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4/29/2019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Wortwolken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Spiele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Macht eine Wortwolke mit der App Wordsalad. Benutzt eure Wörter.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So kann eine Wortwolke </a:t>
            </a:r>
            <a:r>
              <a:rPr lang="de-DE" dirty="0" smtClean="0"/>
              <a:t>aussehen:</a:t>
            </a:r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547" y="2531322"/>
            <a:ext cx="5689741" cy="349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878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2</TotalTime>
  <Words>20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Verdana</vt:lpstr>
      <vt:lpstr>Office Theme</vt:lpstr>
      <vt:lpstr>Wortwolken</vt:lpstr>
      <vt:lpstr>Macht eine Wortwolke mit der App Wordsalad. Benutzt eure Wörter.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2</cp:revision>
  <dcterms:created xsi:type="dcterms:W3CDTF">2019-04-29T00:59:10Z</dcterms:created>
  <dcterms:modified xsi:type="dcterms:W3CDTF">2019-04-29T01:01:54Z</dcterms:modified>
</cp:coreProperties>
</file>