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"/>
  </p:handout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4/29/2019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Artikel</a:t>
            </a:r>
            <a:r>
              <a:rPr lang="en-US" dirty="0" smtClean="0"/>
              <a:t>-Collage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Fotos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Hausaufgaben</a:t>
            </a:r>
            <a:r>
              <a:rPr lang="en-NZ" dirty="0" smtClean="0"/>
              <a:t>: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dirty="0"/>
              <a:t>Macht eine Wortliste von Dingen, die euren Artikel haben.</a:t>
            </a:r>
            <a:endParaRPr lang="en-NZ" dirty="0"/>
          </a:p>
          <a:p>
            <a:pPr marL="0" indent="0">
              <a:buNone/>
            </a:pPr>
            <a:r>
              <a:rPr lang="de-DE" dirty="0" smtClean="0"/>
              <a:t>    z.B</a:t>
            </a:r>
            <a:r>
              <a:rPr lang="de-DE" dirty="0"/>
              <a:t>. </a:t>
            </a:r>
            <a:r>
              <a:rPr lang="de-DE" dirty="0" smtClean="0"/>
              <a:t>Thema „Lebensmittel“: die Banane, die </a:t>
            </a:r>
            <a:br>
              <a:rPr lang="de-DE" dirty="0" smtClean="0"/>
            </a:br>
            <a:r>
              <a:rPr lang="de-DE" dirty="0" smtClean="0"/>
              <a:t>    Milch, die Butter, ...</a:t>
            </a:r>
            <a:endParaRPr lang="en-NZ" dirty="0"/>
          </a:p>
          <a:p>
            <a:pPr marL="514350" indent="-514350">
              <a:buFont typeface="+mj-lt"/>
              <a:buAutoNum type="arabicPeriod" startAt="2"/>
            </a:pPr>
            <a:r>
              <a:rPr lang="de-DE" dirty="0"/>
              <a:t>Kontrolliert mit dem Lehrbuch oder einem Wörterbuch.</a:t>
            </a:r>
            <a:endParaRPr lang="en-NZ" dirty="0"/>
          </a:p>
          <a:p>
            <a:pPr marL="514350" indent="-514350">
              <a:buFont typeface="+mj-lt"/>
              <a:buAutoNum type="arabicPeriod" startAt="2"/>
            </a:pPr>
            <a:r>
              <a:rPr lang="de-DE" dirty="0"/>
              <a:t>Macht dann Fotos von den Dingen auf eurer Liste mit dem Handy oder Tablet.</a:t>
            </a:r>
            <a:endParaRPr lang="en-NZ" dirty="0"/>
          </a:p>
          <a:p>
            <a:pPr marL="514350" indent="-514350">
              <a:buFont typeface="+mj-lt"/>
              <a:buAutoNum type="arabicPeriod" startAt="2"/>
            </a:pPr>
            <a:r>
              <a:rPr lang="de-DE" dirty="0"/>
              <a:t>Macht eine Fotocollage mit diesen Fotos</a:t>
            </a:r>
            <a:r>
              <a:rPr lang="de-DE" dirty="0" smtClean="0"/>
              <a:t>.</a:t>
            </a:r>
          </a:p>
          <a:p>
            <a:pPr marL="514350" indent="-514350">
              <a:buFont typeface="+mj-lt"/>
              <a:buAutoNum type="arabicPeriod" startAt="2"/>
            </a:pPr>
            <a:r>
              <a:rPr lang="de-DE" dirty="0"/>
              <a:t>Bringt die Fotocollage zur nächsten Klasse mit.</a:t>
            </a:r>
            <a:endParaRPr lang="en-NZ" dirty="0"/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209095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/>
              <a:t>Hier</a:t>
            </a:r>
            <a:r>
              <a:rPr lang="en-NZ" dirty="0" smtClean="0"/>
              <a:t> </a:t>
            </a:r>
            <a:r>
              <a:rPr lang="en-NZ" dirty="0" err="1" smtClean="0"/>
              <a:t>ist</a:t>
            </a:r>
            <a:r>
              <a:rPr lang="en-NZ" dirty="0" smtClean="0"/>
              <a:t> </a:t>
            </a:r>
            <a:r>
              <a:rPr lang="en-NZ" dirty="0" err="1" smtClean="0"/>
              <a:t>ein</a:t>
            </a:r>
            <a:r>
              <a:rPr lang="en-NZ" dirty="0" smtClean="0"/>
              <a:t> </a:t>
            </a:r>
            <a:r>
              <a:rPr lang="en-NZ" dirty="0" err="1" smtClean="0"/>
              <a:t>Beispiel</a:t>
            </a:r>
            <a:r>
              <a:rPr lang="en-NZ" dirty="0" smtClean="0"/>
              <a:t>:</a:t>
            </a:r>
            <a:endParaRPr lang="en-NZ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473" y="1520825"/>
            <a:ext cx="4945416" cy="4945416"/>
          </a:xfrm>
        </p:spPr>
      </p:pic>
    </p:spTree>
    <p:extLst>
      <p:ext uri="{BB962C8B-B14F-4D97-AF65-F5344CB8AC3E}">
        <p14:creationId xmlns:p14="http://schemas.microsoft.com/office/powerpoint/2010/main" val="3321934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559" y="795716"/>
            <a:ext cx="9487394" cy="1065852"/>
          </a:xfrm>
        </p:spPr>
        <p:txBody>
          <a:bodyPr>
            <a:normAutofit fontScale="90000"/>
          </a:bodyPr>
          <a:lstStyle/>
          <a:p>
            <a:r>
              <a:rPr lang="de-DE" dirty="0"/>
              <a:t>Präsentiert eure Artikel-Collage in der Gruppe. </a:t>
            </a:r>
            <a:r>
              <a:rPr lang="de-DE" dirty="0" smtClean="0"/>
              <a:t>Sagt</a:t>
            </a:r>
            <a:r>
              <a:rPr lang="de-DE" dirty="0"/>
              <a:t>, welcher Artikel das ist und wie die Dinge </a:t>
            </a:r>
            <a:r>
              <a:rPr lang="de-DE" dirty="0" smtClean="0"/>
              <a:t>heißen. Die </a:t>
            </a:r>
            <a:r>
              <a:rPr lang="de-DE" dirty="0"/>
              <a:t>anderen geben Feedback.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49689"/>
            <a:ext cx="8881753" cy="3727274"/>
          </a:xfrm>
        </p:spPr>
        <p:txBody>
          <a:bodyPr/>
          <a:lstStyle/>
          <a:p>
            <a:pPr marL="0" indent="0">
              <a:buNone/>
            </a:pPr>
            <a:r>
              <a:rPr lang="de-DE" b="1" dirty="0" smtClean="0"/>
              <a:t>Redemittel:</a:t>
            </a:r>
          </a:p>
          <a:p>
            <a:pPr marL="0" indent="0">
              <a:buNone/>
            </a:pPr>
            <a:r>
              <a:rPr lang="de-DE" dirty="0" smtClean="0"/>
              <a:t>Das </a:t>
            </a:r>
            <a:r>
              <a:rPr lang="de-DE" dirty="0"/>
              <a:t>ist meine Collage, der Artikel ist ...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Das ist ...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Das ist super! Sehr schön! Prima.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Ich denke</a:t>
            </a:r>
            <a:r>
              <a:rPr lang="de-DE"/>
              <a:t>, </a:t>
            </a:r>
            <a:r>
              <a:rPr lang="de-DE" smtClean="0"/>
              <a:t>das </a:t>
            </a:r>
            <a:r>
              <a:rPr lang="de-DE" dirty="0"/>
              <a:t>heißt ...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Bist du sicher?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Ja, ich bin sicher.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79633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15</TotalTime>
  <Words>94</Words>
  <Application>Microsoft Office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Verdana</vt:lpstr>
      <vt:lpstr>Office Theme</vt:lpstr>
      <vt:lpstr>Artikel-Collage</vt:lpstr>
      <vt:lpstr>Hausaufgaben:</vt:lpstr>
      <vt:lpstr>Hier ist ein Beispiel:</vt:lpstr>
      <vt:lpstr>Präsentiert eure Artikel-Collage in der Gruppe. Sagt, welcher Artikel das ist und wie die Dinge heißen. Die anderen geben Feedback.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Anke Szczepanski</dc:creator>
  <cp:lastModifiedBy>Anke Szczepanski</cp:lastModifiedBy>
  <cp:revision>3</cp:revision>
  <dcterms:created xsi:type="dcterms:W3CDTF">2019-04-29T00:07:53Z</dcterms:created>
  <dcterms:modified xsi:type="dcterms:W3CDTF">2019-04-29T00:22:55Z</dcterms:modified>
</cp:coreProperties>
</file>