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45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4595-77CA-463A-8F84-01BC8F3AD643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7EDF1-779D-4C26-9777-75ECB38C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3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8861" y="1194181"/>
            <a:ext cx="9144000" cy="1665665"/>
          </a:xfrm>
        </p:spPr>
        <p:txBody>
          <a:bodyPr anchor="b">
            <a:normAutofit/>
          </a:bodyPr>
          <a:lstStyle>
            <a:lvl1pPr algn="l">
              <a:defRPr sz="4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 err="1" smtClean="0"/>
              <a:t>angeben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861" y="3038189"/>
            <a:ext cx="9144000" cy="988017"/>
          </a:xfrm>
        </p:spPr>
        <p:txBody>
          <a:bodyPr/>
          <a:lstStyle>
            <a:lvl1pPr marL="0" indent="0" algn="l">
              <a:buNone/>
              <a:defRPr sz="2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Digitaler</a:t>
            </a:r>
            <a:r>
              <a:rPr lang="en-US" dirty="0" smtClean="0"/>
              <a:t>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7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2559" y="626383"/>
            <a:ext cx="9487394" cy="106585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err="1" smtClean="0"/>
              <a:t>Arbeitsanweisung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881753" cy="43513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73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63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15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559" y="626383"/>
            <a:ext cx="9665524" cy="1065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0598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8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learningapps.org/view6289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Uhrzeit-Pferderennen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Spiele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777" y="572558"/>
            <a:ext cx="8881753" cy="5805664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de-DE" dirty="0"/>
              <a:t>Wir bilden Vierer-Gruppen und jede Gruppe wählt einen Kapitän.</a:t>
            </a:r>
            <a:endParaRPr lang="en-NZ" dirty="0"/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Alle Spieler rufen die Learning App </a:t>
            </a:r>
            <a:r>
              <a:rPr lang="de-DE" dirty="0" smtClean="0"/>
              <a:t>auf:</a:t>
            </a:r>
            <a:endParaRPr lang="en-NZ" dirty="0"/>
          </a:p>
          <a:p>
            <a:pPr marL="0" indent="0">
              <a:buNone/>
            </a:pPr>
            <a:r>
              <a:rPr lang="de-DE"/>
              <a:t> </a:t>
            </a:r>
            <a:r>
              <a:rPr lang="de-DE" smtClean="0"/>
              <a:t>               </a:t>
            </a:r>
            <a:r>
              <a:rPr lang="de-DE" u="sng" smtClean="0">
                <a:hlinkClick r:id="rId2"/>
              </a:rPr>
              <a:t>http</a:t>
            </a:r>
            <a:r>
              <a:rPr lang="de-DE" u="sng" dirty="0">
                <a:hlinkClick r:id="rId2"/>
              </a:rPr>
              <a:t>://</a:t>
            </a:r>
            <a:r>
              <a:rPr lang="de-DE" u="sng" dirty="0" smtClean="0">
                <a:hlinkClick r:id="rId2"/>
              </a:rPr>
              <a:t>learningapps.org/view628916</a:t>
            </a:r>
            <a:endParaRPr lang="de-DE" u="sng" dirty="0" smtClean="0"/>
          </a:p>
          <a:p>
            <a:pPr marL="0" indent="0">
              <a:buNone/>
            </a:pPr>
            <a:endParaRPr lang="de-DE" u="sng" dirty="0"/>
          </a:p>
          <a:p>
            <a:pPr marL="0" indent="0">
              <a:buNone/>
            </a:pPr>
            <a:endParaRPr lang="en-NZ" dirty="0"/>
          </a:p>
          <a:p>
            <a:pPr marL="514350" indent="-514350">
              <a:buFont typeface="+mj-lt"/>
              <a:buAutoNum type="arabicPeriod" startAt="3"/>
            </a:pPr>
            <a:r>
              <a:rPr lang="de-DE" dirty="0"/>
              <a:t>Jeder Spieler wählt den Modus “mit Freunden spielen”, gibt seinen Namen ein und wählt einen Avatar.</a:t>
            </a:r>
            <a:endParaRPr lang="en-NZ" dirty="0"/>
          </a:p>
          <a:p>
            <a:pPr marL="514350" lvl="0" indent="-514350">
              <a:buFont typeface="+mj-lt"/>
              <a:buAutoNum type="arabicPeriod" startAt="3"/>
            </a:pPr>
            <a:r>
              <a:rPr lang="de-DE" dirty="0"/>
              <a:t>Der Kapitän wählt die Mitspieler aus, die anderen müssen das Spiel “Annehmen”, dann startet der Kapitän das Spiel.</a:t>
            </a:r>
            <a:endParaRPr lang="en-NZ" dirty="0"/>
          </a:p>
          <a:p>
            <a:pPr marL="0" lvl="0" indent="0">
              <a:buNone/>
            </a:pPr>
            <a:r>
              <a:rPr lang="de-DE" dirty="0" smtClean="0"/>
              <a:t>    Und </a:t>
            </a:r>
            <a:r>
              <a:rPr lang="de-DE" dirty="0"/>
              <a:t>jetzt beginnt da Pferderennen!</a:t>
            </a:r>
            <a:endParaRPr lang="en-NZ" dirty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1" y="1792113"/>
            <a:ext cx="1334910" cy="133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442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DD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PPT" id="{9C32F2F1-C870-49C9-8C26-60D2AC56E5DE}" vid="{D02AF008-BF09-4045-A3B8-1928B9EF01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Vorlage_PPT</Template>
  <TotalTime>5</TotalTime>
  <Words>72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 Theme</vt:lpstr>
      <vt:lpstr>Uhrzeit-Pferderennen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Anke Szczepanski</dc:creator>
  <cp:lastModifiedBy>Anke Szczepanski</cp:lastModifiedBy>
  <cp:revision>2</cp:revision>
  <dcterms:created xsi:type="dcterms:W3CDTF">2019-05-04T06:26:20Z</dcterms:created>
  <dcterms:modified xsi:type="dcterms:W3CDTF">2019-05-04T06:31:55Z</dcterms:modified>
</cp:coreProperties>
</file>