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45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4595-77CA-463A-8F84-01BC8F3AD643}" type="datetimeFigureOut">
              <a:rPr lang="en-US" smtClean="0"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7EDF1-779D-4C26-9777-75ECB38C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3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8861" y="1194181"/>
            <a:ext cx="9144000" cy="1665665"/>
          </a:xfrm>
        </p:spPr>
        <p:txBody>
          <a:bodyPr anchor="b">
            <a:normAutofit/>
          </a:bodyPr>
          <a:lstStyle>
            <a:lvl1pPr algn="l">
              <a:defRPr sz="4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err="1" smtClean="0"/>
              <a:t>Thema</a:t>
            </a:r>
            <a:r>
              <a:rPr lang="en-US" dirty="0" smtClean="0"/>
              <a:t> </a:t>
            </a:r>
            <a:r>
              <a:rPr lang="en-US" dirty="0" err="1" smtClean="0"/>
              <a:t>angeben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861" y="3038189"/>
            <a:ext cx="9144000" cy="988017"/>
          </a:xfrm>
        </p:spPr>
        <p:txBody>
          <a:bodyPr/>
          <a:lstStyle>
            <a:lvl1pPr marL="0" indent="0" algn="l">
              <a:buNone/>
              <a:defRPr sz="2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Digitaler</a:t>
            </a:r>
            <a:r>
              <a:rPr lang="en-US" dirty="0" smtClean="0"/>
              <a:t>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79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2559" y="626383"/>
            <a:ext cx="9487394" cy="106585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err="1" smtClean="0"/>
              <a:t>Arbeitsanweisung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881753" cy="435133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73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63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15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559" y="626383"/>
            <a:ext cx="9665524" cy="1065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0598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8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Öffnungszeiten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Digitale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Wann öffnet und schließt die Stadtbibliothek?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Arbeitet in Vierer-Gruppen.  </a:t>
            </a:r>
            <a:endParaRPr lang="en-NZ" dirty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Wählt </a:t>
            </a:r>
            <a:r>
              <a:rPr lang="de-DE" dirty="0"/>
              <a:t>eine deutsche Stadt (von der Liste). Jeder in der Gruppe hat eine andere Stadt.</a:t>
            </a:r>
            <a:endParaRPr lang="en-NZ" dirty="0"/>
          </a:p>
          <a:p>
            <a:pPr marL="0" indent="0">
              <a:buNone/>
            </a:pPr>
            <a:r>
              <a:rPr lang="de-DE" dirty="0" smtClean="0"/>
              <a:t>         Hamburg</a:t>
            </a:r>
            <a:br>
              <a:rPr lang="de-DE" dirty="0" smtClean="0"/>
            </a:br>
            <a:r>
              <a:rPr lang="de-DE" dirty="0" smtClean="0"/>
              <a:t>         Stuttgart</a:t>
            </a:r>
            <a:r>
              <a:rPr lang="de-DE" dirty="0"/>
              <a:t>		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    Dresden</a:t>
            </a:r>
            <a:r>
              <a:rPr lang="de-DE" dirty="0"/>
              <a:t>			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    Aachen</a:t>
            </a:r>
            <a:r>
              <a:rPr lang="de-DE" dirty="0"/>
              <a:t>		</a:t>
            </a:r>
            <a:endParaRPr lang="en-NZ" dirty="0"/>
          </a:p>
          <a:p>
            <a:pPr marL="514350" indent="-514350">
              <a:buFont typeface="+mj-lt"/>
              <a:buAutoNum type="arabicPeriod" startAt="3"/>
            </a:pPr>
            <a:r>
              <a:rPr lang="de-DE" dirty="0" smtClean="0"/>
              <a:t>Wann </a:t>
            </a:r>
            <a:r>
              <a:rPr lang="de-DE" dirty="0"/>
              <a:t>öffnet und schließt die Stadtbibliothek in …? Findet die Information im Internet.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52910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Wann öffnet und schließt die Stadtbibliothek?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254067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de-DE" dirty="0" smtClean="0"/>
              <a:t>Präsentiert </a:t>
            </a:r>
            <a:r>
              <a:rPr lang="de-DE" dirty="0"/>
              <a:t>die Öffnungszeiten für eure Stadt </a:t>
            </a:r>
            <a:r>
              <a:rPr lang="de-DE" dirty="0" smtClean="0"/>
              <a:t>in </a:t>
            </a:r>
            <a:r>
              <a:rPr lang="de-DE" dirty="0"/>
              <a:t>der Gruppe</a:t>
            </a:r>
            <a:r>
              <a:rPr lang="de-DE" dirty="0" smtClean="0"/>
              <a:t>.</a:t>
            </a:r>
          </a:p>
          <a:p>
            <a:pPr marL="514350" indent="-514350">
              <a:buFont typeface="+mj-lt"/>
              <a:buAutoNum type="arabicPeriod" startAt="4"/>
            </a:pPr>
            <a:endParaRPr lang="de-DE" dirty="0"/>
          </a:p>
          <a:p>
            <a:pPr marL="0" indent="0">
              <a:buNone/>
            </a:pPr>
            <a:r>
              <a:rPr lang="de-DE" i="1" dirty="0"/>
              <a:t>Redemittel</a:t>
            </a:r>
            <a:endParaRPr lang="en-NZ" dirty="0"/>
          </a:p>
          <a:p>
            <a:pPr marL="0" indent="0">
              <a:buNone/>
            </a:pPr>
            <a:r>
              <a:rPr lang="de-DE" dirty="0"/>
              <a:t>Wann öffnet und schließt die Stadtbibliothek in …? </a:t>
            </a:r>
            <a:endParaRPr lang="en-NZ" dirty="0"/>
          </a:p>
          <a:p>
            <a:pPr marL="0" indent="0">
              <a:buNone/>
            </a:pPr>
            <a:r>
              <a:rPr lang="de-DE" dirty="0"/>
              <a:t>Sie öffnet am … um … Uhr.</a:t>
            </a:r>
            <a:endParaRPr lang="en-NZ" dirty="0"/>
          </a:p>
          <a:p>
            <a:pPr marL="0" indent="0">
              <a:buNone/>
            </a:pPr>
            <a:r>
              <a:rPr lang="de-DE" dirty="0"/>
              <a:t>Sie schließt am … um … Uhr.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5101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DD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_PPT" id="{9C32F2F1-C870-49C9-8C26-60D2AC56E5DE}" vid="{D02AF008-BF09-4045-A3B8-1928B9EF01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Vorlage_PPT</Template>
  <TotalTime>6</TotalTime>
  <Words>76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Öffnungszeiten</vt:lpstr>
      <vt:lpstr>Wann öffnet und schließt die Stadtbibliothek? </vt:lpstr>
      <vt:lpstr>Wann öffnet und schließt die Stadtbibliothek?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Anke Szczepanski</dc:creator>
  <cp:lastModifiedBy>Anke Szczepanski</cp:lastModifiedBy>
  <cp:revision>2</cp:revision>
  <dcterms:created xsi:type="dcterms:W3CDTF">2019-05-04T06:42:06Z</dcterms:created>
  <dcterms:modified xsi:type="dcterms:W3CDTF">2019-05-04T06:48:38Z</dcterms:modified>
</cp:coreProperties>
</file>