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9" r:id="rId2"/>
    <p:sldId id="258" r:id="rId3"/>
    <p:sldId id="260" r:id="rId4"/>
    <p:sldId id="263" r:id="rId5"/>
    <p:sldId id="274" r:id="rId6"/>
    <p:sldId id="275" r:id="rId7"/>
    <p:sldId id="277" r:id="rId8"/>
    <p:sldId id="276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EB6400"/>
    <a:srgbClr val="A0C814"/>
    <a:srgbClr val="788287"/>
    <a:srgbClr val="003969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42"/>
    <p:restoredTop sz="94668"/>
  </p:normalViewPr>
  <p:slideViewPr>
    <p:cSldViewPr snapToGrid="0">
      <p:cViewPr varScale="1">
        <p:scale>
          <a:sx n="153" d="100"/>
          <a:sy n="153" d="100"/>
        </p:scale>
        <p:origin x="8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5537093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Musikgenres</a:t>
            </a:r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unterschiedliche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Musikgenres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nicht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Lieblingsband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Lieblingssängerin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480C2372-65C9-6A05-53B8-D737D03D6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46325"/>
            <a:ext cx="9048496" cy="15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gefällt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Ausschnitte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von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sechs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Liedern an.</a:t>
            </a: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 </a:t>
            </a:r>
            <a:r>
              <a:rPr lang="en-US" sz="2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jedem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Lied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diskutieren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der Klasse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drei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3A957-F0A3-3F36-94BD-CA996EB4A7F1}"/>
              </a:ext>
            </a:extLst>
          </p:cNvPr>
          <p:cNvSpPr txBox="1"/>
          <p:nvPr/>
        </p:nvSpPr>
        <p:spPr>
          <a:xfrm>
            <a:off x="491745" y="3689425"/>
            <a:ext cx="904849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Zu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welchem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Genre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gehört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das Lied?</a:t>
            </a:r>
          </a:p>
          <a:p>
            <a:r>
              <a:rPr lang="en-US" sz="150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(Pop, Rock, Hip-Hop, Reggae, </a:t>
            </a:r>
            <a:r>
              <a:rPr lang="en-US" sz="150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Elektronische</a:t>
            </a:r>
            <a:r>
              <a:rPr lang="en-US" sz="150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Musik, </a:t>
            </a:r>
            <a:r>
              <a:rPr lang="en-US" sz="150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Klassische</a:t>
            </a:r>
            <a:r>
              <a:rPr lang="en-US" sz="150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Musik)</a:t>
            </a:r>
          </a:p>
          <a:p>
            <a:endParaRPr lang="en-US" sz="200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Was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deine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Assoziation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Lied?</a:t>
            </a:r>
          </a:p>
          <a:p>
            <a:endParaRPr lang="en-US" sz="200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Wie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gefällt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das Lied? </a:t>
            </a:r>
            <a:r>
              <a:rPr lang="en-US" sz="2000" b="1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Warum</a:t>
            </a:r>
            <a:r>
              <a:rPr lang="en-US" sz="2000" b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r>
              <a:rPr lang="en-US" sz="150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(gut, okay, mag ich nicht)</a:t>
            </a:r>
          </a:p>
          <a:p>
            <a:endParaRPr lang="en-US" sz="200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926080" y="5502269"/>
            <a:ext cx="1412240" cy="725811"/>
          </a:xfrm>
          <a:custGeom>
            <a:avLst/>
            <a:gdLst>
              <a:gd name="connsiteX0" fmla="*/ 274320 w 1412240"/>
              <a:gd name="connsiteY0" fmla="*/ 14611 h 725811"/>
              <a:gd name="connsiteX1" fmla="*/ 274320 w 1412240"/>
              <a:gd name="connsiteY1" fmla="*/ 14611 h 725811"/>
              <a:gd name="connsiteX2" fmla="*/ 944880 w 1412240"/>
              <a:gd name="connsiteY2" fmla="*/ 24771 h 725811"/>
              <a:gd name="connsiteX3" fmla="*/ 985520 w 1412240"/>
              <a:gd name="connsiteY3" fmla="*/ 34931 h 725811"/>
              <a:gd name="connsiteX4" fmla="*/ 1046480 w 1412240"/>
              <a:gd name="connsiteY4" fmla="*/ 65411 h 725811"/>
              <a:gd name="connsiteX5" fmla="*/ 1087120 w 1412240"/>
              <a:gd name="connsiteY5" fmla="*/ 75571 h 725811"/>
              <a:gd name="connsiteX6" fmla="*/ 1209040 w 1412240"/>
              <a:gd name="connsiteY6" fmla="*/ 136531 h 725811"/>
              <a:gd name="connsiteX7" fmla="*/ 1270000 w 1412240"/>
              <a:gd name="connsiteY7" fmla="*/ 197491 h 725811"/>
              <a:gd name="connsiteX8" fmla="*/ 1320800 w 1412240"/>
              <a:gd name="connsiteY8" fmla="*/ 248291 h 725811"/>
              <a:gd name="connsiteX9" fmla="*/ 1371600 w 1412240"/>
              <a:gd name="connsiteY9" fmla="*/ 339731 h 725811"/>
              <a:gd name="connsiteX10" fmla="*/ 1391920 w 1412240"/>
              <a:gd name="connsiteY10" fmla="*/ 370211 h 725811"/>
              <a:gd name="connsiteX11" fmla="*/ 1412240 w 1412240"/>
              <a:gd name="connsiteY11" fmla="*/ 431171 h 725811"/>
              <a:gd name="connsiteX12" fmla="*/ 1361440 w 1412240"/>
              <a:gd name="connsiteY12" fmla="*/ 685171 h 725811"/>
              <a:gd name="connsiteX13" fmla="*/ 1341120 w 1412240"/>
              <a:gd name="connsiteY13" fmla="*/ 715651 h 725811"/>
              <a:gd name="connsiteX14" fmla="*/ 1300480 w 1412240"/>
              <a:gd name="connsiteY14" fmla="*/ 725811 h 725811"/>
              <a:gd name="connsiteX15" fmla="*/ 1148080 w 1412240"/>
              <a:gd name="connsiteY15" fmla="*/ 695331 h 725811"/>
              <a:gd name="connsiteX16" fmla="*/ 1087120 w 1412240"/>
              <a:gd name="connsiteY16" fmla="*/ 675011 h 725811"/>
              <a:gd name="connsiteX17" fmla="*/ 1056640 w 1412240"/>
              <a:gd name="connsiteY17" fmla="*/ 664851 h 725811"/>
              <a:gd name="connsiteX18" fmla="*/ 1016000 w 1412240"/>
              <a:gd name="connsiteY18" fmla="*/ 654691 h 725811"/>
              <a:gd name="connsiteX19" fmla="*/ 416560 w 1412240"/>
              <a:gd name="connsiteY19" fmla="*/ 644531 h 725811"/>
              <a:gd name="connsiteX20" fmla="*/ 386080 w 1412240"/>
              <a:gd name="connsiteY20" fmla="*/ 634371 h 725811"/>
              <a:gd name="connsiteX21" fmla="*/ 40640 w 1412240"/>
              <a:gd name="connsiteY21" fmla="*/ 624211 h 725811"/>
              <a:gd name="connsiteX22" fmla="*/ 0 w 1412240"/>
              <a:gd name="connsiteY22" fmla="*/ 563251 h 725811"/>
              <a:gd name="connsiteX23" fmla="*/ 30480 w 1412240"/>
              <a:gd name="connsiteY23" fmla="*/ 319411 h 725811"/>
              <a:gd name="connsiteX24" fmla="*/ 50800 w 1412240"/>
              <a:gd name="connsiteY24" fmla="*/ 288931 h 725811"/>
              <a:gd name="connsiteX25" fmla="*/ 81280 w 1412240"/>
              <a:gd name="connsiteY25" fmla="*/ 268611 h 725811"/>
              <a:gd name="connsiteX26" fmla="*/ 121920 w 1412240"/>
              <a:gd name="connsiteY26" fmla="*/ 207651 h 725811"/>
              <a:gd name="connsiteX27" fmla="*/ 193040 w 1412240"/>
              <a:gd name="connsiteY27" fmla="*/ 116211 h 725811"/>
              <a:gd name="connsiteX28" fmla="*/ 203200 w 1412240"/>
              <a:gd name="connsiteY28" fmla="*/ 85731 h 725811"/>
              <a:gd name="connsiteX29" fmla="*/ 264160 w 1412240"/>
              <a:gd name="connsiteY29" fmla="*/ 24771 h 725811"/>
              <a:gd name="connsiteX30" fmla="*/ 274320 w 1412240"/>
              <a:gd name="connsiteY30" fmla="*/ 14611 h 7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2240" h="725811">
                <a:moveTo>
                  <a:pt x="274320" y="14611"/>
                </a:moveTo>
                <a:lnTo>
                  <a:pt x="274320" y="14611"/>
                </a:lnTo>
                <a:lnTo>
                  <a:pt x="944880" y="24771"/>
                </a:lnTo>
                <a:cubicBezTo>
                  <a:pt x="958838" y="25170"/>
                  <a:pt x="972685" y="29430"/>
                  <a:pt x="985520" y="34931"/>
                </a:cubicBezTo>
                <a:cubicBezTo>
                  <a:pt x="1074576" y="73098"/>
                  <a:pt x="960857" y="40947"/>
                  <a:pt x="1046480" y="65411"/>
                </a:cubicBezTo>
                <a:cubicBezTo>
                  <a:pt x="1059906" y="69247"/>
                  <a:pt x="1073745" y="71559"/>
                  <a:pt x="1087120" y="75571"/>
                </a:cubicBezTo>
                <a:cubicBezTo>
                  <a:pt x="1134339" y="89737"/>
                  <a:pt x="1172341" y="99832"/>
                  <a:pt x="1209040" y="136531"/>
                </a:cubicBezTo>
                <a:cubicBezTo>
                  <a:pt x="1229360" y="156851"/>
                  <a:pt x="1254060" y="173581"/>
                  <a:pt x="1270000" y="197491"/>
                </a:cubicBezTo>
                <a:cubicBezTo>
                  <a:pt x="1297093" y="238131"/>
                  <a:pt x="1280160" y="221198"/>
                  <a:pt x="1320800" y="248291"/>
                </a:cubicBezTo>
                <a:cubicBezTo>
                  <a:pt x="1338683" y="301939"/>
                  <a:pt x="1325019" y="269860"/>
                  <a:pt x="1371600" y="339731"/>
                </a:cubicBezTo>
                <a:cubicBezTo>
                  <a:pt x="1378373" y="349891"/>
                  <a:pt x="1388059" y="358627"/>
                  <a:pt x="1391920" y="370211"/>
                </a:cubicBezTo>
                <a:lnTo>
                  <a:pt x="1412240" y="431171"/>
                </a:lnTo>
                <a:cubicBezTo>
                  <a:pt x="1400796" y="648599"/>
                  <a:pt x="1437823" y="570597"/>
                  <a:pt x="1361440" y="685171"/>
                </a:cubicBezTo>
                <a:cubicBezTo>
                  <a:pt x="1354667" y="695331"/>
                  <a:pt x="1352966" y="712689"/>
                  <a:pt x="1341120" y="715651"/>
                </a:cubicBezTo>
                <a:lnTo>
                  <a:pt x="1300480" y="725811"/>
                </a:lnTo>
                <a:cubicBezTo>
                  <a:pt x="1187752" y="713286"/>
                  <a:pt x="1238134" y="725349"/>
                  <a:pt x="1148080" y="695331"/>
                </a:cubicBezTo>
                <a:lnTo>
                  <a:pt x="1087120" y="675011"/>
                </a:lnTo>
                <a:cubicBezTo>
                  <a:pt x="1076960" y="671624"/>
                  <a:pt x="1067030" y="667448"/>
                  <a:pt x="1056640" y="664851"/>
                </a:cubicBezTo>
                <a:cubicBezTo>
                  <a:pt x="1043093" y="661464"/>
                  <a:pt x="1029957" y="655134"/>
                  <a:pt x="1016000" y="654691"/>
                </a:cubicBezTo>
                <a:cubicBezTo>
                  <a:pt x="816259" y="648350"/>
                  <a:pt x="616373" y="647918"/>
                  <a:pt x="416560" y="644531"/>
                </a:cubicBezTo>
                <a:cubicBezTo>
                  <a:pt x="406400" y="641144"/>
                  <a:pt x="396774" y="634949"/>
                  <a:pt x="386080" y="634371"/>
                </a:cubicBezTo>
                <a:cubicBezTo>
                  <a:pt x="271051" y="628153"/>
                  <a:pt x="153930" y="645080"/>
                  <a:pt x="40640" y="624211"/>
                </a:cubicBezTo>
                <a:cubicBezTo>
                  <a:pt x="16622" y="619787"/>
                  <a:pt x="0" y="563251"/>
                  <a:pt x="0" y="563251"/>
                </a:cubicBezTo>
                <a:cubicBezTo>
                  <a:pt x="1080" y="543819"/>
                  <a:pt x="-5545" y="373448"/>
                  <a:pt x="30480" y="319411"/>
                </a:cubicBezTo>
                <a:cubicBezTo>
                  <a:pt x="37253" y="309251"/>
                  <a:pt x="42166" y="297565"/>
                  <a:pt x="50800" y="288931"/>
                </a:cubicBezTo>
                <a:cubicBezTo>
                  <a:pt x="59434" y="280297"/>
                  <a:pt x="71120" y="275384"/>
                  <a:pt x="81280" y="268611"/>
                </a:cubicBezTo>
                <a:cubicBezTo>
                  <a:pt x="100711" y="210318"/>
                  <a:pt x="77525" y="264730"/>
                  <a:pt x="121920" y="207651"/>
                </a:cubicBezTo>
                <a:cubicBezTo>
                  <a:pt x="206988" y="98278"/>
                  <a:pt x="123842" y="185409"/>
                  <a:pt x="193040" y="116211"/>
                </a:cubicBezTo>
                <a:cubicBezTo>
                  <a:pt x="196427" y="106051"/>
                  <a:pt x="196625" y="94185"/>
                  <a:pt x="203200" y="85731"/>
                </a:cubicBezTo>
                <a:cubicBezTo>
                  <a:pt x="220843" y="63048"/>
                  <a:pt x="264160" y="24771"/>
                  <a:pt x="264160" y="24771"/>
                </a:cubicBezTo>
                <a:cubicBezTo>
                  <a:pt x="277349" y="-14796"/>
                  <a:pt x="266747" y="1864"/>
                  <a:pt x="274320" y="1461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511545" y="3109527"/>
            <a:ext cx="859240" cy="771593"/>
          </a:xfrm>
          <a:custGeom>
            <a:avLst/>
            <a:gdLst>
              <a:gd name="connsiteX0" fmla="*/ 105415 w 859240"/>
              <a:gd name="connsiteY0" fmla="*/ 19753 h 771593"/>
              <a:gd name="connsiteX1" fmla="*/ 105415 w 859240"/>
              <a:gd name="connsiteY1" fmla="*/ 19753 h 771593"/>
              <a:gd name="connsiteX2" fmla="*/ 684535 w 859240"/>
              <a:gd name="connsiteY2" fmla="*/ 29913 h 771593"/>
              <a:gd name="connsiteX3" fmla="*/ 786135 w 859240"/>
              <a:gd name="connsiteY3" fmla="*/ 60393 h 771593"/>
              <a:gd name="connsiteX4" fmla="*/ 816615 w 859240"/>
              <a:gd name="connsiteY4" fmla="*/ 70553 h 771593"/>
              <a:gd name="connsiteX5" fmla="*/ 847095 w 859240"/>
              <a:gd name="connsiteY5" fmla="*/ 90873 h 771593"/>
              <a:gd name="connsiteX6" fmla="*/ 847095 w 859240"/>
              <a:gd name="connsiteY6" fmla="*/ 202633 h 771593"/>
              <a:gd name="connsiteX7" fmla="*/ 836935 w 859240"/>
              <a:gd name="connsiteY7" fmla="*/ 233113 h 771593"/>
              <a:gd name="connsiteX8" fmla="*/ 806455 w 859240"/>
              <a:gd name="connsiteY8" fmla="*/ 243273 h 771593"/>
              <a:gd name="connsiteX9" fmla="*/ 786135 w 859240"/>
              <a:gd name="connsiteY9" fmla="*/ 273753 h 771593"/>
              <a:gd name="connsiteX10" fmla="*/ 755655 w 859240"/>
              <a:gd name="connsiteY10" fmla="*/ 294073 h 771593"/>
              <a:gd name="connsiteX11" fmla="*/ 715015 w 859240"/>
              <a:gd name="connsiteY11" fmla="*/ 355033 h 771593"/>
              <a:gd name="connsiteX12" fmla="*/ 684535 w 859240"/>
              <a:gd name="connsiteY12" fmla="*/ 385513 h 771593"/>
              <a:gd name="connsiteX13" fmla="*/ 654055 w 859240"/>
              <a:gd name="connsiteY13" fmla="*/ 446473 h 771593"/>
              <a:gd name="connsiteX14" fmla="*/ 643895 w 859240"/>
              <a:gd name="connsiteY14" fmla="*/ 476953 h 771593"/>
              <a:gd name="connsiteX15" fmla="*/ 623575 w 859240"/>
              <a:gd name="connsiteY15" fmla="*/ 507433 h 771593"/>
              <a:gd name="connsiteX16" fmla="*/ 613415 w 859240"/>
              <a:gd name="connsiteY16" fmla="*/ 537913 h 771593"/>
              <a:gd name="connsiteX17" fmla="*/ 582935 w 859240"/>
              <a:gd name="connsiteY17" fmla="*/ 558233 h 771593"/>
              <a:gd name="connsiteX18" fmla="*/ 562615 w 859240"/>
              <a:gd name="connsiteY18" fmla="*/ 588713 h 771593"/>
              <a:gd name="connsiteX19" fmla="*/ 501655 w 859240"/>
              <a:gd name="connsiteY19" fmla="*/ 639513 h 771593"/>
              <a:gd name="connsiteX20" fmla="*/ 440695 w 859240"/>
              <a:gd name="connsiteY20" fmla="*/ 659833 h 771593"/>
              <a:gd name="connsiteX21" fmla="*/ 379735 w 859240"/>
              <a:gd name="connsiteY21" fmla="*/ 700473 h 771593"/>
              <a:gd name="connsiteX22" fmla="*/ 318775 w 859240"/>
              <a:gd name="connsiteY22" fmla="*/ 720793 h 771593"/>
              <a:gd name="connsiteX23" fmla="*/ 227335 w 859240"/>
              <a:gd name="connsiteY23" fmla="*/ 761433 h 771593"/>
              <a:gd name="connsiteX24" fmla="*/ 196855 w 859240"/>
              <a:gd name="connsiteY24" fmla="*/ 771593 h 771593"/>
              <a:gd name="connsiteX25" fmla="*/ 95255 w 859240"/>
              <a:gd name="connsiteY25" fmla="*/ 761433 h 771593"/>
              <a:gd name="connsiteX26" fmla="*/ 64775 w 859240"/>
              <a:gd name="connsiteY26" fmla="*/ 751273 h 771593"/>
              <a:gd name="connsiteX27" fmla="*/ 24135 w 859240"/>
              <a:gd name="connsiteY27" fmla="*/ 690313 h 771593"/>
              <a:gd name="connsiteX28" fmla="*/ 24135 w 859240"/>
              <a:gd name="connsiteY28" fmla="*/ 222953 h 771593"/>
              <a:gd name="connsiteX29" fmla="*/ 34295 w 859240"/>
              <a:gd name="connsiteY29" fmla="*/ 182313 h 771593"/>
              <a:gd name="connsiteX30" fmla="*/ 64775 w 859240"/>
              <a:gd name="connsiteY30" fmla="*/ 121353 h 771593"/>
              <a:gd name="connsiteX31" fmla="*/ 85095 w 859240"/>
              <a:gd name="connsiteY31" fmla="*/ 40073 h 771593"/>
              <a:gd name="connsiteX32" fmla="*/ 105415 w 859240"/>
              <a:gd name="connsiteY32" fmla="*/ 9593 h 771593"/>
              <a:gd name="connsiteX33" fmla="*/ 105415 w 859240"/>
              <a:gd name="connsiteY33" fmla="*/ 19753 h 77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9240" h="771593">
                <a:moveTo>
                  <a:pt x="105415" y="19753"/>
                </a:moveTo>
                <a:lnTo>
                  <a:pt x="105415" y="19753"/>
                </a:lnTo>
                <a:lnTo>
                  <a:pt x="684535" y="29913"/>
                </a:lnTo>
                <a:cubicBezTo>
                  <a:pt x="701565" y="30471"/>
                  <a:pt x="780019" y="58354"/>
                  <a:pt x="786135" y="60393"/>
                </a:cubicBezTo>
                <a:cubicBezTo>
                  <a:pt x="796295" y="63780"/>
                  <a:pt x="807704" y="64612"/>
                  <a:pt x="816615" y="70553"/>
                </a:cubicBezTo>
                <a:lnTo>
                  <a:pt x="847095" y="90873"/>
                </a:lnTo>
                <a:cubicBezTo>
                  <a:pt x="864564" y="143280"/>
                  <a:pt x="861962" y="120863"/>
                  <a:pt x="847095" y="202633"/>
                </a:cubicBezTo>
                <a:cubicBezTo>
                  <a:pt x="845179" y="213170"/>
                  <a:pt x="844508" y="225540"/>
                  <a:pt x="836935" y="233113"/>
                </a:cubicBezTo>
                <a:cubicBezTo>
                  <a:pt x="829362" y="240686"/>
                  <a:pt x="816615" y="239886"/>
                  <a:pt x="806455" y="243273"/>
                </a:cubicBezTo>
                <a:cubicBezTo>
                  <a:pt x="799682" y="253433"/>
                  <a:pt x="794769" y="265119"/>
                  <a:pt x="786135" y="273753"/>
                </a:cubicBezTo>
                <a:cubicBezTo>
                  <a:pt x="777501" y="282387"/>
                  <a:pt x="763696" y="284883"/>
                  <a:pt x="755655" y="294073"/>
                </a:cubicBezTo>
                <a:cubicBezTo>
                  <a:pt x="739573" y="312452"/>
                  <a:pt x="728562" y="334713"/>
                  <a:pt x="715015" y="355033"/>
                </a:cubicBezTo>
                <a:cubicBezTo>
                  <a:pt x="707045" y="366988"/>
                  <a:pt x="694695" y="375353"/>
                  <a:pt x="684535" y="385513"/>
                </a:cubicBezTo>
                <a:cubicBezTo>
                  <a:pt x="658998" y="462125"/>
                  <a:pt x="693446" y="367691"/>
                  <a:pt x="654055" y="446473"/>
                </a:cubicBezTo>
                <a:cubicBezTo>
                  <a:pt x="649266" y="456052"/>
                  <a:pt x="648684" y="467374"/>
                  <a:pt x="643895" y="476953"/>
                </a:cubicBezTo>
                <a:cubicBezTo>
                  <a:pt x="638434" y="487875"/>
                  <a:pt x="629036" y="496511"/>
                  <a:pt x="623575" y="507433"/>
                </a:cubicBezTo>
                <a:cubicBezTo>
                  <a:pt x="618786" y="517012"/>
                  <a:pt x="620105" y="529550"/>
                  <a:pt x="613415" y="537913"/>
                </a:cubicBezTo>
                <a:cubicBezTo>
                  <a:pt x="605787" y="547448"/>
                  <a:pt x="593095" y="551460"/>
                  <a:pt x="582935" y="558233"/>
                </a:cubicBezTo>
                <a:cubicBezTo>
                  <a:pt x="576162" y="568393"/>
                  <a:pt x="570432" y="579332"/>
                  <a:pt x="562615" y="588713"/>
                </a:cubicBezTo>
                <a:cubicBezTo>
                  <a:pt x="548541" y="605602"/>
                  <a:pt x="522810" y="630111"/>
                  <a:pt x="501655" y="639513"/>
                </a:cubicBezTo>
                <a:cubicBezTo>
                  <a:pt x="482082" y="648212"/>
                  <a:pt x="458517" y="647952"/>
                  <a:pt x="440695" y="659833"/>
                </a:cubicBezTo>
                <a:cubicBezTo>
                  <a:pt x="420375" y="673380"/>
                  <a:pt x="402903" y="692750"/>
                  <a:pt x="379735" y="700473"/>
                </a:cubicBezTo>
                <a:cubicBezTo>
                  <a:pt x="359415" y="707246"/>
                  <a:pt x="336597" y="708912"/>
                  <a:pt x="318775" y="720793"/>
                </a:cubicBezTo>
                <a:cubicBezTo>
                  <a:pt x="270473" y="752994"/>
                  <a:pt x="299879" y="737252"/>
                  <a:pt x="227335" y="761433"/>
                </a:cubicBezTo>
                <a:lnTo>
                  <a:pt x="196855" y="771593"/>
                </a:lnTo>
                <a:cubicBezTo>
                  <a:pt x="162988" y="768206"/>
                  <a:pt x="128895" y="766608"/>
                  <a:pt x="95255" y="761433"/>
                </a:cubicBezTo>
                <a:cubicBezTo>
                  <a:pt x="84670" y="759805"/>
                  <a:pt x="72348" y="758846"/>
                  <a:pt x="64775" y="751273"/>
                </a:cubicBezTo>
                <a:cubicBezTo>
                  <a:pt x="47506" y="734004"/>
                  <a:pt x="24135" y="690313"/>
                  <a:pt x="24135" y="690313"/>
                </a:cubicBezTo>
                <a:cubicBezTo>
                  <a:pt x="-19808" y="514539"/>
                  <a:pt x="6259" y="634099"/>
                  <a:pt x="24135" y="222953"/>
                </a:cubicBezTo>
                <a:cubicBezTo>
                  <a:pt x="24742" y="209003"/>
                  <a:pt x="30459" y="195739"/>
                  <a:pt x="34295" y="182313"/>
                </a:cubicBezTo>
                <a:cubicBezTo>
                  <a:pt x="44811" y="145507"/>
                  <a:pt x="42511" y="154749"/>
                  <a:pt x="64775" y="121353"/>
                </a:cubicBezTo>
                <a:cubicBezTo>
                  <a:pt x="71548" y="94260"/>
                  <a:pt x="69604" y="63310"/>
                  <a:pt x="85095" y="40073"/>
                </a:cubicBezTo>
                <a:cubicBezTo>
                  <a:pt x="91868" y="29913"/>
                  <a:pt x="96781" y="18227"/>
                  <a:pt x="105415" y="9593"/>
                </a:cubicBezTo>
                <a:cubicBezTo>
                  <a:pt x="114049" y="959"/>
                  <a:pt x="135895" y="-10727"/>
                  <a:pt x="105415" y="197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8798560" y="3180041"/>
            <a:ext cx="955040" cy="660439"/>
          </a:xfrm>
          <a:custGeom>
            <a:avLst/>
            <a:gdLst>
              <a:gd name="connsiteX0" fmla="*/ 20320 w 955040"/>
              <a:gd name="connsiteY0" fmla="*/ 39 h 660439"/>
              <a:gd name="connsiteX1" fmla="*/ 20320 w 955040"/>
              <a:gd name="connsiteY1" fmla="*/ 39 h 660439"/>
              <a:gd name="connsiteX2" fmla="*/ 355600 w 955040"/>
              <a:gd name="connsiteY2" fmla="*/ 10199 h 660439"/>
              <a:gd name="connsiteX3" fmla="*/ 436880 w 955040"/>
              <a:gd name="connsiteY3" fmla="*/ 20359 h 660439"/>
              <a:gd name="connsiteX4" fmla="*/ 599440 w 955040"/>
              <a:gd name="connsiteY4" fmla="*/ 50839 h 660439"/>
              <a:gd name="connsiteX5" fmla="*/ 629920 w 955040"/>
              <a:gd name="connsiteY5" fmla="*/ 60999 h 660439"/>
              <a:gd name="connsiteX6" fmla="*/ 741680 w 955040"/>
              <a:gd name="connsiteY6" fmla="*/ 91479 h 660439"/>
              <a:gd name="connsiteX7" fmla="*/ 772160 w 955040"/>
              <a:gd name="connsiteY7" fmla="*/ 121959 h 660439"/>
              <a:gd name="connsiteX8" fmla="*/ 802640 w 955040"/>
              <a:gd name="connsiteY8" fmla="*/ 142279 h 660439"/>
              <a:gd name="connsiteX9" fmla="*/ 843280 w 955040"/>
              <a:gd name="connsiteY9" fmla="*/ 203239 h 660439"/>
              <a:gd name="connsiteX10" fmla="*/ 873760 w 955040"/>
              <a:gd name="connsiteY10" fmla="*/ 233719 h 660439"/>
              <a:gd name="connsiteX11" fmla="*/ 883920 w 955040"/>
              <a:gd name="connsiteY11" fmla="*/ 264199 h 660439"/>
              <a:gd name="connsiteX12" fmla="*/ 924560 w 955040"/>
              <a:gd name="connsiteY12" fmla="*/ 325159 h 660439"/>
              <a:gd name="connsiteX13" fmla="*/ 955040 w 955040"/>
              <a:gd name="connsiteY13" fmla="*/ 386119 h 660439"/>
              <a:gd name="connsiteX14" fmla="*/ 944880 w 955040"/>
              <a:gd name="connsiteY14" fmla="*/ 487719 h 660439"/>
              <a:gd name="connsiteX15" fmla="*/ 924560 w 955040"/>
              <a:gd name="connsiteY15" fmla="*/ 548679 h 660439"/>
              <a:gd name="connsiteX16" fmla="*/ 894080 w 955040"/>
              <a:gd name="connsiteY16" fmla="*/ 558839 h 660439"/>
              <a:gd name="connsiteX17" fmla="*/ 802640 w 955040"/>
              <a:gd name="connsiteY17" fmla="*/ 629959 h 660439"/>
              <a:gd name="connsiteX18" fmla="*/ 741680 w 955040"/>
              <a:gd name="connsiteY18" fmla="*/ 660439 h 660439"/>
              <a:gd name="connsiteX19" fmla="*/ 548640 w 955040"/>
              <a:gd name="connsiteY19" fmla="*/ 650279 h 660439"/>
              <a:gd name="connsiteX20" fmla="*/ 487680 w 955040"/>
              <a:gd name="connsiteY20" fmla="*/ 629959 h 660439"/>
              <a:gd name="connsiteX21" fmla="*/ 426720 w 955040"/>
              <a:gd name="connsiteY21" fmla="*/ 599479 h 660439"/>
              <a:gd name="connsiteX22" fmla="*/ 375920 w 955040"/>
              <a:gd name="connsiteY22" fmla="*/ 558839 h 660439"/>
              <a:gd name="connsiteX23" fmla="*/ 355600 w 955040"/>
              <a:gd name="connsiteY23" fmla="*/ 528359 h 660439"/>
              <a:gd name="connsiteX24" fmla="*/ 294640 w 955040"/>
              <a:gd name="connsiteY24" fmla="*/ 487719 h 660439"/>
              <a:gd name="connsiteX25" fmla="*/ 254000 w 955040"/>
              <a:gd name="connsiteY25" fmla="*/ 447079 h 660439"/>
              <a:gd name="connsiteX26" fmla="*/ 233680 w 955040"/>
              <a:gd name="connsiteY26" fmla="*/ 416599 h 660439"/>
              <a:gd name="connsiteX27" fmla="*/ 172720 w 955040"/>
              <a:gd name="connsiteY27" fmla="*/ 386119 h 660439"/>
              <a:gd name="connsiteX28" fmla="*/ 132080 w 955040"/>
              <a:gd name="connsiteY28" fmla="*/ 335319 h 660439"/>
              <a:gd name="connsiteX29" fmla="*/ 111760 w 955040"/>
              <a:gd name="connsiteY29" fmla="*/ 304839 h 660439"/>
              <a:gd name="connsiteX30" fmla="*/ 50800 w 955040"/>
              <a:gd name="connsiteY30" fmla="*/ 243879 h 660439"/>
              <a:gd name="connsiteX31" fmla="*/ 40640 w 955040"/>
              <a:gd name="connsiteY31" fmla="*/ 213399 h 660439"/>
              <a:gd name="connsiteX32" fmla="*/ 0 w 955040"/>
              <a:gd name="connsiteY32" fmla="*/ 152439 h 660439"/>
              <a:gd name="connsiteX33" fmla="*/ 30480 w 955040"/>
              <a:gd name="connsiteY33" fmla="*/ 20359 h 660439"/>
              <a:gd name="connsiteX34" fmla="*/ 71120 w 955040"/>
              <a:gd name="connsiteY34" fmla="*/ 39 h 660439"/>
              <a:gd name="connsiteX35" fmla="*/ 20320 w 955040"/>
              <a:gd name="connsiteY35" fmla="*/ 39 h 6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5040" h="660439">
                <a:moveTo>
                  <a:pt x="20320" y="39"/>
                </a:moveTo>
                <a:lnTo>
                  <a:pt x="20320" y="39"/>
                </a:lnTo>
                <a:lnTo>
                  <a:pt x="355600" y="10199"/>
                </a:lnTo>
                <a:cubicBezTo>
                  <a:pt x="382872" y="11529"/>
                  <a:pt x="409815" y="16750"/>
                  <a:pt x="436880" y="20359"/>
                </a:cubicBezTo>
                <a:cubicBezTo>
                  <a:pt x="491625" y="27658"/>
                  <a:pt x="546222" y="35634"/>
                  <a:pt x="599440" y="50839"/>
                </a:cubicBezTo>
                <a:cubicBezTo>
                  <a:pt x="609738" y="53781"/>
                  <a:pt x="619662" y="57922"/>
                  <a:pt x="629920" y="60999"/>
                </a:cubicBezTo>
                <a:cubicBezTo>
                  <a:pt x="690310" y="79116"/>
                  <a:pt x="690802" y="78759"/>
                  <a:pt x="741680" y="91479"/>
                </a:cubicBezTo>
                <a:cubicBezTo>
                  <a:pt x="751840" y="101639"/>
                  <a:pt x="761122" y="112761"/>
                  <a:pt x="772160" y="121959"/>
                </a:cubicBezTo>
                <a:cubicBezTo>
                  <a:pt x="781541" y="129776"/>
                  <a:pt x="794599" y="133089"/>
                  <a:pt x="802640" y="142279"/>
                </a:cubicBezTo>
                <a:cubicBezTo>
                  <a:pt x="818722" y="160658"/>
                  <a:pt x="826011" y="185970"/>
                  <a:pt x="843280" y="203239"/>
                </a:cubicBezTo>
                <a:lnTo>
                  <a:pt x="873760" y="233719"/>
                </a:lnTo>
                <a:cubicBezTo>
                  <a:pt x="877147" y="243879"/>
                  <a:pt x="878719" y="254837"/>
                  <a:pt x="883920" y="264199"/>
                </a:cubicBezTo>
                <a:cubicBezTo>
                  <a:pt x="895780" y="285547"/>
                  <a:pt x="916837" y="301991"/>
                  <a:pt x="924560" y="325159"/>
                </a:cubicBezTo>
                <a:cubicBezTo>
                  <a:pt x="938581" y="367223"/>
                  <a:pt x="928779" y="346728"/>
                  <a:pt x="955040" y="386119"/>
                </a:cubicBezTo>
                <a:cubicBezTo>
                  <a:pt x="951653" y="419986"/>
                  <a:pt x="951152" y="454266"/>
                  <a:pt x="944880" y="487719"/>
                </a:cubicBezTo>
                <a:cubicBezTo>
                  <a:pt x="940933" y="508771"/>
                  <a:pt x="944880" y="541906"/>
                  <a:pt x="924560" y="548679"/>
                </a:cubicBezTo>
                <a:lnTo>
                  <a:pt x="894080" y="558839"/>
                </a:lnTo>
                <a:cubicBezTo>
                  <a:pt x="867781" y="585138"/>
                  <a:pt x="839098" y="617806"/>
                  <a:pt x="802640" y="629959"/>
                </a:cubicBezTo>
                <a:cubicBezTo>
                  <a:pt x="760576" y="643980"/>
                  <a:pt x="781071" y="634178"/>
                  <a:pt x="741680" y="660439"/>
                </a:cubicBezTo>
                <a:cubicBezTo>
                  <a:pt x="677333" y="657052"/>
                  <a:pt x="612617" y="657956"/>
                  <a:pt x="548640" y="650279"/>
                </a:cubicBezTo>
                <a:cubicBezTo>
                  <a:pt x="527373" y="647727"/>
                  <a:pt x="508000" y="636732"/>
                  <a:pt x="487680" y="629959"/>
                </a:cubicBezTo>
                <a:cubicBezTo>
                  <a:pt x="445616" y="615938"/>
                  <a:pt x="466111" y="625740"/>
                  <a:pt x="426720" y="599479"/>
                </a:cubicBezTo>
                <a:cubicBezTo>
                  <a:pt x="368486" y="512128"/>
                  <a:pt x="446027" y="614925"/>
                  <a:pt x="375920" y="558839"/>
                </a:cubicBezTo>
                <a:cubicBezTo>
                  <a:pt x="366385" y="551211"/>
                  <a:pt x="364790" y="536400"/>
                  <a:pt x="355600" y="528359"/>
                </a:cubicBezTo>
                <a:cubicBezTo>
                  <a:pt x="337221" y="512277"/>
                  <a:pt x="294640" y="487719"/>
                  <a:pt x="294640" y="487719"/>
                </a:cubicBezTo>
                <a:cubicBezTo>
                  <a:pt x="272473" y="421217"/>
                  <a:pt x="303261" y="486487"/>
                  <a:pt x="254000" y="447079"/>
                </a:cubicBezTo>
                <a:cubicBezTo>
                  <a:pt x="244465" y="439451"/>
                  <a:pt x="242314" y="425233"/>
                  <a:pt x="233680" y="416599"/>
                </a:cubicBezTo>
                <a:cubicBezTo>
                  <a:pt x="213985" y="396904"/>
                  <a:pt x="197510" y="394382"/>
                  <a:pt x="172720" y="386119"/>
                </a:cubicBezTo>
                <a:cubicBezTo>
                  <a:pt x="152941" y="326781"/>
                  <a:pt x="178036" y="381275"/>
                  <a:pt x="132080" y="335319"/>
                </a:cubicBezTo>
                <a:cubicBezTo>
                  <a:pt x="123446" y="326685"/>
                  <a:pt x="119872" y="313965"/>
                  <a:pt x="111760" y="304839"/>
                </a:cubicBezTo>
                <a:cubicBezTo>
                  <a:pt x="92668" y="283361"/>
                  <a:pt x="50800" y="243879"/>
                  <a:pt x="50800" y="243879"/>
                </a:cubicBezTo>
                <a:cubicBezTo>
                  <a:pt x="47413" y="233719"/>
                  <a:pt x="45841" y="222761"/>
                  <a:pt x="40640" y="213399"/>
                </a:cubicBezTo>
                <a:cubicBezTo>
                  <a:pt x="28780" y="192051"/>
                  <a:pt x="0" y="152439"/>
                  <a:pt x="0" y="152439"/>
                </a:cubicBezTo>
                <a:cubicBezTo>
                  <a:pt x="5305" y="99390"/>
                  <a:pt x="-6542" y="57381"/>
                  <a:pt x="30480" y="20359"/>
                </a:cubicBezTo>
                <a:cubicBezTo>
                  <a:pt x="52679" y="-1840"/>
                  <a:pt x="51828" y="39"/>
                  <a:pt x="71120" y="39"/>
                </a:cubicBezTo>
                <a:lnTo>
                  <a:pt x="20320" y="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18" y="3843289"/>
            <a:ext cx="6059003" cy="20218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24B563-C64E-819B-30DB-0DEADEEC7238}"/>
              </a:ext>
            </a:extLst>
          </p:cNvPr>
          <p:cNvSpPr txBox="1"/>
          <p:nvPr/>
        </p:nvSpPr>
        <p:spPr>
          <a:xfrm>
            <a:off x="491745" y="1746325"/>
            <a:ext cx="8557662" cy="15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gefällt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das Lied?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auf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 dem Emoticon, das zu eurer Meinung zu diesem Lied passt. 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3992E8-9D4F-1D9F-DD1F-46ADC9D63266}"/>
              </a:ext>
            </a:extLst>
          </p:cNvPr>
          <p:cNvSpPr txBox="1"/>
          <p:nvPr/>
        </p:nvSpPr>
        <p:spPr>
          <a:xfrm>
            <a:off x="491744" y="1746325"/>
            <a:ext cx="9185655" cy="3636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Interviews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führen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Bildet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Paare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innerhalb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drei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Gruppen.</a:t>
            </a:r>
          </a:p>
          <a:p>
            <a:pPr>
              <a:lnSpc>
                <a:spcPts val="2700"/>
              </a:lnSpc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Bestimmt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Interviewer.</a:t>
            </a: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 Interviewer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sein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Gegenüber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Welches Genre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hörst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du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gern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/ nicht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gern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Hast du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Lieblingsband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Hast du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bzw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Lieblingssängerin</a:t>
            </a:r>
            <a:r>
              <a:rPr lang="en-US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4FC12A-356F-912B-C32B-ADE2552F7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293" y="2426739"/>
            <a:ext cx="1589807" cy="5305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EBC889-11EE-3E65-FDA3-788432492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98" y="4088017"/>
            <a:ext cx="1589807" cy="183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4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F2CD18-D6D9-FF1E-AA89-E850FB656697}"/>
              </a:ext>
            </a:extLst>
          </p:cNvPr>
          <p:cNvSpPr txBox="1"/>
          <p:nvPr/>
        </p:nvSpPr>
        <p:spPr>
          <a:xfrm>
            <a:off x="491744" y="1746325"/>
            <a:ext cx="9185655" cy="3636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Interviews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präsentieren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Interviewer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der Klasse. 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Ich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gesprochen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b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000" i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Sie/er mag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gern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</a:t>
            </a:r>
            <a:b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000" i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Ihre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/seine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Lieblingsband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…</a:t>
            </a:r>
          </a:p>
          <a:p>
            <a:pPr>
              <a:lnSpc>
                <a:spcPts val="2700"/>
              </a:lnSpc>
            </a:pPr>
            <a:endParaRPr lang="en-US" sz="2000" i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l="4075" t="25381" r="70431"/>
          <a:stretch>
            <a:fillRect/>
          </a:stretch>
        </p:blipFill>
        <p:spPr>
          <a:xfrm>
            <a:off x="6972301" y="1381125"/>
            <a:ext cx="1204476" cy="140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8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Musikgenres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nicht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mögen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Lieblingsband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Lieblingssängerin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369183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4A8328C0-1AEF-4189-BD55-AC4035146207}"/>
</file>

<file path=customXml/itemProps2.xml><?xml version="1.0" encoding="utf-8"?>
<ds:datastoreItem xmlns:ds="http://schemas.openxmlformats.org/officeDocument/2006/customXml" ds:itemID="{6CC08B57-268E-4F47-B784-0630A12A228B}"/>
</file>

<file path=customXml/itemProps3.xml><?xml version="1.0" encoding="utf-8"?>
<ds:datastoreItem xmlns:ds="http://schemas.openxmlformats.org/officeDocument/2006/customXml" ds:itemID="{3F7A1E85-81F8-4D8C-AE81-4206CABFFDD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271</Words>
  <Application>Microsoft Macintosh PowerPoint</Application>
  <PresentationFormat>A4 Paper (210x297 mm)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21</cp:revision>
  <dcterms:created xsi:type="dcterms:W3CDTF">2024-08-27T16:27:59Z</dcterms:created>
  <dcterms:modified xsi:type="dcterms:W3CDTF">2026-03-09T20:46:40Z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