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9" r:id="rId2"/>
    <p:sldId id="299" r:id="rId3"/>
    <p:sldId id="306" r:id="rId4"/>
    <p:sldId id="302" r:id="rId5"/>
    <p:sldId id="309" r:id="rId6"/>
    <p:sldId id="277" r:id="rId7"/>
    <p:sldId id="276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6400"/>
    <a:srgbClr val="374105"/>
    <a:srgbClr val="A0C814"/>
    <a:srgbClr val="003969"/>
    <a:srgbClr val="788287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8"/>
    <p:restoredTop sz="94668"/>
  </p:normalViewPr>
  <p:slideViewPr>
    <p:cSldViewPr snapToGrid="0">
      <p:cViewPr varScale="1">
        <p:scale>
          <a:sx n="153" d="100"/>
          <a:sy n="153" d="100"/>
        </p:scale>
        <p:origin x="11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785054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Meine Top-10-Lieder</a:t>
            </a:r>
            <a:endParaRPr lang="en-US" sz="5000" b="1" baseline="30000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236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sagen, was uns am Musik Club gefallen und nicht gefallen hat.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erstellen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persönliche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Top-10-Hitliste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deutschen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Liedern.</a:t>
            </a:r>
          </a:p>
        </p:txBody>
      </p:sp>
      <p:pic>
        <p:nvPicPr>
          <p:cNvPr id="5" name="Graphic 21" descr="Bullseye outline">
            <a:extLst>
              <a:ext uri="{FF2B5EF4-FFF2-40B4-BE49-F238E27FC236}">
                <a16:creationId xmlns:a16="http://schemas.microsoft.com/office/drawing/2014/main" id="{CDABF6CE-0A07-D2C2-C231-E43D8A466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4221C-2969-B3EC-D030-E7C5856FC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CAF70F-C9FF-467A-CE1E-C9CF37EF9D2B}"/>
              </a:ext>
            </a:extLst>
          </p:cNvPr>
          <p:cNvSpPr txBox="1"/>
          <p:nvPr/>
        </p:nvSpPr>
        <p:spPr>
          <a:xfrm>
            <a:off x="512069" y="1777456"/>
            <a:ext cx="9048496" cy="205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letzte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Stunde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Musik Club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 hat euch am Musik Club </a:t>
            </a: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gut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gefallen?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 hat euch </a:t>
            </a: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nicht so gut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gefallen?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Wir schreiben auf Kärtchen. 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BB66E1-A90F-B623-7118-B01F1C4AF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422" y="3732282"/>
            <a:ext cx="2614942" cy="232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79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476B-84FC-3927-C5DF-FB9C995E6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9DC8C5-5570-2862-99F8-C34D1DACB4DF}"/>
              </a:ext>
            </a:extLst>
          </p:cNvPr>
          <p:cNvSpPr txBox="1"/>
          <p:nvPr/>
        </p:nvSpPr>
        <p:spPr>
          <a:xfrm>
            <a:off x="512069" y="1777456"/>
            <a:ext cx="9048496" cy="304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Meine persönlichen Top-10 der deutschen Songs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arbeitet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zweit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noch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einmal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Lieder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dem Musik Club.</a:t>
            </a: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könnt auch nach aktuellen deutschen Hits oder den neuesten deutschen Charts suchen.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B5FBC8-F531-8A85-D799-E9D65E2AB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93874">
            <a:off x="7605548" y="4752037"/>
            <a:ext cx="744548" cy="7121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EEA6B3-CE5D-E334-A38F-12A7C7E91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278963" y="5523990"/>
            <a:ext cx="539793" cy="516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130A3F-E75A-4933-49EB-208FCF4E1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31733">
            <a:off x="8420260" y="4935686"/>
            <a:ext cx="1011116" cy="96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40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26A28-1E7C-8CE4-6CCF-CE9889979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54FDE71-2AD3-1EE6-441E-C3094BE01C9C}"/>
              </a:ext>
            </a:extLst>
          </p:cNvPr>
          <p:cNvSpPr txBox="1"/>
          <p:nvPr/>
        </p:nvSpPr>
        <p:spPr>
          <a:xfrm>
            <a:off x="512069" y="1777456"/>
            <a:ext cx="9048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Präsentation: Unser deutschen Top-10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de-DE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räsentiert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eure Listen.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27E713-DFC7-3FE2-4996-054E6661B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250515"/>
            <a:ext cx="3044168" cy="275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3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sagen, was uns am Musik Club gefallen und nicht gefallen hat.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persönliche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Top-10-Hitliste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deutschen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Liedern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erstellen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3783" y="4169197"/>
            <a:ext cx="1544384" cy="154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EDF6EEAC-1B38-490A-98EB-C353B3474E4A}"/>
</file>

<file path=customXml/itemProps2.xml><?xml version="1.0" encoding="utf-8"?>
<ds:datastoreItem xmlns:ds="http://schemas.openxmlformats.org/officeDocument/2006/customXml" ds:itemID="{8B2ECCEF-1378-4D4F-8C4D-404D3442DBE4}"/>
</file>

<file path=customXml/itemProps3.xml><?xml version="1.0" encoding="utf-8"?>
<ds:datastoreItem xmlns:ds="http://schemas.openxmlformats.org/officeDocument/2006/customXml" ds:itemID="{500EA5AD-71BB-47A0-A20E-9B2ADB08D89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809</TotalTime>
  <Words>148</Words>
  <Application>Microsoft Macintosh PowerPoint</Application>
  <PresentationFormat>A4 Paper (210x297 mm)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31</cp:revision>
  <dcterms:created xsi:type="dcterms:W3CDTF">2024-08-27T16:27:59Z</dcterms:created>
  <dcterms:modified xsi:type="dcterms:W3CDTF">2026-03-09T21:09:34Z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