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9" r:id="rId2"/>
    <p:sldId id="258" r:id="rId3"/>
    <p:sldId id="260" r:id="rId4"/>
    <p:sldId id="263" r:id="rId5"/>
    <p:sldId id="278" r:id="rId6"/>
    <p:sldId id="279" r:id="rId7"/>
    <p:sldId id="280" r:id="rId8"/>
    <p:sldId id="274" r:id="rId9"/>
    <p:sldId id="281" r:id="rId10"/>
    <p:sldId id="275" r:id="rId11"/>
    <p:sldId id="277" r:id="rId12"/>
    <p:sldId id="276" r:id="rId1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105"/>
    <a:srgbClr val="A0C814"/>
    <a:srgbClr val="788287"/>
    <a:srgbClr val="EB6400"/>
    <a:srgbClr val="003969"/>
    <a:srgbClr val="5A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00"/>
    <p:restoredTop sz="94668"/>
  </p:normalViewPr>
  <p:slideViewPr>
    <p:cSldViewPr snapToGrid="0">
      <p:cViewPr varScale="1">
        <p:scale>
          <a:sx n="153" d="100"/>
          <a:sy n="153" d="100"/>
        </p:scale>
        <p:origin x="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C6CE-D7FA-584D-82E9-14236AC6540E}" type="datetimeFigureOut">
              <a:rPr lang="de-DE" smtClean="0"/>
              <a:t>09.03.26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3C650-A634-2845-A918-2C25636B6C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98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6DA7DEC-2385-418D-9837-9972762C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573107"/>
            <a:ext cx="8543925" cy="697128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96324E-5042-BB3B-47F4-4BD90BE5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522483"/>
            <a:ext cx="8543925" cy="34547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 i="1"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13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625929"/>
            <a:ext cx="8543925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623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1201626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2852612"/>
            <a:ext cx="8543925" cy="2865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392353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FECA3D-AFAA-C2FF-F3FB-0E1AAE09497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14914" y="1825625"/>
            <a:ext cx="4210050" cy="39235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77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452565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452565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1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frame with a guitar&#10;&#10;AI-generated content may be incorrect.">
            <a:extLst>
              <a:ext uri="{FF2B5EF4-FFF2-40B4-BE49-F238E27FC236}">
                <a16:creationId xmlns:a16="http://schemas.microsoft.com/office/drawing/2014/main" id="{2706DC66-0B33-DD26-6692-0A17A24FC24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0533" y="0"/>
            <a:ext cx="9699450" cy="68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5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4" y="1775598"/>
            <a:ext cx="5537093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Willkommen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Lektion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endParaRPr lang="en-US" sz="28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5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Flugmodus</a:t>
            </a:r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0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9" y="1777456"/>
            <a:ext cx="9048496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heute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über Aktivitäten, die wir online oder im Flugmodus machen.</a:t>
            </a:r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Graphic 21" descr="Bullseye outline">
            <a:extLst>
              <a:ext uri="{FF2B5EF4-FFF2-40B4-BE49-F238E27FC236}">
                <a16:creationId xmlns:a16="http://schemas.microsoft.com/office/drawing/2014/main" id="{C7BEA685-B22B-D229-386E-5767F484A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2100" y="4191717"/>
            <a:ext cx="1722844" cy="172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1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46325"/>
            <a:ext cx="9048496" cy="1559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bedeutet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Flugmodus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Wann benutzt du den Flugmodus?</a:t>
            </a: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Magst du es, offline zu sein?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drawing">
            <a:extLst>
              <a:ext uri="{FF2B5EF4-FFF2-40B4-BE49-F238E27FC236}">
                <a16:creationId xmlns:a16="http://schemas.microsoft.com/office/drawing/2014/main" id="{91CBFFE4-D196-4723-350B-46EC162124D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05" y="3755362"/>
            <a:ext cx="1911148" cy="190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6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2926080" y="5502269"/>
            <a:ext cx="1412240" cy="725811"/>
          </a:xfrm>
          <a:custGeom>
            <a:avLst/>
            <a:gdLst>
              <a:gd name="connsiteX0" fmla="*/ 274320 w 1412240"/>
              <a:gd name="connsiteY0" fmla="*/ 14611 h 725811"/>
              <a:gd name="connsiteX1" fmla="*/ 274320 w 1412240"/>
              <a:gd name="connsiteY1" fmla="*/ 14611 h 725811"/>
              <a:gd name="connsiteX2" fmla="*/ 944880 w 1412240"/>
              <a:gd name="connsiteY2" fmla="*/ 24771 h 725811"/>
              <a:gd name="connsiteX3" fmla="*/ 985520 w 1412240"/>
              <a:gd name="connsiteY3" fmla="*/ 34931 h 725811"/>
              <a:gd name="connsiteX4" fmla="*/ 1046480 w 1412240"/>
              <a:gd name="connsiteY4" fmla="*/ 65411 h 725811"/>
              <a:gd name="connsiteX5" fmla="*/ 1087120 w 1412240"/>
              <a:gd name="connsiteY5" fmla="*/ 75571 h 725811"/>
              <a:gd name="connsiteX6" fmla="*/ 1209040 w 1412240"/>
              <a:gd name="connsiteY6" fmla="*/ 136531 h 725811"/>
              <a:gd name="connsiteX7" fmla="*/ 1270000 w 1412240"/>
              <a:gd name="connsiteY7" fmla="*/ 197491 h 725811"/>
              <a:gd name="connsiteX8" fmla="*/ 1320800 w 1412240"/>
              <a:gd name="connsiteY8" fmla="*/ 248291 h 725811"/>
              <a:gd name="connsiteX9" fmla="*/ 1371600 w 1412240"/>
              <a:gd name="connsiteY9" fmla="*/ 339731 h 725811"/>
              <a:gd name="connsiteX10" fmla="*/ 1391920 w 1412240"/>
              <a:gd name="connsiteY10" fmla="*/ 370211 h 725811"/>
              <a:gd name="connsiteX11" fmla="*/ 1412240 w 1412240"/>
              <a:gd name="connsiteY11" fmla="*/ 431171 h 725811"/>
              <a:gd name="connsiteX12" fmla="*/ 1361440 w 1412240"/>
              <a:gd name="connsiteY12" fmla="*/ 685171 h 725811"/>
              <a:gd name="connsiteX13" fmla="*/ 1341120 w 1412240"/>
              <a:gd name="connsiteY13" fmla="*/ 715651 h 725811"/>
              <a:gd name="connsiteX14" fmla="*/ 1300480 w 1412240"/>
              <a:gd name="connsiteY14" fmla="*/ 725811 h 725811"/>
              <a:gd name="connsiteX15" fmla="*/ 1148080 w 1412240"/>
              <a:gd name="connsiteY15" fmla="*/ 695331 h 725811"/>
              <a:gd name="connsiteX16" fmla="*/ 1087120 w 1412240"/>
              <a:gd name="connsiteY16" fmla="*/ 675011 h 725811"/>
              <a:gd name="connsiteX17" fmla="*/ 1056640 w 1412240"/>
              <a:gd name="connsiteY17" fmla="*/ 664851 h 725811"/>
              <a:gd name="connsiteX18" fmla="*/ 1016000 w 1412240"/>
              <a:gd name="connsiteY18" fmla="*/ 654691 h 725811"/>
              <a:gd name="connsiteX19" fmla="*/ 416560 w 1412240"/>
              <a:gd name="connsiteY19" fmla="*/ 644531 h 725811"/>
              <a:gd name="connsiteX20" fmla="*/ 386080 w 1412240"/>
              <a:gd name="connsiteY20" fmla="*/ 634371 h 725811"/>
              <a:gd name="connsiteX21" fmla="*/ 40640 w 1412240"/>
              <a:gd name="connsiteY21" fmla="*/ 624211 h 725811"/>
              <a:gd name="connsiteX22" fmla="*/ 0 w 1412240"/>
              <a:gd name="connsiteY22" fmla="*/ 563251 h 725811"/>
              <a:gd name="connsiteX23" fmla="*/ 30480 w 1412240"/>
              <a:gd name="connsiteY23" fmla="*/ 319411 h 725811"/>
              <a:gd name="connsiteX24" fmla="*/ 50800 w 1412240"/>
              <a:gd name="connsiteY24" fmla="*/ 288931 h 725811"/>
              <a:gd name="connsiteX25" fmla="*/ 81280 w 1412240"/>
              <a:gd name="connsiteY25" fmla="*/ 268611 h 725811"/>
              <a:gd name="connsiteX26" fmla="*/ 121920 w 1412240"/>
              <a:gd name="connsiteY26" fmla="*/ 207651 h 725811"/>
              <a:gd name="connsiteX27" fmla="*/ 193040 w 1412240"/>
              <a:gd name="connsiteY27" fmla="*/ 116211 h 725811"/>
              <a:gd name="connsiteX28" fmla="*/ 203200 w 1412240"/>
              <a:gd name="connsiteY28" fmla="*/ 85731 h 725811"/>
              <a:gd name="connsiteX29" fmla="*/ 264160 w 1412240"/>
              <a:gd name="connsiteY29" fmla="*/ 24771 h 725811"/>
              <a:gd name="connsiteX30" fmla="*/ 274320 w 1412240"/>
              <a:gd name="connsiteY30" fmla="*/ 14611 h 7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412240" h="725811">
                <a:moveTo>
                  <a:pt x="274320" y="14611"/>
                </a:moveTo>
                <a:lnTo>
                  <a:pt x="274320" y="14611"/>
                </a:lnTo>
                <a:lnTo>
                  <a:pt x="944880" y="24771"/>
                </a:lnTo>
                <a:cubicBezTo>
                  <a:pt x="958838" y="25170"/>
                  <a:pt x="972685" y="29430"/>
                  <a:pt x="985520" y="34931"/>
                </a:cubicBezTo>
                <a:cubicBezTo>
                  <a:pt x="1074576" y="73098"/>
                  <a:pt x="960857" y="40947"/>
                  <a:pt x="1046480" y="65411"/>
                </a:cubicBezTo>
                <a:cubicBezTo>
                  <a:pt x="1059906" y="69247"/>
                  <a:pt x="1073745" y="71559"/>
                  <a:pt x="1087120" y="75571"/>
                </a:cubicBezTo>
                <a:cubicBezTo>
                  <a:pt x="1134339" y="89737"/>
                  <a:pt x="1172341" y="99832"/>
                  <a:pt x="1209040" y="136531"/>
                </a:cubicBezTo>
                <a:cubicBezTo>
                  <a:pt x="1229360" y="156851"/>
                  <a:pt x="1254060" y="173581"/>
                  <a:pt x="1270000" y="197491"/>
                </a:cubicBezTo>
                <a:cubicBezTo>
                  <a:pt x="1297093" y="238131"/>
                  <a:pt x="1280160" y="221198"/>
                  <a:pt x="1320800" y="248291"/>
                </a:cubicBezTo>
                <a:cubicBezTo>
                  <a:pt x="1338683" y="301939"/>
                  <a:pt x="1325019" y="269860"/>
                  <a:pt x="1371600" y="339731"/>
                </a:cubicBezTo>
                <a:cubicBezTo>
                  <a:pt x="1378373" y="349891"/>
                  <a:pt x="1388059" y="358627"/>
                  <a:pt x="1391920" y="370211"/>
                </a:cubicBezTo>
                <a:lnTo>
                  <a:pt x="1412240" y="431171"/>
                </a:lnTo>
                <a:cubicBezTo>
                  <a:pt x="1400796" y="648599"/>
                  <a:pt x="1437823" y="570597"/>
                  <a:pt x="1361440" y="685171"/>
                </a:cubicBezTo>
                <a:cubicBezTo>
                  <a:pt x="1354667" y="695331"/>
                  <a:pt x="1352966" y="712689"/>
                  <a:pt x="1341120" y="715651"/>
                </a:cubicBezTo>
                <a:lnTo>
                  <a:pt x="1300480" y="725811"/>
                </a:lnTo>
                <a:cubicBezTo>
                  <a:pt x="1187752" y="713286"/>
                  <a:pt x="1238134" y="725349"/>
                  <a:pt x="1148080" y="695331"/>
                </a:cubicBezTo>
                <a:lnTo>
                  <a:pt x="1087120" y="675011"/>
                </a:lnTo>
                <a:cubicBezTo>
                  <a:pt x="1076960" y="671624"/>
                  <a:pt x="1067030" y="667448"/>
                  <a:pt x="1056640" y="664851"/>
                </a:cubicBezTo>
                <a:cubicBezTo>
                  <a:pt x="1043093" y="661464"/>
                  <a:pt x="1029957" y="655134"/>
                  <a:pt x="1016000" y="654691"/>
                </a:cubicBezTo>
                <a:cubicBezTo>
                  <a:pt x="816259" y="648350"/>
                  <a:pt x="616373" y="647918"/>
                  <a:pt x="416560" y="644531"/>
                </a:cubicBezTo>
                <a:cubicBezTo>
                  <a:pt x="406400" y="641144"/>
                  <a:pt x="396774" y="634949"/>
                  <a:pt x="386080" y="634371"/>
                </a:cubicBezTo>
                <a:cubicBezTo>
                  <a:pt x="271051" y="628153"/>
                  <a:pt x="153930" y="645080"/>
                  <a:pt x="40640" y="624211"/>
                </a:cubicBezTo>
                <a:cubicBezTo>
                  <a:pt x="16622" y="619787"/>
                  <a:pt x="0" y="563251"/>
                  <a:pt x="0" y="563251"/>
                </a:cubicBezTo>
                <a:cubicBezTo>
                  <a:pt x="1080" y="543819"/>
                  <a:pt x="-5545" y="373448"/>
                  <a:pt x="30480" y="319411"/>
                </a:cubicBezTo>
                <a:cubicBezTo>
                  <a:pt x="37253" y="309251"/>
                  <a:pt x="42166" y="297565"/>
                  <a:pt x="50800" y="288931"/>
                </a:cubicBezTo>
                <a:cubicBezTo>
                  <a:pt x="59434" y="280297"/>
                  <a:pt x="71120" y="275384"/>
                  <a:pt x="81280" y="268611"/>
                </a:cubicBezTo>
                <a:cubicBezTo>
                  <a:pt x="100711" y="210318"/>
                  <a:pt x="77525" y="264730"/>
                  <a:pt x="121920" y="207651"/>
                </a:cubicBezTo>
                <a:cubicBezTo>
                  <a:pt x="206988" y="98278"/>
                  <a:pt x="123842" y="185409"/>
                  <a:pt x="193040" y="116211"/>
                </a:cubicBezTo>
                <a:cubicBezTo>
                  <a:pt x="196427" y="106051"/>
                  <a:pt x="196625" y="94185"/>
                  <a:pt x="203200" y="85731"/>
                </a:cubicBezTo>
                <a:cubicBezTo>
                  <a:pt x="220843" y="63048"/>
                  <a:pt x="264160" y="24771"/>
                  <a:pt x="264160" y="24771"/>
                </a:cubicBezTo>
                <a:cubicBezTo>
                  <a:pt x="277349" y="-14796"/>
                  <a:pt x="266747" y="1864"/>
                  <a:pt x="274320" y="1461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3511545" y="3109527"/>
            <a:ext cx="859240" cy="771593"/>
          </a:xfrm>
          <a:custGeom>
            <a:avLst/>
            <a:gdLst>
              <a:gd name="connsiteX0" fmla="*/ 105415 w 859240"/>
              <a:gd name="connsiteY0" fmla="*/ 19753 h 771593"/>
              <a:gd name="connsiteX1" fmla="*/ 105415 w 859240"/>
              <a:gd name="connsiteY1" fmla="*/ 19753 h 771593"/>
              <a:gd name="connsiteX2" fmla="*/ 684535 w 859240"/>
              <a:gd name="connsiteY2" fmla="*/ 29913 h 771593"/>
              <a:gd name="connsiteX3" fmla="*/ 786135 w 859240"/>
              <a:gd name="connsiteY3" fmla="*/ 60393 h 771593"/>
              <a:gd name="connsiteX4" fmla="*/ 816615 w 859240"/>
              <a:gd name="connsiteY4" fmla="*/ 70553 h 771593"/>
              <a:gd name="connsiteX5" fmla="*/ 847095 w 859240"/>
              <a:gd name="connsiteY5" fmla="*/ 90873 h 771593"/>
              <a:gd name="connsiteX6" fmla="*/ 847095 w 859240"/>
              <a:gd name="connsiteY6" fmla="*/ 202633 h 771593"/>
              <a:gd name="connsiteX7" fmla="*/ 836935 w 859240"/>
              <a:gd name="connsiteY7" fmla="*/ 233113 h 771593"/>
              <a:gd name="connsiteX8" fmla="*/ 806455 w 859240"/>
              <a:gd name="connsiteY8" fmla="*/ 243273 h 771593"/>
              <a:gd name="connsiteX9" fmla="*/ 786135 w 859240"/>
              <a:gd name="connsiteY9" fmla="*/ 273753 h 771593"/>
              <a:gd name="connsiteX10" fmla="*/ 755655 w 859240"/>
              <a:gd name="connsiteY10" fmla="*/ 294073 h 771593"/>
              <a:gd name="connsiteX11" fmla="*/ 715015 w 859240"/>
              <a:gd name="connsiteY11" fmla="*/ 355033 h 771593"/>
              <a:gd name="connsiteX12" fmla="*/ 684535 w 859240"/>
              <a:gd name="connsiteY12" fmla="*/ 385513 h 771593"/>
              <a:gd name="connsiteX13" fmla="*/ 654055 w 859240"/>
              <a:gd name="connsiteY13" fmla="*/ 446473 h 771593"/>
              <a:gd name="connsiteX14" fmla="*/ 643895 w 859240"/>
              <a:gd name="connsiteY14" fmla="*/ 476953 h 771593"/>
              <a:gd name="connsiteX15" fmla="*/ 623575 w 859240"/>
              <a:gd name="connsiteY15" fmla="*/ 507433 h 771593"/>
              <a:gd name="connsiteX16" fmla="*/ 613415 w 859240"/>
              <a:gd name="connsiteY16" fmla="*/ 537913 h 771593"/>
              <a:gd name="connsiteX17" fmla="*/ 582935 w 859240"/>
              <a:gd name="connsiteY17" fmla="*/ 558233 h 771593"/>
              <a:gd name="connsiteX18" fmla="*/ 562615 w 859240"/>
              <a:gd name="connsiteY18" fmla="*/ 588713 h 771593"/>
              <a:gd name="connsiteX19" fmla="*/ 501655 w 859240"/>
              <a:gd name="connsiteY19" fmla="*/ 639513 h 771593"/>
              <a:gd name="connsiteX20" fmla="*/ 440695 w 859240"/>
              <a:gd name="connsiteY20" fmla="*/ 659833 h 771593"/>
              <a:gd name="connsiteX21" fmla="*/ 379735 w 859240"/>
              <a:gd name="connsiteY21" fmla="*/ 700473 h 771593"/>
              <a:gd name="connsiteX22" fmla="*/ 318775 w 859240"/>
              <a:gd name="connsiteY22" fmla="*/ 720793 h 771593"/>
              <a:gd name="connsiteX23" fmla="*/ 227335 w 859240"/>
              <a:gd name="connsiteY23" fmla="*/ 761433 h 771593"/>
              <a:gd name="connsiteX24" fmla="*/ 196855 w 859240"/>
              <a:gd name="connsiteY24" fmla="*/ 771593 h 771593"/>
              <a:gd name="connsiteX25" fmla="*/ 95255 w 859240"/>
              <a:gd name="connsiteY25" fmla="*/ 761433 h 771593"/>
              <a:gd name="connsiteX26" fmla="*/ 64775 w 859240"/>
              <a:gd name="connsiteY26" fmla="*/ 751273 h 771593"/>
              <a:gd name="connsiteX27" fmla="*/ 24135 w 859240"/>
              <a:gd name="connsiteY27" fmla="*/ 690313 h 771593"/>
              <a:gd name="connsiteX28" fmla="*/ 24135 w 859240"/>
              <a:gd name="connsiteY28" fmla="*/ 222953 h 771593"/>
              <a:gd name="connsiteX29" fmla="*/ 34295 w 859240"/>
              <a:gd name="connsiteY29" fmla="*/ 182313 h 771593"/>
              <a:gd name="connsiteX30" fmla="*/ 64775 w 859240"/>
              <a:gd name="connsiteY30" fmla="*/ 121353 h 771593"/>
              <a:gd name="connsiteX31" fmla="*/ 85095 w 859240"/>
              <a:gd name="connsiteY31" fmla="*/ 40073 h 771593"/>
              <a:gd name="connsiteX32" fmla="*/ 105415 w 859240"/>
              <a:gd name="connsiteY32" fmla="*/ 9593 h 771593"/>
              <a:gd name="connsiteX33" fmla="*/ 105415 w 859240"/>
              <a:gd name="connsiteY33" fmla="*/ 19753 h 77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59240" h="771593">
                <a:moveTo>
                  <a:pt x="105415" y="19753"/>
                </a:moveTo>
                <a:lnTo>
                  <a:pt x="105415" y="19753"/>
                </a:lnTo>
                <a:lnTo>
                  <a:pt x="684535" y="29913"/>
                </a:lnTo>
                <a:cubicBezTo>
                  <a:pt x="701565" y="30471"/>
                  <a:pt x="780019" y="58354"/>
                  <a:pt x="786135" y="60393"/>
                </a:cubicBezTo>
                <a:cubicBezTo>
                  <a:pt x="796295" y="63780"/>
                  <a:pt x="807704" y="64612"/>
                  <a:pt x="816615" y="70553"/>
                </a:cubicBezTo>
                <a:lnTo>
                  <a:pt x="847095" y="90873"/>
                </a:lnTo>
                <a:cubicBezTo>
                  <a:pt x="864564" y="143280"/>
                  <a:pt x="861962" y="120863"/>
                  <a:pt x="847095" y="202633"/>
                </a:cubicBezTo>
                <a:cubicBezTo>
                  <a:pt x="845179" y="213170"/>
                  <a:pt x="844508" y="225540"/>
                  <a:pt x="836935" y="233113"/>
                </a:cubicBezTo>
                <a:cubicBezTo>
                  <a:pt x="829362" y="240686"/>
                  <a:pt x="816615" y="239886"/>
                  <a:pt x="806455" y="243273"/>
                </a:cubicBezTo>
                <a:cubicBezTo>
                  <a:pt x="799682" y="253433"/>
                  <a:pt x="794769" y="265119"/>
                  <a:pt x="786135" y="273753"/>
                </a:cubicBezTo>
                <a:cubicBezTo>
                  <a:pt x="777501" y="282387"/>
                  <a:pt x="763696" y="284883"/>
                  <a:pt x="755655" y="294073"/>
                </a:cubicBezTo>
                <a:cubicBezTo>
                  <a:pt x="739573" y="312452"/>
                  <a:pt x="728562" y="334713"/>
                  <a:pt x="715015" y="355033"/>
                </a:cubicBezTo>
                <a:cubicBezTo>
                  <a:pt x="707045" y="366988"/>
                  <a:pt x="694695" y="375353"/>
                  <a:pt x="684535" y="385513"/>
                </a:cubicBezTo>
                <a:cubicBezTo>
                  <a:pt x="658998" y="462125"/>
                  <a:pt x="693446" y="367691"/>
                  <a:pt x="654055" y="446473"/>
                </a:cubicBezTo>
                <a:cubicBezTo>
                  <a:pt x="649266" y="456052"/>
                  <a:pt x="648684" y="467374"/>
                  <a:pt x="643895" y="476953"/>
                </a:cubicBezTo>
                <a:cubicBezTo>
                  <a:pt x="638434" y="487875"/>
                  <a:pt x="629036" y="496511"/>
                  <a:pt x="623575" y="507433"/>
                </a:cubicBezTo>
                <a:cubicBezTo>
                  <a:pt x="618786" y="517012"/>
                  <a:pt x="620105" y="529550"/>
                  <a:pt x="613415" y="537913"/>
                </a:cubicBezTo>
                <a:cubicBezTo>
                  <a:pt x="605787" y="547448"/>
                  <a:pt x="593095" y="551460"/>
                  <a:pt x="582935" y="558233"/>
                </a:cubicBezTo>
                <a:cubicBezTo>
                  <a:pt x="576162" y="568393"/>
                  <a:pt x="570432" y="579332"/>
                  <a:pt x="562615" y="588713"/>
                </a:cubicBezTo>
                <a:cubicBezTo>
                  <a:pt x="548541" y="605602"/>
                  <a:pt x="522810" y="630111"/>
                  <a:pt x="501655" y="639513"/>
                </a:cubicBezTo>
                <a:cubicBezTo>
                  <a:pt x="482082" y="648212"/>
                  <a:pt x="458517" y="647952"/>
                  <a:pt x="440695" y="659833"/>
                </a:cubicBezTo>
                <a:cubicBezTo>
                  <a:pt x="420375" y="673380"/>
                  <a:pt x="402903" y="692750"/>
                  <a:pt x="379735" y="700473"/>
                </a:cubicBezTo>
                <a:cubicBezTo>
                  <a:pt x="359415" y="707246"/>
                  <a:pt x="336597" y="708912"/>
                  <a:pt x="318775" y="720793"/>
                </a:cubicBezTo>
                <a:cubicBezTo>
                  <a:pt x="270473" y="752994"/>
                  <a:pt x="299879" y="737252"/>
                  <a:pt x="227335" y="761433"/>
                </a:cubicBezTo>
                <a:lnTo>
                  <a:pt x="196855" y="771593"/>
                </a:lnTo>
                <a:cubicBezTo>
                  <a:pt x="162988" y="768206"/>
                  <a:pt x="128895" y="766608"/>
                  <a:pt x="95255" y="761433"/>
                </a:cubicBezTo>
                <a:cubicBezTo>
                  <a:pt x="84670" y="759805"/>
                  <a:pt x="72348" y="758846"/>
                  <a:pt x="64775" y="751273"/>
                </a:cubicBezTo>
                <a:cubicBezTo>
                  <a:pt x="47506" y="734004"/>
                  <a:pt x="24135" y="690313"/>
                  <a:pt x="24135" y="690313"/>
                </a:cubicBezTo>
                <a:cubicBezTo>
                  <a:pt x="-19808" y="514539"/>
                  <a:pt x="6259" y="634099"/>
                  <a:pt x="24135" y="222953"/>
                </a:cubicBezTo>
                <a:cubicBezTo>
                  <a:pt x="24742" y="209003"/>
                  <a:pt x="30459" y="195739"/>
                  <a:pt x="34295" y="182313"/>
                </a:cubicBezTo>
                <a:cubicBezTo>
                  <a:pt x="44811" y="145507"/>
                  <a:pt x="42511" y="154749"/>
                  <a:pt x="64775" y="121353"/>
                </a:cubicBezTo>
                <a:cubicBezTo>
                  <a:pt x="71548" y="94260"/>
                  <a:pt x="69604" y="63310"/>
                  <a:pt x="85095" y="40073"/>
                </a:cubicBezTo>
                <a:cubicBezTo>
                  <a:pt x="91868" y="29913"/>
                  <a:pt x="96781" y="18227"/>
                  <a:pt x="105415" y="9593"/>
                </a:cubicBezTo>
                <a:cubicBezTo>
                  <a:pt x="114049" y="959"/>
                  <a:pt x="135895" y="-10727"/>
                  <a:pt x="105415" y="1975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8798560" y="3180041"/>
            <a:ext cx="955040" cy="660439"/>
          </a:xfrm>
          <a:custGeom>
            <a:avLst/>
            <a:gdLst>
              <a:gd name="connsiteX0" fmla="*/ 20320 w 955040"/>
              <a:gd name="connsiteY0" fmla="*/ 39 h 660439"/>
              <a:gd name="connsiteX1" fmla="*/ 20320 w 955040"/>
              <a:gd name="connsiteY1" fmla="*/ 39 h 660439"/>
              <a:gd name="connsiteX2" fmla="*/ 355600 w 955040"/>
              <a:gd name="connsiteY2" fmla="*/ 10199 h 660439"/>
              <a:gd name="connsiteX3" fmla="*/ 436880 w 955040"/>
              <a:gd name="connsiteY3" fmla="*/ 20359 h 660439"/>
              <a:gd name="connsiteX4" fmla="*/ 599440 w 955040"/>
              <a:gd name="connsiteY4" fmla="*/ 50839 h 660439"/>
              <a:gd name="connsiteX5" fmla="*/ 629920 w 955040"/>
              <a:gd name="connsiteY5" fmla="*/ 60999 h 660439"/>
              <a:gd name="connsiteX6" fmla="*/ 741680 w 955040"/>
              <a:gd name="connsiteY6" fmla="*/ 91479 h 660439"/>
              <a:gd name="connsiteX7" fmla="*/ 772160 w 955040"/>
              <a:gd name="connsiteY7" fmla="*/ 121959 h 660439"/>
              <a:gd name="connsiteX8" fmla="*/ 802640 w 955040"/>
              <a:gd name="connsiteY8" fmla="*/ 142279 h 660439"/>
              <a:gd name="connsiteX9" fmla="*/ 843280 w 955040"/>
              <a:gd name="connsiteY9" fmla="*/ 203239 h 660439"/>
              <a:gd name="connsiteX10" fmla="*/ 873760 w 955040"/>
              <a:gd name="connsiteY10" fmla="*/ 233719 h 660439"/>
              <a:gd name="connsiteX11" fmla="*/ 883920 w 955040"/>
              <a:gd name="connsiteY11" fmla="*/ 264199 h 660439"/>
              <a:gd name="connsiteX12" fmla="*/ 924560 w 955040"/>
              <a:gd name="connsiteY12" fmla="*/ 325159 h 660439"/>
              <a:gd name="connsiteX13" fmla="*/ 955040 w 955040"/>
              <a:gd name="connsiteY13" fmla="*/ 386119 h 660439"/>
              <a:gd name="connsiteX14" fmla="*/ 944880 w 955040"/>
              <a:gd name="connsiteY14" fmla="*/ 487719 h 660439"/>
              <a:gd name="connsiteX15" fmla="*/ 924560 w 955040"/>
              <a:gd name="connsiteY15" fmla="*/ 548679 h 660439"/>
              <a:gd name="connsiteX16" fmla="*/ 894080 w 955040"/>
              <a:gd name="connsiteY16" fmla="*/ 558839 h 660439"/>
              <a:gd name="connsiteX17" fmla="*/ 802640 w 955040"/>
              <a:gd name="connsiteY17" fmla="*/ 629959 h 660439"/>
              <a:gd name="connsiteX18" fmla="*/ 741680 w 955040"/>
              <a:gd name="connsiteY18" fmla="*/ 660439 h 660439"/>
              <a:gd name="connsiteX19" fmla="*/ 548640 w 955040"/>
              <a:gd name="connsiteY19" fmla="*/ 650279 h 660439"/>
              <a:gd name="connsiteX20" fmla="*/ 487680 w 955040"/>
              <a:gd name="connsiteY20" fmla="*/ 629959 h 660439"/>
              <a:gd name="connsiteX21" fmla="*/ 426720 w 955040"/>
              <a:gd name="connsiteY21" fmla="*/ 599479 h 660439"/>
              <a:gd name="connsiteX22" fmla="*/ 375920 w 955040"/>
              <a:gd name="connsiteY22" fmla="*/ 558839 h 660439"/>
              <a:gd name="connsiteX23" fmla="*/ 355600 w 955040"/>
              <a:gd name="connsiteY23" fmla="*/ 528359 h 660439"/>
              <a:gd name="connsiteX24" fmla="*/ 294640 w 955040"/>
              <a:gd name="connsiteY24" fmla="*/ 487719 h 660439"/>
              <a:gd name="connsiteX25" fmla="*/ 254000 w 955040"/>
              <a:gd name="connsiteY25" fmla="*/ 447079 h 660439"/>
              <a:gd name="connsiteX26" fmla="*/ 233680 w 955040"/>
              <a:gd name="connsiteY26" fmla="*/ 416599 h 660439"/>
              <a:gd name="connsiteX27" fmla="*/ 172720 w 955040"/>
              <a:gd name="connsiteY27" fmla="*/ 386119 h 660439"/>
              <a:gd name="connsiteX28" fmla="*/ 132080 w 955040"/>
              <a:gd name="connsiteY28" fmla="*/ 335319 h 660439"/>
              <a:gd name="connsiteX29" fmla="*/ 111760 w 955040"/>
              <a:gd name="connsiteY29" fmla="*/ 304839 h 660439"/>
              <a:gd name="connsiteX30" fmla="*/ 50800 w 955040"/>
              <a:gd name="connsiteY30" fmla="*/ 243879 h 660439"/>
              <a:gd name="connsiteX31" fmla="*/ 40640 w 955040"/>
              <a:gd name="connsiteY31" fmla="*/ 213399 h 660439"/>
              <a:gd name="connsiteX32" fmla="*/ 0 w 955040"/>
              <a:gd name="connsiteY32" fmla="*/ 152439 h 660439"/>
              <a:gd name="connsiteX33" fmla="*/ 30480 w 955040"/>
              <a:gd name="connsiteY33" fmla="*/ 20359 h 660439"/>
              <a:gd name="connsiteX34" fmla="*/ 71120 w 955040"/>
              <a:gd name="connsiteY34" fmla="*/ 39 h 660439"/>
              <a:gd name="connsiteX35" fmla="*/ 20320 w 955040"/>
              <a:gd name="connsiteY35" fmla="*/ 39 h 66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55040" h="660439">
                <a:moveTo>
                  <a:pt x="20320" y="39"/>
                </a:moveTo>
                <a:lnTo>
                  <a:pt x="20320" y="39"/>
                </a:lnTo>
                <a:lnTo>
                  <a:pt x="355600" y="10199"/>
                </a:lnTo>
                <a:cubicBezTo>
                  <a:pt x="382872" y="11529"/>
                  <a:pt x="409815" y="16750"/>
                  <a:pt x="436880" y="20359"/>
                </a:cubicBezTo>
                <a:cubicBezTo>
                  <a:pt x="491625" y="27658"/>
                  <a:pt x="546222" y="35634"/>
                  <a:pt x="599440" y="50839"/>
                </a:cubicBezTo>
                <a:cubicBezTo>
                  <a:pt x="609738" y="53781"/>
                  <a:pt x="619662" y="57922"/>
                  <a:pt x="629920" y="60999"/>
                </a:cubicBezTo>
                <a:cubicBezTo>
                  <a:pt x="690310" y="79116"/>
                  <a:pt x="690802" y="78759"/>
                  <a:pt x="741680" y="91479"/>
                </a:cubicBezTo>
                <a:cubicBezTo>
                  <a:pt x="751840" y="101639"/>
                  <a:pt x="761122" y="112761"/>
                  <a:pt x="772160" y="121959"/>
                </a:cubicBezTo>
                <a:cubicBezTo>
                  <a:pt x="781541" y="129776"/>
                  <a:pt x="794599" y="133089"/>
                  <a:pt x="802640" y="142279"/>
                </a:cubicBezTo>
                <a:cubicBezTo>
                  <a:pt x="818722" y="160658"/>
                  <a:pt x="826011" y="185970"/>
                  <a:pt x="843280" y="203239"/>
                </a:cubicBezTo>
                <a:lnTo>
                  <a:pt x="873760" y="233719"/>
                </a:lnTo>
                <a:cubicBezTo>
                  <a:pt x="877147" y="243879"/>
                  <a:pt x="878719" y="254837"/>
                  <a:pt x="883920" y="264199"/>
                </a:cubicBezTo>
                <a:cubicBezTo>
                  <a:pt x="895780" y="285547"/>
                  <a:pt x="916837" y="301991"/>
                  <a:pt x="924560" y="325159"/>
                </a:cubicBezTo>
                <a:cubicBezTo>
                  <a:pt x="938581" y="367223"/>
                  <a:pt x="928779" y="346728"/>
                  <a:pt x="955040" y="386119"/>
                </a:cubicBezTo>
                <a:cubicBezTo>
                  <a:pt x="951653" y="419986"/>
                  <a:pt x="951152" y="454266"/>
                  <a:pt x="944880" y="487719"/>
                </a:cubicBezTo>
                <a:cubicBezTo>
                  <a:pt x="940933" y="508771"/>
                  <a:pt x="944880" y="541906"/>
                  <a:pt x="924560" y="548679"/>
                </a:cubicBezTo>
                <a:lnTo>
                  <a:pt x="894080" y="558839"/>
                </a:lnTo>
                <a:cubicBezTo>
                  <a:pt x="867781" y="585138"/>
                  <a:pt x="839098" y="617806"/>
                  <a:pt x="802640" y="629959"/>
                </a:cubicBezTo>
                <a:cubicBezTo>
                  <a:pt x="760576" y="643980"/>
                  <a:pt x="781071" y="634178"/>
                  <a:pt x="741680" y="660439"/>
                </a:cubicBezTo>
                <a:cubicBezTo>
                  <a:pt x="677333" y="657052"/>
                  <a:pt x="612617" y="657956"/>
                  <a:pt x="548640" y="650279"/>
                </a:cubicBezTo>
                <a:cubicBezTo>
                  <a:pt x="527373" y="647727"/>
                  <a:pt x="508000" y="636732"/>
                  <a:pt x="487680" y="629959"/>
                </a:cubicBezTo>
                <a:cubicBezTo>
                  <a:pt x="445616" y="615938"/>
                  <a:pt x="466111" y="625740"/>
                  <a:pt x="426720" y="599479"/>
                </a:cubicBezTo>
                <a:cubicBezTo>
                  <a:pt x="368486" y="512128"/>
                  <a:pt x="446027" y="614925"/>
                  <a:pt x="375920" y="558839"/>
                </a:cubicBezTo>
                <a:cubicBezTo>
                  <a:pt x="366385" y="551211"/>
                  <a:pt x="364790" y="536400"/>
                  <a:pt x="355600" y="528359"/>
                </a:cubicBezTo>
                <a:cubicBezTo>
                  <a:pt x="337221" y="512277"/>
                  <a:pt x="294640" y="487719"/>
                  <a:pt x="294640" y="487719"/>
                </a:cubicBezTo>
                <a:cubicBezTo>
                  <a:pt x="272473" y="421217"/>
                  <a:pt x="303261" y="486487"/>
                  <a:pt x="254000" y="447079"/>
                </a:cubicBezTo>
                <a:cubicBezTo>
                  <a:pt x="244465" y="439451"/>
                  <a:pt x="242314" y="425233"/>
                  <a:pt x="233680" y="416599"/>
                </a:cubicBezTo>
                <a:cubicBezTo>
                  <a:pt x="213985" y="396904"/>
                  <a:pt x="197510" y="394382"/>
                  <a:pt x="172720" y="386119"/>
                </a:cubicBezTo>
                <a:cubicBezTo>
                  <a:pt x="152941" y="326781"/>
                  <a:pt x="178036" y="381275"/>
                  <a:pt x="132080" y="335319"/>
                </a:cubicBezTo>
                <a:cubicBezTo>
                  <a:pt x="123446" y="326685"/>
                  <a:pt x="119872" y="313965"/>
                  <a:pt x="111760" y="304839"/>
                </a:cubicBezTo>
                <a:cubicBezTo>
                  <a:pt x="92668" y="283361"/>
                  <a:pt x="50800" y="243879"/>
                  <a:pt x="50800" y="243879"/>
                </a:cubicBezTo>
                <a:cubicBezTo>
                  <a:pt x="47413" y="233719"/>
                  <a:pt x="45841" y="222761"/>
                  <a:pt x="40640" y="213399"/>
                </a:cubicBezTo>
                <a:cubicBezTo>
                  <a:pt x="28780" y="192051"/>
                  <a:pt x="0" y="152439"/>
                  <a:pt x="0" y="152439"/>
                </a:cubicBezTo>
                <a:cubicBezTo>
                  <a:pt x="5305" y="99390"/>
                  <a:pt x="-6542" y="57381"/>
                  <a:pt x="30480" y="20359"/>
                </a:cubicBezTo>
                <a:cubicBezTo>
                  <a:pt x="52679" y="-1840"/>
                  <a:pt x="51828" y="39"/>
                  <a:pt x="71120" y="39"/>
                </a:cubicBezTo>
                <a:lnTo>
                  <a:pt x="20320" y="3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24B563-C64E-819B-30DB-0DEADEEC7238}"/>
              </a:ext>
            </a:extLst>
          </p:cNvPr>
          <p:cNvSpPr txBox="1"/>
          <p:nvPr/>
        </p:nvSpPr>
        <p:spPr>
          <a:xfrm>
            <a:off x="491745" y="1746325"/>
            <a:ext cx="8557662" cy="225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Video </a:t>
            </a:r>
            <a:r>
              <a:rPr lang="en-US" sz="3000" b="1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Flugmodus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von </a:t>
            </a: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Clueso</a:t>
            </a:r>
            <a:endParaRPr lang="en-US" sz="3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Seht euch das Video an und überlegt in der Klasse,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die Leute alles im Video machen. </a:t>
            </a:r>
          </a:p>
          <a:p>
            <a:pPr>
              <a:lnSpc>
                <a:spcPts val="2700"/>
              </a:lnSpc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 Beispiel </a:t>
            </a:r>
            <a:r>
              <a:rPr lang="de-DE" sz="2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schwimmen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und …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CF897-43C8-2149-CBFE-5D1FDA7D4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71D76299-8DA6-8B79-3F3E-D1F43A2D5D60}"/>
              </a:ext>
            </a:extLst>
          </p:cNvPr>
          <p:cNvSpPr/>
          <p:nvPr/>
        </p:nvSpPr>
        <p:spPr>
          <a:xfrm>
            <a:off x="2926080" y="5502269"/>
            <a:ext cx="1412240" cy="725811"/>
          </a:xfrm>
          <a:custGeom>
            <a:avLst/>
            <a:gdLst>
              <a:gd name="connsiteX0" fmla="*/ 274320 w 1412240"/>
              <a:gd name="connsiteY0" fmla="*/ 14611 h 725811"/>
              <a:gd name="connsiteX1" fmla="*/ 274320 w 1412240"/>
              <a:gd name="connsiteY1" fmla="*/ 14611 h 725811"/>
              <a:gd name="connsiteX2" fmla="*/ 944880 w 1412240"/>
              <a:gd name="connsiteY2" fmla="*/ 24771 h 725811"/>
              <a:gd name="connsiteX3" fmla="*/ 985520 w 1412240"/>
              <a:gd name="connsiteY3" fmla="*/ 34931 h 725811"/>
              <a:gd name="connsiteX4" fmla="*/ 1046480 w 1412240"/>
              <a:gd name="connsiteY4" fmla="*/ 65411 h 725811"/>
              <a:gd name="connsiteX5" fmla="*/ 1087120 w 1412240"/>
              <a:gd name="connsiteY5" fmla="*/ 75571 h 725811"/>
              <a:gd name="connsiteX6" fmla="*/ 1209040 w 1412240"/>
              <a:gd name="connsiteY6" fmla="*/ 136531 h 725811"/>
              <a:gd name="connsiteX7" fmla="*/ 1270000 w 1412240"/>
              <a:gd name="connsiteY7" fmla="*/ 197491 h 725811"/>
              <a:gd name="connsiteX8" fmla="*/ 1320800 w 1412240"/>
              <a:gd name="connsiteY8" fmla="*/ 248291 h 725811"/>
              <a:gd name="connsiteX9" fmla="*/ 1371600 w 1412240"/>
              <a:gd name="connsiteY9" fmla="*/ 339731 h 725811"/>
              <a:gd name="connsiteX10" fmla="*/ 1391920 w 1412240"/>
              <a:gd name="connsiteY10" fmla="*/ 370211 h 725811"/>
              <a:gd name="connsiteX11" fmla="*/ 1412240 w 1412240"/>
              <a:gd name="connsiteY11" fmla="*/ 431171 h 725811"/>
              <a:gd name="connsiteX12" fmla="*/ 1361440 w 1412240"/>
              <a:gd name="connsiteY12" fmla="*/ 685171 h 725811"/>
              <a:gd name="connsiteX13" fmla="*/ 1341120 w 1412240"/>
              <a:gd name="connsiteY13" fmla="*/ 715651 h 725811"/>
              <a:gd name="connsiteX14" fmla="*/ 1300480 w 1412240"/>
              <a:gd name="connsiteY14" fmla="*/ 725811 h 725811"/>
              <a:gd name="connsiteX15" fmla="*/ 1148080 w 1412240"/>
              <a:gd name="connsiteY15" fmla="*/ 695331 h 725811"/>
              <a:gd name="connsiteX16" fmla="*/ 1087120 w 1412240"/>
              <a:gd name="connsiteY16" fmla="*/ 675011 h 725811"/>
              <a:gd name="connsiteX17" fmla="*/ 1056640 w 1412240"/>
              <a:gd name="connsiteY17" fmla="*/ 664851 h 725811"/>
              <a:gd name="connsiteX18" fmla="*/ 1016000 w 1412240"/>
              <a:gd name="connsiteY18" fmla="*/ 654691 h 725811"/>
              <a:gd name="connsiteX19" fmla="*/ 416560 w 1412240"/>
              <a:gd name="connsiteY19" fmla="*/ 644531 h 725811"/>
              <a:gd name="connsiteX20" fmla="*/ 386080 w 1412240"/>
              <a:gd name="connsiteY20" fmla="*/ 634371 h 725811"/>
              <a:gd name="connsiteX21" fmla="*/ 40640 w 1412240"/>
              <a:gd name="connsiteY21" fmla="*/ 624211 h 725811"/>
              <a:gd name="connsiteX22" fmla="*/ 0 w 1412240"/>
              <a:gd name="connsiteY22" fmla="*/ 563251 h 725811"/>
              <a:gd name="connsiteX23" fmla="*/ 30480 w 1412240"/>
              <a:gd name="connsiteY23" fmla="*/ 319411 h 725811"/>
              <a:gd name="connsiteX24" fmla="*/ 50800 w 1412240"/>
              <a:gd name="connsiteY24" fmla="*/ 288931 h 725811"/>
              <a:gd name="connsiteX25" fmla="*/ 81280 w 1412240"/>
              <a:gd name="connsiteY25" fmla="*/ 268611 h 725811"/>
              <a:gd name="connsiteX26" fmla="*/ 121920 w 1412240"/>
              <a:gd name="connsiteY26" fmla="*/ 207651 h 725811"/>
              <a:gd name="connsiteX27" fmla="*/ 193040 w 1412240"/>
              <a:gd name="connsiteY27" fmla="*/ 116211 h 725811"/>
              <a:gd name="connsiteX28" fmla="*/ 203200 w 1412240"/>
              <a:gd name="connsiteY28" fmla="*/ 85731 h 725811"/>
              <a:gd name="connsiteX29" fmla="*/ 264160 w 1412240"/>
              <a:gd name="connsiteY29" fmla="*/ 24771 h 725811"/>
              <a:gd name="connsiteX30" fmla="*/ 274320 w 1412240"/>
              <a:gd name="connsiteY30" fmla="*/ 14611 h 7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412240" h="725811">
                <a:moveTo>
                  <a:pt x="274320" y="14611"/>
                </a:moveTo>
                <a:lnTo>
                  <a:pt x="274320" y="14611"/>
                </a:lnTo>
                <a:lnTo>
                  <a:pt x="944880" y="24771"/>
                </a:lnTo>
                <a:cubicBezTo>
                  <a:pt x="958838" y="25170"/>
                  <a:pt x="972685" y="29430"/>
                  <a:pt x="985520" y="34931"/>
                </a:cubicBezTo>
                <a:cubicBezTo>
                  <a:pt x="1074576" y="73098"/>
                  <a:pt x="960857" y="40947"/>
                  <a:pt x="1046480" y="65411"/>
                </a:cubicBezTo>
                <a:cubicBezTo>
                  <a:pt x="1059906" y="69247"/>
                  <a:pt x="1073745" y="71559"/>
                  <a:pt x="1087120" y="75571"/>
                </a:cubicBezTo>
                <a:cubicBezTo>
                  <a:pt x="1134339" y="89737"/>
                  <a:pt x="1172341" y="99832"/>
                  <a:pt x="1209040" y="136531"/>
                </a:cubicBezTo>
                <a:cubicBezTo>
                  <a:pt x="1229360" y="156851"/>
                  <a:pt x="1254060" y="173581"/>
                  <a:pt x="1270000" y="197491"/>
                </a:cubicBezTo>
                <a:cubicBezTo>
                  <a:pt x="1297093" y="238131"/>
                  <a:pt x="1280160" y="221198"/>
                  <a:pt x="1320800" y="248291"/>
                </a:cubicBezTo>
                <a:cubicBezTo>
                  <a:pt x="1338683" y="301939"/>
                  <a:pt x="1325019" y="269860"/>
                  <a:pt x="1371600" y="339731"/>
                </a:cubicBezTo>
                <a:cubicBezTo>
                  <a:pt x="1378373" y="349891"/>
                  <a:pt x="1388059" y="358627"/>
                  <a:pt x="1391920" y="370211"/>
                </a:cubicBezTo>
                <a:lnTo>
                  <a:pt x="1412240" y="431171"/>
                </a:lnTo>
                <a:cubicBezTo>
                  <a:pt x="1400796" y="648599"/>
                  <a:pt x="1437823" y="570597"/>
                  <a:pt x="1361440" y="685171"/>
                </a:cubicBezTo>
                <a:cubicBezTo>
                  <a:pt x="1354667" y="695331"/>
                  <a:pt x="1352966" y="712689"/>
                  <a:pt x="1341120" y="715651"/>
                </a:cubicBezTo>
                <a:lnTo>
                  <a:pt x="1300480" y="725811"/>
                </a:lnTo>
                <a:cubicBezTo>
                  <a:pt x="1187752" y="713286"/>
                  <a:pt x="1238134" y="725349"/>
                  <a:pt x="1148080" y="695331"/>
                </a:cubicBezTo>
                <a:lnTo>
                  <a:pt x="1087120" y="675011"/>
                </a:lnTo>
                <a:cubicBezTo>
                  <a:pt x="1076960" y="671624"/>
                  <a:pt x="1067030" y="667448"/>
                  <a:pt x="1056640" y="664851"/>
                </a:cubicBezTo>
                <a:cubicBezTo>
                  <a:pt x="1043093" y="661464"/>
                  <a:pt x="1029957" y="655134"/>
                  <a:pt x="1016000" y="654691"/>
                </a:cubicBezTo>
                <a:cubicBezTo>
                  <a:pt x="816259" y="648350"/>
                  <a:pt x="616373" y="647918"/>
                  <a:pt x="416560" y="644531"/>
                </a:cubicBezTo>
                <a:cubicBezTo>
                  <a:pt x="406400" y="641144"/>
                  <a:pt x="396774" y="634949"/>
                  <a:pt x="386080" y="634371"/>
                </a:cubicBezTo>
                <a:cubicBezTo>
                  <a:pt x="271051" y="628153"/>
                  <a:pt x="153930" y="645080"/>
                  <a:pt x="40640" y="624211"/>
                </a:cubicBezTo>
                <a:cubicBezTo>
                  <a:pt x="16622" y="619787"/>
                  <a:pt x="0" y="563251"/>
                  <a:pt x="0" y="563251"/>
                </a:cubicBezTo>
                <a:cubicBezTo>
                  <a:pt x="1080" y="543819"/>
                  <a:pt x="-5545" y="373448"/>
                  <a:pt x="30480" y="319411"/>
                </a:cubicBezTo>
                <a:cubicBezTo>
                  <a:pt x="37253" y="309251"/>
                  <a:pt x="42166" y="297565"/>
                  <a:pt x="50800" y="288931"/>
                </a:cubicBezTo>
                <a:cubicBezTo>
                  <a:pt x="59434" y="280297"/>
                  <a:pt x="71120" y="275384"/>
                  <a:pt x="81280" y="268611"/>
                </a:cubicBezTo>
                <a:cubicBezTo>
                  <a:pt x="100711" y="210318"/>
                  <a:pt x="77525" y="264730"/>
                  <a:pt x="121920" y="207651"/>
                </a:cubicBezTo>
                <a:cubicBezTo>
                  <a:pt x="206988" y="98278"/>
                  <a:pt x="123842" y="185409"/>
                  <a:pt x="193040" y="116211"/>
                </a:cubicBezTo>
                <a:cubicBezTo>
                  <a:pt x="196427" y="106051"/>
                  <a:pt x="196625" y="94185"/>
                  <a:pt x="203200" y="85731"/>
                </a:cubicBezTo>
                <a:cubicBezTo>
                  <a:pt x="220843" y="63048"/>
                  <a:pt x="264160" y="24771"/>
                  <a:pt x="264160" y="24771"/>
                </a:cubicBezTo>
                <a:cubicBezTo>
                  <a:pt x="277349" y="-14796"/>
                  <a:pt x="266747" y="1864"/>
                  <a:pt x="274320" y="1461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9D88194-F4B5-4AEA-1499-9CD2029CE373}"/>
              </a:ext>
            </a:extLst>
          </p:cNvPr>
          <p:cNvSpPr/>
          <p:nvPr/>
        </p:nvSpPr>
        <p:spPr>
          <a:xfrm>
            <a:off x="3511545" y="3109527"/>
            <a:ext cx="859240" cy="771593"/>
          </a:xfrm>
          <a:custGeom>
            <a:avLst/>
            <a:gdLst>
              <a:gd name="connsiteX0" fmla="*/ 105415 w 859240"/>
              <a:gd name="connsiteY0" fmla="*/ 19753 h 771593"/>
              <a:gd name="connsiteX1" fmla="*/ 105415 w 859240"/>
              <a:gd name="connsiteY1" fmla="*/ 19753 h 771593"/>
              <a:gd name="connsiteX2" fmla="*/ 684535 w 859240"/>
              <a:gd name="connsiteY2" fmla="*/ 29913 h 771593"/>
              <a:gd name="connsiteX3" fmla="*/ 786135 w 859240"/>
              <a:gd name="connsiteY3" fmla="*/ 60393 h 771593"/>
              <a:gd name="connsiteX4" fmla="*/ 816615 w 859240"/>
              <a:gd name="connsiteY4" fmla="*/ 70553 h 771593"/>
              <a:gd name="connsiteX5" fmla="*/ 847095 w 859240"/>
              <a:gd name="connsiteY5" fmla="*/ 90873 h 771593"/>
              <a:gd name="connsiteX6" fmla="*/ 847095 w 859240"/>
              <a:gd name="connsiteY6" fmla="*/ 202633 h 771593"/>
              <a:gd name="connsiteX7" fmla="*/ 836935 w 859240"/>
              <a:gd name="connsiteY7" fmla="*/ 233113 h 771593"/>
              <a:gd name="connsiteX8" fmla="*/ 806455 w 859240"/>
              <a:gd name="connsiteY8" fmla="*/ 243273 h 771593"/>
              <a:gd name="connsiteX9" fmla="*/ 786135 w 859240"/>
              <a:gd name="connsiteY9" fmla="*/ 273753 h 771593"/>
              <a:gd name="connsiteX10" fmla="*/ 755655 w 859240"/>
              <a:gd name="connsiteY10" fmla="*/ 294073 h 771593"/>
              <a:gd name="connsiteX11" fmla="*/ 715015 w 859240"/>
              <a:gd name="connsiteY11" fmla="*/ 355033 h 771593"/>
              <a:gd name="connsiteX12" fmla="*/ 684535 w 859240"/>
              <a:gd name="connsiteY12" fmla="*/ 385513 h 771593"/>
              <a:gd name="connsiteX13" fmla="*/ 654055 w 859240"/>
              <a:gd name="connsiteY13" fmla="*/ 446473 h 771593"/>
              <a:gd name="connsiteX14" fmla="*/ 643895 w 859240"/>
              <a:gd name="connsiteY14" fmla="*/ 476953 h 771593"/>
              <a:gd name="connsiteX15" fmla="*/ 623575 w 859240"/>
              <a:gd name="connsiteY15" fmla="*/ 507433 h 771593"/>
              <a:gd name="connsiteX16" fmla="*/ 613415 w 859240"/>
              <a:gd name="connsiteY16" fmla="*/ 537913 h 771593"/>
              <a:gd name="connsiteX17" fmla="*/ 582935 w 859240"/>
              <a:gd name="connsiteY17" fmla="*/ 558233 h 771593"/>
              <a:gd name="connsiteX18" fmla="*/ 562615 w 859240"/>
              <a:gd name="connsiteY18" fmla="*/ 588713 h 771593"/>
              <a:gd name="connsiteX19" fmla="*/ 501655 w 859240"/>
              <a:gd name="connsiteY19" fmla="*/ 639513 h 771593"/>
              <a:gd name="connsiteX20" fmla="*/ 440695 w 859240"/>
              <a:gd name="connsiteY20" fmla="*/ 659833 h 771593"/>
              <a:gd name="connsiteX21" fmla="*/ 379735 w 859240"/>
              <a:gd name="connsiteY21" fmla="*/ 700473 h 771593"/>
              <a:gd name="connsiteX22" fmla="*/ 318775 w 859240"/>
              <a:gd name="connsiteY22" fmla="*/ 720793 h 771593"/>
              <a:gd name="connsiteX23" fmla="*/ 227335 w 859240"/>
              <a:gd name="connsiteY23" fmla="*/ 761433 h 771593"/>
              <a:gd name="connsiteX24" fmla="*/ 196855 w 859240"/>
              <a:gd name="connsiteY24" fmla="*/ 771593 h 771593"/>
              <a:gd name="connsiteX25" fmla="*/ 95255 w 859240"/>
              <a:gd name="connsiteY25" fmla="*/ 761433 h 771593"/>
              <a:gd name="connsiteX26" fmla="*/ 64775 w 859240"/>
              <a:gd name="connsiteY26" fmla="*/ 751273 h 771593"/>
              <a:gd name="connsiteX27" fmla="*/ 24135 w 859240"/>
              <a:gd name="connsiteY27" fmla="*/ 690313 h 771593"/>
              <a:gd name="connsiteX28" fmla="*/ 24135 w 859240"/>
              <a:gd name="connsiteY28" fmla="*/ 222953 h 771593"/>
              <a:gd name="connsiteX29" fmla="*/ 34295 w 859240"/>
              <a:gd name="connsiteY29" fmla="*/ 182313 h 771593"/>
              <a:gd name="connsiteX30" fmla="*/ 64775 w 859240"/>
              <a:gd name="connsiteY30" fmla="*/ 121353 h 771593"/>
              <a:gd name="connsiteX31" fmla="*/ 85095 w 859240"/>
              <a:gd name="connsiteY31" fmla="*/ 40073 h 771593"/>
              <a:gd name="connsiteX32" fmla="*/ 105415 w 859240"/>
              <a:gd name="connsiteY32" fmla="*/ 9593 h 771593"/>
              <a:gd name="connsiteX33" fmla="*/ 105415 w 859240"/>
              <a:gd name="connsiteY33" fmla="*/ 19753 h 77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59240" h="771593">
                <a:moveTo>
                  <a:pt x="105415" y="19753"/>
                </a:moveTo>
                <a:lnTo>
                  <a:pt x="105415" y="19753"/>
                </a:lnTo>
                <a:lnTo>
                  <a:pt x="684535" y="29913"/>
                </a:lnTo>
                <a:cubicBezTo>
                  <a:pt x="701565" y="30471"/>
                  <a:pt x="780019" y="58354"/>
                  <a:pt x="786135" y="60393"/>
                </a:cubicBezTo>
                <a:cubicBezTo>
                  <a:pt x="796295" y="63780"/>
                  <a:pt x="807704" y="64612"/>
                  <a:pt x="816615" y="70553"/>
                </a:cubicBezTo>
                <a:lnTo>
                  <a:pt x="847095" y="90873"/>
                </a:lnTo>
                <a:cubicBezTo>
                  <a:pt x="864564" y="143280"/>
                  <a:pt x="861962" y="120863"/>
                  <a:pt x="847095" y="202633"/>
                </a:cubicBezTo>
                <a:cubicBezTo>
                  <a:pt x="845179" y="213170"/>
                  <a:pt x="844508" y="225540"/>
                  <a:pt x="836935" y="233113"/>
                </a:cubicBezTo>
                <a:cubicBezTo>
                  <a:pt x="829362" y="240686"/>
                  <a:pt x="816615" y="239886"/>
                  <a:pt x="806455" y="243273"/>
                </a:cubicBezTo>
                <a:cubicBezTo>
                  <a:pt x="799682" y="253433"/>
                  <a:pt x="794769" y="265119"/>
                  <a:pt x="786135" y="273753"/>
                </a:cubicBezTo>
                <a:cubicBezTo>
                  <a:pt x="777501" y="282387"/>
                  <a:pt x="763696" y="284883"/>
                  <a:pt x="755655" y="294073"/>
                </a:cubicBezTo>
                <a:cubicBezTo>
                  <a:pt x="739573" y="312452"/>
                  <a:pt x="728562" y="334713"/>
                  <a:pt x="715015" y="355033"/>
                </a:cubicBezTo>
                <a:cubicBezTo>
                  <a:pt x="707045" y="366988"/>
                  <a:pt x="694695" y="375353"/>
                  <a:pt x="684535" y="385513"/>
                </a:cubicBezTo>
                <a:cubicBezTo>
                  <a:pt x="658998" y="462125"/>
                  <a:pt x="693446" y="367691"/>
                  <a:pt x="654055" y="446473"/>
                </a:cubicBezTo>
                <a:cubicBezTo>
                  <a:pt x="649266" y="456052"/>
                  <a:pt x="648684" y="467374"/>
                  <a:pt x="643895" y="476953"/>
                </a:cubicBezTo>
                <a:cubicBezTo>
                  <a:pt x="638434" y="487875"/>
                  <a:pt x="629036" y="496511"/>
                  <a:pt x="623575" y="507433"/>
                </a:cubicBezTo>
                <a:cubicBezTo>
                  <a:pt x="618786" y="517012"/>
                  <a:pt x="620105" y="529550"/>
                  <a:pt x="613415" y="537913"/>
                </a:cubicBezTo>
                <a:cubicBezTo>
                  <a:pt x="605787" y="547448"/>
                  <a:pt x="593095" y="551460"/>
                  <a:pt x="582935" y="558233"/>
                </a:cubicBezTo>
                <a:cubicBezTo>
                  <a:pt x="576162" y="568393"/>
                  <a:pt x="570432" y="579332"/>
                  <a:pt x="562615" y="588713"/>
                </a:cubicBezTo>
                <a:cubicBezTo>
                  <a:pt x="548541" y="605602"/>
                  <a:pt x="522810" y="630111"/>
                  <a:pt x="501655" y="639513"/>
                </a:cubicBezTo>
                <a:cubicBezTo>
                  <a:pt x="482082" y="648212"/>
                  <a:pt x="458517" y="647952"/>
                  <a:pt x="440695" y="659833"/>
                </a:cubicBezTo>
                <a:cubicBezTo>
                  <a:pt x="420375" y="673380"/>
                  <a:pt x="402903" y="692750"/>
                  <a:pt x="379735" y="700473"/>
                </a:cubicBezTo>
                <a:cubicBezTo>
                  <a:pt x="359415" y="707246"/>
                  <a:pt x="336597" y="708912"/>
                  <a:pt x="318775" y="720793"/>
                </a:cubicBezTo>
                <a:cubicBezTo>
                  <a:pt x="270473" y="752994"/>
                  <a:pt x="299879" y="737252"/>
                  <a:pt x="227335" y="761433"/>
                </a:cubicBezTo>
                <a:lnTo>
                  <a:pt x="196855" y="771593"/>
                </a:lnTo>
                <a:cubicBezTo>
                  <a:pt x="162988" y="768206"/>
                  <a:pt x="128895" y="766608"/>
                  <a:pt x="95255" y="761433"/>
                </a:cubicBezTo>
                <a:cubicBezTo>
                  <a:pt x="84670" y="759805"/>
                  <a:pt x="72348" y="758846"/>
                  <a:pt x="64775" y="751273"/>
                </a:cubicBezTo>
                <a:cubicBezTo>
                  <a:pt x="47506" y="734004"/>
                  <a:pt x="24135" y="690313"/>
                  <a:pt x="24135" y="690313"/>
                </a:cubicBezTo>
                <a:cubicBezTo>
                  <a:pt x="-19808" y="514539"/>
                  <a:pt x="6259" y="634099"/>
                  <a:pt x="24135" y="222953"/>
                </a:cubicBezTo>
                <a:cubicBezTo>
                  <a:pt x="24742" y="209003"/>
                  <a:pt x="30459" y="195739"/>
                  <a:pt x="34295" y="182313"/>
                </a:cubicBezTo>
                <a:cubicBezTo>
                  <a:pt x="44811" y="145507"/>
                  <a:pt x="42511" y="154749"/>
                  <a:pt x="64775" y="121353"/>
                </a:cubicBezTo>
                <a:cubicBezTo>
                  <a:pt x="71548" y="94260"/>
                  <a:pt x="69604" y="63310"/>
                  <a:pt x="85095" y="40073"/>
                </a:cubicBezTo>
                <a:cubicBezTo>
                  <a:pt x="91868" y="29913"/>
                  <a:pt x="96781" y="18227"/>
                  <a:pt x="105415" y="9593"/>
                </a:cubicBezTo>
                <a:cubicBezTo>
                  <a:pt x="114049" y="959"/>
                  <a:pt x="135895" y="-10727"/>
                  <a:pt x="105415" y="1975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2D23916-D30D-B494-0456-23E55824CBB5}"/>
              </a:ext>
            </a:extLst>
          </p:cNvPr>
          <p:cNvSpPr/>
          <p:nvPr/>
        </p:nvSpPr>
        <p:spPr>
          <a:xfrm>
            <a:off x="8798560" y="3180041"/>
            <a:ext cx="955040" cy="660439"/>
          </a:xfrm>
          <a:custGeom>
            <a:avLst/>
            <a:gdLst>
              <a:gd name="connsiteX0" fmla="*/ 20320 w 955040"/>
              <a:gd name="connsiteY0" fmla="*/ 39 h 660439"/>
              <a:gd name="connsiteX1" fmla="*/ 20320 w 955040"/>
              <a:gd name="connsiteY1" fmla="*/ 39 h 660439"/>
              <a:gd name="connsiteX2" fmla="*/ 355600 w 955040"/>
              <a:gd name="connsiteY2" fmla="*/ 10199 h 660439"/>
              <a:gd name="connsiteX3" fmla="*/ 436880 w 955040"/>
              <a:gd name="connsiteY3" fmla="*/ 20359 h 660439"/>
              <a:gd name="connsiteX4" fmla="*/ 599440 w 955040"/>
              <a:gd name="connsiteY4" fmla="*/ 50839 h 660439"/>
              <a:gd name="connsiteX5" fmla="*/ 629920 w 955040"/>
              <a:gd name="connsiteY5" fmla="*/ 60999 h 660439"/>
              <a:gd name="connsiteX6" fmla="*/ 741680 w 955040"/>
              <a:gd name="connsiteY6" fmla="*/ 91479 h 660439"/>
              <a:gd name="connsiteX7" fmla="*/ 772160 w 955040"/>
              <a:gd name="connsiteY7" fmla="*/ 121959 h 660439"/>
              <a:gd name="connsiteX8" fmla="*/ 802640 w 955040"/>
              <a:gd name="connsiteY8" fmla="*/ 142279 h 660439"/>
              <a:gd name="connsiteX9" fmla="*/ 843280 w 955040"/>
              <a:gd name="connsiteY9" fmla="*/ 203239 h 660439"/>
              <a:gd name="connsiteX10" fmla="*/ 873760 w 955040"/>
              <a:gd name="connsiteY10" fmla="*/ 233719 h 660439"/>
              <a:gd name="connsiteX11" fmla="*/ 883920 w 955040"/>
              <a:gd name="connsiteY11" fmla="*/ 264199 h 660439"/>
              <a:gd name="connsiteX12" fmla="*/ 924560 w 955040"/>
              <a:gd name="connsiteY12" fmla="*/ 325159 h 660439"/>
              <a:gd name="connsiteX13" fmla="*/ 955040 w 955040"/>
              <a:gd name="connsiteY13" fmla="*/ 386119 h 660439"/>
              <a:gd name="connsiteX14" fmla="*/ 944880 w 955040"/>
              <a:gd name="connsiteY14" fmla="*/ 487719 h 660439"/>
              <a:gd name="connsiteX15" fmla="*/ 924560 w 955040"/>
              <a:gd name="connsiteY15" fmla="*/ 548679 h 660439"/>
              <a:gd name="connsiteX16" fmla="*/ 894080 w 955040"/>
              <a:gd name="connsiteY16" fmla="*/ 558839 h 660439"/>
              <a:gd name="connsiteX17" fmla="*/ 802640 w 955040"/>
              <a:gd name="connsiteY17" fmla="*/ 629959 h 660439"/>
              <a:gd name="connsiteX18" fmla="*/ 741680 w 955040"/>
              <a:gd name="connsiteY18" fmla="*/ 660439 h 660439"/>
              <a:gd name="connsiteX19" fmla="*/ 548640 w 955040"/>
              <a:gd name="connsiteY19" fmla="*/ 650279 h 660439"/>
              <a:gd name="connsiteX20" fmla="*/ 487680 w 955040"/>
              <a:gd name="connsiteY20" fmla="*/ 629959 h 660439"/>
              <a:gd name="connsiteX21" fmla="*/ 426720 w 955040"/>
              <a:gd name="connsiteY21" fmla="*/ 599479 h 660439"/>
              <a:gd name="connsiteX22" fmla="*/ 375920 w 955040"/>
              <a:gd name="connsiteY22" fmla="*/ 558839 h 660439"/>
              <a:gd name="connsiteX23" fmla="*/ 355600 w 955040"/>
              <a:gd name="connsiteY23" fmla="*/ 528359 h 660439"/>
              <a:gd name="connsiteX24" fmla="*/ 294640 w 955040"/>
              <a:gd name="connsiteY24" fmla="*/ 487719 h 660439"/>
              <a:gd name="connsiteX25" fmla="*/ 254000 w 955040"/>
              <a:gd name="connsiteY25" fmla="*/ 447079 h 660439"/>
              <a:gd name="connsiteX26" fmla="*/ 233680 w 955040"/>
              <a:gd name="connsiteY26" fmla="*/ 416599 h 660439"/>
              <a:gd name="connsiteX27" fmla="*/ 172720 w 955040"/>
              <a:gd name="connsiteY27" fmla="*/ 386119 h 660439"/>
              <a:gd name="connsiteX28" fmla="*/ 132080 w 955040"/>
              <a:gd name="connsiteY28" fmla="*/ 335319 h 660439"/>
              <a:gd name="connsiteX29" fmla="*/ 111760 w 955040"/>
              <a:gd name="connsiteY29" fmla="*/ 304839 h 660439"/>
              <a:gd name="connsiteX30" fmla="*/ 50800 w 955040"/>
              <a:gd name="connsiteY30" fmla="*/ 243879 h 660439"/>
              <a:gd name="connsiteX31" fmla="*/ 40640 w 955040"/>
              <a:gd name="connsiteY31" fmla="*/ 213399 h 660439"/>
              <a:gd name="connsiteX32" fmla="*/ 0 w 955040"/>
              <a:gd name="connsiteY32" fmla="*/ 152439 h 660439"/>
              <a:gd name="connsiteX33" fmla="*/ 30480 w 955040"/>
              <a:gd name="connsiteY33" fmla="*/ 20359 h 660439"/>
              <a:gd name="connsiteX34" fmla="*/ 71120 w 955040"/>
              <a:gd name="connsiteY34" fmla="*/ 39 h 660439"/>
              <a:gd name="connsiteX35" fmla="*/ 20320 w 955040"/>
              <a:gd name="connsiteY35" fmla="*/ 39 h 66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55040" h="660439">
                <a:moveTo>
                  <a:pt x="20320" y="39"/>
                </a:moveTo>
                <a:lnTo>
                  <a:pt x="20320" y="39"/>
                </a:lnTo>
                <a:lnTo>
                  <a:pt x="355600" y="10199"/>
                </a:lnTo>
                <a:cubicBezTo>
                  <a:pt x="382872" y="11529"/>
                  <a:pt x="409815" y="16750"/>
                  <a:pt x="436880" y="20359"/>
                </a:cubicBezTo>
                <a:cubicBezTo>
                  <a:pt x="491625" y="27658"/>
                  <a:pt x="546222" y="35634"/>
                  <a:pt x="599440" y="50839"/>
                </a:cubicBezTo>
                <a:cubicBezTo>
                  <a:pt x="609738" y="53781"/>
                  <a:pt x="619662" y="57922"/>
                  <a:pt x="629920" y="60999"/>
                </a:cubicBezTo>
                <a:cubicBezTo>
                  <a:pt x="690310" y="79116"/>
                  <a:pt x="690802" y="78759"/>
                  <a:pt x="741680" y="91479"/>
                </a:cubicBezTo>
                <a:cubicBezTo>
                  <a:pt x="751840" y="101639"/>
                  <a:pt x="761122" y="112761"/>
                  <a:pt x="772160" y="121959"/>
                </a:cubicBezTo>
                <a:cubicBezTo>
                  <a:pt x="781541" y="129776"/>
                  <a:pt x="794599" y="133089"/>
                  <a:pt x="802640" y="142279"/>
                </a:cubicBezTo>
                <a:cubicBezTo>
                  <a:pt x="818722" y="160658"/>
                  <a:pt x="826011" y="185970"/>
                  <a:pt x="843280" y="203239"/>
                </a:cubicBezTo>
                <a:lnTo>
                  <a:pt x="873760" y="233719"/>
                </a:lnTo>
                <a:cubicBezTo>
                  <a:pt x="877147" y="243879"/>
                  <a:pt x="878719" y="254837"/>
                  <a:pt x="883920" y="264199"/>
                </a:cubicBezTo>
                <a:cubicBezTo>
                  <a:pt x="895780" y="285547"/>
                  <a:pt x="916837" y="301991"/>
                  <a:pt x="924560" y="325159"/>
                </a:cubicBezTo>
                <a:cubicBezTo>
                  <a:pt x="938581" y="367223"/>
                  <a:pt x="928779" y="346728"/>
                  <a:pt x="955040" y="386119"/>
                </a:cubicBezTo>
                <a:cubicBezTo>
                  <a:pt x="951653" y="419986"/>
                  <a:pt x="951152" y="454266"/>
                  <a:pt x="944880" y="487719"/>
                </a:cubicBezTo>
                <a:cubicBezTo>
                  <a:pt x="940933" y="508771"/>
                  <a:pt x="944880" y="541906"/>
                  <a:pt x="924560" y="548679"/>
                </a:cubicBezTo>
                <a:lnTo>
                  <a:pt x="894080" y="558839"/>
                </a:lnTo>
                <a:cubicBezTo>
                  <a:pt x="867781" y="585138"/>
                  <a:pt x="839098" y="617806"/>
                  <a:pt x="802640" y="629959"/>
                </a:cubicBezTo>
                <a:cubicBezTo>
                  <a:pt x="760576" y="643980"/>
                  <a:pt x="781071" y="634178"/>
                  <a:pt x="741680" y="660439"/>
                </a:cubicBezTo>
                <a:cubicBezTo>
                  <a:pt x="677333" y="657052"/>
                  <a:pt x="612617" y="657956"/>
                  <a:pt x="548640" y="650279"/>
                </a:cubicBezTo>
                <a:cubicBezTo>
                  <a:pt x="527373" y="647727"/>
                  <a:pt x="508000" y="636732"/>
                  <a:pt x="487680" y="629959"/>
                </a:cubicBezTo>
                <a:cubicBezTo>
                  <a:pt x="445616" y="615938"/>
                  <a:pt x="466111" y="625740"/>
                  <a:pt x="426720" y="599479"/>
                </a:cubicBezTo>
                <a:cubicBezTo>
                  <a:pt x="368486" y="512128"/>
                  <a:pt x="446027" y="614925"/>
                  <a:pt x="375920" y="558839"/>
                </a:cubicBezTo>
                <a:cubicBezTo>
                  <a:pt x="366385" y="551211"/>
                  <a:pt x="364790" y="536400"/>
                  <a:pt x="355600" y="528359"/>
                </a:cubicBezTo>
                <a:cubicBezTo>
                  <a:pt x="337221" y="512277"/>
                  <a:pt x="294640" y="487719"/>
                  <a:pt x="294640" y="487719"/>
                </a:cubicBezTo>
                <a:cubicBezTo>
                  <a:pt x="272473" y="421217"/>
                  <a:pt x="303261" y="486487"/>
                  <a:pt x="254000" y="447079"/>
                </a:cubicBezTo>
                <a:cubicBezTo>
                  <a:pt x="244465" y="439451"/>
                  <a:pt x="242314" y="425233"/>
                  <a:pt x="233680" y="416599"/>
                </a:cubicBezTo>
                <a:cubicBezTo>
                  <a:pt x="213985" y="396904"/>
                  <a:pt x="197510" y="394382"/>
                  <a:pt x="172720" y="386119"/>
                </a:cubicBezTo>
                <a:cubicBezTo>
                  <a:pt x="152941" y="326781"/>
                  <a:pt x="178036" y="381275"/>
                  <a:pt x="132080" y="335319"/>
                </a:cubicBezTo>
                <a:cubicBezTo>
                  <a:pt x="123446" y="326685"/>
                  <a:pt x="119872" y="313965"/>
                  <a:pt x="111760" y="304839"/>
                </a:cubicBezTo>
                <a:cubicBezTo>
                  <a:pt x="92668" y="283361"/>
                  <a:pt x="50800" y="243879"/>
                  <a:pt x="50800" y="243879"/>
                </a:cubicBezTo>
                <a:cubicBezTo>
                  <a:pt x="47413" y="233719"/>
                  <a:pt x="45841" y="222761"/>
                  <a:pt x="40640" y="213399"/>
                </a:cubicBezTo>
                <a:cubicBezTo>
                  <a:pt x="28780" y="192051"/>
                  <a:pt x="0" y="152439"/>
                  <a:pt x="0" y="152439"/>
                </a:cubicBezTo>
                <a:cubicBezTo>
                  <a:pt x="5305" y="99390"/>
                  <a:pt x="-6542" y="57381"/>
                  <a:pt x="30480" y="20359"/>
                </a:cubicBezTo>
                <a:cubicBezTo>
                  <a:pt x="52679" y="-1840"/>
                  <a:pt x="51828" y="39"/>
                  <a:pt x="71120" y="39"/>
                </a:cubicBezTo>
                <a:lnTo>
                  <a:pt x="20320" y="3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2A234E-84F1-5867-AD89-6296B126E8A4}"/>
              </a:ext>
            </a:extLst>
          </p:cNvPr>
          <p:cNvSpPr txBox="1"/>
          <p:nvPr/>
        </p:nvSpPr>
        <p:spPr>
          <a:xfrm>
            <a:off x="491745" y="1746325"/>
            <a:ext cx="8557662" cy="2598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Aktivitäten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Habt ihr an alles gedacht?</a:t>
            </a: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schwimmen – Golf spielen – Skatboard fahren – </a:t>
            </a:r>
            <a:br>
              <a:rPr lang="de-DE" sz="2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Kicker spielen – mit dem Boot fahren</a:t>
            </a:r>
          </a:p>
          <a:p>
            <a:pPr>
              <a:lnSpc>
                <a:spcPts val="2700"/>
              </a:lnSpc>
            </a:pPr>
            <a:endParaRPr lang="de-DE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Habt ihr noch mehr gesehen? Was?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894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D5521-68F5-5595-CE78-C7FBA9488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531482-952D-2CEB-29F9-C5E7FC226C66}"/>
              </a:ext>
            </a:extLst>
          </p:cNvPr>
          <p:cNvSpPr/>
          <p:nvPr/>
        </p:nvSpPr>
        <p:spPr>
          <a:xfrm>
            <a:off x="2926080" y="5502269"/>
            <a:ext cx="1412240" cy="725811"/>
          </a:xfrm>
          <a:custGeom>
            <a:avLst/>
            <a:gdLst>
              <a:gd name="connsiteX0" fmla="*/ 274320 w 1412240"/>
              <a:gd name="connsiteY0" fmla="*/ 14611 h 725811"/>
              <a:gd name="connsiteX1" fmla="*/ 274320 w 1412240"/>
              <a:gd name="connsiteY1" fmla="*/ 14611 h 725811"/>
              <a:gd name="connsiteX2" fmla="*/ 944880 w 1412240"/>
              <a:gd name="connsiteY2" fmla="*/ 24771 h 725811"/>
              <a:gd name="connsiteX3" fmla="*/ 985520 w 1412240"/>
              <a:gd name="connsiteY3" fmla="*/ 34931 h 725811"/>
              <a:gd name="connsiteX4" fmla="*/ 1046480 w 1412240"/>
              <a:gd name="connsiteY4" fmla="*/ 65411 h 725811"/>
              <a:gd name="connsiteX5" fmla="*/ 1087120 w 1412240"/>
              <a:gd name="connsiteY5" fmla="*/ 75571 h 725811"/>
              <a:gd name="connsiteX6" fmla="*/ 1209040 w 1412240"/>
              <a:gd name="connsiteY6" fmla="*/ 136531 h 725811"/>
              <a:gd name="connsiteX7" fmla="*/ 1270000 w 1412240"/>
              <a:gd name="connsiteY7" fmla="*/ 197491 h 725811"/>
              <a:gd name="connsiteX8" fmla="*/ 1320800 w 1412240"/>
              <a:gd name="connsiteY8" fmla="*/ 248291 h 725811"/>
              <a:gd name="connsiteX9" fmla="*/ 1371600 w 1412240"/>
              <a:gd name="connsiteY9" fmla="*/ 339731 h 725811"/>
              <a:gd name="connsiteX10" fmla="*/ 1391920 w 1412240"/>
              <a:gd name="connsiteY10" fmla="*/ 370211 h 725811"/>
              <a:gd name="connsiteX11" fmla="*/ 1412240 w 1412240"/>
              <a:gd name="connsiteY11" fmla="*/ 431171 h 725811"/>
              <a:gd name="connsiteX12" fmla="*/ 1361440 w 1412240"/>
              <a:gd name="connsiteY12" fmla="*/ 685171 h 725811"/>
              <a:gd name="connsiteX13" fmla="*/ 1341120 w 1412240"/>
              <a:gd name="connsiteY13" fmla="*/ 715651 h 725811"/>
              <a:gd name="connsiteX14" fmla="*/ 1300480 w 1412240"/>
              <a:gd name="connsiteY14" fmla="*/ 725811 h 725811"/>
              <a:gd name="connsiteX15" fmla="*/ 1148080 w 1412240"/>
              <a:gd name="connsiteY15" fmla="*/ 695331 h 725811"/>
              <a:gd name="connsiteX16" fmla="*/ 1087120 w 1412240"/>
              <a:gd name="connsiteY16" fmla="*/ 675011 h 725811"/>
              <a:gd name="connsiteX17" fmla="*/ 1056640 w 1412240"/>
              <a:gd name="connsiteY17" fmla="*/ 664851 h 725811"/>
              <a:gd name="connsiteX18" fmla="*/ 1016000 w 1412240"/>
              <a:gd name="connsiteY18" fmla="*/ 654691 h 725811"/>
              <a:gd name="connsiteX19" fmla="*/ 416560 w 1412240"/>
              <a:gd name="connsiteY19" fmla="*/ 644531 h 725811"/>
              <a:gd name="connsiteX20" fmla="*/ 386080 w 1412240"/>
              <a:gd name="connsiteY20" fmla="*/ 634371 h 725811"/>
              <a:gd name="connsiteX21" fmla="*/ 40640 w 1412240"/>
              <a:gd name="connsiteY21" fmla="*/ 624211 h 725811"/>
              <a:gd name="connsiteX22" fmla="*/ 0 w 1412240"/>
              <a:gd name="connsiteY22" fmla="*/ 563251 h 725811"/>
              <a:gd name="connsiteX23" fmla="*/ 30480 w 1412240"/>
              <a:gd name="connsiteY23" fmla="*/ 319411 h 725811"/>
              <a:gd name="connsiteX24" fmla="*/ 50800 w 1412240"/>
              <a:gd name="connsiteY24" fmla="*/ 288931 h 725811"/>
              <a:gd name="connsiteX25" fmla="*/ 81280 w 1412240"/>
              <a:gd name="connsiteY25" fmla="*/ 268611 h 725811"/>
              <a:gd name="connsiteX26" fmla="*/ 121920 w 1412240"/>
              <a:gd name="connsiteY26" fmla="*/ 207651 h 725811"/>
              <a:gd name="connsiteX27" fmla="*/ 193040 w 1412240"/>
              <a:gd name="connsiteY27" fmla="*/ 116211 h 725811"/>
              <a:gd name="connsiteX28" fmla="*/ 203200 w 1412240"/>
              <a:gd name="connsiteY28" fmla="*/ 85731 h 725811"/>
              <a:gd name="connsiteX29" fmla="*/ 264160 w 1412240"/>
              <a:gd name="connsiteY29" fmla="*/ 24771 h 725811"/>
              <a:gd name="connsiteX30" fmla="*/ 274320 w 1412240"/>
              <a:gd name="connsiteY30" fmla="*/ 14611 h 7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412240" h="725811">
                <a:moveTo>
                  <a:pt x="274320" y="14611"/>
                </a:moveTo>
                <a:lnTo>
                  <a:pt x="274320" y="14611"/>
                </a:lnTo>
                <a:lnTo>
                  <a:pt x="944880" y="24771"/>
                </a:lnTo>
                <a:cubicBezTo>
                  <a:pt x="958838" y="25170"/>
                  <a:pt x="972685" y="29430"/>
                  <a:pt x="985520" y="34931"/>
                </a:cubicBezTo>
                <a:cubicBezTo>
                  <a:pt x="1074576" y="73098"/>
                  <a:pt x="960857" y="40947"/>
                  <a:pt x="1046480" y="65411"/>
                </a:cubicBezTo>
                <a:cubicBezTo>
                  <a:pt x="1059906" y="69247"/>
                  <a:pt x="1073745" y="71559"/>
                  <a:pt x="1087120" y="75571"/>
                </a:cubicBezTo>
                <a:cubicBezTo>
                  <a:pt x="1134339" y="89737"/>
                  <a:pt x="1172341" y="99832"/>
                  <a:pt x="1209040" y="136531"/>
                </a:cubicBezTo>
                <a:cubicBezTo>
                  <a:pt x="1229360" y="156851"/>
                  <a:pt x="1254060" y="173581"/>
                  <a:pt x="1270000" y="197491"/>
                </a:cubicBezTo>
                <a:cubicBezTo>
                  <a:pt x="1297093" y="238131"/>
                  <a:pt x="1280160" y="221198"/>
                  <a:pt x="1320800" y="248291"/>
                </a:cubicBezTo>
                <a:cubicBezTo>
                  <a:pt x="1338683" y="301939"/>
                  <a:pt x="1325019" y="269860"/>
                  <a:pt x="1371600" y="339731"/>
                </a:cubicBezTo>
                <a:cubicBezTo>
                  <a:pt x="1378373" y="349891"/>
                  <a:pt x="1388059" y="358627"/>
                  <a:pt x="1391920" y="370211"/>
                </a:cubicBezTo>
                <a:lnTo>
                  <a:pt x="1412240" y="431171"/>
                </a:lnTo>
                <a:cubicBezTo>
                  <a:pt x="1400796" y="648599"/>
                  <a:pt x="1437823" y="570597"/>
                  <a:pt x="1361440" y="685171"/>
                </a:cubicBezTo>
                <a:cubicBezTo>
                  <a:pt x="1354667" y="695331"/>
                  <a:pt x="1352966" y="712689"/>
                  <a:pt x="1341120" y="715651"/>
                </a:cubicBezTo>
                <a:lnTo>
                  <a:pt x="1300480" y="725811"/>
                </a:lnTo>
                <a:cubicBezTo>
                  <a:pt x="1187752" y="713286"/>
                  <a:pt x="1238134" y="725349"/>
                  <a:pt x="1148080" y="695331"/>
                </a:cubicBezTo>
                <a:lnTo>
                  <a:pt x="1087120" y="675011"/>
                </a:lnTo>
                <a:cubicBezTo>
                  <a:pt x="1076960" y="671624"/>
                  <a:pt x="1067030" y="667448"/>
                  <a:pt x="1056640" y="664851"/>
                </a:cubicBezTo>
                <a:cubicBezTo>
                  <a:pt x="1043093" y="661464"/>
                  <a:pt x="1029957" y="655134"/>
                  <a:pt x="1016000" y="654691"/>
                </a:cubicBezTo>
                <a:cubicBezTo>
                  <a:pt x="816259" y="648350"/>
                  <a:pt x="616373" y="647918"/>
                  <a:pt x="416560" y="644531"/>
                </a:cubicBezTo>
                <a:cubicBezTo>
                  <a:pt x="406400" y="641144"/>
                  <a:pt x="396774" y="634949"/>
                  <a:pt x="386080" y="634371"/>
                </a:cubicBezTo>
                <a:cubicBezTo>
                  <a:pt x="271051" y="628153"/>
                  <a:pt x="153930" y="645080"/>
                  <a:pt x="40640" y="624211"/>
                </a:cubicBezTo>
                <a:cubicBezTo>
                  <a:pt x="16622" y="619787"/>
                  <a:pt x="0" y="563251"/>
                  <a:pt x="0" y="563251"/>
                </a:cubicBezTo>
                <a:cubicBezTo>
                  <a:pt x="1080" y="543819"/>
                  <a:pt x="-5545" y="373448"/>
                  <a:pt x="30480" y="319411"/>
                </a:cubicBezTo>
                <a:cubicBezTo>
                  <a:pt x="37253" y="309251"/>
                  <a:pt x="42166" y="297565"/>
                  <a:pt x="50800" y="288931"/>
                </a:cubicBezTo>
                <a:cubicBezTo>
                  <a:pt x="59434" y="280297"/>
                  <a:pt x="71120" y="275384"/>
                  <a:pt x="81280" y="268611"/>
                </a:cubicBezTo>
                <a:cubicBezTo>
                  <a:pt x="100711" y="210318"/>
                  <a:pt x="77525" y="264730"/>
                  <a:pt x="121920" y="207651"/>
                </a:cubicBezTo>
                <a:cubicBezTo>
                  <a:pt x="206988" y="98278"/>
                  <a:pt x="123842" y="185409"/>
                  <a:pt x="193040" y="116211"/>
                </a:cubicBezTo>
                <a:cubicBezTo>
                  <a:pt x="196427" y="106051"/>
                  <a:pt x="196625" y="94185"/>
                  <a:pt x="203200" y="85731"/>
                </a:cubicBezTo>
                <a:cubicBezTo>
                  <a:pt x="220843" y="63048"/>
                  <a:pt x="264160" y="24771"/>
                  <a:pt x="264160" y="24771"/>
                </a:cubicBezTo>
                <a:cubicBezTo>
                  <a:pt x="277349" y="-14796"/>
                  <a:pt x="266747" y="1864"/>
                  <a:pt x="274320" y="1461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B881C65-A719-54AB-1137-9EEF6B19D0D4}"/>
              </a:ext>
            </a:extLst>
          </p:cNvPr>
          <p:cNvSpPr/>
          <p:nvPr/>
        </p:nvSpPr>
        <p:spPr>
          <a:xfrm>
            <a:off x="3511545" y="3109527"/>
            <a:ext cx="859240" cy="771593"/>
          </a:xfrm>
          <a:custGeom>
            <a:avLst/>
            <a:gdLst>
              <a:gd name="connsiteX0" fmla="*/ 105415 w 859240"/>
              <a:gd name="connsiteY0" fmla="*/ 19753 h 771593"/>
              <a:gd name="connsiteX1" fmla="*/ 105415 w 859240"/>
              <a:gd name="connsiteY1" fmla="*/ 19753 h 771593"/>
              <a:gd name="connsiteX2" fmla="*/ 684535 w 859240"/>
              <a:gd name="connsiteY2" fmla="*/ 29913 h 771593"/>
              <a:gd name="connsiteX3" fmla="*/ 786135 w 859240"/>
              <a:gd name="connsiteY3" fmla="*/ 60393 h 771593"/>
              <a:gd name="connsiteX4" fmla="*/ 816615 w 859240"/>
              <a:gd name="connsiteY4" fmla="*/ 70553 h 771593"/>
              <a:gd name="connsiteX5" fmla="*/ 847095 w 859240"/>
              <a:gd name="connsiteY5" fmla="*/ 90873 h 771593"/>
              <a:gd name="connsiteX6" fmla="*/ 847095 w 859240"/>
              <a:gd name="connsiteY6" fmla="*/ 202633 h 771593"/>
              <a:gd name="connsiteX7" fmla="*/ 836935 w 859240"/>
              <a:gd name="connsiteY7" fmla="*/ 233113 h 771593"/>
              <a:gd name="connsiteX8" fmla="*/ 806455 w 859240"/>
              <a:gd name="connsiteY8" fmla="*/ 243273 h 771593"/>
              <a:gd name="connsiteX9" fmla="*/ 786135 w 859240"/>
              <a:gd name="connsiteY9" fmla="*/ 273753 h 771593"/>
              <a:gd name="connsiteX10" fmla="*/ 755655 w 859240"/>
              <a:gd name="connsiteY10" fmla="*/ 294073 h 771593"/>
              <a:gd name="connsiteX11" fmla="*/ 715015 w 859240"/>
              <a:gd name="connsiteY11" fmla="*/ 355033 h 771593"/>
              <a:gd name="connsiteX12" fmla="*/ 684535 w 859240"/>
              <a:gd name="connsiteY12" fmla="*/ 385513 h 771593"/>
              <a:gd name="connsiteX13" fmla="*/ 654055 w 859240"/>
              <a:gd name="connsiteY13" fmla="*/ 446473 h 771593"/>
              <a:gd name="connsiteX14" fmla="*/ 643895 w 859240"/>
              <a:gd name="connsiteY14" fmla="*/ 476953 h 771593"/>
              <a:gd name="connsiteX15" fmla="*/ 623575 w 859240"/>
              <a:gd name="connsiteY15" fmla="*/ 507433 h 771593"/>
              <a:gd name="connsiteX16" fmla="*/ 613415 w 859240"/>
              <a:gd name="connsiteY16" fmla="*/ 537913 h 771593"/>
              <a:gd name="connsiteX17" fmla="*/ 582935 w 859240"/>
              <a:gd name="connsiteY17" fmla="*/ 558233 h 771593"/>
              <a:gd name="connsiteX18" fmla="*/ 562615 w 859240"/>
              <a:gd name="connsiteY18" fmla="*/ 588713 h 771593"/>
              <a:gd name="connsiteX19" fmla="*/ 501655 w 859240"/>
              <a:gd name="connsiteY19" fmla="*/ 639513 h 771593"/>
              <a:gd name="connsiteX20" fmla="*/ 440695 w 859240"/>
              <a:gd name="connsiteY20" fmla="*/ 659833 h 771593"/>
              <a:gd name="connsiteX21" fmla="*/ 379735 w 859240"/>
              <a:gd name="connsiteY21" fmla="*/ 700473 h 771593"/>
              <a:gd name="connsiteX22" fmla="*/ 318775 w 859240"/>
              <a:gd name="connsiteY22" fmla="*/ 720793 h 771593"/>
              <a:gd name="connsiteX23" fmla="*/ 227335 w 859240"/>
              <a:gd name="connsiteY23" fmla="*/ 761433 h 771593"/>
              <a:gd name="connsiteX24" fmla="*/ 196855 w 859240"/>
              <a:gd name="connsiteY24" fmla="*/ 771593 h 771593"/>
              <a:gd name="connsiteX25" fmla="*/ 95255 w 859240"/>
              <a:gd name="connsiteY25" fmla="*/ 761433 h 771593"/>
              <a:gd name="connsiteX26" fmla="*/ 64775 w 859240"/>
              <a:gd name="connsiteY26" fmla="*/ 751273 h 771593"/>
              <a:gd name="connsiteX27" fmla="*/ 24135 w 859240"/>
              <a:gd name="connsiteY27" fmla="*/ 690313 h 771593"/>
              <a:gd name="connsiteX28" fmla="*/ 24135 w 859240"/>
              <a:gd name="connsiteY28" fmla="*/ 222953 h 771593"/>
              <a:gd name="connsiteX29" fmla="*/ 34295 w 859240"/>
              <a:gd name="connsiteY29" fmla="*/ 182313 h 771593"/>
              <a:gd name="connsiteX30" fmla="*/ 64775 w 859240"/>
              <a:gd name="connsiteY30" fmla="*/ 121353 h 771593"/>
              <a:gd name="connsiteX31" fmla="*/ 85095 w 859240"/>
              <a:gd name="connsiteY31" fmla="*/ 40073 h 771593"/>
              <a:gd name="connsiteX32" fmla="*/ 105415 w 859240"/>
              <a:gd name="connsiteY32" fmla="*/ 9593 h 771593"/>
              <a:gd name="connsiteX33" fmla="*/ 105415 w 859240"/>
              <a:gd name="connsiteY33" fmla="*/ 19753 h 77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59240" h="771593">
                <a:moveTo>
                  <a:pt x="105415" y="19753"/>
                </a:moveTo>
                <a:lnTo>
                  <a:pt x="105415" y="19753"/>
                </a:lnTo>
                <a:lnTo>
                  <a:pt x="684535" y="29913"/>
                </a:lnTo>
                <a:cubicBezTo>
                  <a:pt x="701565" y="30471"/>
                  <a:pt x="780019" y="58354"/>
                  <a:pt x="786135" y="60393"/>
                </a:cubicBezTo>
                <a:cubicBezTo>
                  <a:pt x="796295" y="63780"/>
                  <a:pt x="807704" y="64612"/>
                  <a:pt x="816615" y="70553"/>
                </a:cubicBezTo>
                <a:lnTo>
                  <a:pt x="847095" y="90873"/>
                </a:lnTo>
                <a:cubicBezTo>
                  <a:pt x="864564" y="143280"/>
                  <a:pt x="861962" y="120863"/>
                  <a:pt x="847095" y="202633"/>
                </a:cubicBezTo>
                <a:cubicBezTo>
                  <a:pt x="845179" y="213170"/>
                  <a:pt x="844508" y="225540"/>
                  <a:pt x="836935" y="233113"/>
                </a:cubicBezTo>
                <a:cubicBezTo>
                  <a:pt x="829362" y="240686"/>
                  <a:pt x="816615" y="239886"/>
                  <a:pt x="806455" y="243273"/>
                </a:cubicBezTo>
                <a:cubicBezTo>
                  <a:pt x="799682" y="253433"/>
                  <a:pt x="794769" y="265119"/>
                  <a:pt x="786135" y="273753"/>
                </a:cubicBezTo>
                <a:cubicBezTo>
                  <a:pt x="777501" y="282387"/>
                  <a:pt x="763696" y="284883"/>
                  <a:pt x="755655" y="294073"/>
                </a:cubicBezTo>
                <a:cubicBezTo>
                  <a:pt x="739573" y="312452"/>
                  <a:pt x="728562" y="334713"/>
                  <a:pt x="715015" y="355033"/>
                </a:cubicBezTo>
                <a:cubicBezTo>
                  <a:pt x="707045" y="366988"/>
                  <a:pt x="694695" y="375353"/>
                  <a:pt x="684535" y="385513"/>
                </a:cubicBezTo>
                <a:cubicBezTo>
                  <a:pt x="658998" y="462125"/>
                  <a:pt x="693446" y="367691"/>
                  <a:pt x="654055" y="446473"/>
                </a:cubicBezTo>
                <a:cubicBezTo>
                  <a:pt x="649266" y="456052"/>
                  <a:pt x="648684" y="467374"/>
                  <a:pt x="643895" y="476953"/>
                </a:cubicBezTo>
                <a:cubicBezTo>
                  <a:pt x="638434" y="487875"/>
                  <a:pt x="629036" y="496511"/>
                  <a:pt x="623575" y="507433"/>
                </a:cubicBezTo>
                <a:cubicBezTo>
                  <a:pt x="618786" y="517012"/>
                  <a:pt x="620105" y="529550"/>
                  <a:pt x="613415" y="537913"/>
                </a:cubicBezTo>
                <a:cubicBezTo>
                  <a:pt x="605787" y="547448"/>
                  <a:pt x="593095" y="551460"/>
                  <a:pt x="582935" y="558233"/>
                </a:cubicBezTo>
                <a:cubicBezTo>
                  <a:pt x="576162" y="568393"/>
                  <a:pt x="570432" y="579332"/>
                  <a:pt x="562615" y="588713"/>
                </a:cubicBezTo>
                <a:cubicBezTo>
                  <a:pt x="548541" y="605602"/>
                  <a:pt x="522810" y="630111"/>
                  <a:pt x="501655" y="639513"/>
                </a:cubicBezTo>
                <a:cubicBezTo>
                  <a:pt x="482082" y="648212"/>
                  <a:pt x="458517" y="647952"/>
                  <a:pt x="440695" y="659833"/>
                </a:cubicBezTo>
                <a:cubicBezTo>
                  <a:pt x="420375" y="673380"/>
                  <a:pt x="402903" y="692750"/>
                  <a:pt x="379735" y="700473"/>
                </a:cubicBezTo>
                <a:cubicBezTo>
                  <a:pt x="359415" y="707246"/>
                  <a:pt x="336597" y="708912"/>
                  <a:pt x="318775" y="720793"/>
                </a:cubicBezTo>
                <a:cubicBezTo>
                  <a:pt x="270473" y="752994"/>
                  <a:pt x="299879" y="737252"/>
                  <a:pt x="227335" y="761433"/>
                </a:cubicBezTo>
                <a:lnTo>
                  <a:pt x="196855" y="771593"/>
                </a:lnTo>
                <a:cubicBezTo>
                  <a:pt x="162988" y="768206"/>
                  <a:pt x="128895" y="766608"/>
                  <a:pt x="95255" y="761433"/>
                </a:cubicBezTo>
                <a:cubicBezTo>
                  <a:pt x="84670" y="759805"/>
                  <a:pt x="72348" y="758846"/>
                  <a:pt x="64775" y="751273"/>
                </a:cubicBezTo>
                <a:cubicBezTo>
                  <a:pt x="47506" y="734004"/>
                  <a:pt x="24135" y="690313"/>
                  <a:pt x="24135" y="690313"/>
                </a:cubicBezTo>
                <a:cubicBezTo>
                  <a:pt x="-19808" y="514539"/>
                  <a:pt x="6259" y="634099"/>
                  <a:pt x="24135" y="222953"/>
                </a:cubicBezTo>
                <a:cubicBezTo>
                  <a:pt x="24742" y="209003"/>
                  <a:pt x="30459" y="195739"/>
                  <a:pt x="34295" y="182313"/>
                </a:cubicBezTo>
                <a:cubicBezTo>
                  <a:pt x="44811" y="145507"/>
                  <a:pt x="42511" y="154749"/>
                  <a:pt x="64775" y="121353"/>
                </a:cubicBezTo>
                <a:cubicBezTo>
                  <a:pt x="71548" y="94260"/>
                  <a:pt x="69604" y="63310"/>
                  <a:pt x="85095" y="40073"/>
                </a:cubicBezTo>
                <a:cubicBezTo>
                  <a:pt x="91868" y="29913"/>
                  <a:pt x="96781" y="18227"/>
                  <a:pt x="105415" y="9593"/>
                </a:cubicBezTo>
                <a:cubicBezTo>
                  <a:pt x="114049" y="959"/>
                  <a:pt x="135895" y="-10727"/>
                  <a:pt x="105415" y="1975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D3170AC-A4FA-6D4F-2565-62F5CFFBED43}"/>
              </a:ext>
            </a:extLst>
          </p:cNvPr>
          <p:cNvSpPr/>
          <p:nvPr/>
        </p:nvSpPr>
        <p:spPr>
          <a:xfrm>
            <a:off x="8798560" y="3180041"/>
            <a:ext cx="955040" cy="660439"/>
          </a:xfrm>
          <a:custGeom>
            <a:avLst/>
            <a:gdLst>
              <a:gd name="connsiteX0" fmla="*/ 20320 w 955040"/>
              <a:gd name="connsiteY0" fmla="*/ 39 h 660439"/>
              <a:gd name="connsiteX1" fmla="*/ 20320 w 955040"/>
              <a:gd name="connsiteY1" fmla="*/ 39 h 660439"/>
              <a:gd name="connsiteX2" fmla="*/ 355600 w 955040"/>
              <a:gd name="connsiteY2" fmla="*/ 10199 h 660439"/>
              <a:gd name="connsiteX3" fmla="*/ 436880 w 955040"/>
              <a:gd name="connsiteY3" fmla="*/ 20359 h 660439"/>
              <a:gd name="connsiteX4" fmla="*/ 599440 w 955040"/>
              <a:gd name="connsiteY4" fmla="*/ 50839 h 660439"/>
              <a:gd name="connsiteX5" fmla="*/ 629920 w 955040"/>
              <a:gd name="connsiteY5" fmla="*/ 60999 h 660439"/>
              <a:gd name="connsiteX6" fmla="*/ 741680 w 955040"/>
              <a:gd name="connsiteY6" fmla="*/ 91479 h 660439"/>
              <a:gd name="connsiteX7" fmla="*/ 772160 w 955040"/>
              <a:gd name="connsiteY7" fmla="*/ 121959 h 660439"/>
              <a:gd name="connsiteX8" fmla="*/ 802640 w 955040"/>
              <a:gd name="connsiteY8" fmla="*/ 142279 h 660439"/>
              <a:gd name="connsiteX9" fmla="*/ 843280 w 955040"/>
              <a:gd name="connsiteY9" fmla="*/ 203239 h 660439"/>
              <a:gd name="connsiteX10" fmla="*/ 873760 w 955040"/>
              <a:gd name="connsiteY10" fmla="*/ 233719 h 660439"/>
              <a:gd name="connsiteX11" fmla="*/ 883920 w 955040"/>
              <a:gd name="connsiteY11" fmla="*/ 264199 h 660439"/>
              <a:gd name="connsiteX12" fmla="*/ 924560 w 955040"/>
              <a:gd name="connsiteY12" fmla="*/ 325159 h 660439"/>
              <a:gd name="connsiteX13" fmla="*/ 955040 w 955040"/>
              <a:gd name="connsiteY13" fmla="*/ 386119 h 660439"/>
              <a:gd name="connsiteX14" fmla="*/ 944880 w 955040"/>
              <a:gd name="connsiteY14" fmla="*/ 487719 h 660439"/>
              <a:gd name="connsiteX15" fmla="*/ 924560 w 955040"/>
              <a:gd name="connsiteY15" fmla="*/ 548679 h 660439"/>
              <a:gd name="connsiteX16" fmla="*/ 894080 w 955040"/>
              <a:gd name="connsiteY16" fmla="*/ 558839 h 660439"/>
              <a:gd name="connsiteX17" fmla="*/ 802640 w 955040"/>
              <a:gd name="connsiteY17" fmla="*/ 629959 h 660439"/>
              <a:gd name="connsiteX18" fmla="*/ 741680 w 955040"/>
              <a:gd name="connsiteY18" fmla="*/ 660439 h 660439"/>
              <a:gd name="connsiteX19" fmla="*/ 548640 w 955040"/>
              <a:gd name="connsiteY19" fmla="*/ 650279 h 660439"/>
              <a:gd name="connsiteX20" fmla="*/ 487680 w 955040"/>
              <a:gd name="connsiteY20" fmla="*/ 629959 h 660439"/>
              <a:gd name="connsiteX21" fmla="*/ 426720 w 955040"/>
              <a:gd name="connsiteY21" fmla="*/ 599479 h 660439"/>
              <a:gd name="connsiteX22" fmla="*/ 375920 w 955040"/>
              <a:gd name="connsiteY22" fmla="*/ 558839 h 660439"/>
              <a:gd name="connsiteX23" fmla="*/ 355600 w 955040"/>
              <a:gd name="connsiteY23" fmla="*/ 528359 h 660439"/>
              <a:gd name="connsiteX24" fmla="*/ 294640 w 955040"/>
              <a:gd name="connsiteY24" fmla="*/ 487719 h 660439"/>
              <a:gd name="connsiteX25" fmla="*/ 254000 w 955040"/>
              <a:gd name="connsiteY25" fmla="*/ 447079 h 660439"/>
              <a:gd name="connsiteX26" fmla="*/ 233680 w 955040"/>
              <a:gd name="connsiteY26" fmla="*/ 416599 h 660439"/>
              <a:gd name="connsiteX27" fmla="*/ 172720 w 955040"/>
              <a:gd name="connsiteY27" fmla="*/ 386119 h 660439"/>
              <a:gd name="connsiteX28" fmla="*/ 132080 w 955040"/>
              <a:gd name="connsiteY28" fmla="*/ 335319 h 660439"/>
              <a:gd name="connsiteX29" fmla="*/ 111760 w 955040"/>
              <a:gd name="connsiteY29" fmla="*/ 304839 h 660439"/>
              <a:gd name="connsiteX30" fmla="*/ 50800 w 955040"/>
              <a:gd name="connsiteY30" fmla="*/ 243879 h 660439"/>
              <a:gd name="connsiteX31" fmla="*/ 40640 w 955040"/>
              <a:gd name="connsiteY31" fmla="*/ 213399 h 660439"/>
              <a:gd name="connsiteX32" fmla="*/ 0 w 955040"/>
              <a:gd name="connsiteY32" fmla="*/ 152439 h 660439"/>
              <a:gd name="connsiteX33" fmla="*/ 30480 w 955040"/>
              <a:gd name="connsiteY33" fmla="*/ 20359 h 660439"/>
              <a:gd name="connsiteX34" fmla="*/ 71120 w 955040"/>
              <a:gd name="connsiteY34" fmla="*/ 39 h 660439"/>
              <a:gd name="connsiteX35" fmla="*/ 20320 w 955040"/>
              <a:gd name="connsiteY35" fmla="*/ 39 h 66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55040" h="660439">
                <a:moveTo>
                  <a:pt x="20320" y="39"/>
                </a:moveTo>
                <a:lnTo>
                  <a:pt x="20320" y="39"/>
                </a:lnTo>
                <a:lnTo>
                  <a:pt x="355600" y="10199"/>
                </a:lnTo>
                <a:cubicBezTo>
                  <a:pt x="382872" y="11529"/>
                  <a:pt x="409815" y="16750"/>
                  <a:pt x="436880" y="20359"/>
                </a:cubicBezTo>
                <a:cubicBezTo>
                  <a:pt x="491625" y="27658"/>
                  <a:pt x="546222" y="35634"/>
                  <a:pt x="599440" y="50839"/>
                </a:cubicBezTo>
                <a:cubicBezTo>
                  <a:pt x="609738" y="53781"/>
                  <a:pt x="619662" y="57922"/>
                  <a:pt x="629920" y="60999"/>
                </a:cubicBezTo>
                <a:cubicBezTo>
                  <a:pt x="690310" y="79116"/>
                  <a:pt x="690802" y="78759"/>
                  <a:pt x="741680" y="91479"/>
                </a:cubicBezTo>
                <a:cubicBezTo>
                  <a:pt x="751840" y="101639"/>
                  <a:pt x="761122" y="112761"/>
                  <a:pt x="772160" y="121959"/>
                </a:cubicBezTo>
                <a:cubicBezTo>
                  <a:pt x="781541" y="129776"/>
                  <a:pt x="794599" y="133089"/>
                  <a:pt x="802640" y="142279"/>
                </a:cubicBezTo>
                <a:cubicBezTo>
                  <a:pt x="818722" y="160658"/>
                  <a:pt x="826011" y="185970"/>
                  <a:pt x="843280" y="203239"/>
                </a:cubicBezTo>
                <a:lnTo>
                  <a:pt x="873760" y="233719"/>
                </a:lnTo>
                <a:cubicBezTo>
                  <a:pt x="877147" y="243879"/>
                  <a:pt x="878719" y="254837"/>
                  <a:pt x="883920" y="264199"/>
                </a:cubicBezTo>
                <a:cubicBezTo>
                  <a:pt x="895780" y="285547"/>
                  <a:pt x="916837" y="301991"/>
                  <a:pt x="924560" y="325159"/>
                </a:cubicBezTo>
                <a:cubicBezTo>
                  <a:pt x="938581" y="367223"/>
                  <a:pt x="928779" y="346728"/>
                  <a:pt x="955040" y="386119"/>
                </a:cubicBezTo>
                <a:cubicBezTo>
                  <a:pt x="951653" y="419986"/>
                  <a:pt x="951152" y="454266"/>
                  <a:pt x="944880" y="487719"/>
                </a:cubicBezTo>
                <a:cubicBezTo>
                  <a:pt x="940933" y="508771"/>
                  <a:pt x="944880" y="541906"/>
                  <a:pt x="924560" y="548679"/>
                </a:cubicBezTo>
                <a:lnTo>
                  <a:pt x="894080" y="558839"/>
                </a:lnTo>
                <a:cubicBezTo>
                  <a:pt x="867781" y="585138"/>
                  <a:pt x="839098" y="617806"/>
                  <a:pt x="802640" y="629959"/>
                </a:cubicBezTo>
                <a:cubicBezTo>
                  <a:pt x="760576" y="643980"/>
                  <a:pt x="781071" y="634178"/>
                  <a:pt x="741680" y="660439"/>
                </a:cubicBezTo>
                <a:cubicBezTo>
                  <a:pt x="677333" y="657052"/>
                  <a:pt x="612617" y="657956"/>
                  <a:pt x="548640" y="650279"/>
                </a:cubicBezTo>
                <a:cubicBezTo>
                  <a:pt x="527373" y="647727"/>
                  <a:pt x="508000" y="636732"/>
                  <a:pt x="487680" y="629959"/>
                </a:cubicBezTo>
                <a:cubicBezTo>
                  <a:pt x="445616" y="615938"/>
                  <a:pt x="466111" y="625740"/>
                  <a:pt x="426720" y="599479"/>
                </a:cubicBezTo>
                <a:cubicBezTo>
                  <a:pt x="368486" y="512128"/>
                  <a:pt x="446027" y="614925"/>
                  <a:pt x="375920" y="558839"/>
                </a:cubicBezTo>
                <a:cubicBezTo>
                  <a:pt x="366385" y="551211"/>
                  <a:pt x="364790" y="536400"/>
                  <a:pt x="355600" y="528359"/>
                </a:cubicBezTo>
                <a:cubicBezTo>
                  <a:pt x="337221" y="512277"/>
                  <a:pt x="294640" y="487719"/>
                  <a:pt x="294640" y="487719"/>
                </a:cubicBezTo>
                <a:cubicBezTo>
                  <a:pt x="272473" y="421217"/>
                  <a:pt x="303261" y="486487"/>
                  <a:pt x="254000" y="447079"/>
                </a:cubicBezTo>
                <a:cubicBezTo>
                  <a:pt x="244465" y="439451"/>
                  <a:pt x="242314" y="425233"/>
                  <a:pt x="233680" y="416599"/>
                </a:cubicBezTo>
                <a:cubicBezTo>
                  <a:pt x="213985" y="396904"/>
                  <a:pt x="197510" y="394382"/>
                  <a:pt x="172720" y="386119"/>
                </a:cubicBezTo>
                <a:cubicBezTo>
                  <a:pt x="152941" y="326781"/>
                  <a:pt x="178036" y="381275"/>
                  <a:pt x="132080" y="335319"/>
                </a:cubicBezTo>
                <a:cubicBezTo>
                  <a:pt x="123446" y="326685"/>
                  <a:pt x="119872" y="313965"/>
                  <a:pt x="111760" y="304839"/>
                </a:cubicBezTo>
                <a:cubicBezTo>
                  <a:pt x="92668" y="283361"/>
                  <a:pt x="50800" y="243879"/>
                  <a:pt x="50800" y="243879"/>
                </a:cubicBezTo>
                <a:cubicBezTo>
                  <a:pt x="47413" y="233719"/>
                  <a:pt x="45841" y="222761"/>
                  <a:pt x="40640" y="213399"/>
                </a:cubicBezTo>
                <a:cubicBezTo>
                  <a:pt x="28780" y="192051"/>
                  <a:pt x="0" y="152439"/>
                  <a:pt x="0" y="152439"/>
                </a:cubicBezTo>
                <a:cubicBezTo>
                  <a:pt x="5305" y="99390"/>
                  <a:pt x="-6542" y="57381"/>
                  <a:pt x="30480" y="20359"/>
                </a:cubicBezTo>
                <a:cubicBezTo>
                  <a:pt x="52679" y="-1840"/>
                  <a:pt x="51828" y="39"/>
                  <a:pt x="71120" y="39"/>
                </a:cubicBezTo>
                <a:lnTo>
                  <a:pt x="20320" y="3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D98732-0381-A135-1060-8BEF717E0F91}"/>
              </a:ext>
            </a:extLst>
          </p:cNvPr>
          <p:cNvSpPr txBox="1"/>
          <p:nvPr/>
        </p:nvSpPr>
        <p:spPr>
          <a:xfrm>
            <a:off x="491745" y="1746325"/>
            <a:ext cx="3481739" cy="190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Refrain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hören uns den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Refrain zweimal an.</a:t>
            </a: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 Wörter fehlen?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0219D6-E637-16FC-9E64-AE39B6AA0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291" y="1933718"/>
            <a:ext cx="4345524" cy="360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39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4E2AC-98D7-7AE8-10F8-CDC7A0645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25C750AC-4782-3777-8D18-D1CA8A5C1DF7}"/>
              </a:ext>
            </a:extLst>
          </p:cNvPr>
          <p:cNvSpPr/>
          <p:nvPr/>
        </p:nvSpPr>
        <p:spPr>
          <a:xfrm>
            <a:off x="2926080" y="5502269"/>
            <a:ext cx="1412240" cy="725811"/>
          </a:xfrm>
          <a:custGeom>
            <a:avLst/>
            <a:gdLst>
              <a:gd name="connsiteX0" fmla="*/ 274320 w 1412240"/>
              <a:gd name="connsiteY0" fmla="*/ 14611 h 725811"/>
              <a:gd name="connsiteX1" fmla="*/ 274320 w 1412240"/>
              <a:gd name="connsiteY1" fmla="*/ 14611 h 725811"/>
              <a:gd name="connsiteX2" fmla="*/ 944880 w 1412240"/>
              <a:gd name="connsiteY2" fmla="*/ 24771 h 725811"/>
              <a:gd name="connsiteX3" fmla="*/ 985520 w 1412240"/>
              <a:gd name="connsiteY3" fmla="*/ 34931 h 725811"/>
              <a:gd name="connsiteX4" fmla="*/ 1046480 w 1412240"/>
              <a:gd name="connsiteY4" fmla="*/ 65411 h 725811"/>
              <a:gd name="connsiteX5" fmla="*/ 1087120 w 1412240"/>
              <a:gd name="connsiteY5" fmla="*/ 75571 h 725811"/>
              <a:gd name="connsiteX6" fmla="*/ 1209040 w 1412240"/>
              <a:gd name="connsiteY6" fmla="*/ 136531 h 725811"/>
              <a:gd name="connsiteX7" fmla="*/ 1270000 w 1412240"/>
              <a:gd name="connsiteY7" fmla="*/ 197491 h 725811"/>
              <a:gd name="connsiteX8" fmla="*/ 1320800 w 1412240"/>
              <a:gd name="connsiteY8" fmla="*/ 248291 h 725811"/>
              <a:gd name="connsiteX9" fmla="*/ 1371600 w 1412240"/>
              <a:gd name="connsiteY9" fmla="*/ 339731 h 725811"/>
              <a:gd name="connsiteX10" fmla="*/ 1391920 w 1412240"/>
              <a:gd name="connsiteY10" fmla="*/ 370211 h 725811"/>
              <a:gd name="connsiteX11" fmla="*/ 1412240 w 1412240"/>
              <a:gd name="connsiteY11" fmla="*/ 431171 h 725811"/>
              <a:gd name="connsiteX12" fmla="*/ 1361440 w 1412240"/>
              <a:gd name="connsiteY12" fmla="*/ 685171 h 725811"/>
              <a:gd name="connsiteX13" fmla="*/ 1341120 w 1412240"/>
              <a:gd name="connsiteY13" fmla="*/ 715651 h 725811"/>
              <a:gd name="connsiteX14" fmla="*/ 1300480 w 1412240"/>
              <a:gd name="connsiteY14" fmla="*/ 725811 h 725811"/>
              <a:gd name="connsiteX15" fmla="*/ 1148080 w 1412240"/>
              <a:gd name="connsiteY15" fmla="*/ 695331 h 725811"/>
              <a:gd name="connsiteX16" fmla="*/ 1087120 w 1412240"/>
              <a:gd name="connsiteY16" fmla="*/ 675011 h 725811"/>
              <a:gd name="connsiteX17" fmla="*/ 1056640 w 1412240"/>
              <a:gd name="connsiteY17" fmla="*/ 664851 h 725811"/>
              <a:gd name="connsiteX18" fmla="*/ 1016000 w 1412240"/>
              <a:gd name="connsiteY18" fmla="*/ 654691 h 725811"/>
              <a:gd name="connsiteX19" fmla="*/ 416560 w 1412240"/>
              <a:gd name="connsiteY19" fmla="*/ 644531 h 725811"/>
              <a:gd name="connsiteX20" fmla="*/ 386080 w 1412240"/>
              <a:gd name="connsiteY20" fmla="*/ 634371 h 725811"/>
              <a:gd name="connsiteX21" fmla="*/ 40640 w 1412240"/>
              <a:gd name="connsiteY21" fmla="*/ 624211 h 725811"/>
              <a:gd name="connsiteX22" fmla="*/ 0 w 1412240"/>
              <a:gd name="connsiteY22" fmla="*/ 563251 h 725811"/>
              <a:gd name="connsiteX23" fmla="*/ 30480 w 1412240"/>
              <a:gd name="connsiteY23" fmla="*/ 319411 h 725811"/>
              <a:gd name="connsiteX24" fmla="*/ 50800 w 1412240"/>
              <a:gd name="connsiteY24" fmla="*/ 288931 h 725811"/>
              <a:gd name="connsiteX25" fmla="*/ 81280 w 1412240"/>
              <a:gd name="connsiteY25" fmla="*/ 268611 h 725811"/>
              <a:gd name="connsiteX26" fmla="*/ 121920 w 1412240"/>
              <a:gd name="connsiteY26" fmla="*/ 207651 h 725811"/>
              <a:gd name="connsiteX27" fmla="*/ 193040 w 1412240"/>
              <a:gd name="connsiteY27" fmla="*/ 116211 h 725811"/>
              <a:gd name="connsiteX28" fmla="*/ 203200 w 1412240"/>
              <a:gd name="connsiteY28" fmla="*/ 85731 h 725811"/>
              <a:gd name="connsiteX29" fmla="*/ 264160 w 1412240"/>
              <a:gd name="connsiteY29" fmla="*/ 24771 h 725811"/>
              <a:gd name="connsiteX30" fmla="*/ 274320 w 1412240"/>
              <a:gd name="connsiteY30" fmla="*/ 14611 h 725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412240" h="725811">
                <a:moveTo>
                  <a:pt x="274320" y="14611"/>
                </a:moveTo>
                <a:lnTo>
                  <a:pt x="274320" y="14611"/>
                </a:lnTo>
                <a:lnTo>
                  <a:pt x="944880" y="24771"/>
                </a:lnTo>
                <a:cubicBezTo>
                  <a:pt x="958838" y="25170"/>
                  <a:pt x="972685" y="29430"/>
                  <a:pt x="985520" y="34931"/>
                </a:cubicBezTo>
                <a:cubicBezTo>
                  <a:pt x="1074576" y="73098"/>
                  <a:pt x="960857" y="40947"/>
                  <a:pt x="1046480" y="65411"/>
                </a:cubicBezTo>
                <a:cubicBezTo>
                  <a:pt x="1059906" y="69247"/>
                  <a:pt x="1073745" y="71559"/>
                  <a:pt x="1087120" y="75571"/>
                </a:cubicBezTo>
                <a:cubicBezTo>
                  <a:pt x="1134339" y="89737"/>
                  <a:pt x="1172341" y="99832"/>
                  <a:pt x="1209040" y="136531"/>
                </a:cubicBezTo>
                <a:cubicBezTo>
                  <a:pt x="1229360" y="156851"/>
                  <a:pt x="1254060" y="173581"/>
                  <a:pt x="1270000" y="197491"/>
                </a:cubicBezTo>
                <a:cubicBezTo>
                  <a:pt x="1297093" y="238131"/>
                  <a:pt x="1280160" y="221198"/>
                  <a:pt x="1320800" y="248291"/>
                </a:cubicBezTo>
                <a:cubicBezTo>
                  <a:pt x="1338683" y="301939"/>
                  <a:pt x="1325019" y="269860"/>
                  <a:pt x="1371600" y="339731"/>
                </a:cubicBezTo>
                <a:cubicBezTo>
                  <a:pt x="1378373" y="349891"/>
                  <a:pt x="1388059" y="358627"/>
                  <a:pt x="1391920" y="370211"/>
                </a:cubicBezTo>
                <a:lnTo>
                  <a:pt x="1412240" y="431171"/>
                </a:lnTo>
                <a:cubicBezTo>
                  <a:pt x="1400796" y="648599"/>
                  <a:pt x="1437823" y="570597"/>
                  <a:pt x="1361440" y="685171"/>
                </a:cubicBezTo>
                <a:cubicBezTo>
                  <a:pt x="1354667" y="695331"/>
                  <a:pt x="1352966" y="712689"/>
                  <a:pt x="1341120" y="715651"/>
                </a:cubicBezTo>
                <a:lnTo>
                  <a:pt x="1300480" y="725811"/>
                </a:lnTo>
                <a:cubicBezTo>
                  <a:pt x="1187752" y="713286"/>
                  <a:pt x="1238134" y="725349"/>
                  <a:pt x="1148080" y="695331"/>
                </a:cubicBezTo>
                <a:lnTo>
                  <a:pt x="1087120" y="675011"/>
                </a:lnTo>
                <a:cubicBezTo>
                  <a:pt x="1076960" y="671624"/>
                  <a:pt x="1067030" y="667448"/>
                  <a:pt x="1056640" y="664851"/>
                </a:cubicBezTo>
                <a:cubicBezTo>
                  <a:pt x="1043093" y="661464"/>
                  <a:pt x="1029957" y="655134"/>
                  <a:pt x="1016000" y="654691"/>
                </a:cubicBezTo>
                <a:cubicBezTo>
                  <a:pt x="816259" y="648350"/>
                  <a:pt x="616373" y="647918"/>
                  <a:pt x="416560" y="644531"/>
                </a:cubicBezTo>
                <a:cubicBezTo>
                  <a:pt x="406400" y="641144"/>
                  <a:pt x="396774" y="634949"/>
                  <a:pt x="386080" y="634371"/>
                </a:cubicBezTo>
                <a:cubicBezTo>
                  <a:pt x="271051" y="628153"/>
                  <a:pt x="153930" y="645080"/>
                  <a:pt x="40640" y="624211"/>
                </a:cubicBezTo>
                <a:cubicBezTo>
                  <a:pt x="16622" y="619787"/>
                  <a:pt x="0" y="563251"/>
                  <a:pt x="0" y="563251"/>
                </a:cubicBezTo>
                <a:cubicBezTo>
                  <a:pt x="1080" y="543819"/>
                  <a:pt x="-5545" y="373448"/>
                  <a:pt x="30480" y="319411"/>
                </a:cubicBezTo>
                <a:cubicBezTo>
                  <a:pt x="37253" y="309251"/>
                  <a:pt x="42166" y="297565"/>
                  <a:pt x="50800" y="288931"/>
                </a:cubicBezTo>
                <a:cubicBezTo>
                  <a:pt x="59434" y="280297"/>
                  <a:pt x="71120" y="275384"/>
                  <a:pt x="81280" y="268611"/>
                </a:cubicBezTo>
                <a:cubicBezTo>
                  <a:pt x="100711" y="210318"/>
                  <a:pt x="77525" y="264730"/>
                  <a:pt x="121920" y="207651"/>
                </a:cubicBezTo>
                <a:cubicBezTo>
                  <a:pt x="206988" y="98278"/>
                  <a:pt x="123842" y="185409"/>
                  <a:pt x="193040" y="116211"/>
                </a:cubicBezTo>
                <a:cubicBezTo>
                  <a:pt x="196427" y="106051"/>
                  <a:pt x="196625" y="94185"/>
                  <a:pt x="203200" y="85731"/>
                </a:cubicBezTo>
                <a:cubicBezTo>
                  <a:pt x="220843" y="63048"/>
                  <a:pt x="264160" y="24771"/>
                  <a:pt x="264160" y="24771"/>
                </a:cubicBezTo>
                <a:cubicBezTo>
                  <a:pt x="277349" y="-14796"/>
                  <a:pt x="266747" y="1864"/>
                  <a:pt x="274320" y="1461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8A377D6-B3E1-E09C-E91E-5F6A9621EFBC}"/>
              </a:ext>
            </a:extLst>
          </p:cNvPr>
          <p:cNvSpPr/>
          <p:nvPr/>
        </p:nvSpPr>
        <p:spPr>
          <a:xfrm>
            <a:off x="3511545" y="3109527"/>
            <a:ext cx="859240" cy="771593"/>
          </a:xfrm>
          <a:custGeom>
            <a:avLst/>
            <a:gdLst>
              <a:gd name="connsiteX0" fmla="*/ 105415 w 859240"/>
              <a:gd name="connsiteY0" fmla="*/ 19753 h 771593"/>
              <a:gd name="connsiteX1" fmla="*/ 105415 w 859240"/>
              <a:gd name="connsiteY1" fmla="*/ 19753 h 771593"/>
              <a:gd name="connsiteX2" fmla="*/ 684535 w 859240"/>
              <a:gd name="connsiteY2" fmla="*/ 29913 h 771593"/>
              <a:gd name="connsiteX3" fmla="*/ 786135 w 859240"/>
              <a:gd name="connsiteY3" fmla="*/ 60393 h 771593"/>
              <a:gd name="connsiteX4" fmla="*/ 816615 w 859240"/>
              <a:gd name="connsiteY4" fmla="*/ 70553 h 771593"/>
              <a:gd name="connsiteX5" fmla="*/ 847095 w 859240"/>
              <a:gd name="connsiteY5" fmla="*/ 90873 h 771593"/>
              <a:gd name="connsiteX6" fmla="*/ 847095 w 859240"/>
              <a:gd name="connsiteY6" fmla="*/ 202633 h 771593"/>
              <a:gd name="connsiteX7" fmla="*/ 836935 w 859240"/>
              <a:gd name="connsiteY7" fmla="*/ 233113 h 771593"/>
              <a:gd name="connsiteX8" fmla="*/ 806455 w 859240"/>
              <a:gd name="connsiteY8" fmla="*/ 243273 h 771593"/>
              <a:gd name="connsiteX9" fmla="*/ 786135 w 859240"/>
              <a:gd name="connsiteY9" fmla="*/ 273753 h 771593"/>
              <a:gd name="connsiteX10" fmla="*/ 755655 w 859240"/>
              <a:gd name="connsiteY10" fmla="*/ 294073 h 771593"/>
              <a:gd name="connsiteX11" fmla="*/ 715015 w 859240"/>
              <a:gd name="connsiteY11" fmla="*/ 355033 h 771593"/>
              <a:gd name="connsiteX12" fmla="*/ 684535 w 859240"/>
              <a:gd name="connsiteY12" fmla="*/ 385513 h 771593"/>
              <a:gd name="connsiteX13" fmla="*/ 654055 w 859240"/>
              <a:gd name="connsiteY13" fmla="*/ 446473 h 771593"/>
              <a:gd name="connsiteX14" fmla="*/ 643895 w 859240"/>
              <a:gd name="connsiteY14" fmla="*/ 476953 h 771593"/>
              <a:gd name="connsiteX15" fmla="*/ 623575 w 859240"/>
              <a:gd name="connsiteY15" fmla="*/ 507433 h 771593"/>
              <a:gd name="connsiteX16" fmla="*/ 613415 w 859240"/>
              <a:gd name="connsiteY16" fmla="*/ 537913 h 771593"/>
              <a:gd name="connsiteX17" fmla="*/ 582935 w 859240"/>
              <a:gd name="connsiteY17" fmla="*/ 558233 h 771593"/>
              <a:gd name="connsiteX18" fmla="*/ 562615 w 859240"/>
              <a:gd name="connsiteY18" fmla="*/ 588713 h 771593"/>
              <a:gd name="connsiteX19" fmla="*/ 501655 w 859240"/>
              <a:gd name="connsiteY19" fmla="*/ 639513 h 771593"/>
              <a:gd name="connsiteX20" fmla="*/ 440695 w 859240"/>
              <a:gd name="connsiteY20" fmla="*/ 659833 h 771593"/>
              <a:gd name="connsiteX21" fmla="*/ 379735 w 859240"/>
              <a:gd name="connsiteY21" fmla="*/ 700473 h 771593"/>
              <a:gd name="connsiteX22" fmla="*/ 318775 w 859240"/>
              <a:gd name="connsiteY22" fmla="*/ 720793 h 771593"/>
              <a:gd name="connsiteX23" fmla="*/ 227335 w 859240"/>
              <a:gd name="connsiteY23" fmla="*/ 761433 h 771593"/>
              <a:gd name="connsiteX24" fmla="*/ 196855 w 859240"/>
              <a:gd name="connsiteY24" fmla="*/ 771593 h 771593"/>
              <a:gd name="connsiteX25" fmla="*/ 95255 w 859240"/>
              <a:gd name="connsiteY25" fmla="*/ 761433 h 771593"/>
              <a:gd name="connsiteX26" fmla="*/ 64775 w 859240"/>
              <a:gd name="connsiteY26" fmla="*/ 751273 h 771593"/>
              <a:gd name="connsiteX27" fmla="*/ 24135 w 859240"/>
              <a:gd name="connsiteY27" fmla="*/ 690313 h 771593"/>
              <a:gd name="connsiteX28" fmla="*/ 24135 w 859240"/>
              <a:gd name="connsiteY28" fmla="*/ 222953 h 771593"/>
              <a:gd name="connsiteX29" fmla="*/ 34295 w 859240"/>
              <a:gd name="connsiteY29" fmla="*/ 182313 h 771593"/>
              <a:gd name="connsiteX30" fmla="*/ 64775 w 859240"/>
              <a:gd name="connsiteY30" fmla="*/ 121353 h 771593"/>
              <a:gd name="connsiteX31" fmla="*/ 85095 w 859240"/>
              <a:gd name="connsiteY31" fmla="*/ 40073 h 771593"/>
              <a:gd name="connsiteX32" fmla="*/ 105415 w 859240"/>
              <a:gd name="connsiteY32" fmla="*/ 9593 h 771593"/>
              <a:gd name="connsiteX33" fmla="*/ 105415 w 859240"/>
              <a:gd name="connsiteY33" fmla="*/ 19753 h 77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59240" h="771593">
                <a:moveTo>
                  <a:pt x="105415" y="19753"/>
                </a:moveTo>
                <a:lnTo>
                  <a:pt x="105415" y="19753"/>
                </a:lnTo>
                <a:lnTo>
                  <a:pt x="684535" y="29913"/>
                </a:lnTo>
                <a:cubicBezTo>
                  <a:pt x="701565" y="30471"/>
                  <a:pt x="780019" y="58354"/>
                  <a:pt x="786135" y="60393"/>
                </a:cubicBezTo>
                <a:cubicBezTo>
                  <a:pt x="796295" y="63780"/>
                  <a:pt x="807704" y="64612"/>
                  <a:pt x="816615" y="70553"/>
                </a:cubicBezTo>
                <a:lnTo>
                  <a:pt x="847095" y="90873"/>
                </a:lnTo>
                <a:cubicBezTo>
                  <a:pt x="864564" y="143280"/>
                  <a:pt x="861962" y="120863"/>
                  <a:pt x="847095" y="202633"/>
                </a:cubicBezTo>
                <a:cubicBezTo>
                  <a:pt x="845179" y="213170"/>
                  <a:pt x="844508" y="225540"/>
                  <a:pt x="836935" y="233113"/>
                </a:cubicBezTo>
                <a:cubicBezTo>
                  <a:pt x="829362" y="240686"/>
                  <a:pt x="816615" y="239886"/>
                  <a:pt x="806455" y="243273"/>
                </a:cubicBezTo>
                <a:cubicBezTo>
                  <a:pt x="799682" y="253433"/>
                  <a:pt x="794769" y="265119"/>
                  <a:pt x="786135" y="273753"/>
                </a:cubicBezTo>
                <a:cubicBezTo>
                  <a:pt x="777501" y="282387"/>
                  <a:pt x="763696" y="284883"/>
                  <a:pt x="755655" y="294073"/>
                </a:cubicBezTo>
                <a:cubicBezTo>
                  <a:pt x="739573" y="312452"/>
                  <a:pt x="728562" y="334713"/>
                  <a:pt x="715015" y="355033"/>
                </a:cubicBezTo>
                <a:cubicBezTo>
                  <a:pt x="707045" y="366988"/>
                  <a:pt x="694695" y="375353"/>
                  <a:pt x="684535" y="385513"/>
                </a:cubicBezTo>
                <a:cubicBezTo>
                  <a:pt x="658998" y="462125"/>
                  <a:pt x="693446" y="367691"/>
                  <a:pt x="654055" y="446473"/>
                </a:cubicBezTo>
                <a:cubicBezTo>
                  <a:pt x="649266" y="456052"/>
                  <a:pt x="648684" y="467374"/>
                  <a:pt x="643895" y="476953"/>
                </a:cubicBezTo>
                <a:cubicBezTo>
                  <a:pt x="638434" y="487875"/>
                  <a:pt x="629036" y="496511"/>
                  <a:pt x="623575" y="507433"/>
                </a:cubicBezTo>
                <a:cubicBezTo>
                  <a:pt x="618786" y="517012"/>
                  <a:pt x="620105" y="529550"/>
                  <a:pt x="613415" y="537913"/>
                </a:cubicBezTo>
                <a:cubicBezTo>
                  <a:pt x="605787" y="547448"/>
                  <a:pt x="593095" y="551460"/>
                  <a:pt x="582935" y="558233"/>
                </a:cubicBezTo>
                <a:cubicBezTo>
                  <a:pt x="576162" y="568393"/>
                  <a:pt x="570432" y="579332"/>
                  <a:pt x="562615" y="588713"/>
                </a:cubicBezTo>
                <a:cubicBezTo>
                  <a:pt x="548541" y="605602"/>
                  <a:pt x="522810" y="630111"/>
                  <a:pt x="501655" y="639513"/>
                </a:cubicBezTo>
                <a:cubicBezTo>
                  <a:pt x="482082" y="648212"/>
                  <a:pt x="458517" y="647952"/>
                  <a:pt x="440695" y="659833"/>
                </a:cubicBezTo>
                <a:cubicBezTo>
                  <a:pt x="420375" y="673380"/>
                  <a:pt x="402903" y="692750"/>
                  <a:pt x="379735" y="700473"/>
                </a:cubicBezTo>
                <a:cubicBezTo>
                  <a:pt x="359415" y="707246"/>
                  <a:pt x="336597" y="708912"/>
                  <a:pt x="318775" y="720793"/>
                </a:cubicBezTo>
                <a:cubicBezTo>
                  <a:pt x="270473" y="752994"/>
                  <a:pt x="299879" y="737252"/>
                  <a:pt x="227335" y="761433"/>
                </a:cubicBezTo>
                <a:lnTo>
                  <a:pt x="196855" y="771593"/>
                </a:lnTo>
                <a:cubicBezTo>
                  <a:pt x="162988" y="768206"/>
                  <a:pt x="128895" y="766608"/>
                  <a:pt x="95255" y="761433"/>
                </a:cubicBezTo>
                <a:cubicBezTo>
                  <a:pt x="84670" y="759805"/>
                  <a:pt x="72348" y="758846"/>
                  <a:pt x="64775" y="751273"/>
                </a:cubicBezTo>
                <a:cubicBezTo>
                  <a:pt x="47506" y="734004"/>
                  <a:pt x="24135" y="690313"/>
                  <a:pt x="24135" y="690313"/>
                </a:cubicBezTo>
                <a:cubicBezTo>
                  <a:pt x="-19808" y="514539"/>
                  <a:pt x="6259" y="634099"/>
                  <a:pt x="24135" y="222953"/>
                </a:cubicBezTo>
                <a:cubicBezTo>
                  <a:pt x="24742" y="209003"/>
                  <a:pt x="30459" y="195739"/>
                  <a:pt x="34295" y="182313"/>
                </a:cubicBezTo>
                <a:cubicBezTo>
                  <a:pt x="44811" y="145507"/>
                  <a:pt x="42511" y="154749"/>
                  <a:pt x="64775" y="121353"/>
                </a:cubicBezTo>
                <a:cubicBezTo>
                  <a:pt x="71548" y="94260"/>
                  <a:pt x="69604" y="63310"/>
                  <a:pt x="85095" y="40073"/>
                </a:cubicBezTo>
                <a:cubicBezTo>
                  <a:pt x="91868" y="29913"/>
                  <a:pt x="96781" y="18227"/>
                  <a:pt x="105415" y="9593"/>
                </a:cubicBezTo>
                <a:cubicBezTo>
                  <a:pt x="114049" y="959"/>
                  <a:pt x="135895" y="-10727"/>
                  <a:pt x="105415" y="1975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4AADDDCC-E166-08FB-5F4C-E942954D6FA2}"/>
              </a:ext>
            </a:extLst>
          </p:cNvPr>
          <p:cNvSpPr/>
          <p:nvPr/>
        </p:nvSpPr>
        <p:spPr>
          <a:xfrm>
            <a:off x="8798560" y="3180041"/>
            <a:ext cx="955040" cy="660439"/>
          </a:xfrm>
          <a:custGeom>
            <a:avLst/>
            <a:gdLst>
              <a:gd name="connsiteX0" fmla="*/ 20320 w 955040"/>
              <a:gd name="connsiteY0" fmla="*/ 39 h 660439"/>
              <a:gd name="connsiteX1" fmla="*/ 20320 w 955040"/>
              <a:gd name="connsiteY1" fmla="*/ 39 h 660439"/>
              <a:gd name="connsiteX2" fmla="*/ 355600 w 955040"/>
              <a:gd name="connsiteY2" fmla="*/ 10199 h 660439"/>
              <a:gd name="connsiteX3" fmla="*/ 436880 w 955040"/>
              <a:gd name="connsiteY3" fmla="*/ 20359 h 660439"/>
              <a:gd name="connsiteX4" fmla="*/ 599440 w 955040"/>
              <a:gd name="connsiteY4" fmla="*/ 50839 h 660439"/>
              <a:gd name="connsiteX5" fmla="*/ 629920 w 955040"/>
              <a:gd name="connsiteY5" fmla="*/ 60999 h 660439"/>
              <a:gd name="connsiteX6" fmla="*/ 741680 w 955040"/>
              <a:gd name="connsiteY6" fmla="*/ 91479 h 660439"/>
              <a:gd name="connsiteX7" fmla="*/ 772160 w 955040"/>
              <a:gd name="connsiteY7" fmla="*/ 121959 h 660439"/>
              <a:gd name="connsiteX8" fmla="*/ 802640 w 955040"/>
              <a:gd name="connsiteY8" fmla="*/ 142279 h 660439"/>
              <a:gd name="connsiteX9" fmla="*/ 843280 w 955040"/>
              <a:gd name="connsiteY9" fmla="*/ 203239 h 660439"/>
              <a:gd name="connsiteX10" fmla="*/ 873760 w 955040"/>
              <a:gd name="connsiteY10" fmla="*/ 233719 h 660439"/>
              <a:gd name="connsiteX11" fmla="*/ 883920 w 955040"/>
              <a:gd name="connsiteY11" fmla="*/ 264199 h 660439"/>
              <a:gd name="connsiteX12" fmla="*/ 924560 w 955040"/>
              <a:gd name="connsiteY12" fmla="*/ 325159 h 660439"/>
              <a:gd name="connsiteX13" fmla="*/ 955040 w 955040"/>
              <a:gd name="connsiteY13" fmla="*/ 386119 h 660439"/>
              <a:gd name="connsiteX14" fmla="*/ 944880 w 955040"/>
              <a:gd name="connsiteY14" fmla="*/ 487719 h 660439"/>
              <a:gd name="connsiteX15" fmla="*/ 924560 w 955040"/>
              <a:gd name="connsiteY15" fmla="*/ 548679 h 660439"/>
              <a:gd name="connsiteX16" fmla="*/ 894080 w 955040"/>
              <a:gd name="connsiteY16" fmla="*/ 558839 h 660439"/>
              <a:gd name="connsiteX17" fmla="*/ 802640 w 955040"/>
              <a:gd name="connsiteY17" fmla="*/ 629959 h 660439"/>
              <a:gd name="connsiteX18" fmla="*/ 741680 w 955040"/>
              <a:gd name="connsiteY18" fmla="*/ 660439 h 660439"/>
              <a:gd name="connsiteX19" fmla="*/ 548640 w 955040"/>
              <a:gd name="connsiteY19" fmla="*/ 650279 h 660439"/>
              <a:gd name="connsiteX20" fmla="*/ 487680 w 955040"/>
              <a:gd name="connsiteY20" fmla="*/ 629959 h 660439"/>
              <a:gd name="connsiteX21" fmla="*/ 426720 w 955040"/>
              <a:gd name="connsiteY21" fmla="*/ 599479 h 660439"/>
              <a:gd name="connsiteX22" fmla="*/ 375920 w 955040"/>
              <a:gd name="connsiteY22" fmla="*/ 558839 h 660439"/>
              <a:gd name="connsiteX23" fmla="*/ 355600 w 955040"/>
              <a:gd name="connsiteY23" fmla="*/ 528359 h 660439"/>
              <a:gd name="connsiteX24" fmla="*/ 294640 w 955040"/>
              <a:gd name="connsiteY24" fmla="*/ 487719 h 660439"/>
              <a:gd name="connsiteX25" fmla="*/ 254000 w 955040"/>
              <a:gd name="connsiteY25" fmla="*/ 447079 h 660439"/>
              <a:gd name="connsiteX26" fmla="*/ 233680 w 955040"/>
              <a:gd name="connsiteY26" fmla="*/ 416599 h 660439"/>
              <a:gd name="connsiteX27" fmla="*/ 172720 w 955040"/>
              <a:gd name="connsiteY27" fmla="*/ 386119 h 660439"/>
              <a:gd name="connsiteX28" fmla="*/ 132080 w 955040"/>
              <a:gd name="connsiteY28" fmla="*/ 335319 h 660439"/>
              <a:gd name="connsiteX29" fmla="*/ 111760 w 955040"/>
              <a:gd name="connsiteY29" fmla="*/ 304839 h 660439"/>
              <a:gd name="connsiteX30" fmla="*/ 50800 w 955040"/>
              <a:gd name="connsiteY30" fmla="*/ 243879 h 660439"/>
              <a:gd name="connsiteX31" fmla="*/ 40640 w 955040"/>
              <a:gd name="connsiteY31" fmla="*/ 213399 h 660439"/>
              <a:gd name="connsiteX32" fmla="*/ 0 w 955040"/>
              <a:gd name="connsiteY32" fmla="*/ 152439 h 660439"/>
              <a:gd name="connsiteX33" fmla="*/ 30480 w 955040"/>
              <a:gd name="connsiteY33" fmla="*/ 20359 h 660439"/>
              <a:gd name="connsiteX34" fmla="*/ 71120 w 955040"/>
              <a:gd name="connsiteY34" fmla="*/ 39 h 660439"/>
              <a:gd name="connsiteX35" fmla="*/ 20320 w 955040"/>
              <a:gd name="connsiteY35" fmla="*/ 39 h 66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55040" h="660439">
                <a:moveTo>
                  <a:pt x="20320" y="39"/>
                </a:moveTo>
                <a:lnTo>
                  <a:pt x="20320" y="39"/>
                </a:lnTo>
                <a:lnTo>
                  <a:pt x="355600" y="10199"/>
                </a:lnTo>
                <a:cubicBezTo>
                  <a:pt x="382872" y="11529"/>
                  <a:pt x="409815" y="16750"/>
                  <a:pt x="436880" y="20359"/>
                </a:cubicBezTo>
                <a:cubicBezTo>
                  <a:pt x="491625" y="27658"/>
                  <a:pt x="546222" y="35634"/>
                  <a:pt x="599440" y="50839"/>
                </a:cubicBezTo>
                <a:cubicBezTo>
                  <a:pt x="609738" y="53781"/>
                  <a:pt x="619662" y="57922"/>
                  <a:pt x="629920" y="60999"/>
                </a:cubicBezTo>
                <a:cubicBezTo>
                  <a:pt x="690310" y="79116"/>
                  <a:pt x="690802" y="78759"/>
                  <a:pt x="741680" y="91479"/>
                </a:cubicBezTo>
                <a:cubicBezTo>
                  <a:pt x="751840" y="101639"/>
                  <a:pt x="761122" y="112761"/>
                  <a:pt x="772160" y="121959"/>
                </a:cubicBezTo>
                <a:cubicBezTo>
                  <a:pt x="781541" y="129776"/>
                  <a:pt x="794599" y="133089"/>
                  <a:pt x="802640" y="142279"/>
                </a:cubicBezTo>
                <a:cubicBezTo>
                  <a:pt x="818722" y="160658"/>
                  <a:pt x="826011" y="185970"/>
                  <a:pt x="843280" y="203239"/>
                </a:cubicBezTo>
                <a:lnTo>
                  <a:pt x="873760" y="233719"/>
                </a:lnTo>
                <a:cubicBezTo>
                  <a:pt x="877147" y="243879"/>
                  <a:pt x="878719" y="254837"/>
                  <a:pt x="883920" y="264199"/>
                </a:cubicBezTo>
                <a:cubicBezTo>
                  <a:pt x="895780" y="285547"/>
                  <a:pt x="916837" y="301991"/>
                  <a:pt x="924560" y="325159"/>
                </a:cubicBezTo>
                <a:cubicBezTo>
                  <a:pt x="938581" y="367223"/>
                  <a:pt x="928779" y="346728"/>
                  <a:pt x="955040" y="386119"/>
                </a:cubicBezTo>
                <a:cubicBezTo>
                  <a:pt x="951653" y="419986"/>
                  <a:pt x="951152" y="454266"/>
                  <a:pt x="944880" y="487719"/>
                </a:cubicBezTo>
                <a:cubicBezTo>
                  <a:pt x="940933" y="508771"/>
                  <a:pt x="944880" y="541906"/>
                  <a:pt x="924560" y="548679"/>
                </a:cubicBezTo>
                <a:lnTo>
                  <a:pt x="894080" y="558839"/>
                </a:lnTo>
                <a:cubicBezTo>
                  <a:pt x="867781" y="585138"/>
                  <a:pt x="839098" y="617806"/>
                  <a:pt x="802640" y="629959"/>
                </a:cubicBezTo>
                <a:cubicBezTo>
                  <a:pt x="760576" y="643980"/>
                  <a:pt x="781071" y="634178"/>
                  <a:pt x="741680" y="660439"/>
                </a:cubicBezTo>
                <a:cubicBezTo>
                  <a:pt x="677333" y="657052"/>
                  <a:pt x="612617" y="657956"/>
                  <a:pt x="548640" y="650279"/>
                </a:cubicBezTo>
                <a:cubicBezTo>
                  <a:pt x="527373" y="647727"/>
                  <a:pt x="508000" y="636732"/>
                  <a:pt x="487680" y="629959"/>
                </a:cubicBezTo>
                <a:cubicBezTo>
                  <a:pt x="445616" y="615938"/>
                  <a:pt x="466111" y="625740"/>
                  <a:pt x="426720" y="599479"/>
                </a:cubicBezTo>
                <a:cubicBezTo>
                  <a:pt x="368486" y="512128"/>
                  <a:pt x="446027" y="614925"/>
                  <a:pt x="375920" y="558839"/>
                </a:cubicBezTo>
                <a:cubicBezTo>
                  <a:pt x="366385" y="551211"/>
                  <a:pt x="364790" y="536400"/>
                  <a:pt x="355600" y="528359"/>
                </a:cubicBezTo>
                <a:cubicBezTo>
                  <a:pt x="337221" y="512277"/>
                  <a:pt x="294640" y="487719"/>
                  <a:pt x="294640" y="487719"/>
                </a:cubicBezTo>
                <a:cubicBezTo>
                  <a:pt x="272473" y="421217"/>
                  <a:pt x="303261" y="486487"/>
                  <a:pt x="254000" y="447079"/>
                </a:cubicBezTo>
                <a:cubicBezTo>
                  <a:pt x="244465" y="439451"/>
                  <a:pt x="242314" y="425233"/>
                  <a:pt x="233680" y="416599"/>
                </a:cubicBezTo>
                <a:cubicBezTo>
                  <a:pt x="213985" y="396904"/>
                  <a:pt x="197510" y="394382"/>
                  <a:pt x="172720" y="386119"/>
                </a:cubicBezTo>
                <a:cubicBezTo>
                  <a:pt x="152941" y="326781"/>
                  <a:pt x="178036" y="381275"/>
                  <a:pt x="132080" y="335319"/>
                </a:cubicBezTo>
                <a:cubicBezTo>
                  <a:pt x="123446" y="326685"/>
                  <a:pt x="119872" y="313965"/>
                  <a:pt x="111760" y="304839"/>
                </a:cubicBezTo>
                <a:cubicBezTo>
                  <a:pt x="92668" y="283361"/>
                  <a:pt x="50800" y="243879"/>
                  <a:pt x="50800" y="243879"/>
                </a:cubicBezTo>
                <a:cubicBezTo>
                  <a:pt x="47413" y="233719"/>
                  <a:pt x="45841" y="222761"/>
                  <a:pt x="40640" y="213399"/>
                </a:cubicBezTo>
                <a:cubicBezTo>
                  <a:pt x="28780" y="192051"/>
                  <a:pt x="0" y="152439"/>
                  <a:pt x="0" y="152439"/>
                </a:cubicBezTo>
                <a:cubicBezTo>
                  <a:pt x="5305" y="99390"/>
                  <a:pt x="-6542" y="57381"/>
                  <a:pt x="30480" y="20359"/>
                </a:cubicBezTo>
                <a:cubicBezTo>
                  <a:pt x="52679" y="-1840"/>
                  <a:pt x="51828" y="39"/>
                  <a:pt x="71120" y="39"/>
                </a:cubicBezTo>
                <a:lnTo>
                  <a:pt x="20320" y="3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BB4763-31FE-5EAD-760A-78A9031DAACB}"/>
              </a:ext>
            </a:extLst>
          </p:cNvPr>
          <p:cNvSpPr txBox="1"/>
          <p:nvPr/>
        </p:nvSpPr>
        <p:spPr>
          <a:xfrm>
            <a:off x="491745" y="1746325"/>
            <a:ext cx="3481739" cy="190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Lösung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Refrain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hören uns den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Refrain zweimal an.</a:t>
            </a:r>
          </a:p>
          <a:p>
            <a:pPr>
              <a:lnSpc>
                <a:spcPts val="2700"/>
              </a:lnSpc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 Wörter fehlen?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F3A392-3E19-AB01-07B8-32A4DBDF6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291" y="1933718"/>
            <a:ext cx="4345524" cy="36093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A2AC36-3005-F1BE-FC29-2D9296B16489}"/>
              </a:ext>
            </a:extLst>
          </p:cNvPr>
          <p:cNvSpPr txBox="1"/>
          <p:nvPr/>
        </p:nvSpPr>
        <p:spPr>
          <a:xfrm>
            <a:off x="5856225" y="2017663"/>
            <a:ext cx="7690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alles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0B00F2-2F85-A680-F6E3-1E3D61BD6DBD}"/>
              </a:ext>
            </a:extLst>
          </p:cNvPr>
          <p:cNvSpPr txBox="1"/>
          <p:nvPr/>
        </p:nvSpPr>
        <p:spPr>
          <a:xfrm>
            <a:off x="5648407" y="2408362"/>
            <a:ext cx="88539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Augen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7CA9E5-FE4D-7F58-4100-7143AA3D401D}"/>
              </a:ext>
            </a:extLst>
          </p:cNvPr>
          <p:cNvSpPr txBox="1"/>
          <p:nvPr/>
        </p:nvSpPr>
        <p:spPr>
          <a:xfrm>
            <a:off x="6828815" y="2416675"/>
            <a:ext cx="183674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Flugmodus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84B63-99E3-66A3-E47A-9FA5C2FDB767}"/>
              </a:ext>
            </a:extLst>
          </p:cNvPr>
          <p:cNvSpPr txBox="1"/>
          <p:nvPr/>
        </p:nvSpPr>
        <p:spPr>
          <a:xfrm>
            <a:off x="6399230" y="3809979"/>
            <a:ext cx="88539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Bett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D6D8BB-0281-263C-7DFC-BA4F06C414BC}"/>
              </a:ext>
            </a:extLst>
          </p:cNvPr>
          <p:cNvSpPr txBox="1"/>
          <p:nvPr/>
        </p:nvSpPr>
        <p:spPr>
          <a:xfrm>
            <a:off x="6116597" y="4175739"/>
            <a:ext cx="151448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California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0724D-7178-BA96-5E87-09EDC79BE5E8}"/>
              </a:ext>
            </a:extLst>
          </p:cNvPr>
          <p:cNvSpPr txBox="1"/>
          <p:nvPr/>
        </p:nvSpPr>
        <p:spPr>
          <a:xfrm>
            <a:off x="5368451" y="4982073"/>
            <a:ext cx="151448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fallen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67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3992E8-9D4F-1D9F-DD1F-46ADC9D63266}"/>
              </a:ext>
            </a:extLst>
          </p:cNvPr>
          <p:cNvSpPr txBox="1"/>
          <p:nvPr/>
        </p:nvSpPr>
        <p:spPr>
          <a:xfrm>
            <a:off x="491744" y="1746325"/>
            <a:ext cx="9185655" cy="2021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Eure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Aktivitäten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Online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oder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Flugmodus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Bildet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Paare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und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Poster.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00F8A5-A3FD-3806-992A-3EC33A7FB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450673" y="2311354"/>
            <a:ext cx="2510446" cy="36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47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DBE6C-B94F-BCFC-69F8-D4FD07CAE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997F83-6791-FABA-0E1A-1B1B9A3635D9}"/>
              </a:ext>
            </a:extLst>
          </p:cNvPr>
          <p:cNvSpPr txBox="1"/>
          <p:nvPr/>
        </p:nvSpPr>
        <p:spPr>
          <a:xfrm>
            <a:off x="491744" y="1746325"/>
            <a:ext cx="9185655" cy="190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Online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oder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Flugmodus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▷	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Steht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auf,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wenn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Aktivität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▷	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Setzt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euch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bleibt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sitzen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wenn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Aktivität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Flugmodus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C560A0-A02D-9EAD-2A39-C3BE84A4EBF3}"/>
              </a:ext>
            </a:extLst>
          </p:cNvPr>
          <p:cNvSpPr txBox="1"/>
          <p:nvPr/>
        </p:nvSpPr>
        <p:spPr>
          <a:xfrm>
            <a:off x="982196" y="3832819"/>
            <a:ext cx="4428005" cy="1776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checke WhatsApp.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schlafe den ganzen Tag.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spiele Videospiele.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gehe spazieren.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lese ein Buch.</a:t>
            </a:r>
            <a:endParaRPr lang="en-US" sz="15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B5C6EC-1D79-66F6-5EFF-B97F74588256}"/>
              </a:ext>
            </a:extLst>
          </p:cNvPr>
          <p:cNvSpPr txBox="1"/>
          <p:nvPr/>
        </p:nvSpPr>
        <p:spPr>
          <a:xfrm>
            <a:off x="4880866" y="3832819"/>
            <a:ext cx="4833943" cy="1776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telefoniere mit Freunden.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mache meine Hausaufgaben.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kaufe ein </a:t>
            </a:r>
            <a:r>
              <a:rPr lang="de-DE" sz="1500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(zum Beispiel Kleidung).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lerne für einen Test.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höre Musik.</a:t>
            </a:r>
            <a:endParaRPr lang="en-US" sz="15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660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F2CD18-D6D9-FF1E-AA89-E850FB656697}"/>
              </a:ext>
            </a:extLst>
          </p:cNvPr>
          <p:cNvSpPr txBox="1"/>
          <p:nvPr/>
        </p:nvSpPr>
        <p:spPr>
          <a:xfrm>
            <a:off x="491744" y="1746325"/>
            <a:ext cx="9185655" cy="190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Poster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präsentieren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Präsentierte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Poster in der Klasse. 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US" sz="2000" i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9A6EF0-93C1-2F3E-B7F3-9034ADDF9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85" y="3516284"/>
            <a:ext cx="3822754" cy="207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18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73329" y="1752219"/>
            <a:ext cx="818489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erreicht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über Aktivitäten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die wir online oder im Flugmodus machen.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Ja!</a:t>
            </a:r>
            <a:endParaRPr lang="en-US" sz="3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75D90137-0F65-98C0-A195-2DA2662A5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4369183"/>
            <a:ext cx="127635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92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56664"/>
            <a:ext cx="9048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Bis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nächsten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Mal!</a:t>
            </a:r>
          </a:p>
          <a:p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6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717251761681439B8CC535AA645ECA" ma:contentTypeVersion="19" ma:contentTypeDescription="Ein neues Dokument erstellen." ma:contentTypeScope="" ma:versionID="729767a46d0c93d42dc352067bb40b52">
  <xsd:schema xmlns:xsd="http://www.w3.org/2001/XMLSchema" xmlns:xs="http://www.w3.org/2001/XMLSchema" xmlns:p="http://schemas.microsoft.com/office/2006/metadata/properties" xmlns:ns2="bce36f76-1425-44fc-8d95-2e2d1e5a31ca" xmlns:ns3="aa85bb9c-8b48-4336-8f45-17e136e33354" targetNamespace="http://schemas.microsoft.com/office/2006/metadata/properties" ma:root="true" ma:fieldsID="dee8f99ab4cddb2525396edaf5f07f76" ns2:_="" ns3:_="">
    <xsd:import namespace="bce36f76-1425-44fc-8d95-2e2d1e5a31ca"/>
    <xsd:import namespace="aa85bb9c-8b48-4336-8f45-17e136e333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36f76-1425-44fc-8d95-2e2d1e5a31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5bb9c-8b48-4336-8f45-17e136e333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e37759-1d8d-4ff4-8d86-113f91690707}" ma:internalName="TaxCatchAll" ma:showField="CatchAllData" ma:web="aa85bb9c-8b48-4336-8f45-17e136e333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36f76-1425-44fc-8d95-2e2d1e5a31ca">
      <Terms xmlns="http://schemas.microsoft.com/office/infopath/2007/PartnerControls"/>
    </lcf76f155ced4ddcb4097134ff3c332f>
    <TaxCatchAll xmlns="aa85bb9c-8b48-4336-8f45-17e136e33354" xsi:nil="true"/>
  </documentManagement>
</p:properties>
</file>

<file path=customXml/itemProps1.xml><?xml version="1.0" encoding="utf-8"?>
<ds:datastoreItem xmlns:ds="http://schemas.openxmlformats.org/officeDocument/2006/customXml" ds:itemID="{A3A63DD1-AE49-4289-B1B2-DB5B2F51A69F}"/>
</file>

<file path=customXml/itemProps2.xml><?xml version="1.0" encoding="utf-8"?>
<ds:datastoreItem xmlns:ds="http://schemas.openxmlformats.org/officeDocument/2006/customXml" ds:itemID="{60B6B25B-24AE-4FC4-88E0-A777C0387BAB}"/>
</file>

<file path=customXml/itemProps3.xml><?xml version="1.0" encoding="utf-8"?>
<ds:datastoreItem xmlns:ds="http://schemas.openxmlformats.org/officeDocument/2006/customXml" ds:itemID="{86D6CEF0-75C5-4B26-B0B0-C393EEAE89F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</TotalTime>
  <Words>280</Words>
  <Application>Microsoft Macintosh PowerPoint</Application>
  <PresentationFormat>A4 Paper (210x297 mm)</PresentationFormat>
  <Paragraphs>66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Géza G Schenk</dc:creator>
  <cp:lastModifiedBy>Géza G Schenk</cp:lastModifiedBy>
  <cp:revision>23</cp:revision>
  <dcterms:created xsi:type="dcterms:W3CDTF">2024-08-27T16:27:59Z</dcterms:created>
  <dcterms:modified xsi:type="dcterms:W3CDTF">2026-03-09T18:58:02Z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0x01010042717251761681439B8CC535AA645ECA</vt:lpwstr>
  </property>
</Properties>
</file>