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59" r:id="rId2"/>
    <p:sldId id="258" r:id="rId3"/>
    <p:sldId id="260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77" r:id="rId13"/>
    <p:sldId id="276" r:id="rId1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105"/>
    <a:srgbClr val="A0C814"/>
    <a:srgbClr val="EB6400"/>
    <a:srgbClr val="788287"/>
    <a:srgbClr val="003969"/>
    <a:srgbClr val="5AC8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83"/>
    <p:restoredTop sz="94668"/>
  </p:normalViewPr>
  <p:slideViewPr>
    <p:cSldViewPr snapToGrid="0">
      <p:cViewPr varScale="1">
        <p:scale>
          <a:sx n="153" d="100"/>
          <a:sy n="153" d="100"/>
        </p:scale>
        <p:origin x="10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EC6CE-D7FA-584D-82E9-14236AC6540E}" type="datetimeFigureOut">
              <a:rPr lang="de-DE" smtClean="0"/>
              <a:t>09.03.26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33C650-A634-2845-A918-2C25636B6CD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5986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6DA7DEC-2385-418D-9837-9972762C2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9" y="1573107"/>
            <a:ext cx="8543925" cy="697128"/>
          </a:xfrm>
          <a:prstGeom prst="rect">
            <a:avLst/>
          </a:prstGeom>
        </p:spPr>
        <p:txBody>
          <a:bodyPr anchor="t" anchorCtr="0"/>
          <a:lstStyle>
            <a:lvl1pPr>
              <a:defRPr sz="35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B96324E-5042-BB3B-47F4-4BD90BE57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2522483"/>
            <a:ext cx="8543925" cy="345478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>
                <a:solidFill>
                  <a:srgbClr val="788287"/>
                </a:solidFill>
              </a:defRPr>
            </a:lvl2pPr>
            <a:lvl3pPr marL="914400" indent="0">
              <a:buFontTx/>
              <a:buNone/>
              <a:defRPr>
                <a:solidFill>
                  <a:srgbClr val="374105"/>
                </a:solidFill>
              </a:defRPr>
            </a:lvl3pPr>
            <a:lvl4pPr marL="1371600" indent="0">
              <a:buFontTx/>
              <a:buNone/>
              <a:defRPr i="1">
                <a:solidFill>
                  <a:srgbClr val="A0C814"/>
                </a:solidFill>
              </a:defRPr>
            </a:lvl4pPr>
            <a:lvl5pPr marL="1828800" indent="0">
              <a:buFontTx/>
              <a:buNone/>
              <a:defRPr sz="1300"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1388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1625929"/>
            <a:ext cx="8543925" cy="4351338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788287"/>
                </a:solidFill>
              </a:defRPr>
            </a:lvl2pPr>
            <a:lvl3pPr>
              <a:defRPr>
                <a:solidFill>
                  <a:srgbClr val="374105"/>
                </a:solidFill>
              </a:defRPr>
            </a:lvl3pPr>
            <a:lvl4pPr>
              <a:defRPr>
                <a:solidFill>
                  <a:srgbClr val="A0C814"/>
                </a:solidFill>
              </a:defRPr>
            </a:lvl4pPr>
            <a:lvl5pPr>
              <a:defRPr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6237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1"/>
            <a:ext cx="8543925" cy="1201626"/>
          </a:xfrm>
          <a:prstGeom prst="rect">
            <a:avLst/>
          </a:prstGeom>
        </p:spPr>
        <p:txBody>
          <a:bodyPr anchor="t" anchorCtr="0"/>
          <a:lstStyle>
            <a:lvl1pPr>
              <a:defRPr sz="35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2852612"/>
            <a:ext cx="8543925" cy="28650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0657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3923534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788287"/>
                </a:solidFill>
              </a:defRPr>
            </a:lvl2pPr>
            <a:lvl3pPr>
              <a:defRPr>
                <a:solidFill>
                  <a:srgbClr val="374105"/>
                </a:solidFill>
              </a:defRPr>
            </a:lvl3pPr>
            <a:lvl4pPr>
              <a:defRPr>
                <a:solidFill>
                  <a:srgbClr val="A0C814"/>
                </a:solidFill>
              </a:defRPr>
            </a:lvl4pPr>
            <a:lvl5pPr>
              <a:defRPr sz="1300"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8FECA3D-AFAA-C2FF-F3FB-0E1AAE09497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014914" y="1825625"/>
            <a:ext cx="4210050" cy="39235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>
                <a:solidFill>
                  <a:srgbClr val="788287"/>
                </a:solidFill>
              </a:defRPr>
            </a:lvl2pPr>
            <a:lvl3pPr marL="914400" indent="0">
              <a:buFontTx/>
              <a:buNone/>
              <a:defRPr>
                <a:solidFill>
                  <a:srgbClr val="374105"/>
                </a:solidFill>
              </a:defRPr>
            </a:lvl3pPr>
            <a:lvl4pPr marL="1371600" indent="0">
              <a:buFontTx/>
              <a:buNone/>
              <a:defRPr>
                <a:solidFill>
                  <a:srgbClr val="A0C814"/>
                </a:solidFill>
              </a:defRPr>
            </a:lvl4pPr>
            <a:lvl5pPr marL="1828800" indent="0">
              <a:buFontTx/>
              <a:buNone/>
              <a:defRPr sz="1300"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7771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452565"/>
            <a:ext cx="419070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3689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452565"/>
            <a:ext cx="4211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3689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011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and white frame with a guitar&#10;&#10;AI-generated content may be incorrect.">
            <a:extLst>
              <a:ext uri="{FF2B5EF4-FFF2-40B4-BE49-F238E27FC236}">
                <a16:creationId xmlns:a16="http://schemas.microsoft.com/office/drawing/2014/main" id="{2706DC66-0B33-DD26-6692-0A17A24FC24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0533" y="0"/>
            <a:ext cx="9699450" cy="685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954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512063" y="1767286"/>
            <a:ext cx="7542969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Herzlich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Willkommen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0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Lektion</a:t>
            </a:r>
            <a:r>
              <a:rPr lang="en-US" sz="3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3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</a:p>
          <a:p>
            <a:endParaRPr lang="en-US" sz="28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5000" b="1" dirty="0">
              <a:solidFill>
                <a:srgbClr val="EB64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5000" b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Ausgehen</a:t>
            </a:r>
            <a:endParaRPr lang="en-US" sz="5000" b="1" dirty="0">
              <a:solidFill>
                <a:srgbClr val="EB64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409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512069" y="1777456"/>
            <a:ext cx="9048496" cy="2328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Unsere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Lernziele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heute</a:t>
            </a: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ts val="27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sprechen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über Ausgehen mit Freunden.</a:t>
            </a:r>
          </a:p>
          <a:p>
            <a:pPr marL="342900" indent="-342900">
              <a:lnSpc>
                <a:spcPts val="27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kennen wichtige Informationen über die Band</a:t>
            </a:r>
            <a:b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AnnenMayKantereit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Graphic 21" descr="Bullseye outline">
            <a:extLst>
              <a:ext uri="{FF2B5EF4-FFF2-40B4-BE49-F238E27FC236}">
                <a16:creationId xmlns:a16="http://schemas.microsoft.com/office/drawing/2014/main" id="{92F2E724-20D2-C680-E0A1-A4C8FDD516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62100" y="4191717"/>
            <a:ext cx="1722844" cy="172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916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491745" y="1746325"/>
            <a:ext cx="9048496" cy="1559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Video </a:t>
            </a:r>
            <a:r>
              <a:rPr lang="en-US" sz="3000" b="1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ohne</a:t>
            </a:r>
            <a:r>
              <a:rPr lang="en-US" sz="3000" b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Ton</a:t>
            </a:r>
          </a:p>
          <a:p>
            <a:pPr>
              <a:lnSpc>
                <a:spcPts val="2700"/>
              </a:lnSpc>
            </a:pPr>
            <a:endParaRPr lang="en-US" sz="2000" b="1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schauen uns ein Video ohne Ton an. </a:t>
            </a:r>
            <a:br>
              <a:rPr lang="de-DE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Macht euch Notizen: Was seht ihr im Video?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D0D538-0DC9-3C18-AE57-14D2DBDFD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709" y="3665912"/>
            <a:ext cx="2568633" cy="25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867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9E37C-07D3-5598-D14B-C6C45F05B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C5FFDE-FA81-A426-F0D7-FBB81FF5F5E3}"/>
              </a:ext>
            </a:extLst>
          </p:cNvPr>
          <p:cNvSpPr txBox="1"/>
          <p:nvPr/>
        </p:nvSpPr>
        <p:spPr>
          <a:xfrm>
            <a:off x="491745" y="1746325"/>
            <a:ext cx="9048496" cy="2405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Video </a:t>
            </a:r>
            <a:r>
              <a:rPr lang="en-US" sz="3000" b="1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ohne</a:t>
            </a:r>
            <a:r>
              <a:rPr lang="en-US" sz="3000" b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Ton</a:t>
            </a:r>
          </a:p>
          <a:p>
            <a:pPr>
              <a:lnSpc>
                <a:spcPts val="2700"/>
              </a:lnSpc>
            </a:pPr>
            <a:endParaRPr lang="en-US" sz="2000" b="1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lnSpc>
                <a:spcPts val="27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habt ihr im Video gesehen? </a:t>
            </a:r>
          </a:p>
          <a:p>
            <a:pPr marL="457200" indent="-457200">
              <a:lnSpc>
                <a:spcPts val="27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00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glaubt ihr: </a:t>
            </a:r>
            <a:br>
              <a:rPr lang="de-DE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Worum geht es im Lied? </a:t>
            </a:r>
            <a:br>
              <a:rPr lang="de-DE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könnte das Thema sein?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A4F23C-2B57-A108-FF0E-01412C374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3192" y="2949186"/>
            <a:ext cx="2721520" cy="279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526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B71B8-996E-DA1E-2A56-1122DB07B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99DD15-8EE2-E722-4245-4184294B1BBC}"/>
              </a:ext>
            </a:extLst>
          </p:cNvPr>
          <p:cNvSpPr txBox="1"/>
          <p:nvPr/>
        </p:nvSpPr>
        <p:spPr>
          <a:xfrm>
            <a:off x="491745" y="1746325"/>
            <a:ext cx="3874982" cy="290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Video </a:t>
            </a:r>
            <a:r>
              <a:rPr lang="en-US" sz="3000" b="1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mit</a:t>
            </a:r>
            <a:r>
              <a:rPr lang="en-US" sz="3000" b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Ton</a:t>
            </a:r>
          </a:p>
          <a:p>
            <a:pPr>
              <a:lnSpc>
                <a:spcPts val="2700"/>
              </a:lnSpc>
            </a:pPr>
            <a:endParaRPr lang="en-US" sz="2000" b="1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en-US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sehen</a:t>
            </a:r>
            <a:r>
              <a:rPr lang="en-US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</a:t>
            </a:r>
            <a:r>
              <a:rPr lang="en-US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das Video </a:t>
            </a:r>
            <a:r>
              <a:rPr lang="en-US" sz="2000" b="1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mit</a:t>
            </a:r>
            <a:r>
              <a:rPr lang="en-US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Ton an.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en-US" sz="2000" b="1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Welche</a:t>
            </a:r>
            <a:r>
              <a:rPr lang="en-US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Wörter</a:t>
            </a:r>
            <a:r>
              <a:rPr lang="en-US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fehlen</a:t>
            </a:r>
            <a:r>
              <a:rPr lang="en-US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</a:t>
            </a:r>
            <a:r>
              <a:rPr lang="en-US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Text?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endParaRPr lang="en-US" sz="2000" b="1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F07417-0F9E-7852-2A40-F789EA8F58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768"/>
          <a:stretch>
            <a:fillRect/>
          </a:stretch>
        </p:blipFill>
        <p:spPr>
          <a:xfrm>
            <a:off x="5240493" y="1930739"/>
            <a:ext cx="3959491" cy="36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361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5E14A-6FF3-7902-2BCD-1326C1F83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55FB2BC-079F-F44D-F8D7-0D5415891CF3}"/>
              </a:ext>
            </a:extLst>
          </p:cNvPr>
          <p:cNvSpPr txBox="1"/>
          <p:nvPr/>
        </p:nvSpPr>
        <p:spPr>
          <a:xfrm>
            <a:off x="491745" y="1746325"/>
            <a:ext cx="3874982" cy="305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Lösung</a:t>
            </a:r>
            <a:endParaRPr lang="en-US" sz="3000" b="1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endParaRPr lang="en-US" sz="2000" b="1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en-US" sz="2000" b="1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Habt</a:t>
            </a:r>
            <a:r>
              <a:rPr lang="en-US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ihr</a:t>
            </a:r>
            <a:r>
              <a:rPr lang="en-US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alle </a:t>
            </a:r>
            <a:r>
              <a:rPr lang="en-US" sz="2000" b="1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Wörter</a:t>
            </a:r>
            <a:r>
              <a:rPr lang="en-US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richtig</a:t>
            </a:r>
            <a:r>
              <a:rPr lang="en-US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genannt</a:t>
            </a:r>
            <a:r>
              <a:rPr lang="en-US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en-US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Super!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endParaRPr lang="en-US" sz="2000" b="1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  <a:spcAft>
                <a:spcPts val="1200"/>
              </a:spcAft>
            </a:pPr>
            <a:endParaRPr lang="en-US" sz="2000" b="1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77B4E8-1BF4-5A5F-41EE-85857D1A43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768"/>
          <a:stretch>
            <a:fillRect/>
          </a:stretch>
        </p:blipFill>
        <p:spPr>
          <a:xfrm>
            <a:off x="5240493" y="1930739"/>
            <a:ext cx="3959491" cy="36858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87E669-929D-D2A7-D71F-4973B6C7B329}"/>
              </a:ext>
            </a:extLst>
          </p:cNvPr>
          <p:cNvSpPr txBox="1"/>
          <p:nvPr/>
        </p:nvSpPr>
        <p:spPr>
          <a:xfrm>
            <a:off x="5828232" y="2064318"/>
            <a:ext cx="76901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weiß</a:t>
            </a:r>
            <a:endParaRPr lang="en-US" sz="1500" b="1" i="1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CD9481-4ECD-7745-29C9-BA7E3223F5F3}"/>
              </a:ext>
            </a:extLst>
          </p:cNvPr>
          <p:cNvSpPr txBox="1"/>
          <p:nvPr/>
        </p:nvSpPr>
        <p:spPr>
          <a:xfrm>
            <a:off x="7097195" y="2456204"/>
            <a:ext cx="76901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mag</a:t>
            </a:r>
            <a:endParaRPr lang="en-US" sz="1500" b="1" i="1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429C2F-082F-8C0E-0103-0313A8A3C6E0}"/>
              </a:ext>
            </a:extLst>
          </p:cNvPr>
          <p:cNvSpPr txBox="1"/>
          <p:nvPr/>
        </p:nvSpPr>
        <p:spPr>
          <a:xfrm>
            <a:off x="5734926" y="2866752"/>
            <a:ext cx="10017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glaub</a:t>
            </a:r>
            <a:r>
              <a:rPr lang="en-US" sz="1500" b="1" i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’</a:t>
            </a:r>
            <a:endParaRPr lang="en-US" sz="1500" b="1" i="1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51220C-035F-29D1-E122-19E740253C0E}"/>
              </a:ext>
            </a:extLst>
          </p:cNvPr>
          <p:cNvSpPr txBox="1"/>
          <p:nvPr/>
        </p:nvSpPr>
        <p:spPr>
          <a:xfrm>
            <a:off x="6891919" y="3258637"/>
            <a:ext cx="10017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gefragt</a:t>
            </a:r>
            <a:endParaRPr lang="en-US" sz="1500" b="1" i="1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91C1A2-5D43-624E-76C4-B0F16279086A}"/>
              </a:ext>
            </a:extLst>
          </p:cNvPr>
          <p:cNvSpPr txBox="1"/>
          <p:nvPr/>
        </p:nvSpPr>
        <p:spPr>
          <a:xfrm>
            <a:off x="7255813" y="4033078"/>
            <a:ext cx="126303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ausgehen</a:t>
            </a:r>
            <a:endParaRPr lang="en-US" sz="1500" b="1" i="1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6F8F5C-3342-FB43-ACCE-A041AF3D444F}"/>
              </a:ext>
            </a:extLst>
          </p:cNvPr>
          <p:cNvSpPr txBox="1"/>
          <p:nvPr/>
        </p:nvSpPr>
        <p:spPr>
          <a:xfrm>
            <a:off x="7591715" y="4452955"/>
            <a:ext cx="126303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bringen</a:t>
            </a:r>
            <a:endParaRPr lang="en-US" sz="1500" b="1" i="1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678F35-B720-2D8F-A901-4A01D8C308FA}"/>
              </a:ext>
            </a:extLst>
          </p:cNvPr>
          <p:cNvSpPr txBox="1"/>
          <p:nvPr/>
        </p:nvSpPr>
        <p:spPr>
          <a:xfrm>
            <a:off x="7031878" y="4816849"/>
            <a:ext cx="126303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raus</a:t>
            </a:r>
            <a:endParaRPr lang="en-US" sz="1500" b="1" i="1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599E02-C322-44B7-5BF4-13BD507372D8}"/>
              </a:ext>
            </a:extLst>
          </p:cNvPr>
          <p:cNvSpPr txBox="1"/>
          <p:nvPr/>
        </p:nvSpPr>
        <p:spPr>
          <a:xfrm>
            <a:off x="7601045" y="5180743"/>
            <a:ext cx="126303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gehen</a:t>
            </a:r>
            <a:endParaRPr lang="en-US" sz="1500" b="1" i="1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570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AF10B-7EC1-DD94-4309-3F53F810D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72FED-2406-C340-C741-492043E61795}"/>
              </a:ext>
            </a:extLst>
          </p:cNvPr>
          <p:cNvSpPr txBox="1"/>
          <p:nvPr/>
        </p:nvSpPr>
        <p:spPr>
          <a:xfrm>
            <a:off x="491745" y="1746325"/>
            <a:ext cx="9048496" cy="2944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Keine Lust</a:t>
            </a:r>
          </a:p>
          <a:p>
            <a:pPr>
              <a:lnSpc>
                <a:spcPts val="2700"/>
              </a:lnSpc>
            </a:pPr>
            <a:endParaRPr lang="en-US" sz="2000" b="1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de-DE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machst du, wenn du keine Lust hast, auszugehen? </a:t>
            </a:r>
            <a:br>
              <a:rPr lang="de-DE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Und wie oft machst du das dann?</a:t>
            </a:r>
          </a:p>
          <a:p>
            <a:pPr>
              <a:lnSpc>
                <a:spcPts val="2700"/>
              </a:lnSpc>
            </a:pPr>
            <a:endParaRPr lang="de-DE" sz="2000" b="1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endParaRPr lang="de-DE" sz="2000" b="1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de-DE" sz="3000" b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immer – oft – manchmal – selten - nie</a:t>
            </a:r>
          </a:p>
          <a:p>
            <a:pPr>
              <a:lnSpc>
                <a:spcPts val="2700"/>
              </a:lnSpc>
            </a:pPr>
            <a:endParaRPr lang="de-DE" sz="2000" b="1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127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AD2D7-A7BC-879B-DD06-5565CC6F4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8D4E1F-4B70-C515-981D-A9CA5B079B07}"/>
              </a:ext>
            </a:extLst>
          </p:cNvPr>
          <p:cNvSpPr txBox="1"/>
          <p:nvPr/>
        </p:nvSpPr>
        <p:spPr>
          <a:xfrm>
            <a:off x="491745" y="1746325"/>
            <a:ext cx="9048496" cy="190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Bewegungsspiel</a:t>
            </a:r>
            <a:endParaRPr lang="en-US" sz="3000" b="1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endParaRPr lang="en-US" sz="2000" b="1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de-DE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Stimme für jede Aktivität ab, wie oft du sie machst. </a:t>
            </a:r>
            <a:br>
              <a:rPr lang="de-DE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Gehe zum jeweiligen Schild (</a:t>
            </a:r>
            <a:r>
              <a:rPr lang="de-DE" sz="2000" b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immer – oft – manchmal – selten – nie) </a:t>
            </a:r>
            <a:r>
              <a:rPr lang="de-DE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 Klassenzimmer.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BB309A-0029-29A0-962C-83B57EA4D5C8}"/>
              </a:ext>
            </a:extLst>
          </p:cNvPr>
          <p:cNvSpPr txBox="1"/>
          <p:nvPr/>
        </p:nvSpPr>
        <p:spPr>
          <a:xfrm>
            <a:off x="587989" y="3926125"/>
            <a:ext cx="3246894" cy="1776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500" b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Ich bleibe zu Hause.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500" b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Ich schaue eine Serie.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500" b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Ich telefoniere.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500" b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Ich bin traurig.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500" b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Ich lese ein Buch.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9B7B04-5C3A-7A77-CC1A-46E6650FE730}"/>
              </a:ext>
            </a:extLst>
          </p:cNvPr>
          <p:cNvSpPr txBox="1"/>
          <p:nvPr/>
        </p:nvSpPr>
        <p:spPr>
          <a:xfrm>
            <a:off x="3964033" y="3926124"/>
            <a:ext cx="3246894" cy="1776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500" b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Ich spiele Onlinespiele.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500" b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Ich koche.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500" b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Ich mache Hausaufgaben.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500" b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Ich höre Musik.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664C4A-8D48-DD76-48EA-E7766F14C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160" y="3514053"/>
            <a:ext cx="795190" cy="14125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FC2919-DD6D-A4A3-0923-B8F1A9725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473821" y="4019925"/>
            <a:ext cx="861474" cy="162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214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00056-D1B7-48C8-1A26-57A627370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10C97D-5302-B829-C9ED-55F04E529873}"/>
              </a:ext>
            </a:extLst>
          </p:cNvPr>
          <p:cNvSpPr txBox="1"/>
          <p:nvPr/>
        </p:nvSpPr>
        <p:spPr>
          <a:xfrm>
            <a:off x="491745" y="1746325"/>
            <a:ext cx="7989782" cy="3752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Drei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Wahrheiten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Lüge</a:t>
            </a: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Schreibt vier Sätze über euch und eure Freunde auf. </a:t>
            </a:r>
            <a:b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Drei sind wahr, ein Satz ist falsch.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Schreibt über: 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Wann trefft ihr eure Freunde?</a:t>
            </a:r>
            <a:b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macht ihr zusammen? </a:t>
            </a:r>
            <a:b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 trefft ihr euch? </a:t>
            </a:r>
            <a:endParaRPr lang="en-US" sz="2000" b="1" dirty="0">
              <a:solidFill>
                <a:srgbClr val="37410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endParaRPr lang="de-DE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115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659FF-B22F-4E40-4BF4-4AD62B626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9BCD44B-CD26-5F93-BA15-225BF2E7D110}"/>
              </a:ext>
            </a:extLst>
          </p:cNvPr>
          <p:cNvSpPr txBox="1"/>
          <p:nvPr/>
        </p:nvSpPr>
        <p:spPr>
          <a:xfrm>
            <a:off x="491745" y="1746325"/>
            <a:ext cx="7989782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Drei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Wahrheiten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Lüge</a:t>
            </a: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4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Bildet kleine Gruppen.</a:t>
            </a:r>
          </a:p>
          <a:p>
            <a:pPr>
              <a:lnSpc>
                <a:spcPts val="2400"/>
              </a:lnSpc>
              <a:spcAft>
                <a:spcPts val="1200"/>
              </a:spcAft>
            </a:pPr>
            <a:r>
              <a:rPr lang="de-DE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Jedee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/jeder in der Gruppe liest ihre/seine Sätze vor. </a:t>
            </a:r>
            <a:b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und die anderen raten: </a:t>
            </a:r>
            <a:b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Welche Aussage ist die Lüge?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17538E-3E9C-8C49-3371-8DF9FFE27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7575" y="4331472"/>
            <a:ext cx="2332653" cy="191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368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44AF8-DD15-88AD-9244-69EB1EFB8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BB4660-7F11-52D6-617A-0E5EF5F15574}"/>
              </a:ext>
            </a:extLst>
          </p:cNvPr>
          <p:cNvSpPr txBox="1"/>
          <p:nvPr/>
        </p:nvSpPr>
        <p:spPr>
          <a:xfrm>
            <a:off x="491745" y="1746325"/>
            <a:ext cx="9090794" cy="3992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Band </a:t>
            </a:r>
            <a:r>
              <a:rPr lang="en-US" sz="3000" b="1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AnnenMayKantereit</a:t>
            </a:r>
            <a:endParaRPr lang="en-US" sz="3000" b="1">
              <a:solidFill>
                <a:srgbClr val="37410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endParaRPr lang="en-US" sz="2000" b="1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machen eine kleine Recherche zur Band </a:t>
            </a:r>
            <a:r>
              <a:rPr lang="de-DE" sz="2000" b="1" i="1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AnnenMayKantereit</a:t>
            </a:r>
            <a:r>
              <a:rPr lang="de-DE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Sucht folgende Informationen: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Wer sind sie?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Woher kommen sie?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für Musik machen sie?</a:t>
            </a:r>
            <a:br>
              <a:rPr lang="de-DE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de-DE" sz="2000" b="1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de-DE" sz="2000" b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Findet ein oder zwei Lieder der Band und hört kurz rein.</a:t>
            </a:r>
          </a:p>
        </p:txBody>
      </p:sp>
    </p:spTree>
    <p:extLst>
      <p:ext uri="{BB962C8B-B14F-4D97-AF65-F5344CB8AC3E}">
        <p14:creationId xmlns:p14="http://schemas.microsoft.com/office/powerpoint/2010/main" val="544389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473329" y="1752219"/>
            <a:ext cx="8184895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Haben </a:t>
            </a:r>
            <a:r>
              <a:rPr lang="en-US" sz="3000" b="1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</a:t>
            </a:r>
            <a:r>
              <a:rPr lang="en-US" sz="3000" b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unsere</a:t>
            </a:r>
            <a:r>
              <a:rPr lang="en-US" sz="3000" b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Lernziele</a:t>
            </a:r>
            <a:r>
              <a:rPr lang="en-US" sz="3000" b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erreicht</a:t>
            </a:r>
            <a:r>
              <a:rPr lang="en-US" sz="3000" b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  <a:p>
            <a:pPr>
              <a:lnSpc>
                <a:spcPts val="2700"/>
              </a:lnSpc>
            </a:pPr>
            <a:endParaRPr lang="en-US" sz="4000" b="1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ts val="27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können</a:t>
            </a:r>
            <a:r>
              <a:rPr lang="en-US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über das Ausgehen mit Freunden </a:t>
            </a:r>
            <a:r>
              <a:rPr lang="en-US" sz="2000" b="1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sprechen</a:t>
            </a:r>
            <a:r>
              <a:rPr lang="en-US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342900" indent="-342900">
              <a:lnSpc>
                <a:spcPts val="27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kennen wichtige Informationen über die Band </a:t>
            </a:r>
            <a:r>
              <a:rPr lang="de-DE" sz="2000" b="1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AnnenMayKantereit</a:t>
            </a:r>
            <a:r>
              <a:rPr lang="de-DE" sz="2000" b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sz="2000" b="1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ts val="2700"/>
              </a:lnSpc>
              <a:buFont typeface="Arial" panose="020B0604020202020204" pitchFamily="34" charset="0"/>
              <a:buChar char="•"/>
            </a:pPr>
            <a:endParaRPr lang="en-US" sz="2000" b="1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endParaRPr lang="en-US" sz="3000" b="1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en-US" sz="3000" b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Ja!</a:t>
            </a:r>
            <a:endParaRPr lang="en-US" sz="3000" b="1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Graphic 5" descr="Thumbs up sign outline">
            <a:extLst>
              <a:ext uri="{FF2B5EF4-FFF2-40B4-BE49-F238E27FC236}">
                <a16:creationId xmlns:a16="http://schemas.microsoft.com/office/drawing/2014/main" id="{75D90137-0F65-98C0-A195-2DA2662A5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7800" y="4369183"/>
            <a:ext cx="1276350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492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491745" y="1756664"/>
            <a:ext cx="9048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Bis </a:t>
            </a:r>
            <a:r>
              <a:rPr lang="en-US" sz="3000" b="1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zum</a:t>
            </a:r>
            <a:r>
              <a:rPr lang="en-US" sz="3000" b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nächsten</a:t>
            </a:r>
            <a:r>
              <a:rPr lang="en-US" sz="3000" b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Mal!</a:t>
            </a:r>
          </a:p>
          <a:p>
            <a:endParaRPr lang="en-US" sz="3000" b="1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67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2717251761681439B8CC535AA645ECA" ma:contentTypeVersion="19" ma:contentTypeDescription="Ein neues Dokument erstellen." ma:contentTypeScope="" ma:versionID="729767a46d0c93d42dc352067bb40b52">
  <xsd:schema xmlns:xsd="http://www.w3.org/2001/XMLSchema" xmlns:xs="http://www.w3.org/2001/XMLSchema" xmlns:p="http://schemas.microsoft.com/office/2006/metadata/properties" xmlns:ns2="bce36f76-1425-44fc-8d95-2e2d1e5a31ca" xmlns:ns3="aa85bb9c-8b48-4336-8f45-17e136e33354" targetNamespace="http://schemas.microsoft.com/office/2006/metadata/properties" ma:root="true" ma:fieldsID="dee8f99ab4cddb2525396edaf5f07f76" ns2:_="" ns3:_="">
    <xsd:import namespace="bce36f76-1425-44fc-8d95-2e2d1e5a31ca"/>
    <xsd:import namespace="aa85bb9c-8b48-4336-8f45-17e136e333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e36f76-1425-44fc-8d95-2e2d1e5a31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a98d083d-d29e-4d2c-90d9-9b78849702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85bb9c-8b48-4336-8f45-17e136e333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0e37759-1d8d-4ff4-8d86-113f91690707}" ma:internalName="TaxCatchAll" ma:showField="CatchAllData" ma:web="aa85bb9c-8b48-4336-8f45-17e136e3335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ce36f76-1425-44fc-8d95-2e2d1e5a31ca">
      <Terms xmlns="http://schemas.microsoft.com/office/infopath/2007/PartnerControls"/>
    </lcf76f155ced4ddcb4097134ff3c332f>
    <TaxCatchAll xmlns="aa85bb9c-8b48-4336-8f45-17e136e33354" xsi:nil="true"/>
  </documentManagement>
</p:properties>
</file>

<file path=customXml/itemProps1.xml><?xml version="1.0" encoding="utf-8"?>
<ds:datastoreItem xmlns:ds="http://schemas.openxmlformats.org/officeDocument/2006/customXml" ds:itemID="{CE2D30EA-1E6F-4026-8752-631C7205AA9F}"/>
</file>

<file path=customXml/itemProps2.xml><?xml version="1.0" encoding="utf-8"?>
<ds:datastoreItem xmlns:ds="http://schemas.openxmlformats.org/officeDocument/2006/customXml" ds:itemID="{474CAA68-508F-4540-988B-9280AABB9BC2}"/>
</file>

<file path=customXml/itemProps3.xml><?xml version="1.0" encoding="utf-8"?>
<ds:datastoreItem xmlns:ds="http://schemas.openxmlformats.org/officeDocument/2006/customXml" ds:itemID="{D8BFBBE2-B7BA-43DD-99DB-E3F5DD743555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409</TotalTime>
  <Words>372</Words>
  <Application>Microsoft Macintosh PowerPoint</Application>
  <PresentationFormat>A4 Paper (210x297 mm)</PresentationFormat>
  <Paragraphs>73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Arial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Géza G Schenk</dc:creator>
  <cp:lastModifiedBy>Géza G Schenk</cp:lastModifiedBy>
  <cp:revision>23</cp:revision>
  <dcterms:created xsi:type="dcterms:W3CDTF">2024-08-27T16:27:59Z</dcterms:created>
  <dcterms:modified xsi:type="dcterms:W3CDTF">2026-03-09T18:57:45Z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0x01010042717251761681439B8CC535AA645ECA</vt:lpwstr>
  </property>
</Properties>
</file>