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9" r:id="rId2"/>
    <p:sldId id="258" r:id="rId3"/>
    <p:sldId id="260" r:id="rId4"/>
    <p:sldId id="278" r:id="rId5"/>
    <p:sldId id="286" r:id="rId6"/>
    <p:sldId id="280" r:id="rId7"/>
    <p:sldId id="282" r:id="rId8"/>
    <p:sldId id="283" r:id="rId9"/>
    <p:sldId id="287" r:id="rId10"/>
    <p:sldId id="277" r:id="rId11"/>
    <p:sldId id="276" r:id="rId1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105"/>
    <a:srgbClr val="EB6400"/>
    <a:srgbClr val="A0C814"/>
    <a:srgbClr val="788287"/>
    <a:srgbClr val="003969"/>
    <a:srgbClr val="5AC8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0"/>
    <p:restoredTop sz="94668"/>
  </p:normalViewPr>
  <p:slideViewPr>
    <p:cSldViewPr snapToGrid="0">
      <p:cViewPr varScale="1">
        <p:scale>
          <a:sx n="143" d="100"/>
          <a:sy n="143" d="100"/>
        </p:scale>
        <p:origin x="20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EC6CE-D7FA-584D-82E9-14236AC6540E}" type="datetimeFigureOut">
              <a:rPr lang="de-DE" smtClean="0"/>
              <a:t>09.03.26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33C650-A634-2845-A918-2C25636B6CD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986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6DA7DEC-2385-418D-9837-9972762C2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9" y="1573107"/>
            <a:ext cx="8543925" cy="697128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96324E-5042-BB3B-47F4-4BD90BE57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522483"/>
            <a:ext cx="8543925" cy="345478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 i="1"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313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625929"/>
            <a:ext cx="8543925" cy="4351338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6237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1"/>
            <a:ext cx="8543925" cy="1201626"/>
          </a:xfrm>
          <a:prstGeom prst="rect">
            <a:avLst/>
          </a:prstGeom>
        </p:spPr>
        <p:txBody>
          <a:bodyPr anchor="t" anchorCtr="0"/>
          <a:lstStyle>
            <a:lvl1pPr>
              <a:defRPr sz="3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2852612"/>
            <a:ext cx="8543925" cy="28650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065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3923534"/>
          </a:xfrm>
          <a:prstGeom prst="rect">
            <a:avLst/>
          </a:prstGeom>
        </p:spPr>
        <p:txBody>
          <a:bodyPr/>
          <a:lstStyle>
            <a:lvl2pPr>
              <a:defRPr>
                <a:solidFill>
                  <a:srgbClr val="788287"/>
                </a:solidFill>
              </a:defRPr>
            </a:lvl2pPr>
            <a:lvl3pPr>
              <a:defRPr>
                <a:solidFill>
                  <a:srgbClr val="374105"/>
                </a:solidFill>
              </a:defRPr>
            </a:lvl3pPr>
            <a:lvl4pPr>
              <a:defRPr>
                <a:solidFill>
                  <a:srgbClr val="A0C814"/>
                </a:solidFill>
              </a:defRPr>
            </a:lvl4pPr>
            <a:lvl5pPr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8FECA3D-AFAA-C2FF-F3FB-0E1AAE09497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014914" y="1825625"/>
            <a:ext cx="4210050" cy="392353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>
                <a:solidFill>
                  <a:srgbClr val="788287"/>
                </a:solidFill>
              </a:defRPr>
            </a:lvl2pPr>
            <a:lvl3pPr marL="914400" indent="0">
              <a:buFontTx/>
              <a:buNone/>
              <a:defRPr>
                <a:solidFill>
                  <a:srgbClr val="374105"/>
                </a:solidFill>
              </a:defRPr>
            </a:lvl3pPr>
            <a:lvl4pPr marL="1371600" indent="0">
              <a:buFontTx/>
              <a:buNone/>
              <a:defRPr>
                <a:solidFill>
                  <a:srgbClr val="A0C814"/>
                </a:solidFill>
              </a:defRPr>
            </a:lvl4pPr>
            <a:lvl5pPr marL="1828800" indent="0">
              <a:buFontTx/>
              <a:buNone/>
              <a:defRPr sz="1300">
                <a:solidFill>
                  <a:srgbClr val="EB64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7771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452565"/>
            <a:ext cx="419070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452565"/>
            <a:ext cx="4211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368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1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een and white frame with a guitar&#10;&#10;AI-generated content may be incorrect.">
            <a:extLst>
              <a:ext uri="{FF2B5EF4-FFF2-40B4-BE49-F238E27FC236}">
                <a16:creationId xmlns:a16="http://schemas.microsoft.com/office/drawing/2014/main" id="{2706DC66-0B33-DD26-6692-0A17A24FC24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0533" y="0"/>
            <a:ext cx="9699450" cy="685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95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4" y="1767285"/>
            <a:ext cx="8365929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Herzlich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Willkommen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000" b="1" dirty="0" err="1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Lektion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4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endParaRPr lang="en-US" sz="28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5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5000" b="1" dirty="0">
              <a:solidFill>
                <a:srgbClr val="EB64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409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512069" y="1777456"/>
            <a:ext cx="9048496" cy="1568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heute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beschreiben unseren Lieblingsmenschen.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Graphic 21" descr="Bullseye outline">
            <a:extLst>
              <a:ext uri="{FF2B5EF4-FFF2-40B4-BE49-F238E27FC236}">
                <a16:creationId xmlns:a16="http://schemas.microsoft.com/office/drawing/2014/main" id="{14C10B35-8F3F-9380-C3DA-8B823C5BB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62100" y="4191717"/>
            <a:ext cx="1722844" cy="172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9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46325"/>
            <a:ext cx="9048496" cy="19055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bedeutet das Wort </a:t>
            </a: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ist ein Mensch?</a:t>
            </a:r>
          </a:p>
          <a:p>
            <a:pPr marL="342900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bedeutet </a:t>
            </a:r>
            <a:r>
              <a:rPr lang="de-DE" sz="2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Lieblings-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BAA612-1F46-E0AB-0672-EBBEC69CF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116" y="3849624"/>
            <a:ext cx="2027745" cy="1929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8679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9E37C-07D3-5598-D14B-C6C45F05B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C5FFDE-FA81-A426-F0D7-FBB81FF5F5E3}"/>
              </a:ext>
            </a:extLst>
          </p:cNvPr>
          <p:cNvSpPr txBox="1"/>
          <p:nvPr/>
        </p:nvSpPr>
        <p:spPr>
          <a:xfrm>
            <a:off x="491745" y="1746325"/>
            <a:ext cx="904849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Namika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das Video an und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beantworten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Fragen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Was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versteht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 marL="457200" indent="-4572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 Wörter oder Sätze kennt ihr?</a:t>
            </a:r>
          </a:p>
          <a:p>
            <a:pPr marL="457200" indent="-4572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ist die Stimmung im Lied?</a:t>
            </a:r>
          </a:p>
          <a:p>
            <a:pPr marL="457200" indent="-4572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findet ihr das Lied?</a:t>
            </a:r>
          </a:p>
          <a:p>
            <a:pPr marL="457200" indent="-4572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findet ihr das Video?</a:t>
            </a: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52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A3832-AA06-9B5D-617F-74858447C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652666-2CCC-767C-4564-665F4567C76F}"/>
              </a:ext>
            </a:extLst>
          </p:cNvPr>
          <p:cNvSpPr txBox="1"/>
          <p:nvPr/>
        </p:nvSpPr>
        <p:spPr>
          <a:xfrm>
            <a:off x="491745" y="1746325"/>
            <a:ext cx="90484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i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– </a:t>
            </a:r>
            <a:r>
              <a:rPr lang="en-US" sz="3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Namika</a:t>
            </a: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hören den Refrain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nochmal. Lest den Text.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fehlen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Text?</a:t>
            </a:r>
          </a:p>
          <a:p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 descr="A white text box with blue text&#10;&#10;AI-generated content may be incorrect.">
            <a:extLst>
              <a:ext uri="{FF2B5EF4-FFF2-40B4-BE49-F238E27FC236}">
                <a16:creationId xmlns:a16="http://schemas.microsoft.com/office/drawing/2014/main" id="{E103A654-153A-0DFD-920F-25999B20C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368" y="2284384"/>
            <a:ext cx="4298696" cy="38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592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5E14A-6FF3-7902-2BCD-1326C1F83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white text box with blue text&#10;&#10;AI-generated content may be incorrect.">
            <a:extLst>
              <a:ext uri="{FF2B5EF4-FFF2-40B4-BE49-F238E27FC236}">
                <a16:creationId xmlns:a16="http://schemas.microsoft.com/office/drawing/2014/main" id="{2D8A9788-38A8-4A5A-A270-A9538FF6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368" y="2284384"/>
            <a:ext cx="4298696" cy="38258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55FB2BC-079F-F44D-F8D7-0D5415891CF3}"/>
              </a:ext>
            </a:extLst>
          </p:cNvPr>
          <p:cNvSpPr txBox="1"/>
          <p:nvPr/>
        </p:nvSpPr>
        <p:spPr>
          <a:xfrm>
            <a:off x="491745" y="1746325"/>
            <a:ext cx="3874982" cy="3059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Lösung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alle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Wörter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richtig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genannt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Super!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CD9481-4ECD-7745-29C9-BA7E3223F5F3}"/>
              </a:ext>
            </a:extLst>
          </p:cNvPr>
          <p:cNvSpPr txBox="1"/>
          <p:nvPr/>
        </p:nvSpPr>
        <p:spPr>
          <a:xfrm>
            <a:off x="6173651" y="2483636"/>
            <a:ext cx="29038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429C2F-082F-8C0E-0103-0313A8A3C6E0}"/>
              </a:ext>
            </a:extLst>
          </p:cNvPr>
          <p:cNvSpPr txBox="1"/>
          <p:nvPr/>
        </p:nvSpPr>
        <p:spPr>
          <a:xfrm>
            <a:off x="6557886" y="2939904"/>
            <a:ext cx="186611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Kompliment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51220C-035F-29D1-E122-19E740253C0E}"/>
              </a:ext>
            </a:extLst>
          </p:cNvPr>
          <p:cNvSpPr txBox="1"/>
          <p:nvPr/>
        </p:nvSpPr>
        <p:spPr>
          <a:xfrm>
            <a:off x="7870327" y="3359221"/>
            <a:ext cx="1001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kennst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91C1A2-5D43-624E-76C4-B0F16279086A}"/>
              </a:ext>
            </a:extLst>
          </p:cNvPr>
          <p:cNvSpPr txBox="1"/>
          <p:nvPr/>
        </p:nvSpPr>
        <p:spPr>
          <a:xfrm>
            <a:off x="6185965" y="4106230"/>
            <a:ext cx="126303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verrückt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B89BC1-8E5A-91F1-6768-8206234DC844}"/>
              </a:ext>
            </a:extLst>
          </p:cNvPr>
          <p:cNvSpPr txBox="1"/>
          <p:nvPr/>
        </p:nvSpPr>
        <p:spPr>
          <a:xfrm>
            <a:off x="6249973" y="4931103"/>
            <a:ext cx="290387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D3D240-DEA6-2094-FD9E-1FF179B4F323}"/>
              </a:ext>
            </a:extLst>
          </p:cNvPr>
          <p:cNvSpPr txBox="1"/>
          <p:nvPr/>
        </p:nvSpPr>
        <p:spPr>
          <a:xfrm>
            <a:off x="5739775" y="5343469"/>
            <a:ext cx="1001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schön</a:t>
            </a:r>
            <a:endParaRPr lang="en-US" sz="1500" b="1" i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57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AD2D7-A7BC-879B-DD06-5565CC6F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8D4E1F-4B70-C515-981D-A9CA5B079B07}"/>
              </a:ext>
            </a:extLst>
          </p:cNvPr>
          <p:cNvSpPr txBox="1"/>
          <p:nvPr/>
        </p:nvSpPr>
        <p:spPr>
          <a:xfrm>
            <a:off x="491745" y="1746325"/>
            <a:ext cx="9048496" cy="359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Eigenschaften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machen eine Zuordnungsaufgabe: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 den Wänden hängen Sätze mit Beschreibungen. 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Ihr bekommt Karten mit Adjektiven. </a:t>
            </a: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Lest die Beschreibungen und überlegt: 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Welches Adjektiv passt? </a:t>
            </a:r>
          </a:p>
          <a:p>
            <a:pPr marL="457200" indent="-4572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Klebt eure Karten an die </a:t>
            </a:r>
            <a:b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passende Wand. </a:t>
            </a: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C2919-DD6D-A4A3-0923-B8F1A9725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473821" y="4019925"/>
            <a:ext cx="861474" cy="16235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82A67A-6523-10BE-05DF-7E80A4469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833" y="4239492"/>
            <a:ext cx="2088391" cy="1646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21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00056-D1B7-48C8-1A26-57A627370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10C97D-5302-B829-C9ED-55F04E529873}"/>
              </a:ext>
            </a:extLst>
          </p:cNvPr>
          <p:cNvSpPr txBox="1"/>
          <p:nvPr/>
        </p:nvSpPr>
        <p:spPr>
          <a:xfrm>
            <a:off x="491745" y="1746325"/>
            <a:ext cx="7989782" cy="3713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Schreibe auf: 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Wer ist dein Lieblingsmensch?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Seit wann kennt ihr euch?</a:t>
            </a:r>
          </a:p>
          <a:p>
            <a:pPr marL="342900" indent="-342900">
              <a:lnSpc>
                <a:spcPts val="27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rgbClr val="37410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Wie ist sie/er?</a:t>
            </a:r>
          </a:p>
          <a:p>
            <a:pPr>
              <a:lnSpc>
                <a:spcPts val="2700"/>
              </a:lnSpc>
              <a:spcAft>
                <a:spcPts val="1200"/>
              </a:spcAft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115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4358B-5756-DC81-7B86-173A96D75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22BBC7-CCCF-80B0-2E6B-2B67BD35D5CF}"/>
              </a:ext>
            </a:extLst>
          </p:cNvPr>
          <p:cNvSpPr txBox="1"/>
          <p:nvPr/>
        </p:nvSpPr>
        <p:spPr>
          <a:xfrm>
            <a:off x="491745" y="1746325"/>
            <a:ext cx="7989782" cy="2059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Dein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</a:t>
            </a: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endParaRPr lang="en-US" sz="2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  <a:spcAft>
                <a:spcPts val="1200"/>
              </a:spcAft>
            </a:pP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Präsentiert eure Lieblingsmenschen!</a:t>
            </a:r>
            <a:b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de-DE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Versucht, ganze Sätze zu sprechen.</a:t>
            </a:r>
          </a:p>
          <a:p>
            <a:pPr>
              <a:lnSpc>
                <a:spcPts val="2700"/>
              </a:lnSpc>
            </a:pPr>
            <a:endParaRPr lang="de-DE" sz="2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B34E47-3BA6-BC5D-217C-0FB35FAAC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4096" y="3283528"/>
            <a:ext cx="2991863" cy="295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120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73329" y="1752219"/>
            <a:ext cx="8184895" cy="2054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Haben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Lernziele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erreicht</a:t>
            </a: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</a:p>
          <a:p>
            <a:pPr>
              <a:lnSpc>
                <a:spcPts val="2700"/>
              </a:lnSpc>
            </a:pPr>
            <a:endParaRPr lang="en-US" sz="4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Wir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können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unseren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Lieblingsmenschen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2000" b="1" dirty="0" err="1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beschreiben</a:t>
            </a:r>
            <a:r>
              <a:rPr lang="en-US" sz="2000" b="1" dirty="0">
                <a:solidFill>
                  <a:srgbClr val="78828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>
              <a:lnSpc>
                <a:spcPts val="2700"/>
              </a:lnSpc>
            </a:pPr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2700"/>
              </a:lnSpc>
            </a:pPr>
            <a:r>
              <a:rPr lang="en-US" sz="3000" b="1" dirty="0">
                <a:solidFill>
                  <a:srgbClr val="A0C814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Ja!</a:t>
            </a:r>
            <a:endParaRPr lang="en-US" sz="3000" b="1" dirty="0">
              <a:solidFill>
                <a:srgbClr val="78828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Graphic 5" descr="Thumbs up sign outline">
            <a:extLst>
              <a:ext uri="{FF2B5EF4-FFF2-40B4-BE49-F238E27FC236}">
                <a16:creationId xmlns:a16="http://schemas.microsoft.com/office/drawing/2014/main" id="{75D90137-0F65-98C0-A195-2DA2662A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47800" y="3346718"/>
            <a:ext cx="1276350" cy="127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492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1F74E-1422-0775-17D9-7DEA51C8E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9D12EB-8076-DE5C-BF8E-71751DE624C9}"/>
              </a:ext>
            </a:extLst>
          </p:cNvPr>
          <p:cNvSpPr txBox="1"/>
          <p:nvPr/>
        </p:nvSpPr>
        <p:spPr>
          <a:xfrm>
            <a:off x="491745" y="1756664"/>
            <a:ext cx="90484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Bis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zum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3000" b="1" dirty="0" err="1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nächsten</a:t>
            </a:r>
            <a:r>
              <a:rPr lang="en-US" sz="3000" b="1" dirty="0">
                <a:solidFill>
                  <a:srgbClr val="EB64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Mal!</a:t>
            </a:r>
          </a:p>
          <a:p>
            <a:endParaRPr lang="en-US" sz="3000" b="1" dirty="0">
              <a:solidFill>
                <a:srgbClr val="A0C814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667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2717251761681439B8CC535AA645ECA" ma:contentTypeVersion="19" ma:contentTypeDescription="Ein neues Dokument erstellen." ma:contentTypeScope="" ma:versionID="729767a46d0c93d42dc352067bb40b52">
  <xsd:schema xmlns:xsd="http://www.w3.org/2001/XMLSchema" xmlns:xs="http://www.w3.org/2001/XMLSchema" xmlns:p="http://schemas.microsoft.com/office/2006/metadata/properties" xmlns:ns2="bce36f76-1425-44fc-8d95-2e2d1e5a31ca" xmlns:ns3="aa85bb9c-8b48-4336-8f45-17e136e33354" targetNamespace="http://schemas.microsoft.com/office/2006/metadata/properties" ma:root="true" ma:fieldsID="dee8f99ab4cddb2525396edaf5f07f76" ns2:_="" ns3:_="">
    <xsd:import namespace="bce36f76-1425-44fc-8d95-2e2d1e5a31ca"/>
    <xsd:import namespace="aa85bb9c-8b48-4336-8f45-17e136e3335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36f76-1425-44fc-8d95-2e2d1e5a31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98d083d-d29e-4d2c-90d9-9b78849702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5bb9c-8b48-4336-8f45-17e136e333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0e37759-1d8d-4ff4-8d86-113f91690707}" ma:internalName="TaxCatchAll" ma:showField="CatchAllData" ma:web="aa85bb9c-8b48-4336-8f45-17e136e3335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ce36f76-1425-44fc-8d95-2e2d1e5a31ca">
      <Terms xmlns="http://schemas.microsoft.com/office/infopath/2007/PartnerControls"/>
    </lcf76f155ced4ddcb4097134ff3c332f>
    <TaxCatchAll xmlns="aa85bb9c-8b48-4336-8f45-17e136e33354" xsi:nil="true"/>
  </documentManagement>
</p:properties>
</file>

<file path=customXml/itemProps1.xml><?xml version="1.0" encoding="utf-8"?>
<ds:datastoreItem xmlns:ds="http://schemas.openxmlformats.org/officeDocument/2006/customXml" ds:itemID="{57752CA8-A456-4B9E-807F-DD7A5F11FEF5}"/>
</file>

<file path=customXml/itemProps2.xml><?xml version="1.0" encoding="utf-8"?>
<ds:datastoreItem xmlns:ds="http://schemas.openxmlformats.org/officeDocument/2006/customXml" ds:itemID="{D6A4C56A-4F01-4672-B9B7-D6417C652C5A}"/>
</file>

<file path=customXml/itemProps3.xml><?xml version="1.0" encoding="utf-8"?>
<ds:datastoreItem xmlns:ds="http://schemas.openxmlformats.org/officeDocument/2006/customXml" ds:itemID="{4DCD4712-9009-4827-A6DD-359AA8C5E2C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459</TotalTime>
  <Words>209</Words>
  <Application>Microsoft Macintosh PowerPoint</Application>
  <PresentationFormat>A4 Paper (210x297 mm)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Géza G Schenk</dc:creator>
  <cp:lastModifiedBy>Géza G Schenk</cp:lastModifiedBy>
  <cp:revision>23</cp:revision>
  <dcterms:created xsi:type="dcterms:W3CDTF">2024-08-27T16:27:59Z</dcterms:created>
  <dcterms:modified xsi:type="dcterms:W3CDTF">2026-03-09T18:57:25Z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0x01010042717251761681439B8CC535AA645ECA</vt:lpwstr>
  </property>
</Properties>
</file>