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1"/>
  </p:notesMasterIdLst>
  <p:sldIdLst>
    <p:sldId id="259" r:id="rId2"/>
    <p:sldId id="299" r:id="rId3"/>
    <p:sldId id="258" r:id="rId4"/>
    <p:sldId id="288" r:id="rId5"/>
    <p:sldId id="260" r:id="rId6"/>
    <p:sldId id="289" r:id="rId7"/>
    <p:sldId id="290" r:id="rId8"/>
    <p:sldId id="291" r:id="rId9"/>
    <p:sldId id="292" r:id="rId10"/>
    <p:sldId id="293" r:id="rId11"/>
    <p:sldId id="283" r:id="rId12"/>
    <p:sldId id="294" r:id="rId13"/>
    <p:sldId id="295" r:id="rId14"/>
    <p:sldId id="296" r:id="rId15"/>
    <p:sldId id="287" r:id="rId16"/>
    <p:sldId id="297" r:id="rId17"/>
    <p:sldId id="298" r:id="rId18"/>
    <p:sldId id="277" r:id="rId19"/>
    <p:sldId id="276" r:id="rId20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4105"/>
    <a:srgbClr val="003969"/>
    <a:srgbClr val="EB6400"/>
    <a:srgbClr val="788287"/>
    <a:srgbClr val="A0C814"/>
    <a:srgbClr val="5AC8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60"/>
    <p:restoredTop sz="94668"/>
  </p:normalViewPr>
  <p:slideViewPr>
    <p:cSldViewPr snapToGrid="0">
      <p:cViewPr varScale="1">
        <p:scale>
          <a:sx n="143" d="100"/>
          <a:sy n="143" d="100"/>
        </p:scale>
        <p:origin x="208" y="4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28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0EC6CE-D7FA-584D-82E9-14236AC6540E}" type="datetimeFigureOut">
              <a:rPr lang="de-DE" smtClean="0"/>
              <a:t>09.03.26</a:t>
            </a:fld>
            <a:endParaRPr lang="de-D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33C650-A634-2845-A918-2C25636B6CD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5986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76DA7DEC-2385-418D-9837-9972762C2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879" y="1573107"/>
            <a:ext cx="8543925" cy="697128"/>
          </a:xfrm>
          <a:prstGeom prst="rect">
            <a:avLst/>
          </a:prstGeom>
        </p:spPr>
        <p:txBody>
          <a:bodyPr anchor="t" anchorCtr="0"/>
          <a:lstStyle>
            <a:lvl1pPr>
              <a:defRPr sz="35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B96324E-5042-BB3B-47F4-4BD90BE574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8" y="2522483"/>
            <a:ext cx="8543925" cy="345478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>
                <a:solidFill>
                  <a:srgbClr val="788287"/>
                </a:solidFill>
              </a:defRPr>
            </a:lvl2pPr>
            <a:lvl3pPr marL="914400" indent="0">
              <a:buFontTx/>
              <a:buNone/>
              <a:defRPr>
                <a:solidFill>
                  <a:srgbClr val="374105"/>
                </a:solidFill>
              </a:defRPr>
            </a:lvl3pPr>
            <a:lvl4pPr marL="1371600" indent="0">
              <a:buFontTx/>
              <a:buNone/>
              <a:defRPr i="1">
                <a:solidFill>
                  <a:srgbClr val="A0C814"/>
                </a:solidFill>
              </a:defRPr>
            </a:lvl4pPr>
            <a:lvl5pPr marL="1828800" indent="0">
              <a:buFontTx/>
              <a:buNone/>
              <a:defRPr sz="1300">
                <a:solidFill>
                  <a:srgbClr val="EB64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31388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038" y="1625929"/>
            <a:ext cx="8543925" cy="4351338"/>
          </a:xfrm>
          <a:prstGeom prst="rect">
            <a:avLst/>
          </a:prstGeom>
        </p:spPr>
        <p:txBody>
          <a:bodyPr/>
          <a:lstStyle>
            <a:lvl2pPr>
              <a:defRPr>
                <a:solidFill>
                  <a:srgbClr val="788287"/>
                </a:solidFill>
              </a:defRPr>
            </a:lvl2pPr>
            <a:lvl3pPr>
              <a:defRPr>
                <a:solidFill>
                  <a:srgbClr val="374105"/>
                </a:solidFill>
              </a:defRPr>
            </a:lvl3pPr>
            <a:lvl4pPr>
              <a:defRPr>
                <a:solidFill>
                  <a:srgbClr val="A0C814"/>
                </a:solidFill>
              </a:defRPr>
            </a:lvl4pPr>
            <a:lvl5pPr>
              <a:defRPr>
                <a:solidFill>
                  <a:srgbClr val="EB64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36237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1"/>
            <a:ext cx="8543925" cy="1201626"/>
          </a:xfrm>
          <a:prstGeom prst="rect">
            <a:avLst/>
          </a:prstGeom>
        </p:spPr>
        <p:txBody>
          <a:bodyPr anchor="t" anchorCtr="0"/>
          <a:lstStyle>
            <a:lvl1pPr>
              <a:defRPr sz="35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2852612"/>
            <a:ext cx="8543925" cy="28650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90657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3923534"/>
          </a:xfrm>
          <a:prstGeom prst="rect">
            <a:avLst/>
          </a:prstGeom>
        </p:spPr>
        <p:txBody>
          <a:bodyPr/>
          <a:lstStyle>
            <a:lvl2pPr>
              <a:defRPr>
                <a:solidFill>
                  <a:srgbClr val="788287"/>
                </a:solidFill>
              </a:defRPr>
            </a:lvl2pPr>
            <a:lvl3pPr>
              <a:defRPr>
                <a:solidFill>
                  <a:srgbClr val="374105"/>
                </a:solidFill>
              </a:defRPr>
            </a:lvl3pPr>
            <a:lvl4pPr>
              <a:defRPr>
                <a:solidFill>
                  <a:srgbClr val="A0C814"/>
                </a:solidFill>
              </a:defRPr>
            </a:lvl4pPr>
            <a:lvl5pPr>
              <a:defRPr sz="1300">
                <a:solidFill>
                  <a:srgbClr val="EB64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8FECA3D-AFAA-C2FF-F3FB-0E1AAE09497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5014914" y="1825625"/>
            <a:ext cx="4210050" cy="392353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>
                <a:solidFill>
                  <a:srgbClr val="788287"/>
                </a:solidFill>
              </a:defRPr>
            </a:lvl2pPr>
            <a:lvl3pPr marL="914400" indent="0">
              <a:buFontTx/>
              <a:buNone/>
              <a:defRPr>
                <a:solidFill>
                  <a:srgbClr val="374105"/>
                </a:solidFill>
              </a:defRPr>
            </a:lvl3pPr>
            <a:lvl4pPr marL="1371600" indent="0">
              <a:buFontTx/>
              <a:buNone/>
              <a:defRPr>
                <a:solidFill>
                  <a:srgbClr val="A0C814"/>
                </a:solidFill>
              </a:defRPr>
            </a:lvl4pPr>
            <a:lvl5pPr marL="1828800" indent="0">
              <a:buFontTx/>
              <a:buNone/>
              <a:defRPr sz="1300">
                <a:solidFill>
                  <a:srgbClr val="EB64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27771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452565"/>
            <a:ext cx="4190702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36895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452565"/>
            <a:ext cx="4211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36895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8011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een and white frame with a guitar&#10;&#10;AI-generated content may be incorrect.">
            <a:extLst>
              <a:ext uri="{FF2B5EF4-FFF2-40B4-BE49-F238E27FC236}">
                <a16:creationId xmlns:a16="http://schemas.microsoft.com/office/drawing/2014/main" id="{2706DC66-0B33-DD26-6692-0A17A24FC244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0533" y="0"/>
            <a:ext cx="9699450" cy="685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954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1F74E-1422-0775-17D9-7DEA51C8E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9D12EB-8076-DE5C-BF8E-71751DE624C9}"/>
              </a:ext>
            </a:extLst>
          </p:cNvPr>
          <p:cNvSpPr txBox="1"/>
          <p:nvPr/>
        </p:nvSpPr>
        <p:spPr>
          <a:xfrm>
            <a:off x="512064" y="1767287"/>
            <a:ext cx="8166423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Herzlich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Willkommen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zu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b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000" b="1" dirty="0" err="1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Lektion</a:t>
            </a:r>
            <a:r>
              <a:rPr lang="en-US" sz="30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5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!</a:t>
            </a:r>
          </a:p>
          <a:p>
            <a:endParaRPr lang="en-US" sz="2800" b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5000" b="1" dirty="0">
              <a:solidFill>
                <a:srgbClr val="EB64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5000" b="1" dirty="0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194 Länder</a:t>
            </a:r>
          </a:p>
          <a:p>
            <a:endParaRPr lang="en-US" sz="4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4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6409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1F74E-1422-0775-17D9-7DEA51C8E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9D12EB-8076-DE5C-BF8E-71751DE624C9}"/>
              </a:ext>
            </a:extLst>
          </p:cNvPr>
          <p:cNvSpPr txBox="1"/>
          <p:nvPr/>
        </p:nvSpPr>
        <p:spPr>
          <a:xfrm>
            <a:off x="512069" y="1777456"/>
            <a:ext cx="9048496" cy="2328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Unsere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Lernziele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heute</a:t>
            </a:r>
            <a:endParaRPr lang="en-US" sz="3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4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lnSpc>
                <a:spcPts val="27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Wir </a:t>
            </a: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sprechen über Reisen.</a:t>
            </a:r>
          </a:p>
          <a:p>
            <a:pPr marL="342900" indent="-342900">
              <a:lnSpc>
                <a:spcPts val="27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Wir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machen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eine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kleine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Online-Recherche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zum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Thema </a:t>
            </a:r>
            <a:r>
              <a:rPr lang="en-US" sz="2000" b="1" dirty="0" err="1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Tourismus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</p:txBody>
      </p:sp>
      <p:pic>
        <p:nvPicPr>
          <p:cNvPr id="3" name="Graphic 21" descr="Bullseye outline">
            <a:extLst>
              <a:ext uri="{FF2B5EF4-FFF2-40B4-BE49-F238E27FC236}">
                <a16:creationId xmlns:a16="http://schemas.microsoft.com/office/drawing/2014/main" id="{A7D253FD-1982-9C53-B2D2-A11A822C58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62100" y="4191717"/>
            <a:ext cx="1722844" cy="1722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786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1F74E-1422-0775-17D9-7DEA51C8E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808FDBB-69B9-6FCC-EE54-3ACA9013A780}"/>
              </a:ext>
            </a:extLst>
          </p:cNvPr>
          <p:cNvSpPr txBox="1"/>
          <p:nvPr/>
        </p:nvSpPr>
        <p:spPr>
          <a:xfrm>
            <a:off x="491745" y="1746325"/>
            <a:ext cx="9048496" cy="866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Mark Foster</a:t>
            </a:r>
          </a:p>
          <a:p>
            <a:pPr>
              <a:lnSpc>
                <a:spcPts val="2700"/>
              </a:lnSpc>
            </a:pPr>
            <a:endParaRPr lang="en-US" sz="2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FE8A516-9B82-68EA-D309-8F3D7DF8B574}"/>
              </a:ext>
            </a:extLst>
          </p:cNvPr>
          <p:cNvSpPr txBox="1"/>
          <p:nvPr/>
        </p:nvSpPr>
        <p:spPr>
          <a:xfrm>
            <a:off x="5534079" y="3294739"/>
            <a:ext cx="2165749" cy="1220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840"/>
              </a:lnSpc>
            </a:pPr>
            <a:r>
              <a:rPr lang="de-DE" sz="12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Er ist im Badezimmer.</a:t>
            </a:r>
          </a:p>
          <a:p>
            <a:pPr>
              <a:lnSpc>
                <a:spcPts val="1840"/>
              </a:lnSpc>
            </a:pPr>
            <a:r>
              <a:rPr lang="de-DE" sz="12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Er ist im Bahnhof.</a:t>
            </a:r>
          </a:p>
          <a:p>
            <a:pPr>
              <a:lnSpc>
                <a:spcPts val="1840"/>
              </a:lnSpc>
            </a:pPr>
            <a:r>
              <a:rPr lang="de-DE" sz="12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Er ist im Hotelzimmer.</a:t>
            </a:r>
          </a:p>
          <a:p>
            <a:pPr>
              <a:lnSpc>
                <a:spcPts val="1840"/>
              </a:lnSpc>
            </a:pPr>
            <a:r>
              <a:rPr lang="de-DE" sz="12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Er ist auf der Bühne.</a:t>
            </a:r>
          </a:p>
          <a:p>
            <a:pPr>
              <a:lnSpc>
                <a:spcPts val="1840"/>
              </a:lnSpc>
            </a:pPr>
            <a:r>
              <a:rPr lang="de-DE" sz="12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Er ist im Hotel/im Flur.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0F6A1C2-743A-6E61-F4FC-8461759051B0}"/>
              </a:ext>
            </a:extLst>
          </p:cNvPr>
          <p:cNvGrpSpPr/>
          <p:nvPr/>
        </p:nvGrpSpPr>
        <p:grpSpPr>
          <a:xfrm>
            <a:off x="217251" y="2413337"/>
            <a:ext cx="6780885" cy="3569007"/>
            <a:chOff x="240499" y="3016010"/>
            <a:chExt cx="5899044" cy="3104865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2EA4B23-9D74-1FE4-81DF-D90C916AAD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5368" r="55198" b="40215"/>
            <a:stretch>
              <a:fillRect/>
            </a:stretch>
          </p:blipFill>
          <p:spPr>
            <a:xfrm>
              <a:off x="240499" y="3016010"/>
              <a:ext cx="4544444" cy="3104865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7F2FCD61-3CC2-0E2D-E8BA-3502C2B3FD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56677" t="51967" r="11363" b="12301"/>
            <a:stretch>
              <a:fillRect/>
            </a:stretch>
          </p:blipFill>
          <p:spPr>
            <a:xfrm>
              <a:off x="4853257" y="5175691"/>
              <a:ext cx="1286286" cy="852435"/>
            </a:xfrm>
            <a:prstGeom prst="rect">
              <a:avLst/>
            </a:prstGeom>
          </p:spPr>
        </p:pic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1AA35F6A-B779-ADE3-7331-6CF1C3F90622}"/>
              </a:ext>
            </a:extLst>
          </p:cNvPr>
          <p:cNvSpPr txBox="1"/>
          <p:nvPr/>
        </p:nvSpPr>
        <p:spPr>
          <a:xfrm>
            <a:off x="5519565" y="2413337"/>
            <a:ext cx="38946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Wo ist Mark auf den Bildern? Ordnet zu.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754CD2D-87F2-B63D-72BF-0F91C7B270E4}"/>
              </a:ext>
            </a:extLst>
          </p:cNvPr>
          <p:cNvSpPr txBox="1"/>
          <p:nvPr/>
        </p:nvSpPr>
        <p:spPr>
          <a:xfrm>
            <a:off x="7921678" y="3294739"/>
            <a:ext cx="1708550" cy="1220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840"/>
              </a:lnSpc>
            </a:pPr>
            <a:r>
              <a:rPr lang="de-DE" sz="12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Er ist im Zug.</a:t>
            </a:r>
          </a:p>
          <a:p>
            <a:pPr>
              <a:lnSpc>
                <a:spcPts val="1840"/>
              </a:lnSpc>
            </a:pPr>
            <a:r>
              <a:rPr lang="de-DE" sz="12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Er ist im Aufzug.</a:t>
            </a:r>
          </a:p>
          <a:p>
            <a:pPr>
              <a:lnSpc>
                <a:spcPts val="1840"/>
              </a:lnSpc>
            </a:pPr>
            <a:r>
              <a:rPr lang="de-DE" sz="12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Er ist im Wald. </a:t>
            </a:r>
          </a:p>
          <a:p>
            <a:pPr>
              <a:lnSpc>
                <a:spcPts val="1840"/>
              </a:lnSpc>
            </a:pPr>
            <a:r>
              <a:rPr lang="de-DE" sz="12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Er ist am Meer.</a:t>
            </a:r>
          </a:p>
          <a:p>
            <a:pPr>
              <a:lnSpc>
                <a:spcPts val="1840"/>
              </a:lnSpc>
            </a:pPr>
            <a:r>
              <a:rPr lang="de-DE" sz="12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Er ist zu Hause.</a:t>
            </a:r>
          </a:p>
        </p:txBody>
      </p:sp>
    </p:spTree>
    <p:extLst>
      <p:ext uri="{BB962C8B-B14F-4D97-AF65-F5344CB8AC3E}">
        <p14:creationId xmlns:p14="http://schemas.microsoft.com/office/powerpoint/2010/main" val="7009167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507047-252D-B948-2B9F-D7576C119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B940F1D-62DC-0894-9A77-8683C9FC445A}"/>
              </a:ext>
            </a:extLst>
          </p:cNvPr>
          <p:cNvSpPr txBox="1"/>
          <p:nvPr/>
        </p:nvSpPr>
        <p:spPr>
          <a:xfrm>
            <a:off x="491745" y="1746325"/>
            <a:ext cx="9048496" cy="866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Mark Foster</a:t>
            </a:r>
          </a:p>
          <a:p>
            <a:pPr>
              <a:lnSpc>
                <a:spcPts val="2700"/>
              </a:lnSpc>
            </a:pPr>
            <a:endParaRPr lang="en-US" sz="2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FFE2976-FDF9-99B5-9845-E4C5B359BC48}"/>
              </a:ext>
            </a:extLst>
          </p:cNvPr>
          <p:cNvGrpSpPr/>
          <p:nvPr/>
        </p:nvGrpSpPr>
        <p:grpSpPr>
          <a:xfrm>
            <a:off x="217251" y="2413337"/>
            <a:ext cx="6780885" cy="3569007"/>
            <a:chOff x="240499" y="3016010"/>
            <a:chExt cx="5899044" cy="3104865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CB4D7B4-49F6-72E7-4DEC-29F2480F3F5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5368" r="55198" b="40215"/>
            <a:stretch>
              <a:fillRect/>
            </a:stretch>
          </p:blipFill>
          <p:spPr>
            <a:xfrm>
              <a:off x="240499" y="3016010"/>
              <a:ext cx="4544444" cy="3104865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A7D26AE1-92AE-8D47-8107-6077D93D35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56677" t="51967" r="11363" b="12301"/>
            <a:stretch>
              <a:fillRect/>
            </a:stretch>
          </p:blipFill>
          <p:spPr>
            <a:xfrm>
              <a:off x="4853257" y="5175691"/>
              <a:ext cx="1286286" cy="852435"/>
            </a:xfrm>
            <a:prstGeom prst="rect">
              <a:avLst/>
            </a:prstGeom>
          </p:spPr>
        </p:pic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AE0F2858-657D-7076-5D03-35EFD3854D54}"/>
              </a:ext>
            </a:extLst>
          </p:cNvPr>
          <p:cNvSpPr txBox="1"/>
          <p:nvPr/>
        </p:nvSpPr>
        <p:spPr>
          <a:xfrm>
            <a:off x="5519565" y="2413337"/>
            <a:ext cx="38946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Habt ihr richtig </a:t>
            </a:r>
          </a:p>
          <a:p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zugeordnet?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BFDB230-FD4E-A742-76D5-1C5EC1666311}"/>
              </a:ext>
            </a:extLst>
          </p:cNvPr>
          <p:cNvSpPr txBox="1"/>
          <p:nvPr/>
        </p:nvSpPr>
        <p:spPr>
          <a:xfrm>
            <a:off x="505599" y="3313550"/>
            <a:ext cx="1551800" cy="297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840"/>
              </a:lnSpc>
            </a:pPr>
            <a:r>
              <a:rPr lang="de-DE" sz="9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Er ist zu Hause.    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5153D6-354B-6790-9EC2-2308694F1C5E}"/>
              </a:ext>
            </a:extLst>
          </p:cNvPr>
          <p:cNvSpPr txBox="1"/>
          <p:nvPr/>
        </p:nvSpPr>
        <p:spPr>
          <a:xfrm>
            <a:off x="2119653" y="3313550"/>
            <a:ext cx="2175255" cy="297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840"/>
              </a:lnSpc>
            </a:pPr>
            <a:r>
              <a:rPr lang="de-DE" sz="9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Er ist im Badezimmer.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058044-4D8A-AC81-FAE1-26BB467BB9E0}"/>
              </a:ext>
            </a:extLst>
          </p:cNvPr>
          <p:cNvSpPr txBox="1"/>
          <p:nvPr/>
        </p:nvSpPr>
        <p:spPr>
          <a:xfrm>
            <a:off x="3775271" y="3313550"/>
            <a:ext cx="2175255" cy="297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840"/>
              </a:lnSpc>
            </a:pPr>
            <a:r>
              <a:rPr lang="de-DE" sz="9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Er ist im Zug.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1ACCC4-3DC3-9322-DE7C-5764D719E7A2}"/>
              </a:ext>
            </a:extLst>
          </p:cNvPr>
          <p:cNvSpPr txBox="1"/>
          <p:nvPr/>
        </p:nvSpPr>
        <p:spPr>
          <a:xfrm>
            <a:off x="505599" y="4560459"/>
            <a:ext cx="1551800" cy="297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840"/>
              </a:lnSpc>
            </a:pPr>
            <a:r>
              <a:rPr lang="de-DE" sz="9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Er ist am Meer.    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31D8D1-A4F8-FA49-6C18-673383C40272}"/>
              </a:ext>
            </a:extLst>
          </p:cNvPr>
          <p:cNvSpPr txBox="1"/>
          <p:nvPr/>
        </p:nvSpPr>
        <p:spPr>
          <a:xfrm>
            <a:off x="2119654" y="4560459"/>
            <a:ext cx="1655618" cy="297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840"/>
              </a:lnSpc>
            </a:pPr>
            <a:r>
              <a:rPr lang="de-DE" sz="9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Er ist im Hotelzimmer.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8B58AF-669B-560F-38FE-0A7A777C2747}"/>
              </a:ext>
            </a:extLst>
          </p:cNvPr>
          <p:cNvSpPr txBox="1"/>
          <p:nvPr/>
        </p:nvSpPr>
        <p:spPr>
          <a:xfrm>
            <a:off x="3775271" y="4567386"/>
            <a:ext cx="2175255" cy="297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840"/>
              </a:lnSpc>
            </a:pPr>
            <a:r>
              <a:rPr lang="de-DE" sz="9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Er ist im Bahnhof.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AC2403D-B0EA-65F6-792C-C0B423B4A4FF}"/>
              </a:ext>
            </a:extLst>
          </p:cNvPr>
          <p:cNvSpPr txBox="1"/>
          <p:nvPr/>
        </p:nvSpPr>
        <p:spPr>
          <a:xfrm>
            <a:off x="505598" y="5821223"/>
            <a:ext cx="1821965" cy="289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840"/>
              </a:lnSpc>
            </a:pPr>
            <a:r>
              <a:rPr lang="de-DE" sz="9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Er ist im Hotel/im Flur.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62CC5DF-D8E1-5332-D6F7-71AEA0859C5C}"/>
              </a:ext>
            </a:extLst>
          </p:cNvPr>
          <p:cNvSpPr txBox="1"/>
          <p:nvPr/>
        </p:nvSpPr>
        <p:spPr>
          <a:xfrm>
            <a:off x="2119654" y="5821223"/>
            <a:ext cx="1655618" cy="297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840"/>
              </a:lnSpc>
            </a:pPr>
            <a:r>
              <a:rPr lang="de-DE" sz="9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Er ist im Wald.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A2B3A25-7BD2-90B3-D04A-232FAF825AE9}"/>
              </a:ext>
            </a:extLst>
          </p:cNvPr>
          <p:cNvSpPr txBox="1"/>
          <p:nvPr/>
        </p:nvSpPr>
        <p:spPr>
          <a:xfrm>
            <a:off x="3775271" y="5828150"/>
            <a:ext cx="1453387" cy="297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840"/>
              </a:lnSpc>
            </a:pPr>
            <a:r>
              <a:rPr lang="de-DE" sz="9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Er ist im Aufzug.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9774274-1A8D-DB2F-202D-B36FB90DC0C2}"/>
              </a:ext>
            </a:extLst>
          </p:cNvPr>
          <p:cNvSpPr txBox="1"/>
          <p:nvPr/>
        </p:nvSpPr>
        <p:spPr>
          <a:xfrm>
            <a:off x="5444744" y="5828150"/>
            <a:ext cx="2341602" cy="289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840"/>
              </a:lnSpc>
            </a:pPr>
            <a:r>
              <a:rPr lang="de-DE" sz="9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Er ist auf der Bühne.</a:t>
            </a:r>
          </a:p>
        </p:txBody>
      </p:sp>
    </p:spTree>
    <p:extLst>
      <p:ext uri="{BB962C8B-B14F-4D97-AF65-F5344CB8AC3E}">
        <p14:creationId xmlns:p14="http://schemas.microsoft.com/office/powerpoint/2010/main" val="13943439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1F74E-1422-0775-17D9-7DEA51C8E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BD9A6C4-2DD7-CC61-CB9E-ED901FB47FB9}"/>
              </a:ext>
            </a:extLst>
          </p:cNvPr>
          <p:cNvSpPr txBox="1"/>
          <p:nvPr/>
        </p:nvSpPr>
        <p:spPr>
          <a:xfrm>
            <a:off x="491745" y="1746325"/>
            <a:ext cx="904849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i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194 Länder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– </a:t>
            </a:r>
            <a:r>
              <a:rPr lang="en-US" sz="30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Mark Foster</a:t>
            </a:r>
            <a:endParaRPr lang="en-US" sz="2000" b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688630-7AC3-12A4-37F9-65F37A17362B}"/>
              </a:ext>
            </a:extLst>
          </p:cNvPr>
          <p:cNvSpPr txBox="1"/>
          <p:nvPr/>
        </p:nvSpPr>
        <p:spPr>
          <a:xfrm>
            <a:off x="5519565" y="2413337"/>
            <a:ext cx="389469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Wir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sehen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uns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ein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Video an.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Arbeitet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in Paaren und </a:t>
            </a: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bringt die Bilder in die richtige Reihenfolge. </a:t>
            </a:r>
          </a:p>
          <a:p>
            <a:endParaRPr lang="de-DE" sz="2000" b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de-DE" sz="2000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(1 = passiert zuerst, </a:t>
            </a:r>
          </a:p>
          <a:p>
            <a:r>
              <a:rPr lang="de-DE" sz="2000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9 = passiert zuletzt)</a:t>
            </a:r>
            <a:endParaRPr lang="de-DE" sz="2000" b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3D3249BC-BF93-08ED-2AF7-61978602618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368" r="55198" b="40215"/>
          <a:stretch>
            <a:fillRect/>
          </a:stretch>
        </p:blipFill>
        <p:spPr>
          <a:xfrm>
            <a:off x="217251" y="2413337"/>
            <a:ext cx="5223787" cy="3569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8679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22D807-9961-5444-8524-06EFC447D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D11AA56-4912-D0C4-F0AB-C8C2CDDF09B1}"/>
              </a:ext>
            </a:extLst>
          </p:cNvPr>
          <p:cNvSpPr txBox="1"/>
          <p:nvPr/>
        </p:nvSpPr>
        <p:spPr>
          <a:xfrm>
            <a:off x="491745" y="1746325"/>
            <a:ext cx="904849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i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194 Länder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– </a:t>
            </a:r>
            <a:r>
              <a:rPr lang="en-US" sz="30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Mark Foster</a:t>
            </a:r>
            <a:endParaRPr lang="en-US" sz="2000" b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94246B-56A8-587C-A66A-25FFAFA922D0}"/>
              </a:ext>
            </a:extLst>
          </p:cNvPr>
          <p:cNvSpPr txBox="1"/>
          <p:nvPr/>
        </p:nvSpPr>
        <p:spPr>
          <a:xfrm>
            <a:off x="5519565" y="2413337"/>
            <a:ext cx="3894690" cy="12515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700"/>
              </a:lnSpc>
              <a:spcAft>
                <a:spcPts val="1200"/>
              </a:spcAft>
            </a:pP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Habt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ihr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die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richtige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Reihenfolge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gewählt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</a:t>
            </a:r>
          </a:p>
          <a:p>
            <a:pPr>
              <a:lnSpc>
                <a:spcPts val="2700"/>
              </a:lnSpc>
              <a:spcAft>
                <a:spcPts val="1200"/>
              </a:spcAft>
            </a:pP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Super!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2E1A75B-23D7-D834-430F-312F64969CD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3353" b="37716"/>
          <a:stretch>
            <a:fillRect/>
          </a:stretch>
        </p:blipFill>
        <p:spPr>
          <a:xfrm>
            <a:off x="166799" y="2067462"/>
            <a:ext cx="5441983" cy="408728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0B88DBC-9CAE-014D-4914-6895C99A7404}"/>
              </a:ext>
            </a:extLst>
          </p:cNvPr>
          <p:cNvSpPr txBox="1"/>
          <p:nvPr/>
        </p:nvSpPr>
        <p:spPr>
          <a:xfrm>
            <a:off x="605992" y="3116535"/>
            <a:ext cx="164404" cy="240066"/>
          </a:xfrm>
          <a:prstGeom prst="rect">
            <a:avLst/>
          </a:prstGeom>
          <a:solidFill>
            <a:schemeClr val="bg1"/>
          </a:solidFill>
        </p:spPr>
        <p:txBody>
          <a:bodyPr wrap="none" lIns="27432" tIns="27432" rIns="27432" bIns="27432" rtlCol="0">
            <a:spAutoFit/>
          </a:bodyPr>
          <a:lstStyle/>
          <a:p>
            <a:r>
              <a:rPr lang="en-US" sz="12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8E3C8C2-A451-4A94-94BE-224C060FDF8F}"/>
              </a:ext>
            </a:extLst>
          </p:cNvPr>
          <p:cNvSpPr txBox="1"/>
          <p:nvPr/>
        </p:nvSpPr>
        <p:spPr>
          <a:xfrm>
            <a:off x="2234598" y="3116535"/>
            <a:ext cx="164404" cy="240066"/>
          </a:xfrm>
          <a:prstGeom prst="rect">
            <a:avLst/>
          </a:prstGeom>
          <a:solidFill>
            <a:schemeClr val="bg1"/>
          </a:solidFill>
        </p:spPr>
        <p:txBody>
          <a:bodyPr wrap="none" lIns="27432" tIns="27432" rIns="27432" bIns="27432" rtlCol="0">
            <a:spAutoFit/>
          </a:bodyPr>
          <a:lstStyle/>
          <a:p>
            <a:r>
              <a:rPr lang="en-US" sz="12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E980C30-65AC-38D0-EB15-AC05224DF6D9}"/>
              </a:ext>
            </a:extLst>
          </p:cNvPr>
          <p:cNvSpPr txBox="1"/>
          <p:nvPr/>
        </p:nvSpPr>
        <p:spPr>
          <a:xfrm>
            <a:off x="3846972" y="3116535"/>
            <a:ext cx="164404" cy="240066"/>
          </a:xfrm>
          <a:prstGeom prst="rect">
            <a:avLst/>
          </a:prstGeom>
          <a:solidFill>
            <a:schemeClr val="bg1"/>
          </a:solidFill>
        </p:spPr>
        <p:txBody>
          <a:bodyPr wrap="none" lIns="27432" tIns="27432" rIns="27432" bIns="27432" rtlCol="0">
            <a:spAutoFit/>
          </a:bodyPr>
          <a:lstStyle/>
          <a:p>
            <a:r>
              <a:rPr lang="en-US" sz="12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931B96D-A884-EA13-179D-C51D71EA6097}"/>
              </a:ext>
            </a:extLst>
          </p:cNvPr>
          <p:cNvSpPr txBox="1"/>
          <p:nvPr/>
        </p:nvSpPr>
        <p:spPr>
          <a:xfrm>
            <a:off x="605992" y="4371806"/>
            <a:ext cx="164404" cy="240066"/>
          </a:xfrm>
          <a:prstGeom prst="rect">
            <a:avLst/>
          </a:prstGeom>
          <a:solidFill>
            <a:schemeClr val="bg1"/>
          </a:solidFill>
        </p:spPr>
        <p:txBody>
          <a:bodyPr wrap="none" lIns="27432" tIns="27432" rIns="27432" bIns="27432" rtlCol="0">
            <a:spAutoFit/>
          </a:bodyPr>
          <a:lstStyle/>
          <a:p>
            <a:r>
              <a:rPr lang="en-US" sz="12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0478F48-5157-2429-65F2-D36B56ECEA5F}"/>
              </a:ext>
            </a:extLst>
          </p:cNvPr>
          <p:cNvSpPr txBox="1"/>
          <p:nvPr/>
        </p:nvSpPr>
        <p:spPr>
          <a:xfrm>
            <a:off x="2234598" y="4371806"/>
            <a:ext cx="164404" cy="240066"/>
          </a:xfrm>
          <a:prstGeom prst="rect">
            <a:avLst/>
          </a:prstGeom>
          <a:solidFill>
            <a:schemeClr val="bg1"/>
          </a:solidFill>
        </p:spPr>
        <p:txBody>
          <a:bodyPr wrap="none" lIns="27432" tIns="27432" rIns="27432" bIns="27432" rtlCol="0">
            <a:spAutoFit/>
          </a:bodyPr>
          <a:lstStyle/>
          <a:p>
            <a:r>
              <a:rPr lang="en-US" sz="12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EAFB79D-6F21-14A4-9232-DFC5B11AA90F}"/>
              </a:ext>
            </a:extLst>
          </p:cNvPr>
          <p:cNvSpPr txBox="1"/>
          <p:nvPr/>
        </p:nvSpPr>
        <p:spPr>
          <a:xfrm>
            <a:off x="3846972" y="4371806"/>
            <a:ext cx="164404" cy="240066"/>
          </a:xfrm>
          <a:prstGeom prst="rect">
            <a:avLst/>
          </a:prstGeom>
          <a:solidFill>
            <a:schemeClr val="bg1"/>
          </a:solidFill>
        </p:spPr>
        <p:txBody>
          <a:bodyPr wrap="none" lIns="27432" tIns="27432" rIns="27432" bIns="27432" rtlCol="0">
            <a:spAutoFit/>
          </a:bodyPr>
          <a:lstStyle/>
          <a:p>
            <a:r>
              <a:rPr lang="en-US" sz="12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6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3A17608-07D8-2315-B144-8A134462B551}"/>
              </a:ext>
            </a:extLst>
          </p:cNvPr>
          <p:cNvSpPr txBox="1"/>
          <p:nvPr/>
        </p:nvSpPr>
        <p:spPr>
          <a:xfrm>
            <a:off x="605992" y="5610845"/>
            <a:ext cx="164404" cy="240066"/>
          </a:xfrm>
          <a:prstGeom prst="rect">
            <a:avLst/>
          </a:prstGeom>
          <a:solidFill>
            <a:schemeClr val="bg1"/>
          </a:solidFill>
        </p:spPr>
        <p:txBody>
          <a:bodyPr wrap="none" lIns="27432" tIns="27432" rIns="27432" bIns="27432" rtlCol="0">
            <a:spAutoFit/>
          </a:bodyPr>
          <a:lstStyle/>
          <a:p>
            <a:r>
              <a:rPr lang="en-US" sz="12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7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71E8A1C-8576-BC7C-15D4-04941E0C6C8C}"/>
              </a:ext>
            </a:extLst>
          </p:cNvPr>
          <p:cNvSpPr txBox="1"/>
          <p:nvPr/>
        </p:nvSpPr>
        <p:spPr>
          <a:xfrm>
            <a:off x="2234598" y="5610845"/>
            <a:ext cx="164404" cy="240066"/>
          </a:xfrm>
          <a:prstGeom prst="rect">
            <a:avLst/>
          </a:prstGeom>
          <a:solidFill>
            <a:schemeClr val="bg1"/>
          </a:solidFill>
        </p:spPr>
        <p:txBody>
          <a:bodyPr wrap="none" lIns="27432" tIns="27432" rIns="27432" bIns="27432" rtlCol="0">
            <a:spAutoFit/>
          </a:bodyPr>
          <a:lstStyle/>
          <a:p>
            <a:r>
              <a:rPr lang="en-US" sz="12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8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622D281-BB29-8E46-68B5-5FDF995F8EB2}"/>
              </a:ext>
            </a:extLst>
          </p:cNvPr>
          <p:cNvSpPr txBox="1"/>
          <p:nvPr/>
        </p:nvSpPr>
        <p:spPr>
          <a:xfrm>
            <a:off x="3846972" y="5610845"/>
            <a:ext cx="164404" cy="240066"/>
          </a:xfrm>
          <a:prstGeom prst="rect">
            <a:avLst/>
          </a:prstGeom>
          <a:solidFill>
            <a:schemeClr val="bg1"/>
          </a:solidFill>
        </p:spPr>
        <p:txBody>
          <a:bodyPr wrap="none" lIns="27432" tIns="27432" rIns="27432" bIns="27432" rtlCol="0">
            <a:spAutoFit/>
          </a:bodyPr>
          <a:lstStyle/>
          <a:p>
            <a:r>
              <a:rPr lang="en-US" sz="12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5759952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A37A2A-F42D-1A0D-7241-54E894790C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E344127-F0EB-33B6-D5B8-F9549DBC8E49}"/>
              </a:ext>
            </a:extLst>
          </p:cNvPr>
          <p:cNvSpPr txBox="1"/>
          <p:nvPr/>
        </p:nvSpPr>
        <p:spPr>
          <a:xfrm>
            <a:off x="491745" y="1746325"/>
            <a:ext cx="904849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i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194 Länder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– </a:t>
            </a:r>
            <a:r>
              <a:rPr lang="en-US" sz="30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Mark Foster</a:t>
            </a:r>
          </a:p>
          <a:p>
            <a:pPr>
              <a:lnSpc>
                <a:spcPts val="2700"/>
              </a:lnSpc>
            </a:pPr>
            <a:endParaRPr lang="en-US" sz="2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  <a:spcAft>
                <a:spcPts val="1200"/>
              </a:spcAft>
            </a:pP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Wir </a:t>
            </a: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hören den Refrain </a:t>
            </a:r>
            <a:b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nochmal. Lest den Text.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>
              <a:lnSpc>
                <a:spcPts val="2700"/>
              </a:lnSpc>
              <a:spcAft>
                <a:spcPts val="1200"/>
              </a:spcAft>
            </a:pP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Welche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Wörter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fehlen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Text?</a:t>
            </a:r>
          </a:p>
          <a:p>
            <a:endParaRPr lang="en-US" sz="2000" b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41137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789C20-0159-EA25-CC41-D3D08A3DD1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AI-generated content may be incorrect.">
            <a:extLst>
              <a:ext uri="{FF2B5EF4-FFF2-40B4-BE49-F238E27FC236}">
                <a16:creationId xmlns:a16="http://schemas.microsoft.com/office/drawing/2014/main" id="{E7A8BCAF-1345-43C0-7D31-7175A337B4F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46667"/>
          <a:stretch>
            <a:fillRect/>
          </a:stretch>
        </p:blipFill>
        <p:spPr>
          <a:xfrm>
            <a:off x="423362" y="1486639"/>
            <a:ext cx="4815031" cy="4494029"/>
          </a:xfrm>
          <a:prstGeom prst="rect">
            <a:avLst/>
          </a:prstGeom>
        </p:spPr>
      </p:pic>
      <p:pic>
        <p:nvPicPr>
          <p:cNvPr id="4" name="Picture 3" descr="A screenshot of a cell phone&#10;&#10;AI-generated content may be incorrect.">
            <a:extLst>
              <a:ext uri="{FF2B5EF4-FFF2-40B4-BE49-F238E27FC236}">
                <a16:creationId xmlns:a16="http://schemas.microsoft.com/office/drawing/2014/main" id="{82F6E765-B779-6136-88FB-0E8B79FF41F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3694" r="10162"/>
          <a:stretch>
            <a:fillRect/>
          </a:stretch>
        </p:blipFill>
        <p:spPr>
          <a:xfrm>
            <a:off x="5156899" y="1585532"/>
            <a:ext cx="4325740" cy="3901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4041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CE3BDC-E325-A26E-C5D2-C71699AF2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6A255BB-EE4B-902E-6057-B64D427872EF}"/>
              </a:ext>
            </a:extLst>
          </p:cNvPr>
          <p:cNvSpPr txBox="1"/>
          <p:nvPr/>
        </p:nvSpPr>
        <p:spPr>
          <a:xfrm>
            <a:off x="491745" y="1746325"/>
            <a:ext cx="904849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i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194 Länder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– </a:t>
            </a:r>
            <a:r>
              <a:rPr lang="en-US" sz="30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Mark Foster</a:t>
            </a:r>
          </a:p>
          <a:p>
            <a:pPr>
              <a:lnSpc>
                <a:spcPts val="2700"/>
              </a:lnSpc>
            </a:pPr>
            <a:endParaRPr lang="en-US" sz="2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  <a:spcAft>
                <a:spcPts val="1200"/>
              </a:spcAft>
            </a:pP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Kontrolle: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Habt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ihr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alle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Wörter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richtig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genannt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</a:t>
            </a:r>
            <a:b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Super!</a:t>
            </a:r>
          </a:p>
          <a:p>
            <a:pPr>
              <a:lnSpc>
                <a:spcPts val="2700"/>
              </a:lnSpc>
              <a:spcAft>
                <a:spcPts val="1200"/>
              </a:spcAft>
            </a:pPr>
            <a:endParaRPr lang="en-US" sz="2000" b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2000" b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97939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789C20-0159-EA25-CC41-D3D08A3DD1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AI-generated content may be incorrect.">
            <a:extLst>
              <a:ext uri="{FF2B5EF4-FFF2-40B4-BE49-F238E27FC236}">
                <a16:creationId xmlns:a16="http://schemas.microsoft.com/office/drawing/2014/main" id="{E7A8BCAF-1345-43C0-7D31-7175A337B4F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46667"/>
          <a:stretch>
            <a:fillRect/>
          </a:stretch>
        </p:blipFill>
        <p:spPr>
          <a:xfrm>
            <a:off x="423362" y="1486639"/>
            <a:ext cx="4815031" cy="4494029"/>
          </a:xfrm>
          <a:prstGeom prst="rect">
            <a:avLst/>
          </a:prstGeom>
        </p:spPr>
      </p:pic>
      <p:pic>
        <p:nvPicPr>
          <p:cNvPr id="4" name="Picture 3" descr="A screenshot of a cell phone&#10;&#10;AI-generated content may be incorrect.">
            <a:extLst>
              <a:ext uri="{FF2B5EF4-FFF2-40B4-BE49-F238E27FC236}">
                <a16:creationId xmlns:a16="http://schemas.microsoft.com/office/drawing/2014/main" id="{82F6E765-B779-6136-88FB-0E8B79FF41F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3694" r="10162"/>
          <a:stretch>
            <a:fillRect/>
          </a:stretch>
        </p:blipFill>
        <p:spPr>
          <a:xfrm>
            <a:off x="5156899" y="1585532"/>
            <a:ext cx="4325740" cy="390191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B5B041B-73FA-CC96-9404-50B9E899ADC4}"/>
              </a:ext>
            </a:extLst>
          </p:cNvPr>
          <p:cNvSpPr txBox="1"/>
          <p:nvPr/>
        </p:nvSpPr>
        <p:spPr>
          <a:xfrm>
            <a:off x="2528409" y="1779301"/>
            <a:ext cx="59343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i="1" dirty="0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L.A.</a:t>
            </a:r>
            <a:endParaRPr lang="en-US" sz="1500" b="1" i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072DA5-B921-1FFF-F454-D202AF8ACA9E}"/>
              </a:ext>
            </a:extLst>
          </p:cNvPr>
          <p:cNvSpPr txBox="1"/>
          <p:nvPr/>
        </p:nvSpPr>
        <p:spPr>
          <a:xfrm>
            <a:off x="2293631" y="2397139"/>
            <a:ext cx="115929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i="1" dirty="0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Marseille</a:t>
            </a:r>
            <a:endParaRPr lang="en-US" sz="1500" b="1" i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13B243-6223-1794-3546-473FC54BCD10}"/>
              </a:ext>
            </a:extLst>
          </p:cNvPr>
          <p:cNvSpPr txBox="1"/>
          <p:nvPr/>
        </p:nvSpPr>
        <p:spPr>
          <a:xfrm>
            <a:off x="2281274" y="2977907"/>
            <a:ext cx="111601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i="1" dirty="0" err="1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Ugandas</a:t>
            </a:r>
            <a:endParaRPr lang="en-US" sz="1500" b="1" i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138F37-18AC-AF09-0A25-1969DAA6FA1E}"/>
              </a:ext>
            </a:extLst>
          </p:cNvPr>
          <p:cNvSpPr txBox="1"/>
          <p:nvPr/>
        </p:nvSpPr>
        <p:spPr>
          <a:xfrm>
            <a:off x="3282172" y="3286826"/>
            <a:ext cx="123623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i="1" dirty="0" err="1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Kampalas</a:t>
            </a:r>
            <a:endParaRPr lang="en-US" sz="1500" b="1" i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3DB09C3-DCD1-BBC1-CE04-5FE4FCEFB47B}"/>
              </a:ext>
            </a:extLst>
          </p:cNvPr>
          <p:cNvSpPr txBox="1"/>
          <p:nvPr/>
        </p:nvSpPr>
        <p:spPr>
          <a:xfrm>
            <a:off x="3072107" y="3855237"/>
            <a:ext cx="88357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i="1" dirty="0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Dublin</a:t>
            </a:r>
            <a:endParaRPr lang="en-US" sz="1500" b="1" i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B186F3-86F3-C01C-25B3-387733FCF2A1}"/>
              </a:ext>
            </a:extLst>
          </p:cNvPr>
          <p:cNvSpPr txBox="1"/>
          <p:nvPr/>
        </p:nvSpPr>
        <p:spPr>
          <a:xfrm>
            <a:off x="6877988" y="2977907"/>
            <a:ext cx="98296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i="1" dirty="0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Florenz</a:t>
            </a:r>
            <a:endParaRPr lang="en-US" sz="1500" b="1" i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8FB84F0-E20B-E51B-0050-2CF3B5971EAE}"/>
              </a:ext>
            </a:extLst>
          </p:cNvPr>
          <p:cNvSpPr txBox="1"/>
          <p:nvPr/>
        </p:nvSpPr>
        <p:spPr>
          <a:xfrm>
            <a:off x="7223977" y="3274469"/>
            <a:ext cx="108395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i="1" dirty="0" err="1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Toskana</a:t>
            </a:r>
            <a:endParaRPr lang="en-US" sz="1500" b="1" i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7725D0D-412C-7756-6E79-46B25FD822ED}"/>
              </a:ext>
            </a:extLst>
          </p:cNvPr>
          <p:cNvSpPr txBox="1"/>
          <p:nvPr/>
        </p:nvSpPr>
        <p:spPr>
          <a:xfrm>
            <a:off x="7322831" y="3571032"/>
            <a:ext cx="95250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i="1" dirty="0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Krakau</a:t>
            </a:r>
            <a:endParaRPr lang="en-US" sz="1500" b="1" i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2EA700E-9570-7C55-A716-56D45E57D742}"/>
              </a:ext>
            </a:extLst>
          </p:cNvPr>
          <p:cNvSpPr txBox="1"/>
          <p:nvPr/>
        </p:nvSpPr>
        <p:spPr>
          <a:xfrm>
            <a:off x="7335187" y="3867594"/>
            <a:ext cx="125386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i="1" dirty="0" err="1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Warschau</a:t>
            </a:r>
            <a:endParaRPr lang="en-US" sz="1500" b="1" i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49CD099-D904-D745-59E0-6002430BB0B4}"/>
              </a:ext>
            </a:extLst>
          </p:cNvPr>
          <p:cNvSpPr txBox="1"/>
          <p:nvPr/>
        </p:nvSpPr>
        <p:spPr>
          <a:xfrm>
            <a:off x="6890344" y="4460718"/>
            <a:ext cx="133722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i="1" dirty="0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Manhattan</a:t>
            </a:r>
            <a:endParaRPr lang="en-US" sz="1500" b="1" i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99450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200056-D1B7-48C8-1A26-57A627370C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510C97D-5302-B829-C9ED-55F04E529873}"/>
              </a:ext>
            </a:extLst>
          </p:cNvPr>
          <p:cNvSpPr txBox="1"/>
          <p:nvPr/>
        </p:nvSpPr>
        <p:spPr>
          <a:xfrm>
            <a:off x="491745" y="1746325"/>
            <a:ext cx="9158882" cy="3405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Bewegungsspiel</a:t>
            </a:r>
            <a:endParaRPr lang="en-US" sz="3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</a:pPr>
            <a:endParaRPr lang="en-US" sz="2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57200" indent="-457200">
              <a:lnSpc>
                <a:spcPts val="27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Ihr steht bitte alle auf.</a:t>
            </a:r>
          </a:p>
          <a:p>
            <a:pPr marL="457200" indent="-457200">
              <a:lnSpc>
                <a:spcPts val="27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Ich stelle euch eine Frage.</a:t>
            </a:r>
          </a:p>
          <a:p>
            <a:pPr marL="457200" indent="-457200">
              <a:lnSpc>
                <a:spcPts val="27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Wenn eure Antwort </a:t>
            </a:r>
            <a:r>
              <a:rPr lang="de-DE" sz="20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Ja</a:t>
            </a: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ist, geht ihr in eine Ecke.</a:t>
            </a:r>
          </a:p>
          <a:p>
            <a:pPr marL="457200" indent="-457200">
              <a:lnSpc>
                <a:spcPts val="27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Wenn eure Antwort </a:t>
            </a:r>
            <a:r>
              <a:rPr lang="de-DE" sz="20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Nein</a:t>
            </a: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ist, geht ihr in die andere Ecke.</a:t>
            </a:r>
          </a:p>
          <a:p>
            <a:pPr>
              <a:lnSpc>
                <a:spcPts val="2700"/>
              </a:lnSpc>
              <a:spcAft>
                <a:spcPts val="1200"/>
              </a:spcAft>
            </a:pPr>
            <a:endParaRPr lang="de-DE" sz="2000" b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</a:pPr>
            <a:endParaRPr lang="de-DE" sz="2000" b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65B4618-89DA-2EC0-3FFD-96C27527A7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5230" y="4680058"/>
            <a:ext cx="975383" cy="173259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513DB4D-D3C4-D033-1A6A-032AAE9F31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0362" y="4780343"/>
            <a:ext cx="709075" cy="1259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1154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1DCA17-4458-A685-1374-984F957824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67BB75C-5655-400E-6357-F6736E8F7019}"/>
              </a:ext>
            </a:extLst>
          </p:cNvPr>
          <p:cNvSpPr txBox="1"/>
          <p:nvPr/>
        </p:nvSpPr>
        <p:spPr>
          <a:xfrm>
            <a:off x="491745" y="1746325"/>
            <a:ext cx="9158882" cy="4637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Bewegungsspiel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Frage 1</a:t>
            </a:r>
          </a:p>
          <a:p>
            <a:pPr>
              <a:lnSpc>
                <a:spcPts val="2700"/>
              </a:lnSpc>
            </a:pPr>
            <a:endParaRPr lang="en-US" sz="2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de-DE" sz="3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Warst du schon einmal im Ausland?</a:t>
            </a:r>
          </a:p>
          <a:p>
            <a:pPr>
              <a:lnSpc>
                <a:spcPct val="150000"/>
              </a:lnSpc>
            </a:pPr>
            <a:endParaRPr lang="de-DE" sz="2000" b="1" dirty="0">
              <a:solidFill>
                <a:srgbClr val="374105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  <a:spcAft>
                <a:spcPts val="1200"/>
              </a:spcAft>
            </a:pPr>
            <a:r>
              <a:rPr lang="de-DE" sz="20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</a:t>
            </a:r>
            <a:r>
              <a:rPr lang="de-DE" sz="2000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Erzähle: </a:t>
            </a:r>
            <a:b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Wo warst du schon? 		</a:t>
            </a:r>
          </a:p>
          <a:p>
            <a:pPr>
              <a:lnSpc>
                <a:spcPts val="2700"/>
              </a:lnSpc>
              <a:spcAft>
                <a:spcPts val="1200"/>
              </a:spcAft>
            </a:pP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Wo möchtest du hin? </a:t>
            </a:r>
            <a:endParaRPr lang="de-DE" sz="2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de-DE" sz="2000" b="1" dirty="0">
              <a:solidFill>
                <a:srgbClr val="374105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de-DE" sz="2000" b="1" dirty="0">
              <a:solidFill>
                <a:srgbClr val="374105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</a:pPr>
            <a:endParaRPr lang="de-DE" sz="2000" b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7" name="Graphic 6" descr="Play with solid fill">
            <a:extLst>
              <a:ext uri="{FF2B5EF4-FFF2-40B4-BE49-F238E27FC236}">
                <a16:creationId xmlns:a16="http://schemas.microsoft.com/office/drawing/2014/main" id="{43CA30B6-EF48-B838-8195-2B1362F97C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4895" y="3689433"/>
            <a:ext cx="616351" cy="61635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2A6EE7A-6FAC-4295-4179-36CCD3659A07}"/>
              </a:ext>
            </a:extLst>
          </p:cNvPr>
          <p:cNvSpPr txBox="1"/>
          <p:nvPr/>
        </p:nvSpPr>
        <p:spPr>
          <a:xfrm>
            <a:off x="6339427" y="3981692"/>
            <a:ext cx="3074828" cy="98764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  <a:spcAft>
                <a:spcPts val="600"/>
              </a:spcAft>
            </a:pPr>
            <a:r>
              <a:rPr lang="en-US" sz="1400" b="1" dirty="0" err="1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Redemittel</a:t>
            </a:r>
            <a:endParaRPr lang="en-US" sz="1400" b="1" dirty="0">
              <a:solidFill>
                <a:srgbClr val="00396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200"/>
              </a:lnSpc>
              <a:spcAft>
                <a:spcPts val="600"/>
              </a:spcAft>
            </a:pPr>
            <a:r>
              <a:rPr lang="de-DE" sz="1400" dirty="0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Ich habe schon mal … besucht.</a:t>
            </a:r>
            <a:br>
              <a:rPr lang="de-DE" sz="1400" dirty="0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GB" sz="1400" dirty="0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Ich </a:t>
            </a:r>
            <a:r>
              <a:rPr lang="en-GB" sz="1400" dirty="0" err="1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möchte</a:t>
            </a:r>
            <a:r>
              <a:rPr lang="en-GB" sz="1400" dirty="0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.... </a:t>
            </a:r>
            <a:r>
              <a:rPr lang="en-GB" sz="1400" dirty="0" err="1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besuchen</a:t>
            </a:r>
            <a:r>
              <a:rPr lang="en-GB" sz="1400" dirty="0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900192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829B1A-D72A-5281-FF0D-903EF35F23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E7864B0-2019-AF11-C0C4-1B4D0B759404}"/>
              </a:ext>
            </a:extLst>
          </p:cNvPr>
          <p:cNvSpPr txBox="1"/>
          <p:nvPr/>
        </p:nvSpPr>
        <p:spPr>
          <a:xfrm>
            <a:off x="491745" y="1746325"/>
            <a:ext cx="9158882" cy="49833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Bewegungsspiel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Frage 2</a:t>
            </a:r>
          </a:p>
          <a:p>
            <a:pPr>
              <a:lnSpc>
                <a:spcPts val="2700"/>
              </a:lnSpc>
            </a:pPr>
            <a:endParaRPr lang="en-US" sz="2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de-DE" sz="3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Warst du schon einmal in Deutschland?</a:t>
            </a:r>
          </a:p>
          <a:p>
            <a:pPr>
              <a:lnSpc>
                <a:spcPct val="150000"/>
              </a:lnSpc>
            </a:pPr>
            <a:endParaRPr lang="de-DE" sz="2000" b="1" dirty="0">
              <a:solidFill>
                <a:srgbClr val="374105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  <a:spcAft>
                <a:spcPts val="1200"/>
              </a:spcAft>
            </a:pPr>
            <a:r>
              <a:rPr lang="de-DE" sz="20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</a:t>
            </a:r>
            <a:r>
              <a:rPr lang="de-DE" sz="2000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Erzähle: </a:t>
            </a:r>
            <a:b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Welche Städte oder Orte hast </a:t>
            </a:r>
            <a:b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du besucht?</a:t>
            </a:r>
          </a:p>
          <a:p>
            <a:pPr>
              <a:lnSpc>
                <a:spcPts val="2700"/>
              </a:lnSpc>
              <a:spcAft>
                <a:spcPts val="1200"/>
              </a:spcAft>
            </a:pP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Welche möchtest du sehen? </a:t>
            </a:r>
            <a:endParaRPr lang="de-DE" sz="2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de-DE" sz="2000" b="1" dirty="0">
              <a:solidFill>
                <a:srgbClr val="374105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de-DE" sz="2000" b="1" dirty="0">
              <a:solidFill>
                <a:srgbClr val="374105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</a:pPr>
            <a:endParaRPr lang="de-DE" sz="2000" b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8EB87ED-F181-9908-082B-BF2D239877E7}"/>
              </a:ext>
            </a:extLst>
          </p:cNvPr>
          <p:cNvSpPr txBox="1"/>
          <p:nvPr/>
        </p:nvSpPr>
        <p:spPr>
          <a:xfrm>
            <a:off x="6339427" y="3981692"/>
            <a:ext cx="3074828" cy="98232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  <a:spcAft>
                <a:spcPts val="600"/>
              </a:spcAft>
            </a:pPr>
            <a:r>
              <a:rPr lang="en-US" sz="1400" b="1" dirty="0" err="1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Redemittel</a:t>
            </a:r>
            <a:endParaRPr lang="en-US" sz="1400" b="1" dirty="0">
              <a:solidFill>
                <a:srgbClr val="00396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200"/>
              </a:lnSpc>
            </a:pPr>
            <a:r>
              <a:rPr lang="de-DE" sz="1400" dirty="0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Ich war schon einmal in …</a:t>
            </a:r>
          </a:p>
          <a:p>
            <a:pPr>
              <a:lnSpc>
                <a:spcPts val="2200"/>
              </a:lnSpc>
            </a:pPr>
            <a:r>
              <a:rPr lang="en-GB" sz="1400" dirty="0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Ich </a:t>
            </a:r>
            <a:r>
              <a:rPr lang="en-GB" sz="1400" dirty="0" err="1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möchte</a:t>
            </a:r>
            <a:r>
              <a:rPr lang="en-GB" sz="1400" dirty="0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.... </a:t>
            </a:r>
            <a:r>
              <a:rPr lang="en-GB" sz="1400" dirty="0" err="1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besuchen</a:t>
            </a:r>
            <a:r>
              <a:rPr lang="en-GB" sz="1400" dirty="0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 </a:t>
            </a:r>
          </a:p>
        </p:txBody>
      </p:sp>
      <p:pic>
        <p:nvPicPr>
          <p:cNvPr id="3" name="Graphic 2" descr="Play with solid fill">
            <a:extLst>
              <a:ext uri="{FF2B5EF4-FFF2-40B4-BE49-F238E27FC236}">
                <a16:creationId xmlns:a16="http://schemas.microsoft.com/office/drawing/2014/main" id="{CE6BA41A-5FBD-2240-B73A-8E8D4EE2BE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4895" y="3689433"/>
            <a:ext cx="616351" cy="616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1083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777865-D6CE-2E06-608A-EFA6EF9C5F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A3F1248-25EE-A1A4-039C-52757191C124}"/>
              </a:ext>
            </a:extLst>
          </p:cNvPr>
          <p:cNvSpPr txBox="1"/>
          <p:nvPr/>
        </p:nvSpPr>
        <p:spPr>
          <a:xfrm>
            <a:off x="491745" y="1746325"/>
            <a:ext cx="915888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Bewegungsspiel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Frage 3</a:t>
            </a:r>
            <a:endParaRPr lang="de-DE" sz="2000" b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BEA97A-C6F3-1B77-1B83-5939A325BF51}"/>
              </a:ext>
            </a:extLst>
          </p:cNvPr>
          <p:cNvSpPr txBox="1"/>
          <p:nvPr/>
        </p:nvSpPr>
        <p:spPr>
          <a:xfrm>
            <a:off x="491745" y="2695449"/>
            <a:ext cx="640676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Bist du schon einmal dem Flugzeug geflogen?</a:t>
            </a:r>
            <a:endParaRPr lang="de-DE" sz="2000" b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Graphic 5" descr="Airplane outline">
            <a:extLst>
              <a:ext uri="{FF2B5EF4-FFF2-40B4-BE49-F238E27FC236}">
                <a16:creationId xmlns:a16="http://schemas.microsoft.com/office/drawing/2014/main" id="{7C0288BF-3FF7-5C3B-A257-1E02ABDDDA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3210592">
            <a:off x="5808758" y="3863423"/>
            <a:ext cx="2179507" cy="2179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4193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84358B-5756-DC81-7B86-173A96D752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122BBC7-CCCF-80B0-2E6B-2B67BD35D5CF}"/>
              </a:ext>
            </a:extLst>
          </p:cNvPr>
          <p:cNvSpPr txBox="1"/>
          <p:nvPr/>
        </p:nvSpPr>
        <p:spPr>
          <a:xfrm>
            <a:off x="491744" y="1746325"/>
            <a:ext cx="8967565" cy="3906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Online Recherche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zum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Thema </a:t>
            </a:r>
            <a:r>
              <a:rPr lang="en-US" sz="3000" b="1" dirty="0" err="1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Tourismus</a:t>
            </a:r>
            <a:endParaRPr lang="en-US" sz="3000" b="1" dirty="0">
              <a:solidFill>
                <a:srgbClr val="374105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</a:pPr>
            <a:endParaRPr lang="en-US" sz="2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  <a:spcAft>
                <a:spcPts val="1200"/>
              </a:spcAft>
            </a:pP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Bildet vier kleine Gruppen.</a:t>
            </a:r>
          </a:p>
          <a:p>
            <a:pPr>
              <a:lnSpc>
                <a:spcPts val="2700"/>
              </a:lnSpc>
              <a:spcAft>
                <a:spcPts val="1200"/>
              </a:spcAft>
            </a:pPr>
            <a:r>
              <a:rPr lang="de-DE" sz="20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Jede Gruppe erhält eine Frage zum Thema Tourismus.</a:t>
            </a:r>
          </a:p>
          <a:p>
            <a:pPr>
              <a:lnSpc>
                <a:spcPts val="2700"/>
              </a:lnSpc>
              <a:spcAft>
                <a:spcPts val="1200"/>
              </a:spcAft>
            </a:pP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Ihr könnt auf Englisch recherchieren, aber ihr macht ihr eine kurze Präsentation auf Deutsch. Ihr könnt auch ein einfaches Plakat gestalten.</a:t>
            </a:r>
            <a:endParaRPr lang="en-US" sz="2000" b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  <a:spcAft>
                <a:spcPts val="1200"/>
              </a:spcAft>
            </a:pPr>
            <a:endParaRPr lang="de-DE" sz="2000" b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</a:pPr>
            <a:endParaRPr lang="de-DE" sz="2000" b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31202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DD80F4-691E-6D27-8EEC-A63DB70902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440313B-4386-0094-356B-D3F9473587C7}"/>
              </a:ext>
            </a:extLst>
          </p:cNvPr>
          <p:cNvSpPr txBox="1"/>
          <p:nvPr/>
        </p:nvSpPr>
        <p:spPr>
          <a:xfrm>
            <a:off x="491744" y="1746325"/>
            <a:ext cx="896756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Vier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Fragen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zum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Thema </a:t>
            </a:r>
            <a:r>
              <a:rPr lang="en-US" sz="3000" b="1" dirty="0" err="1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Tourismus</a:t>
            </a:r>
            <a:endParaRPr lang="en-US" sz="3000" b="1" dirty="0">
              <a:solidFill>
                <a:srgbClr val="374105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089E2BB-7F28-DA33-2E6E-D7AA33B32183}"/>
              </a:ext>
            </a:extLst>
          </p:cNvPr>
          <p:cNvSpPr txBox="1"/>
          <p:nvPr/>
        </p:nvSpPr>
        <p:spPr>
          <a:xfrm>
            <a:off x="491745" y="2549580"/>
            <a:ext cx="2177884" cy="19440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700"/>
              </a:lnSpc>
              <a:spcAft>
                <a:spcPts val="1200"/>
              </a:spcAft>
            </a:pP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</a:t>
            </a:r>
          </a:p>
          <a:p>
            <a:pPr>
              <a:lnSpc>
                <a:spcPts val="2700"/>
              </a:lnSpc>
              <a:spcAft>
                <a:spcPts val="1200"/>
              </a:spcAft>
            </a:pP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Was sind die beliebtesten Reiseziele für Briten?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D79EB7-739F-40C8-B2DE-3F02FC87E7C1}"/>
              </a:ext>
            </a:extLst>
          </p:cNvPr>
          <p:cNvSpPr txBox="1"/>
          <p:nvPr/>
        </p:nvSpPr>
        <p:spPr>
          <a:xfrm>
            <a:off x="2783001" y="2549580"/>
            <a:ext cx="2177884" cy="19440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700"/>
              </a:lnSpc>
              <a:spcAft>
                <a:spcPts val="1200"/>
              </a:spcAft>
            </a:pP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</a:p>
          <a:p>
            <a:pPr>
              <a:lnSpc>
                <a:spcPts val="2700"/>
              </a:lnSpc>
              <a:spcAft>
                <a:spcPts val="1200"/>
              </a:spcAft>
            </a:pP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Was sind die beliebtesten Reiseziele für Deutsche?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058F4A-5CC7-7A90-AEB0-4770669C5F3F}"/>
              </a:ext>
            </a:extLst>
          </p:cNvPr>
          <p:cNvSpPr txBox="1"/>
          <p:nvPr/>
        </p:nvSpPr>
        <p:spPr>
          <a:xfrm>
            <a:off x="5084766" y="2549580"/>
            <a:ext cx="2177884" cy="229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700"/>
              </a:lnSpc>
              <a:spcAft>
                <a:spcPts val="1200"/>
              </a:spcAft>
            </a:pP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</a:t>
            </a:r>
          </a:p>
          <a:p>
            <a:pPr>
              <a:lnSpc>
                <a:spcPts val="2700"/>
              </a:lnSpc>
              <a:spcAft>
                <a:spcPts val="1200"/>
              </a:spcAft>
            </a:pP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Welche Touristen besuchen Deutschland am meisten?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3DC7F1-120F-FD0B-9B3B-F50D0BE8C9E4}"/>
              </a:ext>
            </a:extLst>
          </p:cNvPr>
          <p:cNvSpPr txBox="1"/>
          <p:nvPr/>
        </p:nvSpPr>
        <p:spPr>
          <a:xfrm>
            <a:off x="7333980" y="2549580"/>
            <a:ext cx="2177884" cy="3136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700"/>
              </a:lnSpc>
              <a:spcAft>
                <a:spcPts val="1200"/>
              </a:spcAft>
            </a:pP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</a:p>
          <a:p>
            <a:pPr>
              <a:lnSpc>
                <a:spcPts val="2700"/>
              </a:lnSpc>
              <a:spcAft>
                <a:spcPts val="1200"/>
              </a:spcAft>
            </a:pP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Welche Touristen besuchen das Vereinigte Königreich am meisten?</a:t>
            </a:r>
          </a:p>
          <a:p>
            <a:pPr>
              <a:lnSpc>
                <a:spcPts val="2700"/>
              </a:lnSpc>
              <a:spcAft>
                <a:spcPts val="1200"/>
              </a:spcAft>
            </a:pPr>
            <a:endParaRPr lang="de-DE" sz="2000" b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85025B-9B25-2681-CBFA-D2C55349BDF9}"/>
              </a:ext>
            </a:extLst>
          </p:cNvPr>
          <p:cNvSpPr txBox="1"/>
          <p:nvPr/>
        </p:nvSpPr>
        <p:spPr>
          <a:xfrm>
            <a:off x="5153081" y="5280006"/>
            <a:ext cx="4306228" cy="405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700"/>
              </a:lnSpc>
              <a:spcAft>
                <a:spcPts val="1200"/>
              </a:spcAft>
            </a:pPr>
            <a:r>
              <a:rPr lang="de-DE" sz="1700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(Aus welchen Ländern kommen sie?)</a:t>
            </a:r>
          </a:p>
        </p:txBody>
      </p:sp>
    </p:spTree>
    <p:extLst>
      <p:ext uri="{BB962C8B-B14F-4D97-AF65-F5344CB8AC3E}">
        <p14:creationId xmlns:p14="http://schemas.microsoft.com/office/powerpoint/2010/main" val="7905353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A004F9-CDD5-7710-679A-A579E279AD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6CBD58A-BB2A-791C-9B04-7BD633A114C9}"/>
              </a:ext>
            </a:extLst>
          </p:cNvPr>
          <p:cNvSpPr txBox="1"/>
          <p:nvPr/>
        </p:nvSpPr>
        <p:spPr>
          <a:xfrm>
            <a:off x="491744" y="1746325"/>
            <a:ext cx="896756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Präsentiert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eure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Ergebnisse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en-US" sz="3000" b="1" dirty="0">
              <a:solidFill>
                <a:srgbClr val="374105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CDCF660-DC3E-6457-D725-A151323BD9F5}"/>
              </a:ext>
            </a:extLst>
          </p:cNvPr>
          <p:cNvSpPr txBox="1"/>
          <p:nvPr/>
        </p:nvSpPr>
        <p:spPr>
          <a:xfrm>
            <a:off x="569248" y="2499820"/>
            <a:ext cx="4486228" cy="3111621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  <a:spcAft>
                <a:spcPts val="600"/>
              </a:spcAft>
            </a:pPr>
            <a:r>
              <a:rPr lang="en-US" sz="1400" b="1" dirty="0" err="1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Redemittel</a:t>
            </a:r>
            <a:endParaRPr lang="en-US" sz="1400" b="1" dirty="0">
              <a:solidFill>
                <a:srgbClr val="00396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300" dirty="0" err="1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Unsere</a:t>
            </a:r>
            <a:r>
              <a:rPr lang="en-US" sz="1300" dirty="0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Frage war: … </a:t>
            </a:r>
          </a:p>
          <a:p>
            <a:pPr>
              <a:lnSpc>
                <a:spcPct val="150000"/>
              </a:lnSpc>
            </a:pPr>
            <a:r>
              <a:rPr lang="en-US" sz="1300" dirty="0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Die </a:t>
            </a:r>
            <a:r>
              <a:rPr lang="en-US" sz="1300" dirty="0" err="1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beliebtesten</a:t>
            </a:r>
            <a:r>
              <a:rPr lang="en-US" sz="1300" dirty="0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300" dirty="0" err="1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Reiseziele</a:t>
            </a:r>
            <a:r>
              <a:rPr lang="en-US" sz="1300" dirty="0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für Deutsche </a:t>
            </a:r>
            <a:r>
              <a:rPr lang="en-US" sz="1300" dirty="0" err="1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sind</a:t>
            </a:r>
            <a:r>
              <a:rPr lang="en-US" sz="1300" dirty="0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… </a:t>
            </a:r>
          </a:p>
          <a:p>
            <a:pPr>
              <a:lnSpc>
                <a:spcPct val="150000"/>
              </a:lnSpc>
            </a:pPr>
            <a:r>
              <a:rPr lang="en-US" sz="1300" dirty="0" err="1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Britische</a:t>
            </a:r>
            <a:r>
              <a:rPr lang="en-US" sz="1300" dirty="0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300" dirty="0" err="1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Touristen</a:t>
            </a:r>
            <a:r>
              <a:rPr lang="en-US" sz="1300" dirty="0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300" dirty="0" err="1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reisen</a:t>
            </a:r>
            <a:r>
              <a:rPr lang="en-US" sz="1300" dirty="0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oft </a:t>
            </a:r>
            <a:r>
              <a:rPr lang="en-US" sz="1300" dirty="0" err="1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nach</a:t>
            </a:r>
            <a:r>
              <a:rPr lang="en-US" sz="1300" dirty="0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… </a:t>
            </a:r>
          </a:p>
          <a:p>
            <a:pPr>
              <a:lnSpc>
                <a:spcPct val="150000"/>
              </a:lnSpc>
            </a:pPr>
            <a:r>
              <a:rPr lang="en-US" sz="1300" dirty="0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Viele Menschen </a:t>
            </a:r>
            <a:r>
              <a:rPr lang="en-US" sz="1300" dirty="0" err="1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aus</a:t>
            </a:r>
            <a:r>
              <a:rPr lang="en-US" sz="1300" dirty="0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… </a:t>
            </a:r>
            <a:r>
              <a:rPr lang="en-US" sz="1300" dirty="0" err="1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besuchen</a:t>
            </a:r>
            <a:r>
              <a:rPr lang="en-US" sz="1300" dirty="0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…  </a:t>
            </a:r>
          </a:p>
          <a:p>
            <a:pPr>
              <a:lnSpc>
                <a:spcPct val="150000"/>
              </a:lnSpc>
            </a:pPr>
            <a:r>
              <a:rPr lang="en-US" sz="1300" dirty="0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Die Nummer </a:t>
            </a:r>
            <a:r>
              <a:rPr lang="en-US" sz="1300" dirty="0" err="1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eins</a:t>
            </a:r>
            <a:r>
              <a:rPr lang="en-US" sz="1300" dirty="0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300" dirty="0" err="1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ist</a:t>
            </a:r>
            <a:r>
              <a:rPr lang="en-US" sz="1300" dirty="0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… 	</a:t>
            </a:r>
          </a:p>
          <a:p>
            <a:pPr>
              <a:lnSpc>
                <a:spcPct val="150000"/>
              </a:lnSpc>
            </a:pPr>
            <a:r>
              <a:rPr lang="en-US" sz="1300" dirty="0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Auch </a:t>
            </a:r>
            <a:r>
              <a:rPr lang="en-US" sz="1300" dirty="0" err="1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beliebt</a:t>
            </a:r>
            <a:r>
              <a:rPr lang="en-US" sz="1300" dirty="0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300" dirty="0" err="1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sind</a:t>
            </a:r>
            <a:r>
              <a:rPr lang="en-US" sz="1300" dirty="0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… </a:t>
            </a:r>
          </a:p>
          <a:p>
            <a:pPr>
              <a:lnSpc>
                <a:spcPct val="150000"/>
              </a:lnSpc>
            </a:pPr>
            <a:r>
              <a:rPr lang="en-US" sz="1300" dirty="0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… </a:t>
            </a:r>
            <a:r>
              <a:rPr lang="en-US" sz="1300" dirty="0" err="1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Prozent</a:t>
            </a:r>
            <a:r>
              <a:rPr lang="en-US" sz="1300" dirty="0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der </a:t>
            </a:r>
            <a:r>
              <a:rPr lang="en-US" sz="1300" dirty="0" err="1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Touristen</a:t>
            </a:r>
            <a:r>
              <a:rPr lang="en-US" sz="1300" dirty="0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300" dirty="0" err="1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kommen</a:t>
            </a:r>
            <a:r>
              <a:rPr lang="en-US" sz="1300" dirty="0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300" dirty="0" err="1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aus</a:t>
            </a:r>
            <a:r>
              <a:rPr lang="en-US" sz="1300" dirty="0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…</a:t>
            </a:r>
          </a:p>
          <a:p>
            <a:pPr>
              <a:lnSpc>
                <a:spcPct val="150000"/>
              </a:lnSpc>
            </a:pPr>
            <a:r>
              <a:rPr lang="en-US" sz="1300" dirty="0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Viele </a:t>
            </a:r>
            <a:r>
              <a:rPr lang="en-US" sz="1300" dirty="0" err="1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Touristen</a:t>
            </a:r>
            <a:r>
              <a:rPr lang="en-US" sz="1300" dirty="0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300" dirty="0" err="1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mögen</a:t>
            </a:r>
            <a:r>
              <a:rPr lang="en-US" sz="1300" dirty="0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…, </a:t>
            </a:r>
            <a:r>
              <a:rPr lang="en-US" sz="1300" dirty="0" err="1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weil</a:t>
            </a:r>
            <a:r>
              <a:rPr lang="en-US" sz="1300" dirty="0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… </a:t>
            </a:r>
          </a:p>
          <a:p>
            <a:pPr>
              <a:lnSpc>
                <a:spcPct val="150000"/>
              </a:lnSpc>
            </a:pPr>
            <a:r>
              <a:rPr lang="en-US" sz="1300" dirty="0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Das war </a:t>
            </a:r>
            <a:r>
              <a:rPr lang="en-US" sz="1300" dirty="0" err="1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unsere</a:t>
            </a:r>
            <a:r>
              <a:rPr lang="en-US" sz="1300" dirty="0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300" dirty="0" err="1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Präsentation</a:t>
            </a:r>
            <a:r>
              <a:rPr lang="en-US" sz="1300" dirty="0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en-US" sz="1300" dirty="0" err="1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Unsere</a:t>
            </a:r>
            <a:r>
              <a:rPr lang="en-US" sz="1300" dirty="0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Frage war: …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9D3DB9-EB14-B26C-313F-0499B2B0B0DE}"/>
              </a:ext>
            </a:extLst>
          </p:cNvPr>
          <p:cNvSpPr txBox="1"/>
          <p:nvPr/>
        </p:nvSpPr>
        <p:spPr>
          <a:xfrm>
            <a:off x="5219232" y="2499820"/>
            <a:ext cx="4117519" cy="3111621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endParaRPr lang="en-US" sz="1300" dirty="0">
              <a:solidFill>
                <a:srgbClr val="00396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300" dirty="0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Die </a:t>
            </a:r>
            <a:r>
              <a:rPr lang="en-US" sz="1300" dirty="0" err="1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beliebtesten</a:t>
            </a:r>
            <a:r>
              <a:rPr lang="en-US" sz="1300" dirty="0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300" dirty="0" err="1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Reiseziele</a:t>
            </a:r>
            <a:r>
              <a:rPr lang="en-US" sz="1300" dirty="0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für Deutsche </a:t>
            </a:r>
            <a:r>
              <a:rPr lang="en-US" sz="1300" dirty="0" err="1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sind</a:t>
            </a:r>
            <a:r>
              <a:rPr lang="en-US" sz="1300" dirty="0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… </a:t>
            </a:r>
          </a:p>
          <a:p>
            <a:pPr>
              <a:lnSpc>
                <a:spcPct val="150000"/>
              </a:lnSpc>
            </a:pPr>
            <a:r>
              <a:rPr lang="en-US" sz="1300" dirty="0" err="1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Britische</a:t>
            </a:r>
            <a:r>
              <a:rPr lang="en-US" sz="1300" dirty="0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300" dirty="0" err="1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Touristen</a:t>
            </a:r>
            <a:r>
              <a:rPr lang="en-US" sz="1300" dirty="0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300" dirty="0" err="1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reisen</a:t>
            </a:r>
            <a:r>
              <a:rPr lang="en-US" sz="1300" dirty="0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oft </a:t>
            </a:r>
            <a:r>
              <a:rPr lang="en-US" sz="1300" dirty="0" err="1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nach</a:t>
            </a:r>
            <a:r>
              <a:rPr lang="en-US" sz="1300" dirty="0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… </a:t>
            </a:r>
          </a:p>
          <a:p>
            <a:pPr>
              <a:lnSpc>
                <a:spcPct val="150000"/>
              </a:lnSpc>
            </a:pPr>
            <a:r>
              <a:rPr lang="en-US" sz="1300" dirty="0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Viele Menschen </a:t>
            </a:r>
            <a:r>
              <a:rPr lang="en-US" sz="1300" dirty="0" err="1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aus</a:t>
            </a:r>
            <a:r>
              <a:rPr lang="en-US" sz="1300" dirty="0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… </a:t>
            </a:r>
            <a:r>
              <a:rPr lang="en-US" sz="1300" dirty="0" err="1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besuchen</a:t>
            </a:r>
            <a:r>
              <a:rPr lang="en-US" sz="1300" dirty="0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…  </a:t>
            </a:r>
          </a:p>
          <a:p>
            <a:pPr>
              <a:lnSpc>
                <a:spcPct val="150000"/>
              </a:lnSpc>
            </a:pPr>
            <a:r>
              <a:rPr lang="en-US" sz="1300" dirty="0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Die Nummer </a:t>
            </a:r>
            <a:r>
              <a:rPr lang="en-US" sz="1300" dirty="0" err="1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eins</a:t>
            </a:r>
            <a:r>
              <a:rPr lang="en-US" sz="1300" dirty="0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300" dirty="0" err="1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ist</a:t>
            </a:r>
            <a:r>
              <a:rPr lang="en-US" sz="1300" dirty="0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… 	</a:t>
            </a:r>
          </a:p>
          <a:p>
            <a:pPr>
              <a:lnSpc>
                <a:spcPct val="150000"/>
              </a:lnSpc>
            </a:pPr>
            <a:r>
              <a:rPr lang="en-US" sz="1300" dirty="0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Auch </a:t>
            </a:r>
            <a:r>
              <a:rPr lang="en-US" sz="1300" dirty="0" err="1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beliebt</a:t>
            </a:r>
            <a:r>
              <a:rPr lang="en-US" sz="1300" dirty="0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300" dirty="0" err="1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sind</a:t>
            </a:r>
            <a:r>
              <a:rPr lang="en-US" sz="1300" dirty="0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… </a:t>
            </a:r>
          </a:p>
          <a:p>
            <a:pPr>
              <a:lnSpc>
                <a:spcPct val="150000"/>
              </a:lnSpc>
            </a:pPr>
            <a:r>
              <a:rPr lang="en-US" sz="1300" dirty="0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… </a:t>
            </a:r>
            <a:r>
              <a:rPr lang="en-US" sz="1300" dirty="0" err="1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Prozent</a:t>
            </a:r>
            <a:r>
              <a:rPr lang="en-US" sz="1300" dirty="0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der </a:t>
            </a:r>
            <a:r>
              <a:rPr lang="en-US" sz="1300" dirty="0" err="1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Touristen</a:t>
            </a:r>
            <a:r>
              <a:rPr lang="en-US" sz="1300" dirty="0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300" dirty="0" err="1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kommen</a:t>
            </a:r>
            <a:r>
              <a:rPr lang="en-US" sz="1300" dirty="0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300" dirty="0" err="1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aus</a:t>
            </a:r>
            <a:r>
              <a:rPr lang="en-US" sz="1300" dirty="0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… </a:t>
            </a:r>
          </a:p>
          <a:p>
            <a:pPr>
              <a:lnSpc>
                <a:spcPct val="150000"/>
              </a:lnSpc>
            </a:pPr>
            <a:r>
              <a:rPr lang="en-US" sz="1300" dirty="0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Viele </a:t>
            </a:r>
            <a:r>
              <a:rPr lang="en-US" sz="1300" dirty="0" err="1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Touristen</a:t>
            </a:r>
            <a:r>
              <a:rPr lang="en-US" sz="1300" dirty="0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300" dirty="0" err="1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mögen</a:t>
            </a:r>
            <a:r>
              <a:rPr lang="en-US" sz="1300" dirty="0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…, </a:t>
            </a:r>
            <a:r>
              <a:rPr lang="en-US" sz="1300" dirty="0" err="1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weil</a:t>
            </a:r>
            <a:r>
              <a:rPr lang="en-US" sz="1300" dirty="0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… </a:t>
            </a:r>
          </a:p>
          <a:p>
            <a:pPr>
              <a:lnSpc>
                <a:spcPct val="150000"/>
              </a:lnSpc>
            </a:pPr>
            <a:r>
              <a:rPr lang="en-US" sz="1300" dirty="0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Das war </a:t>
            </a:r>
            <a:r>
              <a:rPr lang="en-US" sz="1300" dirty="0" err="1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unsere</a:t>
            </a:r>
            <a:r>
              <a:rPr lang="en-US" sz="1300" dirty="0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300" dirty="0" err="1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Präsentation</a:t>
            </a:r>
            <a:r>
              <a:rPr lang="en-US" sz="1300" dirty="0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</a:p>
          <a:p>
            <a:pPr>
              <a:lnSpc>
                <a:spcPct val="150000"/>
              </a:lnSpc>
            </a:pPr>
            <a:endParaRPr lang="en-US" sz="1300" dirty="0">
              <a:solidFill>
                <a:srgbClr val="00396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22405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1F74E-1422-0775-17D9-7DEA51C8E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9D12EB-8076-DE5C-BF8E-71751DE624C9}"/>
              </a:ext>
            </a:extLst>
          </p:cNvPr>
          <p:cNvSpPr txBox="1"/>
          <p:nvPr/>
        </p:nvSpPr>
        <p:spPr>
          <a:xfrm>
            <a:off x="473329" y="1752219"/>
            <a:ext cx="8184895" cy="297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Haben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wir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unsere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Lernziele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erreicht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</a:t>
            </a:r>
          </a:p>
          <a:p>
            <a:pPr>
              <a:lnSpc>
                <a:spcPts val="2700"/>
              </a:lnSpc>
            </a:pPr>
            <a:endParaRPr lang="en-US" sz="4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lnSpc>
                <a:spcPts val="27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Wir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können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über Reisen sprechen.</a:t>
            </a:r>
          </a:p>
          <a:p>
            <a:pPr marL="342900" indent="-342900">
              <a:lnSpc>
                <a:spcPts val="27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Wir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können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eine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kleine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Online-Recherche </a:t>
            </a:r>
            <a:b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zum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Thema </a:t>
            </a:r>
            <a:r>
              <a:rPr lang="en-US" sz="2000" b="1" dirty="0" err="1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Tourismus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machen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  <a:p>
            <a:pPr>
              <a:lnSpc>
                <a:spcPts val="2700"/>
              </a:lnSpc>
            </a:pPr>
            <a:endParaRPr lang="en-US" sz="3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</a:pP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Ja!</a:t>
            </a:r>
            <a:endParaRPr lang="en-US" sz="3000" b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Graphic 5" descr="Thumbs up sign outline">
            <a:extLst>
              <a:ext uri="{FF2B5EF4-FFF2-40B4-BE49-F238E27FC236}">
                <a16:creationId xmlns:a16="http://schemas.microsoft.com/office/drawing/2014/main" id="{75D90137-0F65-98C0-A195-2DA2662A5F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47800" y="4050908"/>
            <a:ext cx="1276350" cy="127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4927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1F74E-1422-0775-17D9-7DEA51C8E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9D12EB-8076-DE5C-BF8E-71751DE624C9}"/>
              </a:ext>
            </a:extLst>
          </p:cNvPr>
          <p:cNvSpPr txBox="1"/>
          <p:nvPr/>
        </p:nvSpPr>
        <p:spPr>
          <a:xfrm>
            <a:off x="491745" y="1756664"/>
            <a:ext cx="90484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Bis </a:t>
            </a:r>
            <a:r>
              <a:rPr lang="en-US" sz="3000" b="1" dirty="0" err="1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zum</a:t>
            </a:r>
            <a:r>
              <a:rPr lang="en-US" sz="3000" b="1" dirty="0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 err="1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nächsten</a:t>
            </a:r>
            <a:r>
              <a:rPr lang="en-US" sz="3000" b="1" dirty="0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Mal!</a:t>
            </a:r>
          </a:p>
          <a:p>
            <a:endParaRPr lang="en-US" sz="3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6679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2717251761681439B8CC535AA645ECA" ma:contentTypeVersion="19" ma:contentTypeDescription="Ein neues Dokument erstellen." ma:contentTypeScope="" ma:versionID="729767a46d0c93d42dc352067bb40b52">
  <xsd:schema xmlns:xsd="http://www.w3.org/2001/XMLSchema" xmlns:xs="http://www.w3.org/2001/XMLSchema" xmlns:p="http://schemas.microsoft.com/office/2006/metadata/properties" xmlns:ns2="bce36f76-1425-44fc-8d95-2e2d1e5a31ca" xmlns:ns3="aa85bb9c-8b48-4336-8f45-17e136e33354" targetNamespace="http://schemas.microsoft.com/office/2006/metadata/properties" ma:root="true" ma:fieldsID="dee8f99ab4cddb2525396edaf5f07f76" ns2:_="" ns3:_="">
    <xsd:import namespace="bce36f76-1425-44fc-8d95-2e2d1e5a31ca"/>
    <xsd:import namespace="aa85bb9c-8b48-4336-8f45-17e136e3335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e36f76-1425-44fc-8d95-2e2d1e5a31c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ildmarkierungen" ma:readOnly="false" ma:fieldId="{5cf76f15-5ced-4ddc-b409-7134ff3c332f}" ma:taxonomyMulti="true" ma:sspId="a98d083d-d29e-4d2c-90d9-9b78849702f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85bb9c-8b48-4336-8f45-17e136e33354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0e37759-1d8d-4ff4-8d86-113f91690707}" ma:internalName="TaxCatchAll" ma:showField="CatchAllData" ma:web="aa85bb9c-8b48-4336-8f45-17e136e3335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ce36f76-1425-44fc-8d95-2e2d1e5a31ca">
      <Terms xmlns="http://schemas.microsoft.com/office/infopath/2007/PartnerControls"/>
    </lcf76f155ced4ddcb4097134ff3c332f>
    <TaxCatchAll xmlns="aa85bb9c-8b48-4336-8f45-17e136e33354" xsi:nil="true"/>
  </documentManagement>
</p:properties>
</file>

<file path=customXml/itemProps1.xml><?xml version="1.0" encoding="utf-8"?>
<ds:datastoreItem xmlns:ds="http://schemas.openxmlformats.org/officeDocument/2006/customXml" ds:itemID="{8AA612D4-ADA9-43C6-B757-4E31740E9619}"/>
</file>

<file path=customXml/itemProps2.xml><?xml version="1.0" encoding="utf-8"?>
<ds:datastoreItem xmlns:ds="http://schemas.openxmlformats.org/officeDocument/2006/customXml" ds:itemID="{D217FFBD-E1AC-48BD-B336-233DAF43EE8D}"/>
</file>

<file path=customXml/itemProps3.xml><?xml version="1.0" encoding="utf-8"?>
<ds:datastoreItem xmlns:ds="http://schemas.openxmlformats.org/officeDocument/2006/customXml" ds:itemID="{79D7D633-CDBB-43C9-BC14-FCE117D2DBE1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670</TotalTime>
  <Words>633</Words>
  <Application>Microsoft Macintosh PowerPoint</Application>
  <PresentationFormat>A4 Paper (210x297 mm)</PresentationFormat>
  <Paragraphs>136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Aptos</vt:lpstr>
      <vt:lpstr>Arial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Géza G Schenk</dc:creator>
  <cp:lastModifiedBy>Géza G Schenk</cp:lastModifiedBy>
  <cp:revision>29</cp:revision>
  <dcterms:created xsi:type="dcterms:W3CDTF">2024-08-27T16:27:59Z</dcterms:created>
  <dcterms:modified xsi:type="dcterms:W3CDTF">2026-03-09T18:57:12Z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0x01010042717251761681439B8CC535AA645ECA</vt:lpwstr>
  </property>
</Properties>
</file>