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9" r:id="rId2"/>
    <p:sldId id="299" r:id="rId3"/>
    <p:sldId id="258" r:id="rId4"/>
    <p:sldId id="300" r:id="rId5"/>
    <p:sldId id="290" r:id="rId6"/>
    <p:sldId id="292" r:id="rId7"/>
    <p:sldId id="301" r:id="rId8"/>
    <p:sldId id="277" r:id="rId9"/>
    <p:sldId id="276" r:id="rId1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105"/>
    <a:srgbClr val="003969"/>
    <a:srgbClr val="A0C814"/>
    <a:srgbClr val="EB6400"/>
    <a:srgbClr val="788287"/>
    <a:srgbClr val="5AC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28"/>
    <p:restoredTop sz="94668"/>
  </p:normalViewPr>
  <p:slideViewPr>
    <p:cSldViewPr snapToGrid="0">
      <p:cViewPr varScale="1">
        <p:scale>
          <a:sx n="145" d="100"/>
          <a:sy n="145" d="100"/>
        </p:scale>
        <p:origin x="20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EC6CE-D7FA-584D-82E9-14236AC6540E}" type="datetimeFigureOut">
              <a:rPr lang="de-DE" smtClean="0"/>
              <a:t>09.03.26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3C650-A634-2845-A918-2C25636B6C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986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6DA7DEC-2385-418D-9837-9972762C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1573107"/>
            <a:ext cx="8543925" cy="697128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96324E-5042-BB3B-47F4-4BD90BE57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522483"/>
            <a:ext cx="8543925" cy="345478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 i="1"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138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625929"/>
            <a:ext cx="8543925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623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1"/>
            <a:ext cx="8543925" cy="1201626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2852612"/>
            <a:ext cx="8543925" cy="2865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65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3923534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FECA3D-AFAA-C2FF-F3FB-0E1AAE09497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014914" y="1825625"/>
            <a:ext cx="4210050" cy="39235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7771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452565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452565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01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white frame with a guitar&#10;&#10;AI-generated content may be incorrect.">
            <a:extLst>
              <a:ext uri="{FF2B5EF4-FFF2-40B4-BE49-F238E27FC236}">
                <a16:creationId xmlns:a16="http://schemas.microsoft.com/office/drawing/2014/main" id="{2706DC66-0B33-DD26-6692-0A17A24FC24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0533" y="0"/>
            <a:ext cx="9699450" cy="685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5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4" y="1775598"/>
            <a:ext cx="785054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Herzlich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Willkommen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Lektion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6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  <a:p>
            <a:endParaRPr lang="en-US" sz="28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5000" b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5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 m</a:t>
            </a:r>
            <a:r>
              <a:rPr lang="en-US" sz="5000" b="1" baseline="30000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409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9" y="1777456"/>
            <a:ext cx="9048496" cy="1261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heute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sprechen über Konsumverhalten.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Graphic 21" descr="Bullseye outline">
            <a:extLst>
              <a:ext uri="{FF2B5EF4-FFF2-40B4-BE49-F238E27FC236}">
                <a16:creationId xmlns:a16="http://schemas.microsoft.com/office/drawing/2014/main" id="{016B8F40-DED3-227C-A062-10C2B1B9F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2100" y="4191717"/>
            <a:ext cx="1722844" cy="172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86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52AA084-4E9E-44F2-DD45-80AA9932AC8C}"/>
              </a:ext>
            </a:extLst>
          </p:cNvPr>
          <p:cNvSpPr txBox="1"/>
          <p:nvPr/>
        </p:nvSpPr>
        <p:spPr>
          <a:xfrm>
            <a:off x="512069" y="1777456"/>
            <a:ext cx="9048496" cy="341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 m</a:t>
            </a:r>
            <a:r>
              <a:rPr lang="en-US" sz="3000" b="1" i="1" baseline="30000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3000" b="1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Nina Chuba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Inhalt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hören und sehen uns das Video an.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Worum geht es in diesem Lied? </a:t>
            </a:r>
          </a:p>
          <a:p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Beantwortet die Fragen:</a:t>
            </a:r>
          </a:p>
          <a:p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 Wörter verstehst du? </a:t>
            </a:r>
            <a:b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Wie ist die Stimmung?</a:t>
            </a:r>
          </a:p>
          <a:p>
            <a:pPr>
              <a:lnSpc>
                <a:spcPct val="150000"/>
              </a:lnSpc>
            </a:pP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Wie findest du das Lied?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E849D8-8BF4-2BA7-E032-0DC25A805671}"/>
              </a:ext>
            </a:extLst>
          </p:cNvPr>
          <p:cNvSpPr txBox="1"/>
          <p:nvPr/>
        </p:nvSpPr>
        <p:spPr>
          <a:xfrm>
            <a:off x="5416714" y="3873626"/>
            <a:ext cx="3074828" cy="197297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  <a:spcAft>
                <a:spcPts val="600"/>
              </a:spcAft>
            </a:pPr>
            <a:r>
              <a:rPr lang="en-US" sz="1400" b="1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Redemittel</a:t>
            </a:r>
            <a:endParaRPr lang="en-US" sz="1400" b="1" dirty="0">
              <a:solidFill>
                <a:srgbClr val="00396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700"/>
              </a:lnSpc>
              <a:spcAft>
                <a:spcPts val="600"/>
              </a:spcAft>
            </a:pPr>
            <a:r>
              <a:rPr lang="de-DE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Ich verstehe …</a:t>
            </a:r>
          </a:p>
          <a:p>
            <a:pPr>
              <a:lnSpc>
                <a:spcPts val="1700"/>
              </a:lnSpc>
              <a:spcAft>
                <a:spcPts val="600"/>
              </a:spcAft>
            </a:pPr>
            <a:r>
              <a:rPr lang="de-DE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Die </a:t>
            </a:r>
            <a:r>
              <a:rPr lang="de-DE" sz="14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Stimming</a:t>
            </a:r>
            <a:r>
              <a:rPr lang="de-DE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ist …</a:t>
            </a:r>
          </a:p>
          <a:p>
            <a:pPr>
              <a:lnSpc>
                <a:spcPts val="1700"/>
              </a:lnSpc>
              <a:spcAft>
                <a:spcPts val="600"/>
              </a:spcAft>
            </a:pPr>
            <a:r>
              <a:rPr lang="de-DE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Ich finde das Lied …</a:t>
            </a:r>
          </a:p>
          <a:p>
            <a:pPr>
              <a:lnSpc>
                <a:spcPts val="1700"/>
              </a:lnSpc>
              <a:spcAft>
                <a:spcPts val="600"/>
              </a:spcAft>
            </a:pPr>
            <a:r>
              <a:rPr lang="de-DE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Das Lied gefällt mir … </a:t>
            </a:r>
            <a:br>
              <a:rPr lang="de-DE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DE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de-DE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sehr gut/ gut/ </a:t>
            </a:r>
            <a:r>
              <a:rPr lang="de-DE" sz="1400" dirty="0" err="1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solala</a:t>
            </a:r>
            <a:r>
              <a:rPr lang="de-DE" sz="1400" dirty="0">
                <a:solidFill>
                  <a:srgbClr val="003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 nicht/ gar nicht)</a:t>
            </a:r>
            <a:endParaRPr lang="en-GB" sz="1400" dirty="0">
              <a:solidFill>
                <a:srgbClr val="00396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916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062C9-D33A-4339-1BEB-B12689F2A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052B77-E61C-9005-C9B3-B37E3E61C4C2}"/>
              </a:ext>
            </a:extLst>
          </p:cNvPr>
          <p:cNvSpPr txBox="1"/>
          <p:nvPr/>
        </p:nvSpPr>
        <p:spPr>
          <a:xfrm>
            <a:off x="512069" y="1777456"/>
            <a:ext cx="90484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 m</a:t>
            </a:r>
            <a:r>
              <a:rPr lang="en-US" sz="3000" b="1" i="1" baseline="30000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3000" b="1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Nina Chuba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Präsentation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Präsentiert euer Antworten in der Klasse.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A16C4C-17B3-F7C2-0A3A-6AC508EE9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343" y="3291841"/>
            <a:ext cx="2991863" cy="29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7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37A2A-F42D-1A0D-7241-54E894790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E344127-F0EB-33B6-D5B8-F9549DBC8E49}"/>
              </a:ext>
            </a:extLst>
          </p:cNvPr>
          <p:cNvSpPr txBox="1"/>
          <p:nvPr/>
        </p:nvSpPr>
        <p:spPr>
          <a:xfrm>
            <a:off x="491745" y="1746325"/>
            <a:ext cx="904849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Konsumverhalten</a:t>
            </a:r>
            <a:endParaRPr lang="en-US" sz="3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spielen </a:t>
            </a:r>
            <a:r>
              <a:rPr lang="de-DE" sz="2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Karussel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1E7D3D-CBD3-D9A6-993C-406DAA144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7182" y="2382273"/>
            <a:ext cx="3333370" cy="327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113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E3BDC-E325-A26E-C5D2-C71699AF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A255BB-EE4B-902E-6057-B64D427872EF}"/>
              </a:ext>
            </a:extLst>
          </p:cNvPr>
          <p:cNvSpPr txBox="1"/>
          <p:nvPr/>
        </p:nvSpPr>
        <p:spPr>
          <a:xfrm>
            <a:off x="491745" y="1746325"/>
            <a:ext cx="6572443" cy="324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</a:t>
            </a:r>
            <a:r>
              <a:rPr lang="en-US" sz="32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macht</a:t>
            </a: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</a:t>
            </a: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mit</a:t>
            </a: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£1,000?</a:t>
            </a: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Stellt euch vor: Ihr habt £1.000 gewonnen.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möchtet ihr mit dem Geld machen? 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Arbeitet in Paaren und erstellt eine Liste mit Dingen, die ihr kaufen oder machen würdet.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 könnt eure Ideen auf ein Blatt schreiben oder auch zeichnen.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1FE34A-4CDC-5E29-4FA0-FDF4B2896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6184" y="4267198"/>
            <a:ext cx="2543994" cy="175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93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B1BD8-1ADC-50D7-9F82-DF2BD09A5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B867BA6-2F11-2B0E-AD8D-9F74CD3E00DB}"/>
              </a:ext>
            </a:extLst>
          </p:cNvPr>
          <p:cNvSpPr txBox="1"/>
          <p:nvPr/>
        </p:nvSpPr>
        <p:spPr>
          <a:xfrm>
            <a:off x="491745" y="1746325"/>
            <a:ext cx="6572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Präsentiert</a:t>
            </a: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eure</a:t>
            </a: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Ideen!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7BDA9F-1AD8-4B1A-539D-12245E931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343" y="3291841"/>
            <a:ext cx="2991863" cy="29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326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73329" y="1752219"/>
            <a:ext cx="8184895" cy="2054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Haben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erreicht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über Konsumverhalten sprechen.</a:t>
            </a:r>
          </a:p>
          <a:p>
            <a:pPr>
              <a:lnSpc>
                <a:spcPts val="2700"/>
              </a:lnSpc>
            </a:pP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Ja!</a:t>
            </a:r>
            <a:endParaRPr lang="en-US" sz="3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Graphic 5" descr="Thumbs up sign outline">
            <a:extLst>
              <a:ext uri="{FF2B5EF4-FFF2-40B4-BE49-F238E27FC236}">
                <a16:creationId xmlns:a16="http://schemas.microsoft.com/office/drawing/2014/main" id="{75D90137-0F65-98C0-A195-2DA2662A5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3783" y="3154890"/>
            <a:ext cx="1544384" cy="154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92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91745" y="1756664"/>
            <a:ext cx="9048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Bis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nächsten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Mal!</a:t>
            </a:r>
          </a:p>
          <a:p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67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2717251761681439B8CC535AA645ECA" ma:contentTypeVersion="19" ma:contentTypeDescription="Ein neues Dokument erstellen." ma:contentTypeScope="" ma:versionID="729767a46d0c93d42dc352067bb40b52">
  <xsd:schema xmlns:xsd="http://www.w3.org/2001/XMLSchema" xmlns:xs="http://www.w3.org/2001/XMLSchema" xmlns:p="http://schemas.microsoft.com/office/2006/metadata/properties" xmlns:ns2="bce36f76-1425-44fc-8d95-2e2d1e5a31ca" xmlns:ns3="aa85bb9c-8b48-4336-8f45-17e136e33354" targetNamespace="http://schemas.microsoft.com/office/2006/metadata/properties" ma:root="true" ma:fieldsID="dee8f99ab4cddb2525396edaf5f07f76" ns2:_="" ns3:_="">
    <xsd:import namespace="bce36f76-1425-44fc-8d95-2e2d1e5a31ca"/>
    <xsd:import namespace="aa85bb9c-8b48-4336-8f45-17e136e333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36f76-1425-44fc-8d95-2e2d1e5a31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a98d083d-d29e-4d2c-90d9-9b78849702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85bb9c-8b48-4336-8f45-17e136e333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0e37759-1d8d-4ff4-8d86-113f91690707}" ma:internalName="TaxCatchAll" ma:showField="CatchAllData" ma:web="aa85bb9c-8b48-4336-8f45-17e136e333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e36f76-1425-44fc-8d95-2e2d1e5a31ca">
      <Terms xmlns="http://schemas.microsoft.com/office/infopath/2007/PartnerControls"/>
    </lcf76f155ced4ddcb4097134ff3c332f>
    <TaxCatchAll xmlns="aa85bb9c-8b48-4336-8f45-17e136e33354" xsi:nil="true"/>
  </documentManagement>
</p:properties>
</file>

<file path=customXml/itemProps1.xml><?xml version="1.0" encoding="utf-8"?>
<ds:datastoreItem xmlns:ds="http://schemas.openxmlformats.org/officeDocument/2006/customXml" ds:itemID="{BE3175BF-F62B-4283-ADB8-EF320328E8A2}"/>
</file>

<file path=customXml/itemProps2.xml><?xml version="1.0" encoding="utf-8"?>
<ds:datastoreItem xmlns:ds="http://schemas.openxmlformats.org/officeDocument/2006/customXml" ds:itemID="{232183C6-6B62-41CE-8F41-422479FDD31D}"/>
</file>

<file path=customXml/itemProps3.xml><?xml version="1.0" encoding="utf-8"?>
<ds:datastoreItem xmlns:ds="http://schemas.openxmlformats.org/officeDocument/2006/customXml" ds:itemID="{BE8778F8-E1BE-404C-B69F-C8A87FBE067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640</TotalTime>
  <Words>191</Words>
  <Application>Microsoft Macintosh PowerPoint</Application>
  <PresentationFormat>A4 Paper (210x297 mm)</PresentationFormat>
  <Paragraphs>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Géza G Schenk</dc:creator>
  <cp:lastModifiedBy>Géza G Schenk</cp:lastModifiedBy>
  <cp:revision>28</cp:revision>
  <dcterms:created xsi:type="dcterms:W3CDTF">2024-08-27T16:27:59Z</dcterms:created>
  <dcterms:modified xsi:type="dcterms:W3CDTF">2026-03-09T18:56:57Z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0x01010042717251761681439B8CC535AA645ECA</vt:lpwstr>
  </property>
</Properties>
</file>