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2"/>
  </p:notesMasterIdLst>
  <p:sldIdLst>
    <p:sldId id="259" r:id="rId2"/>
    <p:sldId id="299" r:id="rId3"/>
    <p:sldId id="258" r:id="rId4"/>
    <p:sldId id="300" r:id="rId5"/>
    <p:sldId id="302" r:id="rId6"/>
    <p:sldId id="303" r:id="rId7"/>
    <p:sldId id="292" r:id="rId8"/>
    <p:sldId id="301" r:id="rId9"/>
    <p:sldId id="277" r:id="rId10"/>
    <p:sldId id="276" r:id="rId11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4105"/>
    <a:srgbClr val="A0C814"/>
    <a:srgbClr val="003969"/>
    <a:srgbClr val="EB6400"/>
    <a:srgbClr val="788287"/>
    <a:srgbClr val="5AC8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28"/>
    <p:restoredTop sz="94668"/>
  </p:normalViewPr>
  <p:slideViewPr>
    <p:cSldViewPr snapToGrid="0">
      <p:cViewPr varScale="1">
        <p:scale>
          <a:sx n="145" d="100"/>
          <a:sy n="145" d="100"/>
        </p:scale>
        <p:origin x="200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0EC6CE-D7FA-584D-82E9-14236AC6540E}" type="datetimeFigureOut">
              <a:rPr lang="de-DE" smtClean="0"/>
              <a:t>09.03.26</a:t>
            </a:fld>
            <a:endParaRPr lang="de-D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33C650-A634-2845-A918-2C25636B6CD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5986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76DA7DEC-2385-418D-9837-9972762C2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879" y="1573107"/>
            <a:ext cx="8543925" cy="697128"/>
          </a:xfrm>
          <a:prstGeom prst="rect">
            <a:avLst/>
          </a:prstGeom>
        </p:spPr>
        <p:txBody>
          <a:bodyPr anchor="t" anchorCtr="0"/>
          <a:lstStyle>
            <a:lvl1pPr>
              <a:defRPr sz="35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B96324E-5042-BB3B-47F4-4BD90BE574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8" y="2522483"/>
            <a:ext cx="8543925" cy="345478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>
                <a:solidFill>
                  <a:srgbClr val="788287"/>
                </a:solidFill>
              </a:defRPr>
            </a:lvl2pPr>
            <a:lvl3pPr marL="914400" indent="0">
              <a:buFontTx/>
              <a:buNone/>
              <a:defRPr>
                <a:solidFill>
                  <a:srgbClr val="374105"/>
                </a:solidFill>
              </a:defRPr>
            </a:lvl3pPr>
            <a:lvl4pPr marL="1371600" indent="0">
              <a:buFontTx/>
              <a:buNone/>
              <a:defRPr i="1">
                <a:solidFill>
                  <a:srgbClr val="A0C814"/>
                </a:solidFill>
              </a:defRPr>
            </a:lvl4pPr>
            <a:lvl5pPr marL="1828800" indent="0">
              <a:buFontTx/>
              <a:buNone/>
              <a:defRPr sz="1300">
                <a:solidFill>
                  <a:srgbClr val="EB64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31388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038" y="1625929"/>
            <a:ext cx="8543925" cy="4351338"/>
          </a:xfrm>
          <a:prstGeom prst="rect">
            <a:avLst/>
          </a:prstGeom>
        </p:spPr>
        <p:txBody>
          <a:bodyPr/>
          <a:lstStyle>
            <a:lvl2pPr>
              <a:defRPr>
                <a:solidFill>
                  <a:srgbClr val="788287"/>
                </a:solidFill>
              </a:defRPr>
            </a:lvl2pPr>
            <a:lvl3pPr>
              <a:defRPr>
                <a:solidFill>
                  <a:srgbClr val="374105"/>
                </a:solidFill>
              </a:defRPr>
            </a:lvl3pPr>
            <a:lvl4pPr>
              <a:defRPr>
                <a:solidFill>
                  <a:srgbClr val="A0C814"/>
                </a:solidFill>
              </a:defRPr>
            </a:lvl4pPr>
            <a:lvl5pPr>
              <a:defRPr>
                <a:solidFill>
                  <a:srgbClr val="EB64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36237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1"/>
            <a:ext cx="8543925" cy="1201626"/>
          </a:xfrm>
          <a:prstGeom prst="rect">
            <a:avLst/>
          </a:prstGeom>
        </p:spPr>
        <p:txBody>
          <a:bodyPr anchor="t" anchorCtr="0"/>
          <a:lstStyle>
            <a:lvl1pPr>
              <a:defRPr sz="35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2852612"/>
            <a:ext cx="8543925" cy="28650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90657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3923534"/>
          </a:xfrm>
          <a:prstGeom prst="rect">
            <a:avLst/>
          </a:prstGeom>
        </p:spPr>
        <p:txBody>
          <a:bodyPr/>
          <a:lstStyle>
            <a:lvl2pPr>
              <a:defRPr>
                <a:solidFill>
                  <a:srgbClr val="788287"/>
                </a:solidFill>
              </a:defRPr>
            </a:lvl2pPr>
            <a:lvl3pPr>
              <a:defRPr>
                <a:solidFill>
                  <a:srgbClr val="374105"/>
                </a:solidFill>
              </a:defRPr>
            </a:lvl3pPr>
            <a:lvl4pPr>
              <a:defRPr>
                <a:solidFill>
                  <a:srgbClr val="A0C814"/>
                </a:solidFill>
              </a:defRPr>
            </a:lvl4pPr>
            <a:lvl5pPr>
              <a:defRPr sz="1300">
                <a:solidFill>
                  <a:srgbClr val="EB64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8FECA3D-AFAA-C2FF-F3FB-0E1AAE09497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5014914" y="1825625"/>
            <a:ext cx="4210050" cy="392353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>
                <a:solidFill>
                  <a:srgbClr val="788287"/>
                </a:solidFill>
              </a:defRPr>
            </a:lvl2pPr>
            <a:lvl3pPr marL="914400" indent="0">
              <a:buFontTx/>
              <a:buNone/>
              <a:defRPr>
                <a:solidFill>
                  <a:srgbClr val="374105"/>
                </a:solidFill>
              </a:defRPr>
            </a:lvl3pPr>
            <a:lvl4pPr marL="1371600" indent="0">
              <a:buFontTx/>
              <a:buNone/>
              <a:defRPr>
                <a:solidFill>
                  <a:srgbClr val="A0C814"/>
                </a:solidFill>
              </a:defRPr>
            </a:lvl4pPr>
            <a:lvl5pPr marL="1828800" indent="0">
              <a:buFontTx/>
              <a:buNone/>
              <a:defRPr sz="1300">
                <a:solidFill>
                  <a:srgbClr val="EB64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27771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452565"/>
            <a:ext cx="4190702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36895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452565"/>
            <a:ext cx="4211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36895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8011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een and white frame with a guitar&#10;&#10;AI-generated content may be incorrect.">
            <a:extLst>
              <a:ext uri="{FF2B5EF4-FFF2-40B4-BE49-F238E27FC236}">
                <a16:creationId xmlns:a16="http://schemas.microsoft.com/office/drawing/2014/main" id="{2706DC66-0B33-DD26-6692-0A17A24FC244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0533" y="0"/>
            <a:ext cx="9699450" cy="685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954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1F74E-1422-0775-17D9-7DEA51C8E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9D12EB-8076-DE5C-BF8E-71751DE624C9}"/>
              </a:ext>
            </a:extLst>
          </p:cNvPr>
          <p:cNvSpPr txBox="1"/>
          <p:nvPr/>
        </p:nvSpPr>
        <p:spPr>
          <a:xfrm>
            <a:off x="512064" y="1775598"/>
            <a:ext cx="7850540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Herzlich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Willkommen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zu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b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000" b="1" dirty="0" err="1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Lektion</a:t>
            </a:r>
            <a:r>
              <a:rPr lang="en-US" sz="30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7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!</a:t>
            </a:r>
          </a:p>
          <a:p>
            <a:endParaRPr lang="en-US" sz="2800" b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5000" b="1" dirty="0">
              <a:solidFill>
                <a:srgbClr val="EB64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5000" b="1" dirty="0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Supernova</a:t>
            </a:r>
            <a:endParaRPr lang="en-US" sz="5000" b="1" baseline="30000" dirty="0">
              <a:solidFill>
                <a:srgbClr val="EB64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4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4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6409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1F74E-1422-0775-17D9-7DEA51C8E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9D12EB-8076-DE5C-BF8E-71751DE624C9}"/>
              </a:ext>
            </a:extLst>
          </p:cNvPr>
          <p:cNvSpPr txBox="1"/>
          <p:nvPr/>
        </p:nvSpPr>
        <p:spPr>
          <a:xfrm>
            <a:off x="512069" y="1777456"/>
            <a:ext cx="9048496" cy="21845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Unsere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Lernziele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heute</a:t>
            </a:r>
            <a:endParaRPr lang="en-US" sz="3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2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Wir </a:t>
            </a: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beschreiben uns selbst.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Wir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sprechen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über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unsere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Gefühle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Wir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sprechen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darüber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was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uns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stark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macht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</p:txBody>
      </p:sp>
      <p:pic>
        <p:nvPicPr>
          <p:cNvPr id="3" name="Graphic 21" descr="Bullseye outline">
            <a:extLst>
              <a:ext uri="{FF2B5EF4-FFF2-40B4-BE49-F238E27FC236}">
                <a16:creationId xmlns:a16="http://schemas.microsoft.com/office/drawing/2014/main" id="{C9952AE9-9F6A-C352-503C-B7AA218DDC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62100" y="4191717"/>
            <a:ext cx="1722844" cy="1722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7865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1F74E-1422-0775-17D9-7DEA51C8E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80FC570-C95E-6259-693D-5125E980AF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059" r="10572"/>
          <a:stretch>
            <a:fillRect/>
          </a:stretch>
        </p:blipFill>
        <p:spPr>
          <a:xfrm rot="5400000">
            <a:off x="2383326" y="-1301168"/>
            <a:ext cx="5139348" cy="9906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52AA084-4E9E-44F2-DD45-80AA9932AC8C}"/>
              </a:ext>
            </a:extLst>
          </p:cNvPr>
          <p:cNvSpPr txBox="1"/>
          <p:nvPr/>
        </p:nvSpPr>
        <p:spPr>
          <a:xfrm>
            <a:off x="512069" y="1777456"/>
            <a:ext cx="267936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Supernova</a:t>
            </a:r>
            <a:endParaRPr lang="de-DE" sz="20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09167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062C9-D33A-4339-1BEB-B12689F2AD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9052B77-E61C-9005-C9B3-B37E3E61C4C2}"/>
              </a:ext>
            </a:extLst>
          </p:cNvPr>
          <p:cNvSpPr txBox="1"/>
          <p:nvPr/>
        </p:nvSpPr>
        <p:spPr>
          <a:xfrm>
            <a:off x="512069" y="1777456"/>
            <a:ext cx="9048496" cy="23980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i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Supernova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– </a:t>
            </a:r>
            <a:r>
              <a:rPr lang="en-US" sz="3200" b="1" dirty="0" err="1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Badmómzjay</a:t>
            </a:r>
            <a:endParaRPr lang="en-US" sz="3000" b="1" dirty="0">
              <a:solidFill>
                <a:srgbClr val="374105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2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  <a:spcAft>
                <a:spcPts val="1200"/>
              </a:spcAft>
            </a:pP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Wir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sehen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uns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ein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Video an und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beantworten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die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Fragen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  <a:p>
            <a:pPr>
              <a:lnSpc>
                <a:spcPts val="2700"/>
              </a:lnSpc>
              <a:spcAft>
                <a:spcPts val="1200"/>
              </a:spcAft>
            </a:pPr>
            <a:r>
              <a:rPr lang="de-DE" sz="20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Um welches Thema geht es in dem Lied?</a:t>
            </a:r>
            <a:br>
              <a:rPr lang="de-DE" sz="20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DE" sz="20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Wie fühlt sich das Mädchen?</a:t>
            </a:r>
            <a:br>
              <a:rPr lang="de-DE" sz="20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DE" sz="20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Warum fühlt sie sich so?</a:t>
            </a:r>
          </a:p>
        </p:txBody>
      </p:sp>
    </p:spTree>
    <p:extLst>
      <p:ext uri="{BB962C8B-B14F-4D97-AF65-F5344CB8AC3E}">
        <p14:creationId xmlns:p14="http://schemas.microsoft.com/office/powerpoint/2010/main" val="4031375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1476B-84FC-3927-C5DF-FB9C995E6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59DC8C5-5570-2862-99F8-C34D1DACB4DF}"/>
              </a:ext>
            </a:extLst>
          </p:cNvPr>
          <p:cNvSpPr txBox="1"/>
          <p:nvPr/>
        </p:nvSpPr>
        <p:spPr>
          <a:xfrm>
            <a:off x="512069" y="1777456"/>
            <a:ext cx="9048496" cy="1513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i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Supernova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– </a:t>
            </a:r>
            <a:r>
              <a:rPr lang="en-US" sz="3200" b="1" dirty="0" err="1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Badmómzjay</a:t>
            </a:r>
            <a:r>
              <a:rPr lang="en-US" sz="32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2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– Refrain</a:t>
            </a:r>
            <a:endParaRPr lang="en-US" sz="3000" b="1" dirty="0">
              <a:solidFill>
                <a:srgbClr val="374105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2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Wir </a:t>
            </a: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hören uns den Refrain noch einmal an. </a:t>
            </a:r>
          </a:p>
          <a:p>
            <a:pPr>
              <a:lnSpc>
                <a:spcPts val="2700"/>
              </a:lnSpc>
              <a:spcAft>
                <a:spcPts val="1200"/>
              </a:spcAft>
            </a:pP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Welche Wörter fehlen?</a:t>
            </a:r>
            <a:endParaRPr lang="de-DE" sz="2000" b="1" dirty="0">
              <a:solidFill>
                <a:srgbClr val="374105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" name="Picture 2" descr="A white text box with black text&#10;&#10;AI-generated content may be incorrect.">
            <a:extLst>
              <a:ext uri="{FF2B5EF4-FFF2-40B4-BE49-F238E27FC236}">
                <a16:creationId xmlns:a16="http://schemas.microsoft.com/office/drawing/2014/main" id="{39A73C76-D3C2-7E71-522D-83286830069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5750" b="56186"/>
          <a:stretch>
            <a:fillRect/>
          </a:stretch>
        </p:blipFill>
        <p:spPr>
          <a:xfrm>
            <a:off x="512069" y="3786467"/>
            <a:ext cx="3510969" cy="1833497"/>
          </a:xfrm>
          <a:prstGeom prst="rect">
            <a:avLst/>
          </a:prstGeom>
        </p:spPr>
      </p:pic>
      <p:pic>
        <p:nvPicPr>
          <p:cNvPr id="4" name="Picture 3" descr="A white text box with black text&#10;&#10;AI-generated content may be incorrect.">
            <a:extLst>
              <a:ext uri="{FF2B5EF4-FFF2-40B4-BE49-F238E27FC236}">
                <a16:creationId xmlns:a16="http://schemas.microsoft.com/office/drawing/2014/main" id="{EDD6DE8B-EA90-5BB0-7570-8C6DC93642B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8666" b="2063"/>
          <a:stretch>
            <a:fillRect/>
          </a:stretch>
        </p:blipFill>
        <p:spPr>
          <a:xfrm>
            <a:off x="4199553" y="3854824"/>
            <a:ext cx="5464540" cy="2061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0400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63AF32-531D-D23F-9170-4C25EB9558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AC215BA-3731-9A5A-EA42-94EC0DBA530B}"/>
              </a:ext>
            </a:extLst>
          </p:cNvPr>
          <p:cNvSpPr txBox="1"/>
          <p:nvPr/>
        </p:nvSpPr>
        <p:spPr>
          <a:xfrm>
            <a:off x="512069" y="1777456"/>
            <a:ext cx="9048496" cy="1205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i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Supernova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– </a:t>
            </a:r>
            <a:r>
              <a:rPr lang="en-US" sz="3200" b="1" dirty="0" err="1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Badmómzjay</a:t>
            </a:r>
            <a:r>
              <a:rPr lang="en-US" sz="32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2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– </a:t>
            </a:r>
            <a:r>
              <a:rPr lang="en-US" sz="32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Kontrolle</a:t>
            </a:r>
            <a:endParaRPr lang="en-US" sz="3000" b="1" dirty="0">
              <a:solidFill>
                <a:srgbClr val="374105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2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  <a:spcAft>
                <a:spcPts val="1200"/>
              </a:spcAft>
            </a:pP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Habt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ihr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alle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Wörter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richtig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erkannt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 Super!</a:t>
            </a:r>
          </a:p>
        </p:txBody>
      </p:sp>
      <p:pic>
        <p:nvPicPr>
          <p:cNvPr id="3" name="Picture 2" descr="A white text box with black text&#10;&#10;AI-generated content may be incorrect.">
            <a:extLst>
              <a:ext uri="{FF2B5EF4-FFF2-40B4-BE49-F238E27FC236}">
                <a16:creationId xmlns:a16="http://schemas.microsoft.com/office/drawing/2014/main" id="{5667A62B-6476-8F87-653D-8790963227E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5750" b="56186"/>
          <a:stretch>
            <a:fillRect/>
          </a:stretch>
        </p:blipFill>
        <p:spPr>
          <a:xfrm>
            <a:off x="512069" y="3786467"/>
            <a:ext cx="3510969" cy="1833497"/>
          </a:xfrm>
          <a:prstGeom prst="rect">
            <a:avLst/>
          </a:prstGeom>
        </p:spPr>
      </p:pic>
      <p:pic>
        <p:nvPicPr>
          <p:cNvPr id="4" name="Picture 3" descr="A white text box with black text&#10;&#10;AI-generated content may be incorrect.">
            <a:extLst>
              <a:ext uri="{FF2B5EF4-FFF2-40B4-BE49-F238E27FC236}">
                <a16:creationId xmlns:a16="http://schemas.microsoft.com/office/drawing/2014/main" id="{E4459E51-2707-BCA8-470C-CC084DF2B9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8666" b="2063"/>
          <a:stretch>
            <a:fillRect/>
          </a:stretch>
        </p:blipFill>
        <p:spPr>
          <a:xfrm>
            <a:off x="4199553" y="3854824"/>
            <a:ext cx="5464540" cy="206188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4874B29-636C-5743-493D-C253B23B0ACE}"/>
              </a:ext>
            </a:extLst>
          </p:cNvPr>
          <p:cNvSpPr txBox="1"/>
          <p:nvPr/>
        </p:nvSpPr>
        <p:spPr>
          <a:xfrm>
            <a:off x="2132446" y="3831820"/>
            <a:ext cx="78108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i="1" dirty="0" err="1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geht</a:t>
            </a:r>
            <a:endParaRPr lang="en-US" sz="1500" b="1" i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2337BC-27A2-C6E0-721B-F25176DC8488}"/>
              </a:ext>
            </a:extLst>
          </p:cNvPr>
          <p:cNvSpPr txBox="1"/>
          <p:nvPr/>
        </p:nvSpPr>
        <p:spPr>
          <a:xfrm>
            <a:off x="2308961" y="4104990"/>
            <a:ext cx="78108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i="1" dirty="0" err="1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lebst</a:t>
            </a:r>
            <a:endParaRPr lang="en-US" sz="1500" b="1" i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1EFBE53-DB89-8F22-E3FE-4821F8632D4C}"/>
              </a:ext>
            </a:extLst>
          </p:cNvPr>
          <p:cNvSpPr txBox="1"/>
          <p:nvPr/>
        </p:nvSpPr>
        <p:spPr>
          <a:xfrm>
            <a:off x="2371111" y="4675693"/>
            <a:ext cx="78108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i="1" dirty="0" err="1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liebst</a:t>
            </a:r>
            <a:endParaRPr lang="en-US" sz="1500" b="1" i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F1A25B5-879D-57DC-B76D-1031B9FE646A}"/>
              </a:ext>
            </a:extLst>
          </p:cNvPr>
          <p:cNvSpPr txBox="1"/>
          <p:nvPr/>
        </p:nvSpPr>
        <p:spPr>
          <a:xfrm>
            <a:off x="2348107" y="4968991"/>
            <a:ext cx="110821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i="1" dirty="0" err="1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riechst</a:t>
            </a:r>
            <a:endParaRPr lang="en-US" sz="1500" b="1" i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15E23ED-DE01-4A73-74F4-21C74932AD95}"/>
              </a:ext>
            </a:extLst>
          </p:cNvPr>
          <p:cNvSpPr txBox="1"/>
          <p:nvPr/>
        </p:nvSpPr>
        <p:spPr>
          <a:xfrm>
            <a:off x="1715503" y="5239285"/>
            <a:ext cx="110821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i="1" dirty="0" err="1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Mosaik</a:t>
            </a:r>
            <a:endParaRPr lang="en-US" sz="1500" b="1" i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34EAA6-1E76-EBA5-893A-99CC05446623}"/>
              </a:ext>
            </a:extLst>
          </p:cNvPr>
          <p:cNvSpPr txBox="1"/>
          <p:nvPr/>
        </p:nvSpPr>
        <p:spPr>
          <a:xfrm>
            <a:off x="5960810" y="4116492"/>
            <a:ext cx="129113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i="1" dirty="0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Postern</a:t>
            </a:r>
            <a:endParaRPr lang="en-US" sz="1500" b="1" i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A410CA8-12C8-760F-D876-178284B114B0}"/>
              </a:ext>
            </a:extLst>
          </p:cNvPr>
          <p:cNvSpPr txBox="1"/>
          <p:nvPr/>
        </p:nvSpPr>
        <p:spPr>
          <a:xfrm>
            <a:off x="5983814" y="4950379"/>
            <a:ext cx="129113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i="1" dirty="0" err="1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gefragt</a:t>
            </a:r>
            <a:endParaRPr lang="en-US" sz="1500" b="1" i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9EF0153-758B-F0C1-2F25-F38DA65ACAA4}"/>
              </a:ext>
            </a:extLst>
          </p:cNvPr>
          <p:cNvSpPr txBox="1"/>
          <p:nvPr/>
        </p:nvSpPr>
        <p:spPr>
          <a:xfrm>
            <a:off x="5713520" y="5232175"/>
            <a:ext cx="129113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i="1" dirty="0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okay</a:t>
            </a:r>
            <a:endParaRPr lang="en-US" sz="1500" b="1" i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39819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CE3BDC-E325-A26E-C5D2-C71699AF2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6A255BB-EE4B-902E-6057-B64D427872EF}"/>
              </a:ext>
            </a:extLst>
          </p:cNvPr>
          <p:cNvSpPr txBox="1"/>
          <p:nvPr/>
        </p:nvSpPr>
        <p:spPr>
          <a:xfrm>
            <a:off x="491745" y="1746325"/>
            <a:ext cx="8816847" cy="155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Ich </a:t>
            </a:r>
            <a:r>
              <a:rPr lang="en-US" sz="32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als</a:t>
            </a:r>
            <a:r>
              <a:rPr lang="en-US" sz="32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Supernova</a:t>
            </a:r>
          </a:p>
          <a:p>
            <a:endParaRPr lang="en-US" sz="2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  <a:spcAft>
                <a:spcPts val="600"/>
              </a:spcAft>
            </a:pP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Wer bin ich? Ergänzt die Sätze. </a:t>
            </a:r>
            <a:b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Oder schreibt 1-2 Sätze. Oder malt etwas über euch.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178D52-0968-8A45-425A-FD69880882C6}"/>
              </a:ext>
            </a:extLst>
          </p:cNvPr>
          <p:cNvSpPr txBox="1"/>
          <p:nvPr/>
        </p:nvSpPr>
        <p:spPr>
          <a:xfrm>
            <a:off x="621792" y="3566160"/>
            <a:ext cx="3557176" cy="21137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DE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Ich bin …</a:t>
            </a:r>
          </a:p>
          <a:p>
            <a:pPr>
              <a:lnSpc>
                <a:spcPct val="150000"/>
              </a:lnSpc>
            </a:pPr>
            <a:r>
              <a:rPr lang="de-DE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Ich kann gut …</a:t>
            </a:r>
          </a:p>
          <a:p>
            <a:pPr>
              <a:lnSpc>
                <a:spcPct val="150000"/>
              </a:lnSpc>
            </a:pPr>
            <a:r>
              <a:rPr lang="de-DE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Ich bin laut, wenn …</a:t>
            </a:r>
          </a:p>
          <a:p>
            <a:pPr>
              <a:lnSpc>
                <a:spcPct val="150000"/>
              </a:lnSpc>
            </a:pPr>
            <a:r>
              <a:rPr lang="de-DE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Ich bin glücklich, wenn …</a:t>
            </a:r>
          </a:p>
          <a:p>
            <a:pPr>
              <a:lnSpc>
                <a:spcPct val="150000"/>
              </a:lnSpc>
            </a:pPr>
            <a:r>
              <a:rPr lang="de-DE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Ich bin traurig, wenn …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4E180E-9724-BCFE-112E-A4D9ADF5B7F7}"/>
              </a:ext>
            </a:extLst>
          </p:cNvPr>
          <p:cNvSpPr txBox="1"/>
          <p:nvPr/>
        </p:nvSpPr>
        <p:spPr>
          <a:xfrm>
            <a:off x="4046788" y="3566160"/>
            <a:ext cx="35571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DE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Ich bin stark, wenn …</a:t>
            </a:r>
          </a:p>
          <a:p>
            <a:pPr>
              <a:lnSpc>
                <a:spcPct val="150000"/>
              </a:lnSpc>
            </a:pPr>
            <a:r>
              <a:rPr lang="de-DE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Ich bin stolz auf …</a:t>
            </a:r>
          </a:p>
          <a:p>
            <a:endParaRPr lang="en-US" dirty="0">
              <a:solidFill>
                <a:srgbClr val="374105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3C6EF3-9718-F224-44D0-CEB5B9D2C8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62497">
            <a:off x="7364663" y="4470107"/>
            <a:ext cx="1421065" cy="1421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7939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3B1BD8-1ADC-50D7-9F82-DF2BD09A5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B867BA6-2F11-2B0E-AD8D-9F74CD3E00DB}"/>
              </a:ext>
            </a:extLst>
          </p:cNvPr>
          <p:cNvSpPr txBox="1"/>
          <p:nvPr/>
        </p:nvSpPr>
        <p:spPr>
          <a:xfrm>
            <a:off x="491745" y="1746325"/>
            <a:ext cx="657244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Präsentiert</a:t>
            </a:r>
            <a:r>
              <a:rPr lang="en-US" sz="32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2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eure</a:t>
            </a:r>
            <a:r>
              <a:rPr lang="en-US" sz="32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Ideen </a:t>
            </a:r>
            <a:br>
              <a:rPr lang="en-US" sz="32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2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 der Klasse!</a:t>
            </a:r>
            <a:endParaRPr lang="en-US" sz="2000" b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DAA874-AF7F-ECDC-092F-BEFC7270AF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6666" y="2551444"/>
            <a:ext cx="4461933" cy="3454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3266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1F74E-1422-0775-17D9-7DEA51C8E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9D12EB-8076-DE5C-BF8E-71751DE624C9}"/>
              </a:ext>
            </a:extLst>
          </p:cNvPr>
          <p:cNvSpPr txBox="1"/>
          <p:nvPr/>
        </p:nvSpPr>
        <p:spPr>
          <a:xfrm>
            <a:off x="473329" y="1752219"/>
            <a:ext cx="8184895" cy="297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Haben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wir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unsere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Lernziele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erreicht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</a:t>
            </a:r>
          </a:p>
          <a:p>
            <a:pPr>
              <a:lnSpc>
                <a:spcPts val="2700"/>
              </a:lnSpc>
            </a:pPr>
            <a:endParaRPr lang="en-US" sz="4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Wir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können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uns selbst beschreiben.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Wir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können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über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unsere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Gefühle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sprechen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Wir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können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darüber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sprechen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was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uns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stark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macht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  <a:p>
            <a:pPr>
              <a:lnSpc>
                <a:spcPts val="2700"/>
              </a:lnSpc>
            </a:pPr>
            <a:endParaRPr lang="en-US" sz="3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</a:pP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Ja!</a:t>
            </a:r>
            <a:endParaRPr lang="en-US" sz="3000" b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Graphic 5" descr="Thumbs up sign outline">
            <a:extLst>
              <a:ext uri="{FF2B5EF4-FFF2-40B4-BE49-F238E27FC236}">
                <a16:creationId xmlns:a16="http://schemas.microsoft.com/office/drawing/2014/main" id="{75D90137-0F65-98C0-A195-2DA2662A5F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13783" y="4077757"/>
            <a:ext cx="1544384" cy="1544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4927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1F74E-1422-0775-17D9-7DEA51C8E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9D12EB-8076-DE5C-BF8E-71751DE624C9}"/>
              </a:ext>
            </a:extLst>
          </p:cNvPr>
          <p:cNvSpPr txBox="1"/>
          <p:nvPr/>
        </p:nvSpPr>
        <p:spPr>
          <a:xfrm>
            <a:off x="491745" y="1756664"/>
            <a:ext cx="90484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Bis </a:t>
            </a:r>
            <a:r>
              <a:rPr lang="en-US" sz="3000" b="1" dirty="0" err="1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zum</a:t>
            </a:r>
            <a:r>
              <a:rPr lang="en-US" sz="3000" b="1" dirty="0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 err="1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nächsten</a:t>
            </a:r>
            <a:r>
              <a:rPr lang="en-US" sz="3000" b="1" dirty="0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Mal!</a:t>
            </a:r>
          </a:p>
          <a:p>
            <a:endParaRPr lang="en-US" sz="3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6679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2717251761681439B8CC535AA645ECA" ma:contentTypeVersion="19" ma:contentTypeDescription="Ein neues Dokument erstellen." ma:contentTypeScope="" ma:versionID="729767a46d0c93d42dc352067bb40b52">
  <xsd:schema xmlns:xsd="http://www.w3.org/2001/XMLSchema" xmlns:xs="http://www.w3.org/2001/XMLSchema" xmlns:p="http://schemas.microsoft.com/office/2006/metadata/properties" xmlns:ns2="bce36f76-1425-44fc-8d95-2e2d1e5a31ca" xmlns:ns3="aa85bb9c-8b48-4336-8f45-17e136e33354" targetNamespace="http://schemas.microsoft.com/office/2006/metadata/properties" ma:root="true" ma:fieldsID="dee8f99ab4cddb2525396edaf5f07f76" ns2:_="" ns3:_="">
    <xsd:import namespace="bce36f76-1425-44fc-8d95-2e2d1e5a31ca"/>
    <xsd:import namespace="aa85bb9c-8b48-4336-8f45-17e136e3335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e36f76-1425-44fc-8d95-2e2d1e5a31c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ildmarkierungen" ma:readOnly="false" ma:fieldId="{5cf76f15-5ced-4ddc-b409-7134ff3c332f}" ma:taxonomyMulti="true" ma:sspId="a98d083d-d29e-4d2c-90d9-9b78849702f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85bb9c-8b48-4336-8f45-17e136e33354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0e37759-1d8d-4ff4-8d86-113f91690707}" ma:internalName="TaxCatchAll" ma:showField="CatchAllData" ma:web="aa85bb9c-8b48-4336-8f45-17e136e3335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ce36f76-1425-44fc-8d95-2e2d1e5a31ca">
      <Terms xmlns="http://schemas.microsoft.com/office/infopath/2007/PartnerControls"/>
    </lcf76f155ced4ddcb4097134ff3c332f>
    <TaxCatchAll xmlns="aa85bb9c-8b48-4336-8f45-17e136e33354" xsi:nil="true"/>
  </documentManagement>
</p:properties>
</file>

<file path=customXml/itemProps1.xml><?xml version="1.0" encoding="utf-8"?>
<ds:datastoreItem xmlns:ds="http://schemas.openxmlformats.org/officeDocument/2006/customXml" ds:itemID="{529DA0C6-EC9F-47E5-810C-33E1ED04E29C}"/>
</file>

<file path=customXml/itemProps2.xml><?xml version="1.0" encoding="utf-8"?>
<ds:datastoreItem xmlns:ds="http://schemas.openxmlformats.org/officeDocument/2006/customXml" ds:itemID="{5CDB6CDB-EC98-494C-B6D7-67389B9B7E94}"/>
</file>

<file path=customXml/itemProps3.xml><?xml version="1.0" encoding="utf-8"?>
<ds:datastoreItem xmlns:ds="http://schemas.openxmlformats.org/officeDocument/2006/customXml" ds:itemID="{54F3C482-7F3B-41E9-ACCD-6FFB4B35ECA8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664</TotalTime>
  <Words>212</Words>
  <Application>Microsoft Macintosh PowerPoint</Application>
  <PresentationFormat>A4 Paper (210x297 mm)</PresentationFormat>
  <Paragraphs>48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Arial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Géza G Schenk</dc:creator>
  <cp:lastModifiedBy>Géza G Schenk</cp:lastModifiedBy>
  <cp:revision>29</cp:revision>
  <dcterms:created xsi:type="dcterms:W3CDTF">2024-08-27T16:27:59Z</dcterms:created>
  <dcterms:modified xsi:type="dcterms:W3CDTF">2026-03-09T18:56:43Z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0x01010042717251761681439B8CC535AA645ECA</vt:lpwstr>
  </property>
</Properties>
</file>