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sldIdLst>
    <p:sldId id="259" r:id="rId2"/>
    <p:sldId id="299" r:id="rId3"/>
    <p:sldId id="258" r:id="rId4"/>
    <p:sldId id="300" r:id="rId5"/>
    <p:sldId id="302" r:id="rId6"/>
    <p:sldId id="292" r:id="rId7"/>
    <p:sldId id="303" r:id="rId8"/>
    <p:sldId id="304" r:id="rId9"/>
    <p:sldId id="305" r:id="rId10"/>
    <p:sldId id="277" r:id="rId11"/>
    <p:sldId id="276" r:id="rId1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4105"/>
    <a:srgbClr val="A0C814"/>
    <a:srgbClr val="003969"/>
    <a:srgbClr val="EB6400"/>
    <a:srgbClr val="788287"/>
    <a:srgbClr val="5AC8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0"/>
    <p:restoredTop sz="94668"/>
  </p:normalViewPr>
  <p:slideViewPr>
    <p:cSldViewPr snapToGrid="0">
      <p:cViewPr>
        <p:scale>
          <a:sx n="150" d="100"/>
          <a:sy n="150" d="100"/>
        </p:scale>
        <p:origin x="1152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0EC6CE-D7FA-584D-82E9-14236AC6540E}" type="datetimeFigureOut">
              <a:rPr lang="de-DE" smtClean="0"/>
              <a:t>09.03.26</a:t>
            </a:fld>
            <a:endParaRPr lang="de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33C650-A634-2845-A918-2C25636B6CD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5986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6DA7DEC-2385-418D-9837-9972762C2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79" y="1573107"/>
            <a:ext cx="8543925" cy="697128"/>
          </a:xfrm>
          <a:prstGeom prst="rect">
            <a:avLst/>
          </a:prstGeom>
        </p:spPr>
        <p:txBody>
          <a:bodyPr anchor="t" anchorCtr="0"/>
          <a:lstStyle>
            <a:lvl1pPr>
              <a:defRPr sz="35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B96324E-5042-BB3B-47F4-4BD90BE574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2522483"/>
            <a:ext cx="8543925" cy="345478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>
                <a:solidFill>
                  <a:srgbClr val="788287"/>
                </a:solidFill>
              </a:defRPr>
            </a:lvl2pPr>
            <a:lvl3pPr marL="914400" indent="0">
              <a:buFontTx/>
              <a:buNone/>
              <a:defRPr>
                <a:solidFill>
                  <a:srgbClr val="374105"/>
                </a:solidFill>
              </a:defRPr>
            </a:lvl3pPr>
            <a:lvl4pPr marL="1371600" indent="0">
              <a:buFontTx/>
              <a:buNone/>
              <a:defRPr i="1">
                <a:solidFill>
                  <a:srgbClr val="A0C814"/>
                </a:solidFill>
              </a:defRPr>
            </a:lvl4pPr>
            <a:lvl5pPr marL="1828800" indent="0">
              <a:buFontTx/>
              <a:buNone/>
              <a:defRPr sz="1300">
                <a:solidFill>
                  <a:srgbClr val="EB64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31388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38" y="1625929"/>
            <a:ext cx="8543925" cy="4351338"/>
          </a:xfrm>
          <a:prstGeom prst="rect">
            <a:avLst/>
          </a:prstGeom>
        </p:spPr>
        <p:txBody>
          <a:bodyPr/>
          <a:lstStyle>
            <a:lvl2pPr>
              <a:defRPr>
                <a:solidFill>
                  <a:srgbClr val="788287"/>
                </a:solidFill>
              </a:defRPr>
            </a:lvl2pPr>
            <a:lvl3pPr>
              <a:defRPr>
                <a:solidFill>
                  <a:srgbClr val="374105"/>
                </a:solidFill>
              </a:defRPr>
            </a:lvl3pPr>
            <a:lvl4pPr>
              <a:defRPr>
                <a:solidFill>
                  <a:srgbClr val="A0C814"/>
                </a:solidFill>
              </a:defRPr>
            </a:lvl4pPr>
            <a:lvl5pPr>
              <a:defRPr>
                <a:solidFill>
                  <a:srgbClr val="EB64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36237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1"/>
            <a:ext cx="8543925" cy="1201626"/>
          </a:xfrm>
          <a:prstGeom prst="rect">
            <a:avLst/>
          </a:prstGeom>
        </p:spPr>
        <p:txBody>
          <a:bodyPr anchor="t" anchorCtr="0"/>
          <a:lstStyle>
            <a:lvl1pPr>
              <a:defRPr sz="35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2852612"/>
            <a:ext cx="8543925" cy="28650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0657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3923534"/>
          </a:xfrm>
          <a:prstGeom prst="rect">
            <a:avLst/>
          </a:prstGeom>
        </p:spPr>
        <p:txBody>
          <a:bodyPr/>
          <a:lstStyle>
            <a:lvl2pPr>
              <a:defRPr>
                <a:solidFill>
                  <a:srgbClr val="788287"/>
                </a:solidFill>
              </a:defRPr>
            </a:lvl2pPr>
            <a:lvl3pPr>
              <a:defRPr>
                <a:solidFill>
                  <a:srgbClr val="374105"/>
                </a:solidFill>
              </a:defRPr>
            </a:lvl3pPr>
            <a:lvl4pPr>
              <a:defRPr>
                <a:solidFill>
                  <a:srgbClr val="A0C814"/>
                </a:solidFill>
              </a:defRPr>
            </a:lvl4pPr>
            <a:lvl5pPr>
              <a:defRPr sz="1300">
                <a:solidFill>
                  <a:srgbClr val="EB64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8FECA3D-AFAA-C2FF-F3FB-0E1AAE09497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5014914" y="1825625"/>
            <a:ext cx="4210050" cy="392353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>
                <a:solidFill>
                  <a:srgbClr val="788287"/>
                </a:solidFill>
              </a:defRPr>
            </a:lvl2pPr>
            <a:lvl3pPr marL="914400" indent="0">
              <a:buFontTx/>
              <a:buNone/>
              <a:defRPr>
                <a:solidFill>
                  <a:srgbClr val="374105"/>
                </a:solidFill>
              </a:defRPr>
            </a:lvl3pPr>
            <a:lvl4pPr marL="1371600" indent="0">
              <a:buFontTx/>
              <a:buNone/>
              <a:defRPr>
                <a:solidFill>
                  <a:srgbClr val="A0C814"/>
                </a:solidFill>
              </a:defRPr>
            </a:lvl4pPr>
            <a:lvl5pPr marL="1828800" indent="0">
              <a:buFontTx/>
              <a:buNone/>
              <a:defRPr sz="1300">
                <a:solidFill>
                  <a:srgbClr val="EB64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27771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452565"/>
            <a:ext cx="419070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3689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452565"/>
            <a:ext cx="4211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3689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011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and white frame with a guitar&#10;&#10;AI-generated content may be incorrect.">
            <a:extLst>
              <a:ext uri="{FF2B5EF4-FFF2-40B4-BE49-F238E27FC236}">
                <a16:creationId xmlns:a16="http://schemas.microsoft.com/office/drawing/2014/main" id="{2706DC66-0B33-DD26-6692-0A17A24FC244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533" y="0"/>
            <a:ext cx="9699450" cy="685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954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D12EB-8076-DE5C-BF8E-71751DE624C9}"/>
              </a:ext>
            </a:extLst>
          </p:cNvPr>
          <p:cNvSpPr txBox="1"/>
          <p:nvPr/>
        </p:nvSpPr>
        <p:spPr>
          <a:xfrm>
            <a:off x="512064" y="1775598"/>
            <a:ext cx="785054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Herzlich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Willkommen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zu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000" b="1" dirty="0" err="1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Lektion</a:t>
            </a:r>
            <a:r>
              <a:rPr lang="en-US" sz="3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8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!</a:t>
            </a:r>
          </a:p>
          <a:p>
            <a:endParaRPr lang="en-US" sz="28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5000" b="1" dirty="0">
              <a:solidFill>
                <a:srgbClr val="EB64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5000" b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Danke, </a:t>
            </a:r>
            <a:r>
              <a:rPr lang="en-US" sz="5000" b="1" dirty="0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nein</a:t>
            </a:r>
            <a:r>
              <a:rPr lang="en-US" sz="5000" b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en-US" sz="5000" b="1" baseline="30000" dirty="0">
              <a:solidFill>
                <a:srgbClr val="EB64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4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4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409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D12EB-8076-DE5C-BF8E-71751DE624C9}"/>
              </a:ext>
            </a:extLst>
          </p:cNvPr>
          <p:cNvSpPr txBox="1"/>
          <p:nvPr/>
        </p:nvSpPr>
        <p:spPr>
          <a:xfrm>
            <a:off x="512069" y="1777456"/>
            <a:ext cx="9048496" cy="1722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Unsere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Lernziele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heute</a:t>
            </a:r>
            <a:endParaRPr lang="en-US" sz="3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sprechen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darüber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was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brauchen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sprechen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darüber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was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schlecht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für die Umwelt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ist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</p:txBody>
      </p:sp>
      <p:pic>
        <p:nvPicPr>
          <p:cNvPr id="5" name="Graphic 21" descr="Bullseye outline">
            <a:extLst>
              <a:ext uri="{FF2B5EF4-FFF2-40B4-BE49-F238E27FC236}">
                <a16:creationId xmlns:a16="http://schemas.microsoft.com/office/drawing/2014/main" id="{CDABF6CE-0A07-D2C2-C231-E43D8A466A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62100" y="4191717"/>
            <a:ext cx="1722844" cy="1722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786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assy field with trees and the sun&#10;&#10;AI-generated content may be incorrect.">
            <a:extLst>
              <a:ext uri="{FF2B5EF4-FFF2-40B4-BE49-F238E27FC236}">
                <a16:creationId xmlns:a16="http://schemas.microsoft.com/office/drawing/2014/main" id="{88077EBD-F7BF-C9D9-02D1-65FE46F1BA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110383"/>
            <a:ext cx="9906000" cy="51380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2AA084-4E9E-44F2-DD45-80AA9932AC8C}"/>
              </a:ext>
            </a:extLst>
          </p:cNvPr>
          <p:cNvSpPr txBox="1"/>
          <p:nvPr/>
        </p:nvSpPr>
        <p:spPr>
          <a:xfrm>
            <a:off x="512069" y="1777456"/>
            <a:ext cx="26793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Natur</a:t>
            </a:r>
            <a:endParaRPr lang="de-DE" sz="20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916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062C9-D33A-4339-1BEB-B12689F2A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9052B77-E61C-9005-C9B3-B37E3E61C4C2}"/>
              </a:ext>
            </a:extLst>
          </p:cNvPr>
          <p:cNvSpPr txBox="1"/>
          <p:nvPr/>
        </p:nvSpPr>
        <p:spPr>
          <a:xfrm>
            <a:off x="512069" y="1777456"/>
            <a:ext cx="62104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Natur</a:t>
            </a:r>
            <a:endParaRPr lang="en-US" sz="3000" b="1" dirty="0">
              <a:solidFill>
                <a:srgbClr val="37410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Welche Wörter zum Thema </a:t>
            </a:r>
            <a:r>
              <a:rPr lang="de-DE" sz="2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Natur</a:t>
            </a: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kennt ihr schon auf Deutsch?  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sammeln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BA6344-1819-31F9-D52A-A1864AC9D11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" r="85947" b="82700"/>
          <a:stretch>
            <a:fillRect/>
          </a:stretch>
        </p:blipFill>
        <p:spPr>
          <a:xfrm>
            <a:off x="6722533" y="3996266"/>
            <a:ext cx="2106102" cy="2142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37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1476B-84FC-3927-C5DF-FB9C995E6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59DC8C5-5570-2862-99F8-C34D1DACB4DF}"/>
              </a:ext>
            </a:extLst>
          </p:cNvPr>
          <p:cNvSpPr txBox="1"/>
          <p:nvPr/>
        </p:nvSpPr>
        <p:spPr>
          <a:xfrm>
            <a:off x="512069" y="1777456"/>
            <a:ext cx="9048496" cy="201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i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Nein, </a:t>
            </a:r>
            <a:r>
              <a:rPr lang="en-US" sz="3000" b="1" i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danke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 </a:t>
            </a:r>
            <a:r>
              <a:rPr lang="en-US" sz="32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Klee</a:t>
            </a:r>
            <a:endParaRPr lang="en-US" sz="3000" b="1" dirty="0">
              <a:solidFill>
                <a:srgbClr val="37410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</a:t>
            </a: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sehen uns ein Video an. </a:t>
            </a:r>
          </a:p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Welche dieser Dinge seht ihr im Video?</a:t>
            </a:r>
          </a:p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Macht euch Notizen.</a:t>
            </a:r>
            <a:endParaRPr lang="de-DE" sz="2000" b="1" dirty="0">
              <a:solidFill>
                <a:srgbClr val="37410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4B0163-A1FB-2F6E-334F-4A5F6AEB940C}"/>
              </a:ext>
            </a:extLst>
          </p:cNvPr>
          <p:cNvSpPr txBox="1"/>
          <p:nvPr/>
        </p:nvSpPr>
        <p:spPr>
          <a:xfrm>
            <a:off x="621792" y="3921760"/>
            <a:ext cx="2764875" cy="1776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15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einen Regenbogen</a:t>
            </a:r>
          </a:p>
          <a:p>
            <a:pPr>
              <a:lnSpc>
                <a:spcPct val="150000"/>
              </a:lnSpc>
            </a:pPr>
            <a:r>
              <a:rPr lang="de-DE" sz="15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ein Schiff</a:t>
            </a:r>
          </a:p>
          <a:p>
            <a:pPr>
              <a:lnSpc>
                <a:spcPct val="150000"/>
              </a:lnSpc>
            </a:pPr>
            <a:r>
              <a:rPr lang="de-DE" sz="15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Pflanzen</a:t>
            </a:r>
          </a:p>
          <a:p>
            <a:pPr>
              <a:lnSpc>
                <a:spcPct val="150000"/>
              </a:lnSpc>
            </a:pPr>
            <a:r>
              <a:rPr lang="de-DE" sz="15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Vögel</a:t>
            </a:r>
          </a:p>
          <a:p>
            <a:pPr>
              <a:lnSpc>
                <a:spcPct val="150000"/>
              </a:lnSpc>
            </a:pPr>
            <a:r>
              <a:rPr lang="de-DE" sz="15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einen Fluss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B0D5FC-63C6-05C0-9EEC-73A7793496A4}"/>
              </a:ext>
            </a:extLst>
          </p:cNvPr>
          <p:cNvSpPr txBox="1"/>
          <p:nvPr/>
        </p:nvSpPr>
        <p:spPr>
          <a:xfrm>
            <a:off x="3559726" y="3921760"/>
            <a:ext cx="3027341" cy="1776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15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Kühe</a:t>
            </a:r>
          </a:p>
          <a:p>
            <a:pPr>
              <a:lnSpc>
                <a:spcPct val="150000"/>
              </a:lnSpc>
            </a:pPr>
            <a:r>
              <a:rPr lang="de-DE" sz="15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Pferde</a:t>
            </a:r>
          </a:p>
          <a:p>
            <a:pPr>
              <a:lnSpc>
                <a:spcPct val="150000"/>
              </a:lnSpc>
            </a:pPr>
            <a:r>
              <a:rPr lang="de-DE" sz="15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Hochhäuser in der Stadt</a:t>
            </a:r>
          </a:p>
          <a:p>
            <a:pPr>
              <a:lnSpc>
                <a:spcPct val="150000"/>
              </a:lnSpc>
            </a:pPr>
            <a:r>
              <a:rPr lang="de-DE" sz="15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ein Zelt</a:t>
            </a:r>
          </a:p>
          <a:p>
            <a:pPr>
              <a:lnSpc>
                <a:spcPct val="150000"/>
              </a:lnSpc>
            </a:pPr>
            <a:r>
              <a:rPr lang="de-DE" sz="15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viele Menschen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BE3903-77BC-BE60-7DF0-7E53AB4ED8AF}"/>
              </a:ext>
            </a:extLst>
          </p:cNvPr>
          <p:cNvSpPr txBox="1"/>
          <p:nvPr/>
        </p:nvSpPr>
        <p:spPr>
          <a:xfrm>
            <a:off x="6633126" y="3921760"/>
            <a:ext cx="3027341" cy="1776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15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eine Schildkröte</a:t>
            </a:r>
          </a:p>
          <a:p>
            <a:pPr>
              <a:lnSpc>
                <a:spcPct val="150000"/>
              </a:lnSpc>
            </a:pPr>
            <a:r>
              <a:rPr lang="de-DE" sz="15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einen Campingwagen</a:t>
            </a:r>
          </a:p>
          <a:p>
            <a:pPr>
              <a:lnSpc>
                <a:spcPct val="150000"/>
              </a:lnSpc>
            </a:pPr>
            <a:r>
              <a:rPr lang="de-DE" sz="15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einen Sonnenuntergang</a:t>
            </a:r>
          </a:p>
          <a:p>
            <a:pPr>
              <a:lnSpc>
                <a:spcPct val="150000"/>
              </a:lnSpc>
            </a:pPr>
            <a:r>
              <a:rPr lang="de-DE" sz="15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einen Hund</a:t>
            </a:r>
          </a:p>
          <a:p>
            <a:pPr>
              <a:lnSpc>
                <a:spcPct val="150000"/>
              </a:lnSpc>
            </a:pPr>
            <a:r>
              <a:rPr lang="de-DE" sz="15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einen Computer</a:t>
            </a:r>
          </a:p>
        </p:txBody>
      </p:sp>
    </p:spTree>
    <p:extLst>
      <p:ext uri="{BB962C8B-B14F-4D97-AF65-F5344CB8AC3E}">
        <p14:creationId xmlns:p14="http://schemas.microsoft.com/office/powerpoint/2010/main" val="3341040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E3BDC-E325-A26E-C5D2-C71699AF2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6A255BB-EE4B-902E-6057-B64D427872EF}"/>
              </a:ext>
            </a:extLst>
          </p:cNvPr>
          <p:cNvSpPr txBox="1"/>
          <p:nvPr/>
        </p:nvSpPr>
        <p:spPr>
          <a:xfrm>
            <a:off x="491745" y="1746325"/>
            <a:ext cx="88168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Was </a:t>
            </a:r>
            <a:r>
              <a:rPr lang="en-US" sz="32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brauchst</a:t>
            </a:r>
            <a:r>
              <a:rPr lang="en-US" sz="32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du?</a:t>
            </a:r>
          </a:p>
          <a:p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Beantwortet die Fragen individuell.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178D52-0968-8A45-425A-FD69880882C6}"/>
              </a:ext>
            </a:extLst>
          </p:cNvPr>
          <p:cNvSpPr txBox="1"/>
          <p:nvPr/>
        </p:nvSpPr>
        <p:spPr>
          <a:xfrm>
            <a:off x="621792" y="3566160"/>
            <a:ext cx="5525008" cy="1282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Was brauchst du wirklich?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Was brauchst du nicht? </a:t>
            </a:r>
            <a:endParaRPr lang="en-US" b="1" dirty="0">
              <a:solidFill>
                <a:srgbClr val="37410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Was </a:t>
            </a:r>
            <a:r>
              <a:rPr lang="en-US" b="1" dirty="0" err="1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ist</a:t>
            </a:r>
            <a:r>
              <a:rPr lang="en-US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b="1" dirty="0" err="1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schlecht</a:t>
            </a:r>
            <a:r>
              <a:rPr lang="en-US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für die Umwelt?</a:t>
            </a:r>
            <a:endParaRPr lang="de-DE" b="1" dirty="0">
              <a:solidFill>
                <a:srgbClr val="37410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9E9B57-ECF4-E352-6858-CBE74CFFC7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6138" y="3805269"/>
            <a:ext cx="1676930" cy="224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793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4F12F0-BD1C-8B7F-467E-46ED5FA5D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8DA9AE0-4BAF-920C-0C43-6C7222FAA37E}"/>
              </a:ext>
            </a:extLst>
          </p:cNvPr>
          <p:cNvSpPr txBox="1"/>
          <p:nvPr/>
        </p:nvSpPr>
        <p:spPr>
          <a:xfrm>
            <a:off x="491745" y="1746325"/>
            <a:ext cx="88168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Dialog</a:t>
            </a:r>
          </a:p>
          <a:p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Tauscht euch zu zweit über eure Antworten aus.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D90BA8-5349-F80C-AD62-B9E8B43B53F5}"/>
              </a:ext>
            </a:extLst>
          </p:cNvPr>
          <p:cNvSpPr txBox="1"/>
          <p:nvPr/>
        </p:nvSpPr>
        <p:spPr>
          <a:xfrm>
            <a:off x="621792" y="3566160"/>
            <a:ext cx="5525008" cy="1282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Was brauchst du wirklich?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Was brauchst du nicht? </a:t>
            </a:r>
            <a:endParaRPr lang="en-US" b="1" dirty="0">
              <a:solidFill>
                <a:srgbClr val="37410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Was </a:t>
            </a:r>
            <a:r>
              <a:rPr lang="en-US" b="1" dirty="0" err="1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ist</a:t>
            </a:r>
            <a:r>
              <a:rPr lang="en-US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b="1" dirty="0" err="1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schlecht</a:t>
            </a:r>
            <a:r>
              <a:rPr lang="en-US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für die Umwelt?</a:t>
            </a:r>
            <a:endParaRPr lang="de-DE" b="1" dirty="0">
              <a:solidFill>
                <a:srgbClr val="374105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81B915D-249D-601F-00B9-DCCD55DC0C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6800" y="3291839"/>
            <a:ext cx="2802845" cy="273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45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DE570-2752-C9A7-9A52-C17CCD89D9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9E985FC-DE53-52BE-AE00-08E7EDD2CA42}"/>
              </a:ext>
            </a:extLst>
          </p:cNvPr>
          <p:cNvSpPr txBox="1"/>
          <p:nvPr/>
        </p:nvSpPr>
        <p:spPr>
          <a:xfrm>
            <a:off x="491745" y="1746325"/>
            <a:ext cx="88168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Poster</a:t>
            </a:r>
          </a:p>
          <a:p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Gestaltet nun zu zweit ein Poster.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8A31AE-12C6-ABC8-0365-52DF37F7EF2B}"/>
              </a:ext>
            </a:extLst>
          </p:cNvPr>
          <p:cNvSpPr txBox="1"/>
          <p:nvPr/>
        </p:nvSpPr>
        <p:spPr>
          <a:xfrm>
            <a:off x="511723" y="3176693"/>
            <a:ext cx="55250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de-DE" sz="3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DANKE, NEIN.</a:t>
            </a:r>
            <a:br>
              <a:rPr lang="de-DE" sz="3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3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Unser Umwelt-Plakat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C40478-2405-775E-1FA4-A5FDE8B76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6655" y="3457381"/>
            <a:ext cx="1932478" cy="2436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5530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B3943-A271-BA67-FEC2-C3309D1C7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D44F0CD-D8EF-38A8-11BE-342344CA832B}"/>
              </a:ext>
            </a:extLst>
          </p:cNvPr>
          <p:cNvSpPr txBox="1"/>
          <p:nvPr/>
        </p:nvSpPr>
        <p:spPr>
          <a:xfrm>
            <a:off x="491745" y="1746325"/>
            <a:ext cx="88168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Poster</a:t>
            </a:r>
          </a:p>
          <a:p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Präsentiert eure Poster in der Klasse.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00FD98-EFBA-6BA0-5E7B-2F6746DE9E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8629" y="3310467"/>
            <a:ext cx="1589329" cy="2768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61F4527-9723-70F0-FC51-4F7C0432FB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1558" y="3894414"/>
            <a:ext cx="1285760" cy="218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955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D12EB-8076-DE5C-BF8E-71751DE624C9}"/>
              </a:ext>
            </a:extLst>
          </p:cNvPr>
          <p:cNvSpPr txBox="1"/>
          <p:nvPr/>
        </p:nvSpPr>
        <p:spPr>
          <a:xfrm>
            <a:off x="473329" y="1752219"/>
            <a:ext cx="8184895" cy="2977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Haben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unsere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Lernziele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erreicht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</a:p>
          <a:p>
            <a:pPr>
              <a:lnSpc>
                <a:spcPts val="2700"/>
              </a:lnSpc>
            </a:pPr>
            <a:endParaRPr lang="en-US" sz="4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ts val="27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können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darüber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sprechen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was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brauchen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marL="342900" indent="-342900">
              <a:lnSpc>
                <a:spcPts val="27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können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darüber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sprechen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was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schlecht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für die Umwelt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ist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>
              <a:lnSpc>
                <a:spcPts val="2700"/>
              </a:lnSpc>
            </a:pPr>
            <a:endParaRPr lang="en-US" sz="3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Ja!</a:t>
            </a:r>
            <a:endParaRPr lang="en-US" sz="3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Graphic 5" descr="Thumbs up sign outline">
            <a:extLst>
              <a:ext uri="{FF2B5EF4-FFF2-40B4-BE49-F238E27FC236}">
                <a16:creationId xmlns:a16="http://schemas.microsoft.com/office/drawing/2014/main" id="{75D90137-0F65-98C0-A195-2DA2662A5F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13783" y="4077757"/>
            <a:ext cx="1544384" cy="1544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4927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D12EB-8076-DE5C-BF8E-71751DE624C9}"/>
              </a:ext>
            </a:extLst>
          </p:cNvPr>
          <p:cNvSpPr txBox="1"/>
          <p:nvPr/>
        </p:nvSpPr>
        <p:spPr>
          <a:xfrm>
            <a:off x="491745" y="1756664"/>
            <a:ext cx="90484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Bis </a:t>
            </a:r>
            <a:r>
              <a:rPr lang="en-US" sz="3000" b="1" dirty="0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zum</a:t>
            </a:r>
            <a:r>
              <a:rPr lang="en-US" sz="3000" b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nächsten</a:t>
            </a:r>
            <a:r>
              <a:rPr lang="en-US" sz="3000" b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Mal!</a:t>
            </a:r>
          </a:p>
          <a:p>
            <a:endParaRPr lang="en-US" sz="3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679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2717251761681439B8CC535AA645ECA" ma:contentTypeVersion="19" ma:contentTypeDescription="Ein neues Dokument erstellen." ma:contentTypeScope="" ma:versionID="729767a46d0c93d42dc352067bb40b52">
  <xsd:schema xmlns:xsd="http://www.w3.org/2001/XMLSchema" xmlns:xs="http://www.w3.org/2001/XMLSchema" xmlns:p="http://schemas.microsoft.com/office/2006/metadata/properties" xmlns:ns2="bce36f76-1425-44fc-8d95-2e2d1e5a31ca" xmlns:ns3="aa85bb9c-8b48-4336-8f45-17e136e33354" targetNamespace="http://schemas.microsoft.com/office/2006/metadata/properties" ma:root="true" ma:fieldsID="dee8f99ab4cddb2525396edaf5f07f76" ns2:_="" ns3:_="">
    <xsd:import namespace="bce36f76-1425-44fc-8d95-2e2d1e5a31ca"/>
    <xsd:import namespace="aa85bb9c-8b48-4336-8f45-17e136e3335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e36f76-1425-44fc-8d95-2e2d1e5a31c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markierungen" ma:readOnly="false" ma:fieldId="{5cf76f15-5ced-4ddc-b409-7134ff3c332f}" ma:taxonomyMulti="true" ma:sspId="a98d083d-d29e-4d2c-90d9-9b78849702f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85bb9c-8b48-4336-8f45-17e136e3335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0e37759-1d8d-4ff4-8d86-113f91690707}" ma:internalName="TaxCatchAll" ma:showField="CatchAllData" ma:web="aa85bb9c-8b48-4336-8f45-17e136e3335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ce36f76-1425-44fc-8d95-2e2d1e5a31ca">
      <Terms xmlns="http://schemas.microsoft.com/office/infopath/2007/PartnerControls"/>
    </lcf76f155ced4ddcb4097134ff3c332f>
    <TaxCatchAll xmlns="aa85bb9c-8b48-4336-8f45-17e136e33354" xsi:nil="true"/>
  </documentManagement>
</p:properties>
</file>

<file path=customXml/itemProps1.xml><?xml version="1.0" encoding="utf-8"?>
<ds:datastoreItem xmlns:ds="http://schemas.openxmlformats.org/officeDocument/2006/customXml" ds:itemID="{2ECA3018-62B7-4D13-B8A9-745B5FCA8507}"/>
</file>

<file path=customXml/itemProps2.xml><?xml version="1.0" encoding="utf-8"?>
<ds:datastoreItem xmlns:ds="http://schemas.openxmlformats.org/officeDocument/2006/customXml" ds:itemID="{7626DF9F-6A31-4BD5-8B65-3441CD6430C4}"/>
</file>

<file path=customXml/itemProps3.xml><?xml version="1.0" encoding="utf-8"?>
<ds:datastoreItem xmlns:ds="http://schemas.openxmlformats.org/officeDocument/2006/customXml" ds:itemID="{596993C5-FEB6-42F2-A639-FC237AF839E1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739</TotalTime>
  <Words>211</Words>
  <Application>Microsoft Macintosh PowerPoint</Application>
  <PresentationFormat>A4 Paper (210x297 mm)</PresentationFormat>
  <Paragraphs>58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Arial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Géza G Schenk</dc:creator>
  <cp:lastModifiedBy>Géza G Schenk</cp:lastModifiedBy>
  <cp:revision>29</cp:revision>
  <dcterms:created xsi:type="dcterms:W3CDTF">2024-08-27T16:27:59Z</dcterms:created>
  <dcterms:modified xsi:type="dcterms:W3CDTF">2026-03-09T19:58:33Z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0x01010042717251761681439B8CC535AA645ECA</vt:lpwstr>
  </property>
</Properties>
</file>