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8288000" cy="10287000"/>
  <p:notesSz cx="6858000" cy="9144000"/>
  <p:embeddedFontLst>
    <p:embeddedFont>
      <p:font typeface="Now Bold" panose="020B0604020202020204" charset="0"/>
      <p:regular r:id="rId37"/>
    </p:embeddedFont>
    <p:embeddedFont>
      <p:font typeface="Goethe FF Clan" panose="020B0506030101020104" pitchFamily="34" charset="0"/>
      <p:regular r:id="rId38"/>
      <p:bold r:id="rId39"/>
      <p:italic r:id="rId40"/>
      <p:boldItalic r:id="rId41"/>
    </p:embeddedFont>
    <p:embeddedFont>
      <p:font typeface="Now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125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3CC5B-2C7A-4D3C-99B5-8BA0A562475E}" type="datetimeFigureOut">
              <a:rPr lang="de-DE" smtClean="0"/>
              <a:t>23.06.2021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6ACD4-1B50-4F50-811D-DBFE9ECC01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6983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6ACD4-1B50-4F50-811D-DBFE9ECC01D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03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deutschplus.weebly.com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view.genial.ly/60a51a126e18150d397254fd/presentation-newspaper-presentation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ites.google.com/view/lokal-gesund-essen/home?authuser=0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drive.google.com/file/d/1HPrLmdLgmWC2EHBZDxmwZrMXgsvbxBDS/view?usp=sharing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pl.padlet.com/marta_kozak1/euygmfgn33v5j2q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drive.google.com/file/d/1Yz6wraDXVThZShc3UNONq_ZXGDg4d3PS/view?usp=sharing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drive.google.com/file/d/1F4VvlVGte4FSrippIAn9K5w5xEnJOQuw/view?usp=sharing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drive.google.com/file/d/1p6i_JaH3JO-o5XrjHhJAbaOac4IhP3DT/view?usp=sharing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drive.google.com/file/d/12B-qmSM8qEpGGPhnCRCE5Kozez724qvv/view?usp=sharin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drive.google.com/file/d/1X7bYSo7CHzDg3JyUoa2NyW8bPolchqsS/view?usp=sharing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drive.google.com/file/d/10BTTQeG-xk8C8Wkp9PTXGqj2ECQSmwVB/view?usp=sharin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rive.google.com/file/d/1EuWqVocF608_RahndXEQCt8I55O4xUBG/view?usp=shari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drive.google.com/file/d/1dRulMMWfUKD0Hh0bbaSLrnnTiPWqwvlz/view?usp=sharin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drive.google.com/file/d/1LZlUBOoq-4kvVAn980fucUuXKvMTQiA5/view?usp=sharing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43346" y="2192533"/>
            <a:ext cx="16320846" cy="8130761"/>
            <a:chOff x="0" y="1010100"/>
            <a:chExt cx="21761128" cy="10841017"/>
          </a:xfrm>
        </p:grpSpPr>
        <p:sp>
          <p:nvSpPr>
            <p:cNvPr id="8" name="TextBox 8"/>
            <p:cNvSpPr txBox="1"/>
            <p:nvPr/>
          </p:nvSpPr>
          <p:spPr>
            <a:xfrm>
              <a:off x="0" y="1010100"/>
              <a:ext cx="21761128" cy="54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2"/>
                </a:lnSpc>
              </a:pPr>
              <a:r>
                <a:rPr lang="en-US" sz="2750" spc="302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PROJEKTE GEMEINSAM ENTWICKELN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332043"/>
              <a:ext cx="21761128" cy="1706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75"/>
                </a:lnSpc>
              </a:pP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Bei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mir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und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bei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dir</a:t>
              </a:r>
              <a:endPara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464478"/>
              <a:ext cx="21761128" cy="7386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Króla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Jana III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Sobieskiego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Puszczy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Mariańskiej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MARZENA ŻUCHEWICZ</a:t>
              </a:r>
            </a:p>
            <a:p>
              <a:pPr>
                <a:lnSpc>
                  <a:spcPct val="150000"/>
                </a:lnSpc>
              </a:pP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Społeczna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1 STO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Ewarysta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Estkowskiego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Łodzi</a:t>
              </a:r>
              <a:endParaRPr lang="en-US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MAGDALENA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CELMER</a:t>
              </a:r>
            </a:p>
            <a:p>
              <a:pPr>
                <a:lnSpc>
                  <a:spcPct val="150000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mjr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Henryka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Sucharskiego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,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Chałupki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MARIA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GOŁĄBEK</a:t>
              </a:r>
            </a:p>
            <a:p>
              <a:pPr>
                <a:lnSpc>
                  <a:spcPct val="150000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3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Przymierza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Rodzin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Warszawie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URSZULA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BOCHENEK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140215" y="3323875"/>
            <a:ext cx="96123" cy="7035563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2" name="AutoShape 12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3" name="AutoShape 13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584200" y="2145665"/>
            <a:ext cx="16346246" cy="8839110"/>
            <a:chOff x="187805" y="-209520"/>
            <a:chExt cx="21794995" cy="11785481"/>
          </a:xfrm>
        </p:grpSpPr>
        <p:sp>
          <p:nvSpPr>
            <p:cNvPr id="8" name="TextBox 8"/>
            <p:cNvSpPr txBox="1"/>
            <p:nvPr/>
          </p:nvSpPr>
          <p:spPr>
            <a:xfrm>
              <a:off x="221672" y="-209520"/>
              <a:ext cx="21761128" cy="54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2"/>
                </a:lnSpc>
              </a:pPr>
              <a:r>
                <a:rPr lang="en-US" sz="2750" spc="302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PROJEKTE GEMEINSAM ENTWICKELN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7805" y="861683"/>
              <a:ext cx="21761128" cy="1706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75"/>
                </a:lnSpc>
              </a:pP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Gesund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leben</a:t>
              </a:r>
              <a:endPara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87805" y="3231796"/>
              <a:ext cx="21761128" cy="8344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47"/>
                </a:lnSpc>
              </a:pP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I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Liceum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Ogólnokształcące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Mikołaja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Kopernika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Radomiu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TERESA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CIEPŁY</a:t>
              </a:r>
            </a:p>
            <a:p>
              <a:pPr>
                <a:lnSpc>
                  <a:spcPts val="3447"/>
                </a:lnSpc>
              </a:pP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IX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Liceum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Ogólnokształcące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Zygmunta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Wróblewskiego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Krakowie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IWONA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TEKIELAK</a:t>
              </a:r>
            </a:p>
            <a:p>
              <a:pPr>
                <a:lnSpc>
                  <a:spcPts val="3447"/>
                </a:lnSpc>
              </a:pP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Międzynarodowe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Liceum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Ogólnokształcące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I.J.Paderewskiego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Lublinie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MAGDALENA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KOSIOR-SZYCHIEWICZ</a:t>
              </a:r>
            </a:p>
            <a:p>
              <a:pPr>
                <a:lnSpc>
                  <a:spcPts val="3447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MAŁGORZATA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ZALEWSKA</a:t>
              </a:r>
            </a:p>
            <a:p>
              <a:pPr>
                <a:lnSpc>
                  <a:spcPct val="150000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Liceum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Ogólnokształcące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Zespole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Szkół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Stanisława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Staszica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Gąbinie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MARZENA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SOSIŃSKA</a:t>
              </a: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9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140215" y="2818706"/>
            <a:ext cx="165010" cy="7540732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2" name="AutoShape 12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3" name="AutoShape 13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rcRect l="810" r="810"/>
          <a:stretch>
            <a:fillRect/>
          </a:stretch>
        </p:blipFill>
        <p:spPr>
          <a:xfrm>
            <a:off x="2610575" y="2458315"/>
            <a:ext cx="13066850" cy="679998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156212" y="899260"/>
            <a:ext cx="7562255" cy="127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5"/>
              </a:lnSpc>
              <a:spcBef>
                <a:spcPct val="0"/>
              </a:spcBef>
            </a:pP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Gesund</a:t>
            </a: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 </a:t>
            </a: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leben</a:t>
            </a:r>
            <a:endParaRPr lang="en-US" sz="8599" spc="-85" dirty="0">
              <a:solidFill>
                <a:srgbClr val="FFFFFF"/>
              </a:solidFill>
              <a:latin typeface="Goethe FF Clan" panose="020B05060301010201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17945" y="2398216"/>
            <a:ext cx="16320846" cy="8750837"/>
            <a:chOff x="0" y="160020"/>
            <a:chExt cx="21761128" cy="11667784"/>
          </a:xfrm>
        </p:grpSpPr>
        <p:sp>
          <p:nvSpPr>
            <p:cNvPr id="8" name="TextBox 8"/>
            <p:cNvSpPr txBox="1"/>
            <p:nvPr/>
          </p:nvSpPr>
          <p:spPr>
            <a:xfrm>
              <a:off x="0" y="160020"/>
              <a:ext cx="21761128" cy="54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2"/>
                </a:lnSpc>
              </a:pPr>
              <a:r>
                <a:rPr lang="en-US" sz="2750" spc="302">
                  <a:solidFill>
                    <a:srgbClr val="FDFDFD"/>
                  </a:solidFill>
                  <a:latin typeface="Goethe FF Clan" panose="020B0506030101020104" pitchFamily="34" charset="0"/>
                </a:rPr>
                <a:t>PROJEKTE GEMEINSAM ENTWICKELN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332043"/>
              <a:ext cx="21761128" cy="3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67"/>
                </a:lnSpc>
              </a:pP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Lern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(t)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unsere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</a:p>
            <a:p>
              <a:pPr>
                <a:lnSpc>
                  <a:spcPts val="9975"/>
                </a:lnSpc>
              </a:pP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Partnerschule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kennen</a:t>
              </a:r>
              <a:endPara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151035"/>
              <a:ext cx="21761128" cy="5676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47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Spalonej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BEATA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ORŁOWSKA-MIELNICZUK</a:t>
              </a:r>
            </a:p>
            <a:p>
              <a:pPr>
                <a:lnSpc>
                  <a:spcPct val="150000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Społeczna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Rady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Europy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Lubinie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BEATA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PETRYKOWSKA</a:t>
              </a: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9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140215" y="2795744"/>
            <a:ext cx="165010" cy="7563695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2" name="AutoShape 12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3" name="AutoShape 13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28337" y="3060434"/>
            <a:ext cx="13031326" cy="674896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75861" y="289762"/>
            <a:ext cx="12136279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5"/>
              </a:lnSpc>
              <a:spcBef>
                <a:spcPct val="0"/>
              </a:spcBef>
            </a:pPr>
            <a:r>
              <a:rPr lang="en-US" sz="8599" spc="-85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Lern</a:t>
            </a:r>
            <a:r>
              <a: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rPr>
              <a:t>(t) </a:t>
            </a:r>
            <a:r>
              <a:rPr lang="en-US" sz="8599" spc="-85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unsere</a:t>
            </a:r>
            <a:r>
              <a: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</a:p>
          <a:p>
            <a:pPr algn="ctr">
              <a:lnSpc>
                <a:spcPts val="9975"/>
              </a:lnSpc>
              <a:spcBef>
                <a:spcPct val="0"/>
              </a:spcBef>
            </a:pPr>
            <a:r>
              <a:rPr lang="en-US" sz="8599" spc="-85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Partnerschule</a:t>
            </a:r>
            <a:r>
              <a: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  <a:r>
              <a:rPr lang="en-US" sz="8599" spc="-85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kennen</a:t>
            </a:r>
            <a:endParaRPr lang="en-US" sz="8599" spc="-85" dirty="0">
              <a:solidFill>
                <a:srgbClr val="FDFDFD"/>
              </a:solidFill>
              <a:latin typeface="Goethe FF Clan" panose="020B05060301010201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89765" y="3213132"/>
            <a:ext cx="16320846" cy="15154685"/>
            <a:chOff x="0" y="160020"/>
            <a:chExt cx="21761128" cy="20206247"/>
          </a:xfrm>
        </p:grpSpPr>
        <p:sp>
          <p:nvSpPr>
            <p:cNvPr id="8" name="TextBox 8"/>
            <p:cNvSpPr txBox="1"/>
            <p:nvPr/>
          </p:nvSpPr>
          <p:spPr>
            <a:xfrm>
              <a:off x="0" y="160020"/>
              <a:ext cx="21761128" cy="54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2"/>
                </a:lnSpc>
              </a:pPr>
              <a:r>
                <a:rPr lang="en-US" sz="2750" spc="302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PROJEKTE GEMEINSAM ENTWICKELN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332043"/>
              <a:ext cx="21761128" cy="1706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75"/>
                </a:lnSpc>
              </a:pPr>
              <a:r>
                <a:rPr lang="en-US" sz="8599" spc="-85">
                  <a:solidFill>
                    <a:srgbClr val="FDFDFD"/>
                  </a:solidFill>
                  <a:latin typeface="Goethe FF Clan" panose="020B0506030101020104" pitchFamily="34" charset="0"/>
                </a:rPr>
                <a:t>Lokal und gesund essen!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464477"/>
              <a:ext cx="21761128" cy="15901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Zespół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Szkół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5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Stargardzie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MARTA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PYCH-LIPIŃSKA </a:t>
              </a:r>
            </a:p>
            <a:p>
              <a:pPr>
                <a:lnSpc>
                  <a:spcPct val="150000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Zespół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Szkół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Budowalno-Geodezyjnych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Białymstoku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MAGDALENA OTTO 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9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140215" y="2999156"/>
            <a:ext cx="140792" cy="7360283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2" name="AutoShape 12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3" name="AutoShape 13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21856" y="2151046"/>
            <a:ext cx="13244288" cy="710725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323266" y="412496"/>
            <a:ext cx="13851017" cy="127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5"/>
              </a:lnSpc>
              <a:spcBef>
                <a:spcPct val="0"/>
              </a:spcBef>
            </a:pPr>
            <a:r>
              <a:rPr lang="en-US" sz="8599" spc="-85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Lokal</a:t>
            </a:r>
            <a:r>
              <a: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rPr>
              <a:t> und </a:t>
            </a:r>
            <a:r>
              <a:rPr lang="en-US" sz="8599" spc="-85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gesund</a:t>
            </a:r>
            <a:r>
              <a: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  <a:r>
              <a:rPr lang="en-US" sz="8599" spc="-85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essen</a:t>
            </a:r>
            <a:r>
              <a: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rPr>
              <a:t>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533400" y="2818706"/>
            <a:ext cx="16320846" cy="9443335"/>
            <a:chOff x="0" y="160020"/>
            <a:chExt cx="21761128" cy="12591114"/>
          </a:xfrm>
        </p:grpSpPr>
        <p:sp>
          <p:nvSpPr>
            <p:cNvPr id="8" name="TextBox 8"/>
            <p:cNvSpPr txBox="1"/>
            <p:nvPr/>
          </p:nvSpPr>
          <p:spPr>
            <a:xfrm>
              <a:off x="0" y="160020"/>
              <a:ext cx="21761128" cy="54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2"/>
                </a:lnSpc>
              </a:pPr>
              <a:r>
                <a:rPr lang="en-US" sz="2750" spc="302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PROJEKTE GEMEINSAM ENTWICKELN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332043"/>
              <a:ext cx="21761128" cy="3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75"/>
                </a:lnSpc>
              </a:pPr>
              <a:r>
                <a:rPr lang="en-US" sz="8599" spc="-85">
                  <a:solidFill>
                    <a:srgbClr val="FDFDFD"/>
                  </a:solidFill>
                  <a:latin typeface="Goethe FF Clan" panose="020B0506030101020104" pitchFamily="34" charset="0"/>
                </a:rPr>
                <a:t>Meine Hobbys, meine Stadt und meine Schule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151036"/>
              <a:ext cx="21761128" cy="6600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2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Augusta hr.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Cieszkowskiego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Luboniu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ALINA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MALINOWSKA</a:t>
              </a:r>
            </a:p>
            <a:p>
              <a:pPr>
                <a:lnSpc>
                  <a:spcPct val="150000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39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Gdyni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JOANNA KRASZEWSKA</a:t>
              </a: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9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140215" y="2818706"/>
            <a:ext cx="142048" cy="7540732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2" name="AutoShape 12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3" name="AutoShape 13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4876"/>
          <a:stretch/>
        </p:blipFill>
        <p:spPr>
          <a:xfrm>
            <a:off x="3776287" y="3467100"/>
            <a:ext cx="10735425" cy="624472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12398" y="611518"/>
            <a:ext cx="16230600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5"/>
              </a:lnSpc>
              <a:spcBef>
                <a:spcPct val="0"/>
              </a:spcBef>
            </a:pP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Meine</a:t>
            </a: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 </a:t>
            </a: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Hobbys</a:t>
            </a: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, </a:t>
            </a: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meine</a:t>
            </a: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 </a:t>
            </a: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Stadt</a:t>
            </a: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 und </a:t>
            </a: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meine</a:t>
            </a: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 </a:t>
            </a: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Schule</a:t>
            </a:r>
            <a:endParaRPr lang="en-US" sz="8599" spc="-85" dirty="0">
              <a:solidFill>
                <a:srgbClr val="FFFFFF"/>
              </a:solidFill>
              <a:latin typeface="Goethe FF Clan" panose="020B05060301010201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93253" y="2020989"/>
            <a:ext cx="16396338" cy="10781293"/>
            <a:chOff x="-49856" y="-307599"/>
            <a:chExt cx="21861784" cy="14375057"/>
          </a:xfrm>
        </p:grpSpPr>
        <p:sp>
          <p:nvSpPr>
            <p:cNvPr id="8" name="TextBox 8"/>
            <p:cNvSpPr txBox="1"/>
            <p:nvPr/>
          </p:nvSpPr>
          <p:spPr>
            <a:xfrm>
              <a:off x="0" y="-307599"/>
              <a:ext cx="21761128" cy="54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2"/>
                </a:lnSpc>
              </a:pPr>
              <a:r>
                <a:rPr lang="en-US" sz="2750" spc="302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PROJEKTE GEMEINSAM ENTWICKELN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49856" y="790809"/>
              <a:ext cx="21761128" cy="3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67"/>
                </a:lnSpc>
              </a:pP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Meine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Klasse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findet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</a:p>
            <a:p>
              <a:pPr>
                <a:lnSpc>
                  <a:spcPts val="9975"/>
                </a:lnSpc>
              </a:pP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Deutsch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klasse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!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0800" y="4150213"/>
              <a:ext cx="21761128" cy="99172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3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1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Pułku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Ułanów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Krechowieckich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Augustowie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URSZULA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KUCZYŃSKA</a:t>
              </a:r>
            </a:p>
            <a:p>
              <a:pPr>
                <a:lnSpc>
                  <a:spcPct val="150000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Wincentego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Pallottiego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Ożarowie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Mazowieckim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MARTA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KOZAK</a:t>
              </a:r>
            </a:p>
            <a:p>
              <a:pPr>
                <a:lnSpc>
                  <a:spcPct val="150000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Społeczna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1 STO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Ewarysta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Estkowskiego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Łodzi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MAGDALENA CELMER</a:t>
              </a: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/>
              </a:r>
              <a:b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</a:b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HANNA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KRÓLIKOWSKA</a:t>
              </a: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9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140215" y="2795744"/>
            <a:ext cx="96123" cy="7563695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2" name="AutoShape 12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3" name="AutoShape 13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22472" y="3208994"/>
            <a:ext cx="13243056" cy="648670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216400" y="427536"/>
            <a:ext cx="1103876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5"/>
              </a:lnSpc>
              <a:spcBef>
                <a:spcPct val="0"/>
              </a:spcBef>
            </a:pP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Meine</a:t>
            </a: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 </a:t>
            </a: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Klasse</a:t>
            </a: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 </a:t>
            </a: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findet</a:t>
            </a: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 </a:t>
            </a:r>
          </a:p>
          <a:p>
            <a:pPr algn="ctr">
              <a:lnSpc>
                <a:spcPts val="9975"/>
              </a:lnSpc>
              <a:spcBef>
                <a:spcPct val="0"/>
              </a:spcBef>
            </a:pP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Deutsch </a:t>
            </a: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klasse</a:t>
            </a: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91242" y="2651622"/>
            <a:ext cx="12181063" cy="660667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049494" y="876298"/>
            <a:ext cx="10189012" cy="127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5"/>
              </a:lnSpc>
              <a:spcBef>
                <a:spcPct val="0"/>
              </a:spcBef>
            </a:pPr>
            <a:r>
              <a:rPr lang="en-US" sz="8599" spc="-85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Bei</a:t>
            </a:r>
            <a:r>
              <a: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  <a:r>
              <a:rPr lang="en-US" sz="8599" spc="-85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mir</a:t>
            </a:r>
            <a:r>
              <a: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rPr>
              <a:t> und </a:t>
            </a:r>
            <a:r>
              <a:rPr lang="en-US" sz="8599" spc="-85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bei</a:t>
            </a:r>
            <a:r>
              <a: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  <a:r>
              <a:rPr lang="en-US" sz="8599" spc="-85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dir</a:t>
            </a:r>
            <a:endParaRPr lang="en-US" sz="8599" spc="-85" dirty="0">
              <a:solidFill>
                <a:srgbClr val="FDFDFD"/>
              </a:solidFill>
              <a:latin typeface="Goethe FF Clan" panose="020B05060301010201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30645" y="3119171"/>
            <a:ext cx="16320846" cy="6973904"/>
            <a:chOff x="0" y="160020"/>
            <a:chExt cx="21761128" cy="9298539"/>
          </a:xfrm>
        </p:grpSpPr>
        <p:sp>
          <p:nvSpPr>
            <p:cNvPr id="8" name="TextBox 8"/>
            <p:cNvSpPr txBox="1"/>
            <p:nvPr/>
          </p:nvSpPr>
          <p:spPr>
            <a:xfrm>
              <a:off x="0" y="160020"/>
              <a:ext cx="21761128" cy="54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2"/>
                </a:lnSpc>
              </a:pPr>
              <a:r>
                <a:rPr lang="en-US" sz="2750" spc="302">
                  <a:solidFill>
                    <a:srgbClr val="FDFDFD"/>
                  </a:solidFill>
                  <a:latin typeface="Goethe FF Clan" panose="020B0506030101020104" pitchFamily="34" charset="0"/>
                </a:rPr>
                <a:t>PROJEKTE GEMEINSAM ENTWICKELN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321140"/>
              <a:ext cx="21761128" cy="3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67"/>
                </a:lnSpc>
              </a:pP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Meine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Stadt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- </a:t>
              </a:r>
            </a:p>
            <a:p>
              <a:pPr>
                <a:lnSpc>
                  <a:spcPts val="9975"/>
                </a:lnSpc>
              </a:pP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bekannt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und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unbekannt</a:t>
              </a:r>
              <a:endPara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183884"/>
              <a:ext cx="21761128" cy="4274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80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Tysiąclecia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Wrocławia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,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Wrocław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ANNA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PIESIEWICZ</a:t>
              </a:r>
            </a:p>
            <a:p>
              <a:pPr>
                <a:lnSpc>
                  <a:spcPct val="150000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3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Przymierza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Rodzin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Warszawie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MAGDALENA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ŚWIĘCICKA</a:t>
              </a:r>
            </a:p>
            <a:p>
              <a:pPr>
                <a:lnSpc>
                  <a:spcPts val="3449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140215" y="2841668"/>
            <a:ext cx="119085" cy="7517770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2" name="AutoShape 12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3" name="AutoShape 13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430645" y="1805926"/>
            <a:ext cx="16320846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2"/>
              </a:lnSpc>
            </a:pPr>
            <a:r>
              <a:rPr lang="en-US" sz="2750" spc="302">
                <a:solidFill>
                  <a:srgbClr val="FDFDFD"/>
                </a:solidFill>
                <a:latin typeface="Goethe FF Clan" panose="020B0506030101020104" pitchFamily="34" charset="0"/>
              </a:rPr>
              <a:t>PROJEKTE GEMEINSAM ENTWICKELN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0553" y="2275495"/>
            <a:ext cx="16320846" cy="1226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11"/>
              </a:lnSpc>
            </a:pPr>
            <a:r>
              <a:rPr lang="en-US" sz="8199" spc="-81" dirty="0">
                <a:solidFill>
                  <a:srgbClr val="FDFDFD"/>
                </a:solidFill>
                <a:latin typeface="Goethe FF Clan" panose="020B0506030101020104" pitchFamily="34" charset="0"/>
              </a:rPr>
              <a:t>Mode </a:t>
            </a:r>
            <a:r>
              <a:rPr lang="en-US" sz="8199" spc="-81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für</a:t>
            </a:r>
            <a:r>
              <a:rPr lang="en-US" sz="8199" spc="-81" dirty="0">
                <a:solidFill>
                  <a:srgbClr val="FDFDFD"/>
                </a:solidFill>
                <a:latin typeface="Goethe FF Clan" panose="020B0506030101020104" pitchFamily="34" charset="0"/>
              </a:rPr>
              <a:t> die </a:t>
            </a:r>
            <a:r>
              <a:rPr lang="en-US" sz="8199" spc="-81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Schule</a:t>
            </a:r>
            <a:r>
              <a:rPr lang="en-US" sz="8199" spc="-81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8863" y="4750320"/>
            <a:ext cx="16561944" cy="879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I LO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im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.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Mikołaja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Kopernika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 w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Łodzi</a:t>
            </a:r>
            <a:endParaRPr lang="en-US" sz="3000" spc="210" dirty="0">
              <a:solidFill>
                <a:srgbClr val="FDFDFD"/>
              </a:solidFill>
              <a:latin typeface="Goethe FF Clan" panose="020B0506030101020104" pitchFamily="34" charset="0"/>
            </a:endParaRPr>
          </a:p>
          <a:p>
            <a:r>
              <a:rPr lang="pl-PL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rPr>
              <a:t>	</a:t>
            </a:r>
            <a:r>
              <a:rPr lang="en-US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rPr>
              <a:t>ANNA 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KAŹMIERCZAK, LIDIA SZYBURSKA</a:t>
            </a:r>
          </a:p>
          <a:p>
            <a:pPr>
              <a:lnSpc>
                <a:spcPct val="150000"/>
              </a:lnSpc>
            </a:pP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Zespół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Szkół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Ekonomicznych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im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.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Stanisława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Staszica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 w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Słupsku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</a:p>
          <a:p>
            <a:r>
              <a:rPr lang="pl-PL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rPr>
              <a:t>	</a:t>
            </a:r>
            <a:r>
              <a:rPr lang="en-US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rPr>
              <a:t>BARBARA 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MIEDZIEWSKA</a:t>
            </a:r>
          </a:p>
          <a:p>
            <a:r>
              <a:rPr lang="pl-PL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rPr>
              <a:t/>
            </a:r>
            <a:br>
              <a:rPr lang="pl-PL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rPr>
            </a:br>
            <a:r>
              <a:rPr lang="en-US" sz="3000" spc="210" dirty="0" err="1" smtClean="0">
                <a:solidFill>
                  <a:srgbClr val="FDFDFD"/>
                </a:solidFill>
                <a:latin typeface="Goethe FF Clan" panose="020B0506030101020104" pitchFamily="34" charset="0"/>
              </a:rPr>
              <a:t>Liceum</a:t>
            </a:r>
            <a:r>
              <a:rPr lang="en-US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Ogólnokształcące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 z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Oddziałami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Dwujęzycznymi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im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.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Bolesława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Chrobrego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 w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Bielawie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</a:p>
          <a:p>
            <a:r>
              <a:rPr lang="pl-PL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rPr>
              <a:t>	</a:t>
            </a:r>
            <a:r>
              <a:rPr lang="en-US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rPr>
              <a:t>BEATA 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DANIEL</a:t>
            </a:r>
          </a:p>
          <a:p>
            <a:pPr>
              <a:lnSpc>
                <a:spcPct val="150000"/>
              </a:lnSpc>
            </a:pP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Niepubliczne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Liceum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Ogólnokształcące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 w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Lublinie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,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Lubelska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Szkoła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  <a:r>
              <a:rPr lang="en-US" sz="3000" spc="210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Realna</a:t>
            </a:r>
            <a:endParaRPr lang="en-US" sz="3000" spc="210" dirty="0">
              <a:solidFill>
                <a:srgbClr val="FDFDFD"/>
              </a:solidFill>
              <a:latin typeface="Goethe FF Clan" panose="020B0506030101020104" pitchFamily="34" charset="0"/>
            </a:endParaRPr>
          </a:p>
          <a:p>
            <a:r>
              <a:rPr lang="pl-PL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rPr>
              <a:t>	</a:t>
            </a:r>
            <a:r>
              <a:rPr lang="en-US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rPr>
              <a:t>PAULINA </a:t>
            </a:r>
            <a:r>
              <a: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rPr>
              <a:t>WAWRZYSZAK</a:t>
            </a:r>
          </a:p>
          <a:p>
            <a:pPr>
              <a:lnSpc>
                <a:spcPts val="3447"/>
              </a:lnSpc>
            </a:pPr>
            <a:endParaRPr lang="en-US" sz="3000" spc="210" dirty="0">
              <a:solidFill>
                <a:srgbClr val="FDFDFD"/>
              </a:solidFill>
              <a:latin typeface="Goethe FF Clan" panose="020B0506030101020104" pitchFamily="34" charset="0"/>
            </a:endParaRPr>
          </a:p>
          <a:p>
            <a:pPr>
              <a:lnSpc>
                <a:spcPts val="3447"/>
              </a:lnSpc>
            </a:pPr>
            <a:endParaRPr lang="en-US" sz="3000" spc="210" dirty="0">
              <a:solidFill>
                <a:srgbClr val="FDFDFD"/>
              </a:solidFill>
              <a:latin typeface="Goethe FF Clan" panose="020B0506030101020104" pitchFamily="34" charset="0"/>
            </a:endParaRPr>
          </a:p>
          <a:p>
            <a:pPr>
              <a:lnSpc>
                <a:spcPts val="3447"/>
              </a:lnSpc>
            </a:pPr>
            <a:endParaRPr lang="en-US" sz="3000" spc="210" dirty="0">
              <a:solidFill>
                <a:srgbClr val="FDFDFD"/>
              </a:solidFill>
              <a:latin typeface="Goethe FF Clan" panose="020B0506030101020104" pitchFamily="34" charset="0"/>
            </a:endParaRPr>
          </a:p>
          <a:p>
            <a:pPr>
              <a:lnSpc>
                <a:spcPts val="3447"/>
              </a:lnSpc>
            </a:pPr>
            <a:endParaRPr lang="en-US" sz="3000" spc="210" dirty="0">
              <a:solidFill>
                <a:srgbClr val="FDFDFD"/>
              </a:solidFill>
              <a:latin typeface="Goethe FF Clan" panose="020B0506030101020104" pitchFamily="34" charset="0"/>
            </a:endParaRPr>
          </a:p>
          <a:p>
            <a:pPr>
              <a:lnSpc>
                <a:spcPts val="3447"/>
              </a:lnSpc>
            </a:pPr>
            <a:endParaRPr lang="en-US" sz="3000" spc="210" dirty="0">
              <a:solidFill>
                <a:srgbClr val="FDFDFD"/>
              </a:solidFill>
              <a:latin typeface="Goethe FF Clan" panose="020B0506030101020104" pitchFamily="34" charset="0"/>
            </a:endParaRPr>
          </a:p>
          <a:p>
            <a:pPr>
              <a:lnSpc>
                <a:spcPts val="3447"/>
              </a:lnSpc>
            </a:pPr>
            <a:endParaRPr lang="en-US" sz="3000" spc="210" dirty="0">
              <a:solidFill>
                <a:srgbClr val="FDFDFD"/>
              </a:solidFill>
              <a:latin typeface="Goethe FF Clan" panose="020B0506030101020104" pitchFamily="34" charset="0"/>
            </a:endParaRPr>
          </a:p>
          <a:p>
            <a:pPr>
              <a:lnSpc>
                <a:spcPts val="3447"/>
              </a:lnSpc>
            </a:pPr>
            <a:endParaRPr lang="en-US" sz="3000" spc="210" dirty="0">
              <a:solidFill>
                <a:srgbClr val="FDFDFD"/>
              </a:solidFill>
              <a:latin typeface="Goethe FF Clan" panose="020B0506030101020104" pitchFamily="34" charset="0"/>
            </a:endParaRPr>
          </a:p>
          <a:p>
            <a:pPr>
              <a:lnSpc>
                <a:spcPts val="3449"/>
              </a:lnSpc>
            </a:pPr>
            <a:endParaRPr lang="en-US" sz="3000" spc="210" dirty="0">
              <a:solidFill>
                <a:srgbClr val="FDFDFD"/>
              </a:solidFill>
              <a:latin typeface="Goethe FF Clan" panose="020B05060301010201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7140215" y="2772781"/>
            <a:ext cx="96123" cy="7586657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1" name="AutoShape 11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2" name="AutoShape 12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3" name="TextBox 13"/>
          <p:cNvSpPr txBox="1"/>
          <p:nvPr/>
        </p:nvSpPr>
        <p:spPr>
          <a:xfrm>
            <a:off x="208096" y="3372493"/>
            <a:ext cx="17884901" cy="840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75"/>
              </a:lnSpc>
              <a:spcBef>
                <a:spcPct val="0"/>
              </a:spcBef>
            </a:pPr>
            <a:r>
              <a:rPr lang="en-US" sz="4400" spc="-61" dirty="0">
                <a:solidFill>
                  <a:srgbClr val="FFFFFF"/>
                </a:solidFill>
                <a:latin typeface="Goethe FF Clan" panose="020B0506030101020104" pitchFamily="34" charset="0"/>
              </a:rPr>
              <a:t>(Essen, Umwelt, </a:t>
            </a:r>
            <a:r>
              <a:rPr lang="en-US" sz="4400" spc="-61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Musik</a:t>
            </a:r>
            <a:r>
              <a:rPr lang="en-US" sz="4400" spc="-61" dirty="0">
                <a:solidFill>
                  <a:srgbClr val="FFFFFF"/>
                </a:solidFill>
                <a:latin typeface="Goethe FF Clan" panose="020B0506030101020104" pitchFamily="34" charset="0"/>
              </a:rPr>
              <a:t>, </a:t>
            </a:r>
            <a:r>
              <a:rPr lang="en-US" sz="4400" spc="-60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Kleidung</a:t>
            </a:r>
            <a:r>
              <a:rPr lang="en-US" sz="4400" spc="-60" dirty="0">
                <a:solidFill>
                  <a:srgbClr val="FFFFFF"/>
                </a:solidFill>
                <a:latin typeface="Goethe FF Clan" panose="020B0506030101020104" pitchFamily="34" charset="0"/>
              </a:rPr>
              <a:t>, </a:t>
            </a:r>
            <a:r>
              <a:rPr lang="en-US" sz="4400" spc="-60" dirty="0" smtClean="0">
                <a:solidFill>
                  <a:srgbClr val="FFFFFF"/>
                </a:solidFill>
                <a:latin typeface="Goethe FF Clan" panose="020B0506030101020104" pitchFamily="34" charset="0"/>
              </a:rPr>
              <a:t>Sport</a:t>
            </a:r>
            <a:r>
              <a:rPr lang="en-US" sz="4400" spc="-60" dirty="0">
                <a:solidFill>
                  <a:srgbClr val="FFFFFF"/>
                </a:solidFill>
                <a:latin typeface="Goethe FF Clan" panose="020B0506030101020104" pitchFamily="34" charset="0"/>
              </a:rPr>
              <a:t>, </a:t>
            </a:r>
            <a:r>
              <a:rPr lang="en-US" sz="4400" spc="-60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Sprache</a:t>
            </a:r>
            <a:r>
              <a:rPr lang="en-US" sz="4400" spc="-60" dirty="0">
                <a:solidFill>
                  <a:srgbClr val="FFFFFF"/>
                </a:solidFill>
                <a:latin typeface="Goethe FF Clan" panose="020B0506030101020104" pitchFamily="34" charset="0"/>
              </a:rPr>
              <a:t>)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11118" y="2620270"/>
            <a:ext cx="12606519" cy="663803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43098" y="669637"/>
            <a:ext cx="10942559" cy="127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5"/>
              </a:lnSpc>
              <a:spcBef>
                <a:spcPct val="0"/>
              </a:spcBef>
            </a:pP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Mode </a:t>
            </a: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für</a:t>
            </a: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 die </a:t>
            </a: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Schule</a:t>
            </a:r>
            <a:endParaRPr lang="en-US" sz="8599" spc="-85" dirty="0">
              <a:solidFill>
                <a:srgbClr val="FFFFFF"/>
              </a:solidFill>
              <a:latin typeface="Goethe FF Clan" panose="020B05060301010201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30645" y="2251688"/>
            <a:ext cx="16320846" cy="11699203"/>
            <a:chOff x="0" y="-653376"/>
            <a:chExt cx="21761128" cy="15598938"/>
          </a:xfrm>
        </p:grpSpPr>
        <p:sp>
          <p:nvSpPr>
            <p:cNvPr id="8" name="TextBox 8"/>
            <p:cNvSpPr txBox="1"/>
            <p:nvPr/>
          </p:nvSpPr>
          <p:spPr>
            <a:xfrm>
              <a:off x="0" y="-653376"/>
              <a:ext cx="21761128" cy="54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2"/>
                </a:lnSpc>
              </a:pPr>
              <a:r>
                <a:rPr lang="en-US" sz="2750" spc="302" dirty="0">
                  <a:solidFill>
                    <a:srgbClr val="FDFDFD"/>
                  </a:solidFill>
                  <a:latin typeface="Now Bold"/>
                </a:rPr>
                <a:t>PROJEKTE GEMEINSAM ENTWICKELN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15207"/>
              <a:ext cx="21761128" cy="1706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75"/>
                </a:lnSpc>
              </a:pPr>
              <a:r>
                <a:rPr lang="en-US" sz="8599" spc="-85" dirty="0" err="1">
                  <a:solidFill>
                    <a:srgbClr val="FDFDFD"/>
                  </a:solidFill>
                  <a:latin typeface="League Spartan Italics"/>
                </a:rPr>
                <a:t>Ostern</a:t>
              </a:r>
              <a:endParaRPr lang="en-US" sz="8599" spc="-85" dirty="0">
                <a:solidFill>
                  <a:srgbClr val="FDFDFD"/>
                </a:solidFill>
                <a:latin typeface="League Spartan Itali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326723"/>
              <a:ext cx="21761128" cy="12618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Zespół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Szkół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. Jana </a:t>
              </a: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Pawła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 II w </a:t>
              </a: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Brzózie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Królewskiej</a:t>
              </a:r>
              <a:endParaRPr lang="en-US" sz="3000" spc="210" dirty="0">
                <a:solidFill>
                  <a:srgbClr val="FDFDFD"/>
                </a:solidFill>
                <a:latin typeface="Now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Now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Now"/>
                </a:rPr>
                <a:t>MONIKA 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POPOWICZ</a:t>
              </a:r>
            </a:p>
            <a:p>
              <a:pPr>
                <a:lnSpc>
                  <a:spcPct val="150000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Zespół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Now"/>
                </a:rPr>
                <a:t>Szkolno-Przedszkolny</a:t>
              </a:r>
              <a:r>
                <a:rPr lang="en-US" sz="3000" spc="210" dirty="0" smtClean="0">
                  <a:solidFill>
                    <a:srgbClr val="FDFDFD"/>
                  </a:solidFill>
                  <a:latin typeface="Now"/>
                </a:rPr>
                <a:t> 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w </a:t>
              </a: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Borkowie</a:t>
              </a:r>
              <a:endParaRPr lang="en-US" sz="3000" spc="210" dirty="0">
                <a:solidFill>
                  <a:srgbClr val="FDFDFD"/>
                </a:solidFill>
                <a:latin typeface="Now"/>
              </a:endParaRPr>
            </a:p>
            <a:p>
              <a:pPr lvl="1"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Now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Now"/>
                </a:rPr>
                <a:t>IZABELA 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EBEL</a:t>
              </a:r>
            </a:p>
            <a:p>
              <a:pPr>
                <a:lnSpc>
                  <a:spcPct val="150000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św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. </a:t>
              </a:r>
              <a:r>
                <a:rPr lang="en-US" sz="3000" spc="210" dirty="0" smtClean="0">
                  <a:solidFill>
                    <a:srgbClr val="FDFDFD"/>
                  </a:solidFill>
                  <a:latin typeface="Now"/>
                </a:rPr>
                <a:t>S</a:t>
              </a:r>
              <a:r>
                <a:rPr lang="pl-PL" sz="3000" spc="210" dirty="0">
                  <a:solidFill>
                    <a:srgbClr val="FDFDFD"/>
                  </a:solidFill>
                  <a:latin typeface="Now"/>
                </a:rPr>
                <a:t>t</a:t>
              </a:r>
              <a:r>
                <a:rPr lang="en-US" sz="3000" spc="210" dirty="0" smtClean="0">
                  <a:solidFill>
                    <a:srgbClr val="FDFDFD"/>
                  </a:solidFill>
                  <a:latin typeface="Now"/>
                </a:rPr>
                <a:t>.</a:t>
              </a:r>
              <a:r>
                <a:rPr lang="pl-PL" sz="3000" spc="210" dirty="0" smtClean="0">
                  <a:solidFill>
                    <a:srgbClr val="FDFDFD"/>
                  </a:solidFill>
                  <a:latin typeface="Now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Now"/>
                </a:rPr>
                <a:t>Kostki</a:t>
              </a:r>
              <a:r>
                <a:rPr lang="en-US" sz="3000" spc="210" dirty="0" smtClean="0">
                  <a:solidFill>
                    <a:srgbClr val="FDFDFD"/>
                  </a:solidFill>
                  <a:latin typeface="Now"/>
                </a:rPr>
                <a:t> 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w </a:t>
              </a: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Nowej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Wsi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Szlacheckiej</a:t>
              </a:r>
              <a:endParaRPr lang="en-US" sz="3000" spc="210" dirty="0">
                <a:solidFill>
                  <a:srgbClr val="FDFDFD"/>
                </a:solidFill>
                <a:latin typeface="Now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Now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Now"/>
                </a:rPr>
                <a:t>JOANNA 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GRUCA</a:t>
              </a:r>
            </a:p>
            <a:p>
              <a:pPr>
                <a:lnSpc>
                  <a:spcPct val="150000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Wł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Rdzanowskiego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Now"/>
                </a:rPr>
                <a:t>Radziejowicach</a:t>
              </a:r>
              <a:endParaRPr lang="en-US" sz="3000" spc="210" dirty="0">
                <a:solidFill>
                  <a:srgbClr val="FDFDFD"/>
                </a:solidFill>
                <a:latin typeface="Now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Now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Now"/>
                </a:rPr>
                <a:t>SYLWIA </a:t>
              </a:r>
              <a:r>
                <a:rPr lang="en-US" sz="3000" spc="210" dirty="0">
                  <a:solidFill>
                    <a:srgbClr val="FDFDFD"/>
                  </a:solidFill>
                  <a:latin typeface="Now"/>
                </a:rPr>
                <a:t>WŁODARCZYK </a:t>
              </a: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Now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Now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Now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Now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Now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Now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Now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Now"/>
              </a:endParaRPr>
            </a:p>
            <a:p>
              <a:pPr>
                <a:lnSpc>
                  <a:spcPts val="3449"/>
                </a:lnSpc>
              </a:pPr>
              <a:endParaRPr lang="en-US" sz="3000" spc="210" dirty="0">
                <a:solidFill>
                  <a:srgbClr val="FDFDFD"/>
                </a:solidFill>
                <a:latin typeface="Now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140215" y="2999156"/>
            <a:ext cx="140792" cy="7360283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2" name="AutoShape 12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3" name="AutoShape 13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30644" y="1986915"/>
            <a:ext cx="16709570" cy="13672185"/>
            <a:chOff x="-1" y="160020"/>
            <a:chExt cx="21761129" cy="18229579"/>
          </a:xfrm>
        </p:grpSpPr>
        <p:sp>
          <p:nvSpPr>
            <p:cNvPr id="8" name="TextBox 8"/>
            <p:cNvSpPr txBox="1"/>
            <p:nvPr/>
          </p:nvSpPr>
          <p:spPr>
            <a:xfrm>
              <a:off x="0" y="160020"/>
              <a:ext cx="21761128" cy="54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2"/>
                </a:lnSpc>
              </a:pPr>
              <a:r>
                <a:rPr lang="en-US" sz="2750" spc="302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PROJEKTE GEMEINSAM ENTWICKELN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307577"/>
              <a:ext cx="21761128" cy="1706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75"/>
                </a:lnSpc>
              </a:pP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Rund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um das Essen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1" y="3855705"/>
              <a:ext cx="21761128" cy="14533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47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Społeczna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OMEGA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Górnośląskich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Noblistów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Katowice</a:t>
              </a:r>
            </a:p>
            <a:p>
              <a:pPr>
                <a:lnSpc>
                  <a:spcPts val="3447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MONIKA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TOMASZEWSKA</a:t>
              </a:r>
            </a:p>
            <a:p>
              <a:pPr>
                <a:lnSpc>
                  <a:spcPts val="3447"/>
                </a:lnSpc>
              </a:pPr>
              <a:endParaRPr lang="pl-PL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Ligocie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Bieganinie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MAŁGORZATA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OWCZAREK-ZIELIŃSKA</a:t>
              </a:r>
            </a:p>
            <a:p>
              <a:pPr>
                <a:lnSpc>
                  <a:spcPts val="3447"/>
                </a:lnSpc>
              </a:pPr>
              <a:endParaRPr lang="pl-PL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1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Adama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Borysa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Witkowie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Zespół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Szkolno-Przedszkolny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Powidzu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ELIZA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MARCINKOWSKA</a:t>
              </a:r>
            </a:p>
            <a:p>
              <a:pPr>
                <a:lnSpc>
                  <a:spcPts val="3447"/>
                </a:lnSpc>
              </a:pPr>
              <a:endParaRPr lang="pl-PL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23 </a:t>
              </a: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w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Rzeszowie</a:t>
              </a:r>
              <a:r>
                <a:rPr lang="en-US" sz="1200" spc="84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</a:p>
            <a:p>
              <a:pPr>
                <a:lnSpc>
                  <a:spcPts val="3447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ANETA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RYLSKA-JURUŚ</a:t>
              </a: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9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140215" y="2841668"/>
            <a:ext cx="119085" cy="7517770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2" name="AutoShape 12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3" name="AutoShape 13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88315" y="2428918"/>
            <a:ext cx="12711370" cy="708244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696893" y="646675"/>
            <a:ext cx="10585371" cy="127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5"/>
              </a:lnSpc>
              <a:spcBef>
                <a:spcPct val="0"/>
              </a:spcBef>
            </a:pPr>
            <a:r>
              <a:rPr lang="en-US" sz="8599" spc="-85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Rund</a:t>
            </a:r>
            <a:r>
              <a: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rPr>
              <a:t> um das Essen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06669" y="2253644"/>
            <a:ext cx="16320846" cy="13649616"/>
            <a:chOff x="0" y="160020"/>
            <a:chExt cx="21761128" cy="18199489"/>
          </a:xfrm>
        </p:grpSpPr>
        <p:sp>
          <p:nvSpPr>
            <p:cNvPr id="8" name="TextBox 8"/>
            <p:cNvSpPr txBox="1"/>
            <p:nvPr/>
          </p:nvSpPr>
          <p:spPr>
            <a:xfrm>
              <a:off x="0" y="160020"/>
              <a:ext cx="21761128" cy="54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2"/>
                </a:lnSpc>
              </a:pPr>
              <a:r>
                <a:rPr lang="en-US" sz="2750" spc="302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PROJEKTE GEMEINSAM ENTWICKELN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332043"/>
              <a:ext cx="21761128" cy="3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67"/>
                </a:lnSpc>
              </a:pP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Singen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,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spielen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, </a:t>
              </a:r>
            </a:p>
            <a:p>
              <a:pPr>
                <a:lnSpc>
                  <a:spcPts val="9975"/>
                </a:lnSpc>
              </a:pP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auf der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Bühne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stehen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!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151038"/>
              <a:ext cx="21761128" cy="122084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47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Marii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Konopnickiej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Zaczarniu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ANNA WARCHAŁOWSKA</a:t>
              </a:r>
            </a:p>
            <a:p>
              <a:pPr>
                <a:lnSpc>
                  <a:spcPts val="3447"/>
                </a:lnSpc>
              </a:pPr>
              <a:endParaRPr lang="pl-PL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Społeczna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Księcia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Józefa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Poniatowskiego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Towarzystwa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Oświatowego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"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Edukacja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"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Łodzi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</a:p>
            <a:p>
              <a:pPr>
                <a:lnSpc>
                  <a:spcPts val="3447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ANETA FORMAŃSKA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9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140215" y="2999156"/>
            <a:ext cx="95273" cy="7360283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2" name="AutoShape 12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3" name="AutoShape 13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19369" y="2938721"/>
            <a:ext cx="16320846" cy="12389184"/>
            <a:chOff x="0" y="160020"/>
            <a:chExt cx="21761128" cy="16518913"/>
          </a:xfrm>
        </p:grpSpPr>
        <p:sp>
          <p:nvSpPr>
            <p:cNvPr id="8" name="TextBox 8"/>
            <p:cNvSpPr txBox="1"/>
            <p:nvPr/>
          </p:nvSpPr>
          <p:spPr>
            <a:xfrm>
              <a:off x="0" y="160020"/>
              <a:ext cx="21761128" cy="54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2"/>
                </a:lnSpc>
              </a:pPr>
              <a:r>
                <a:rPr lang="en-US" sz="2750" spc="302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PROJEKTE GEMEINSAM ENTWICKELN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332043"/>
              <a:ext cx="21761128" cy="1706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75"/>
                </a:lnSpc>
              </a:pPr>
              <a:r>
                <a:rPr lang="en-US" sz="8599" spc="-85">
                  <a:solidFill>
                    <a:srgbClr val="FDFDFD"/>
                  </a:solidFill>
                  <a:latin typeface="Goethe FF Clan" panose="020B0506030101020104" pitchFamily="34" charset="0"/>
                </a:rPr>
                <a:t>Sport vereint uns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464478"/>
              <a:ext cx="21761128" cy="12214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47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Srocku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AGNIESZKA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BŁASZCZYK</a:t>
              </a:r>
            </a:p>
            <a:p>
              <a:pPr>
                <a:lnSpc>
                  <a:spcPts val="3447"/>
                </a:lnSpc>
              </a:pPr>
              <a:endParaRPr lang="pl-PL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Publiczna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1 z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Oddziałami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Integracyjnymi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/>
              </a:r>
              <a:b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</a:b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Jana III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Sobieskiego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Szydłowcu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AGNIESZKA TUREK </a:t>
              </a: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9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140215" y="2818706"/>
            <a:ext cx="119085" cy="7540732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2" name="AutoShape 12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3" name="AutoShape 13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56195" y="1835516"/>
            <a:ext cx="17058076" cy="17916605"/>
            <a:chOff x="0" y="-94700"/>
            <a:chExt cx="22744101" cy="23888806"/>
          </a:xfrm>
        </p:grpSpPr>
        <p:sp>
          <p:nvSpPr>
            <p:cNvPr id="8" name="TextBox 8"/>
            <p:cNvSpPr txBox="1"/>
            <p:nvPr/>
          </p:nvSpPr>
          <p:spPr>
            <a:xfrm>
              <a:off x="33867" y="-94700"/>
              <a:ext cx="22710234" cy="54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2"/>
                </a:lnSpc>
              </a:pPr>
              <a:r>
                <a:rPr lang="en-US" sz="2750" spc="302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PROJEKTE GEMEINSAM ENTWICKELN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48013"/>
              <a:ext cx="22710234" cy="1706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75"/>
                </a:lnSpc>
              </a:pP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Wir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und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unsere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Hobbys</a:t>
              </a:r>
              <a:endPara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283945"/>
              <a:ext cx="22710234" cy="21510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47"/>
                </a:lnSpc>
              </a:pP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3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Przymierza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Rodzin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Warszawie</a:t>
              </a:r>
              <a:endParaRPr lang="en-US" sz="28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pl-PL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URSZULA 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BOCHENEK</a:t>
              </a:r>
            </a:p>
            <a:p>
              <a:pPr>
                <a:lnSpc>
                  <a:spcPts val="3447"/>
                </a:lnSpc>
              </a:pPr>
              <a:endParaRPr lang="pl-PL" sz="28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en-US" sz="28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z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Oddziałami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Dwujęzycznymi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Montessori-</a:t>
              </a:r>
              <a:r>
                <a:rPr lang="en-US" sz="28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Schule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,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Włocławek</a:t>
              </a:r>
              <a:endParaRPr lang="en-US" sz="28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pl-PL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MAGDALENA 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BOCHMAN</a:t>
              </a:r>
            </a:p>
            <a:p>
              <a:pPr>
                <a:lnSpc>
                  <a:spcPts val="3447"/>
                </a:lnSpc>
              </a:pPr>
              <a:endParaRPr lang="pl-PL" sz="28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en-US" sz="28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56 </a:t>
              </a:r>
              <a:r>
                <a:rPr lang="pl-PL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i</a:t>
              </a:r>
              <a:r>
                <a:rPr lang="en-US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m. </a:t>
              </a:r>
              <a:r>
                <a:rPr lang="en-US" sz="28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Kpt</a:t>
              </a:r>
              <a:r>
                <a:rPr lang="en-US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. Ż.W. </a:t>
              </a:r>
              <a:r>
                <a:rPr lang="en-US" sz="28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Konstantego</a:t>
              </a:r>
              <a:r>
                <a:rPr lang="en-US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Maciejewicza</a:t>
              </a:r>
              <a:r>
                <a:rPr lang="en-US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pl-PL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w</a:t>
              </a:r>
              <a:r>
                <a:rPr lang="en-US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Szczecinie</a:t>
              </a:r>
              <a:endParaRPr lang="en-US" sz="28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pl-PL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ANNA 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SAWIŃSKA</a:t>
              </a:r>
            </a:p>
            <a:p>
              <a:pPr>
                <a:lnSpc>
                  <a:spcPts val="3447"/>
                </a:lnSpc>
              </a:pPr>
              <a:endParaRPr lang="pl-PL" sz="28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en-US" sz="28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Króla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Jana III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Sobieskiego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Puszczy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Mariańskiej</a:t>
              </a:r>
              <a:endParaRPr lang="en-US" sz="28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pl-PL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MARZENA 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ŻUCHEWICZ</a:t>
              </a:r>
            </a:p>
            <a:p>
              <a:pPr>
                <a:lnSpc>
                  <a:spcPts val="3447"/>
                </a:lnSpc>
              </a:pPr>
              <a:endParaRPr lang="pl-PL" sz="28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en-US" sz="28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Społeczna</a:t>
              </a:r>
              <a:r>
                <a:rPr lang="en-US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Księcia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Józefa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Poniatowskiego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Towarzystwa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Oświatowego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"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Edukacja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" w </a:t>
              </a:r>
              <a:r>
                <a:rPr lang="en-US" sz="28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Łodzi</a:t>
              </a:r>
              <a:endParaRPr lang="en-US" sz="28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pl-PL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28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ANETA </a:t>
              </a:r>
              <a:r>
                <a:rPr lang="en-US" sz="28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FORMAŃSKA</a:t>
              </a: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9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714271" y="2926717"/>
            <a:ext cx="162546" cy="7360283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2" name="AutoShape 12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3" name="AutoShape 13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9250" y="2842266"/>
            <a:ext cx="12096897" cy="641603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98132" y="412496"/>
            <a:ext cx="13059132" cy="127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5"/>
              </a:lnSpc>
              <a:spcBef>
                <a:spcPct val="0"/>
              </a:spcBef>
            </a:pPr>
            <a:r>
              <a:rPr lang="en-US" sz="8599" spc="-85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Wir</a:t>
            </a:r>
            <a:r>
              <a: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rPr>
              <a:t> und </a:t>
            </a:r>
            <a:r>
              <a:rPr lang="en-US" sz="8599" spc="-85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unsere</a:t>
            </a:r>
            <a:r>
              <a: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  <a:r>
              <a:rPr lang="en-US" sz="8599" spc="-85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Hobbys</a:t>
            </a:r>
            <a:endParaRPr lang="en-US" sz="8599" spc="-85" dirty="0">
              <a:solidFill>
                <a:srgbClr val="FDFDFD"/>
              </a:solidFill>
              <a:latin typeface="Goethe FF Clan" panose="020B05060301010201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30645" y="2646731"/>
            <a:ext cx="16320846" cy="7921936"/>
            <a:chOff x="0" y="160020"/>
            <a:chExt cx="21761128" cy="10562583"/>
          </a:xfrm>
        </p:grpSpPr>
        <p:sp>
          <p:nvSpPr>
            <p:cNvPr id="8" name="TextBox 8"/>
            <p:cNvSpPr txBox="1"/>
            <p:nvPr/>
          </p:nvSpPr>
          <p:spPr>
            <a:xfrm>
              <a:off x="0" y="160020"/>
              <a:ext cx="21761128" cy="54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2"/>
                </a:lnSpc>
              </a:pPr>
              <a:r>
                <a:rPr lang="en-US" sz="2750" spc="302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PROJEKTE GEMEINSAM ENTWICKELN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332043"/>
              <a:ext cx="21761128" cy="1706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75"/>
                </a:lnSpc>
              </a:pPr>
              <a:r>
                <a:rPr lang="en-US" sz="8599" spc="-85">
                  <a:solidFill>
                    <a:srgbClr val="FDFDFD"/>
                  </a:solidFill>
                  <a:latin typeface="Goethe FF Clan" panose="020B0506030101020104" pitchFamily="34" charset="0"/>
                </a:rPr>
                <a:t>Bei uns und bei euch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464478"/>
              <a:ext cx="21761128" cy="6258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47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Sióstr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Misjonarek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Św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Rodziny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/>
              </a:r>
              <a:b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</a:b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Bł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Bolesławy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Lament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Białymstoku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JOANNA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WILCZEWSKA</a:t>
              </a:r>
            </a:p>
            <a:p>
              <a:pPr>
                <a:lnSpc>
                  <a:spcPts val="3447"/>
                </a:lnSpc>
              </a:pP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Szkoły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Podstawowej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1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Świętej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Królowej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Jadwigi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Jerzmanowicach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ANNA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PIECHOTA</a:t>
              </a:r>
            </a:p>
            <a:p>
              <a:pPr>
                <a:lnSpc>
                  <a:spcPts val="3447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1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Stanisława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Staszica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Pile</a:t>
              </a: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ANNA GÓRSKA</a:t>
              </a: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9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140215" y="2795744"/>
            <a:ext cx="142048" cy="7563695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2" name="AutoShape 12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3" name="AutoShape 13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45207" y="2409803"/>
            <a:ext cx="16320846" cy="17180881"/>
            <a:chOff x="0" y="160020"/>
            <a:chExt cx="21761128" cy="22907842"/>
          </a:xfrm>
        </p:grpSpPr>
        <p:sp>
          <p:nvSpPr>
            <p:cNvPr id="8" name="TextBox 8"/>
            <p:cNvSpPr txBox="1"/>
            <p:nvPr/>
          </p:nvSpPr>
          <p:spPr>
            <a:xfrm>
              <a:off x="0" y="160020"/>
              <a:ext cx="21761128" cy="54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2"/>
                </a:lnSpc>
              </a:pPr>
              <a:r>
                <a:rPr lang="en-US" sz="2750" spc="302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PROJEKTE GEMEINSAM ENTWICKELN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332043"/>
              <a:ext cx="21761128" cy="1706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75"/>
                </a:lnSpc>
              </a:pP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Wir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und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unsere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Umgebung</a:t>
              </a:r>
              <a:endPara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464477"/>
              <a:ext cx="21761128" cy="18603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47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Publiczna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Pławnie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PSP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Kornela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Makuszyńskiego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Ciężkowicach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GABRIELA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OCIEPA</a:t>
              </a:r>
            </a:p>
            <a:p>
              <a:pPr>
                <a:lnSpc>
                  <a:spcPts val="3447"/>
                </a:lnSpc>
              </a:pPr>
              <a:endParaRPr lang="pl-PL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Orła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Białego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Jaroszowcu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VIOLETTA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AUGUŚCIK</a:t>
              </a:r>
            </a:p>
            <a:p>
              <a:pPr>
                <a:lnSpc>
                  <a:spcPts val="3447"/>
                </a:lnSpc>
              </a:pPr>
              <a:endParaRPr lang="pl-PL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Pomnik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Rodła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,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Dąbrówka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Wielkopolska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WIOLETTA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WACHOWSKA-HYSZKA</a:t>
              </a: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9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140215" y="2999156"/>
            <a:ext cx="163551" cy="7360283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2" name="AutoShape 12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3" name="AutoShape 13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78009" y="3051651"/>
            <a:ext cx="8531981" cy="620664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51099" y="899260"/>
            <a:ext cx="14985802" cy="127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5"/>
              </a:lnSpc>
              <a:spcBef>
                <a:spcPct val="0"/>
              </a:spcBef>
            </a:pPr>
            <a:r>
              <a:rPr lang="en-US" sz="8599" spc="-85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Wir</a:t>
            </a:r>
            <a:r>
              <a: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rPr>
              <a:t> und </a:t>
            </a:r>
            <a:r>
              <a:rPr lang="en-US" sz="8599" spc="-85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unsere</a:t>
            </a:r>
            <a:r>
              <a:rPr lang="en-US" sz="8599" spc="-85" dirty="0">
                <a:solidFill>
                  <a:srgbClr val="FDFDFD"/>
                </a:solidFill>
                <a:latin typeface="Goethe FF Clan" panose="020B0506030101020104" pitchFamily="34" charset="0"/>
              </a:rPr>
              <a:t> </a:t>
            </a:r>
            <a:r>
              <a:rPr lang="en-US" sz="8599" spc="-85" dirty="0" err="1">
                <a:solidFill>
                  <a:srgbClr val="FDFDFD"/>
                </a:solidFill>
                <a:latin typeface="Goethe FF Clan" panose="020B0506030101020104" pitchFamily="34" charset="0"/>
              </a:rPr>
              <a:t>Umgebung</a:t>
            </a:r>
            <a:endParaRPr lang="en-US" sz="8599" spc="-85" dirty="0">
              <a:solidFill>
                <a:srgbClr val="FDFDFD"/>
              </a:solidFill>
              <a:latin typeface="Goethe FF Clan" panose="020B05060301010201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81595" y="2115200"/>
            <a:ext cx="16389733" cy="15943754"/>
            <a:chOff x="0" y="-1364513"/>
            <a:chExt cx="21852977" cy="21258339"/>
          </a:xfrm>
        </p:grpSpPr>
        <p:sp>
          <p:nvSpPr>
            <p:cNvPr id="8" name="TextBox 8"/>
            <p:cNvSpPr txBox="1"/>
            <p:nvPr/>
          </p:nvSpPr>
          <p:spPr>
            <a:xfrm>
              <a:off x="0" y="-1364513"/>
              <a:ext cx="21761128" cy="54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2"/>
                </a:lnSpc>
              </a:pPr>
              <a:r>
                <a:rPr lang="en-US" sz="2750" spc="302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PROJEKTE GEMEINSAM ENTWICKELN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1849" y="-405914"/>
              <a:ext cx="21761128" cy="3393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67"/>
                </a:lnSpc>
              </a:pP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Wir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können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</a:p>
            <a:p>
              <a:pPr>
                <a:lnSpc>
                  <a:spcPts val="9975"/>
                </a:lnSpc>
              </a:pP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gute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Freunde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sein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7983" y="4197220"/>
              <a:ext cx="21761128" cy="15696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47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Srocku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AGNIESZKA BŁASZCZYK</a:t>
              </a:r>
            </a:p>
            <a:p>
              <a:pPr>
                <a:lnSpc>
                  <a:spcPts val="3447"/>
                </a:lnSpc>
              </a:pPr>
              <a:endParaRPr lang="pl-PL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I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Społeczna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Społecznego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/>
              </a:r>
              <a:b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</a:b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Towarzystwa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Oświatowego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Sto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Gdańsk</a:t>
              </a:r>
              <a:endParaRPr lang="en-US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MIROSŁAWA CZOCHAŃSKA</a:t>
              </a: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9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140215" y="2999156"/>
            <a:ext cx="140792" cy="7360283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2" name="AutoShape 12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3" name="AutoShape 13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30645" y="2031154"/>
            <a:ext cx="16333546" cy="11551358"/>
            <a:chOff x="0" y="160020"/>
            <a:chExt cx="21778061" cy="15401811"/>
          </a:xfrm>
        </p:grpSpPr>
        <p:sp>
          <p:nvSpPr>
            <p:cNvPr id="8" name="TextBox 8"/>
            <p:cNvSpPr txBox="1"/>
            <p:nvPr/>
          </p:nvSpPr>
          <p:spPr>
            <a:xfrm>
              <a:off x="0" y="160020"/>
              <a:ext cx="21761128" cy="54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2"/>
                </a:lnSpc>
              </a:pPr>
              <a:r>
                <a:rPr lang="en-US" sz="2750" spc="302">
                  <a:solidFill>
                    <a:srgbClr val="FDFDFD"/>
                  </a:solidFill>
                  <a:latin typeface="Goethe FF Clan" panose="020B0506030101020104" pitchFamily="34" charset="0"/>
                </a:rPr>
                <a:t>PROJEKTE GEMEINSAM ENTWICKELN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933" y="2058623"/>
              <a:ext cx="21761128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75"/>
                </a:lnSpc>
              </a:pP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Woher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kommt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8599" spc="-85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der </a:t>
              </a:r>
              <a:r>
                <a:rPr lang="en-US" sz="8599" spc="-85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Osterhase</a:t>
              </a:r>
              <a:r>
                <a:rPr lang="en-US" sz="8599" spc="-85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?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516072"/>
              <a:ext cx="21761128" cy="1104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47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11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Henryka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Sienkiewicza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Puławach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HANNA BILOTSERKOVETS</a:t>
              </a:r>
              <a:endParaRPr lang="pl-PL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mjr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Henryka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Sucharskiego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,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Chałupki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MARIA GOŁĄBEK</a:t>
              </a:r>
              <a:endParaRPr lang="pl-PL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368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"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Polskich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Olimpijczyków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"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Warszawie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ALINA CIEŚLAK</a:t>
              </a:r>
              <a:endParaRPr lang="pl-PL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29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Adama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Mickiewicza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Lublinie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</a:p>
            <a:p>
              <a:pPr>
                <a:lnSpc>
                  <a:spcPts val="3447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DOMINIKA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BRZOZOWSKA-SKOWRONEK</a:t>
              </a: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9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140215" y="2779820"/>
            <a:ext cx="166877" cy="7579619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2" name="AutoShape 12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3" name="AutoShape 13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21775" y="2963345"/>
            <a:ext cx="13444451" cy="693383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427917"/>
            <a:ext cx="16230600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5"/>
              </a:lnSpc>
              <a:spcBef>
                <a:spcPct val="0"/>
              </a:spcBef>
            </a:pP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Woher</a:t>
            </a: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 </a:t>
            </a: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kommt</a:t>
            </a: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 der </a:t>
            </a: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Osterhase</a:t>
            </a: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821120"/>
            <a:ext cx="9169865" cy="59558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31495" y="5143500"/>
            <a:ext cx="8190497" cy="490408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05200" y="550612"/>
            <a:ext cx="11217830" cy="127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5"/>
              </a:lnSpc>
              <a:spcBef>
                <a:spcPct val="0"/>
              </a:spcBef>
            </a:pP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Bei</a:t>
            </a: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 </a:t>
            </a: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uns</a:t>
            </a: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 und </a:t>
            </a: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bei</a:t>
            </a: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 </a:t>
            </a: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euch</a:t>
            </a:r>
            <a:endParaRPr lang="en-US" sz="8599" spc="-85" dirty="0">
              <a:solidFill>
                <a:srgbClr val="FFFFFF"/>
              </a:solidFill>
              <a:latin typeface="Goethe FF Clan" panose="020B05060301010201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30646" y="3084486"/>
            <a:ext cx="16320846" cy="6870365"/>
            <a:chOff x="0" y="160020"/>
            <a:chExt cx="21761128" cy="9160487"/>
          </a:xfrm>
        </p:grpSpPr>
        <p:sp>
          <p:nvSpPr>
            <p:cNvPr id="8" name="TextBox 8"/>
            <p:cNvSpPr txBox="1"/>
            <p:nvPr/>
          </p:nvSpPr>
          <p:spPr>
            <a:xfrm>
              <a:off x="0" y="160020"/>
              <a:ext cx="21761128" cy="54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2"/>
                </a:lnSpc>
              </a:pPr>
              <a:r>
                <a:rPr lang="en-US" sz="2750" spc="302">
                  <a:solidFill>
                    <a:srgbClr val="FDFDFD"/>
                  </a:solidFill>
                  <a:latin typeface="Goethe FF Clan" panose="020B0506030101020104" pitchFamily="34" charset="0"/>
                </a:rPr>
                <a:t>PROJEKTE GEMEINSAM ENTWICKELN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332043"/>
              <a:ext cx="21761128" cy="1706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75"/>
                </a:lnSpc>
              </a:pPr>
              <a:r>
                <a:rPr lang="en-US" sz="8599" spc="-85">
                  <a:solidFill>
                    <a:srgbClr val="FDFDFD"/>
                  </a:solidFill>
                  <a:latin typeface="Goethe FF Clan" panose="020B0506030101020104" pitchFamily="34" charset="0"/>
                </a:rPr>
                <a:t>Deutschland ist sehenswert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464476"/>
              <a:ext cx="21761128" cy="4856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Szkoły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Podstawowej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1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Świętej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Królowej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Jadwigi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Jerzmanowicach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ANNA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PIECHOTA</a:t>
              </a:r>
            </a:p>
            <a:p>
              <a:pPr>
                <a:lnSpc>
                  <a:spcPct val="150000"/>
                </a:lnSpc>
              </a:pP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Piątkowska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pl-PL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zkoła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pl-PL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połeczna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dr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pl-PL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W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andy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B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łeńskiej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P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oznaniu</a:t>
              </a:r>
              <a:endParaRPr lang="en-US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ANNA TORZ</a:t>
              </a: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9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140215" y="2999156"/>
            <a:ext cx="119085" cy="7360283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2" name="AutoShape 12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3" name="AutoShape 13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90906" y="3063052"/>
            <a:ext cx="9706188" cy="599787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752839" y="761486"/>
            <a:ext cx="15103793" cy="127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5"/>
              </a:lnSpc>
              <a:spcBef>
                <a:spcPct val="0"/>
              </a:spcBef>
            </a:pP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Deutschland </a:t>
            </a: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ist</a:t>
            </a:r>
            <a:r>
              <a:rPr lang="en-US" sz="8599" spc="-85" dirty="0">
                <a:solidFill>
                  <a:srgbClr val="FFFFFF"/>
                </a:solidFill>
                <a:latin typeface="Goethe FF Clan" panose="020B0506030101020104" pitchFamily="34" charset="0"/>
              </a:rPr>
              <a:t> </a:t>
            </a: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sehenswert</a:t>
            </a:r>
            <a:endParaRPr lang="en-US" sz="8599" spc="-85" dirty="0">
              <a:solidFill>
                <a:srgbClr val="FFFFFF"/>
              </a:solidFill>
              <a:latin typeface="Goethe FF Clan" panose="020B05060301010201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30645" y="2646731"/>
            <a:ext cx="16320846" cy="7921936"/>
            <a:chOff x="0" y="160020"/>
            <a:chExt cx="21761128" cy="10562583"/>
          </a:xfrm>
        </p:grpSpPr>
        <p:sp>
          <p:nvSpPr>
            <p:cNvPr id="8" name="TextBox 8"/>
            <p:cNvSpPr txBox="1"/>
            <p:nvPr/>
          </p:nvSpPr>
          <p:spPr>
            <a:xfrm>
              <a:off x="0" y="160020"/>
              <a:ext cx="21761128" cy="54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2"/>
                </a:lnSpc>
              </a:pPr>
              <a:r>
                <a:rPr lang="en-US" sz="2750" spc="302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PROJEKTE GEMEINSAM ENTWICKELN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332043"/>
              <a:ext cx="21761128" cy="1706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75"/>
                </a:lnSpc>
              </a:pPr>
              <a:r>
                <a:rPr lang="en-US" sz="8599" spc="-85">
                  <a:solidFill>
                    <a:srgbClr val="FDFDFD"/>
                  </a:solidFill>
                  <a:latin typeface="Goethe FF Clan" panose="020B0506030101020104" pitchFamily="34" charset="0"/>
                </a:rPr>
                <a:t>Farben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464478"/>
              <a:ext cx="21761128" cy="6258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47"/>
                </a:lnSpc>
              </a:pP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Szkoły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Podstawowej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1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Świętej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Królowej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Jadwigi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Jerzmanowicach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ANNA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PIECHOTA</a:t>
              </a:r>
            </a:p>
            <a:p>
              <a:pPr>
                <a:lnSpc>
                  <a:spcPts val="3447"/>
                </a:lnSpc>
              </a:pP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Społeczna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zkoła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P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odstawowa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2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.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Edwarda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hr.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Raczyńskiego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w</a:t>
              </a: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P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oznaniu</a:t>
              </a:r>
              <a:endParaRPr lang="en-US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DOROTA 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RYDZ</a:t>
              </a:r>
            </a:p>
            <a:p>
              <a:pPr>
                <a:lnSpc>
                  <a:spcPts val="3447"/>
                </a:lnSpc>
              </a:pP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Zespół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zkolno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-</a:t>
              </a: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P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rzedszkolny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w </a:t>
              </a: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C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zernicy</a:t>
              </a:r>
              <a:endParaRPr lang="en-US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URSZULA RADZIWANOWSKA</a:t>
              </a: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9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140215" y="2726857"/>
            <a:ext cx="142048" cy="7632581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2" name="AutoShape 12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3" name="AutoShape 13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34921" y="2521616"/>
            <a:ext cx="7218157" cy="648373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158930" y="577788"/>
            <a:ext cx="3970139" cy="127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5"/>
              </a:lnSpc>
              <a:spcBef>
                <a:spcPct val="0"/>
              </a:spcBef>
            </a:pPr>
            <a:r>
              <a:rPr lang="en-US" sz="8599" spc="-85" dirty="0" err="1">
                <a:solidFill>
                  <a:srgbClr val="FFFFFF"/>
                </a:solidFill>
                <a:latin typeface="Goethe FF Clan" panose="020B0506030101020104" pitchFamily="34" charset="0"/>
              </a:rPr>
              <a:t>Farben</a:t>
            </a:r>
            <a:endParaRPr lang="en-US" sz="8599" spc="-85" dirty="0">
              <a:solidFill>
                <a:srgbClr val="FFFFFF"/>
              </a:solidFill>
              <a:latin typeface="Goethe FF Clan" panose="020B05060301010201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03530" y="-228992"/>
            <a:ext cx="5013462" cy="4054005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2550435" y="2465664"/>
            <a:ext cx="2138011" cy="21380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61485" y="2251688"/>
            <a:ext cx="1494936" cy="1494936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27941" y="2312113"/>
            <a:ext cx="16320846" cy="16206255"/>
            <a:chOff x="0" y="160020"/>
            <a:chExt cx="21761128" cy="21608339"/>
          </a:xfrm>
        </p:grpSpPr>
        <p:sp>
          <p:nvSpPr>
            <p:cNvPr id="8" name="TextBox 8"/>
            <p:cNvSpPr txBox="1"/>
            <p:nvPr/>
          </p:nvSpPr>
          <p:spPr>
            <a:xfrm>
              <a:off x="0" y="160020"/>
              <a:ext cx="21761128" cy="54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2"/>
                </a:lnSpc>
              </a:pPr>
              <a:r>
                <a:rPr lang="en-US" sz="2750" spc="302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PROJEKTE GEMEINSAM ENTWICKELN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332043"/>
              <a:ext cx="21761128" cy="1706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75"/>
                </a:lnSpc>
              </a:pPr>
              <a:r>
                <a:rPr lang="en-US" sz="8599" spc="-85">
                  <a:solidFill>
                    <a:srgbClr val="FDFDFD"/>
                  </a:solidFill>
                  <a:latin typeface="Goethe FF Clan" panose="020B0506030101020104" pitchFamily="34" charset="0"/>
                </a:rPr>
                <a:t>Frohe Ostern!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464477"/>
              <a:ext cx="21761128" cy="17303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47"/>
                </a:lnSpc>
              </a:pP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Zespół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Szkół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im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. Jana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Pawła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II w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Brzózie</a:t>
              </a:r>
              <a:r>
                <a:rPr lang="en-US" sz="3000" spc="210" dirty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Królewskiej</a:t>
              </a: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MONIKA POPOWICZ</a:t>
              </a:r>
            </a:p>
            <a:p>
              <a:pPr>
                <a:lnSpc>
                  <a:spcPts val="3447"/>
                </a:lnSpc>
              </a:pP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Publiczna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Nr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1 </a:t>
              </a: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z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Oddziałami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Integracyjnymi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</a:p>
            <a:p>
              <a:pPr>
                <a:lnSpc>
                  <a:spcPts val="3447"/>
                </a:lnSpc>
              </a:pPr>
              <a:r>
                <a:rPr lang="pl-PL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m.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Ignacego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Daszyńskiego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, Radom</a:t>
              </a: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JUSTYNA PIECYK </a:t>
              </a:r>
            </a:p>
            <a:p>
              <a:pPr>
                <a:lnSpc>
                  <a:spcPts val="3447"/>
                </a:lnSpc>
              </a:pP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Szkoła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Podstawowa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pl-PL" sz="3000" spc="210" dirty="0" err="1">
                  <a:solidFill>
                    <a:srgbClr val="FDFDFD"/>
                  </a:solidFill>
                  <a:latin typeface="Goethe FF Clan" panose="020B0506030101020104" pitchFamily="34" charset="0"/>
                </a:rPr>
                <a:t>i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m. Anny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Wajcowicz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w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 </a:t>
              </a:r>
              <a:r>
                <a:rPr lang="en-US" sz="3000" spc="210" dirty="0" err="1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Śmiłowicach</a:t>
              </a:r>
              <a:endParaRPr lang="en-US" sz="3000" spc="210" dirty="0" smtClean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l-PL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	</a:t>
              </a:r>
              <a:r>
                <a:rPr lang="en-US" sz="3000" spc="210" dirty="0" smtClean="0">
                  <a:solidFill>
                    <a:srgbClr val="FDFDFD"/>
                  </a:solidFill>
                  <a:latin typeface="Goethe FF Clan" panose="020B0506030101020104" pitchFamily="34" charset="0"/>
                </a:rPr>
                <a:t>WIOLETTA KRYSZTOFORSKA </a:t>
              </a: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7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  <a:p>
              <a:pPr>
                <a:lnSpc>
                  <a:spcPts val="3449"/>
                </a:lnSpc>
              </a:pPr>
              <a:endParaRPr lang="en-US" sz="3000" spc="210" dirty="0">
                <a:solidFill>
                  <a:srgbClr val="FDFDFD"/>
                </a:solidFill>
                <a:latin typeface="Goethe FF Clan" panose="020B0506030101020104" pitchFamily="34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140215" y="2999156"/>
            <a:ext cx="140792" cy="7360283"/>
          </a:xfrm>
          <a:prstGeom prst="rect">
            <a:avLst/>
          </a:prstGeom>
          <a:solidFill>
            <a:srgbClr val="318F9A"/>
          </a:solidFill>
        </p:spPr>
      </p:sp>
      <p:sp>
        <p:nvSpPr>
          <p:cNvPr id="12" name="AutoShape 12"/>
          <p:cNvSpPr/>
          <p:nvPr/>
        </p:nvSpPr>
        <p:spPr>
          <a:xfrm>
            <a:off x="-211377" y="-211377"/>
            <a:ext cx="1284046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3" name="AutoShape 13"/>
          <p:cNvSpPr/>
          <p:nvPr/>
        </p:nvSpPr>
        <p:spPr>
          <a:xfrm>
            <a:off x="-203237" y="1028700"/>
            <a:ext cx="10869754" cy="125413"/>
          </a:xfrm>
          <a:prstGeom prst="rect">
            <a:avLst/>
          </a:prstGeom>
          <a:solidFill>
            <a:srgbClr val="318F9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4568" y="432757"/>
            <a:ext cx="2920329" cy="13652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77418" y="2070045"/>
            <a:ext cx="3348146" cy="92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399</Words>
  <Application>Microsoft Office PowerPoint</Application>
  <PresentationFormat>Benutzerdefiniert</PresentationFormat>
  <Paragraphs>367</Paragraphs>
  <Slides>34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1" baseType="lpstr">
      <vt:lpstr>Now Bold</vt:lpstr>
      <vt:lpstr>League Spartan Italics</vt:lpstr>
      <vt:lpstr>Arial</vt:lpstr>
      <vt:lpstr>Goethe FF Clan</vt:lpstr>
      <vt:lpstr>Now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Projekte gemeinsam entwickeln</dc:title>
  <dc:creator>Ciecharowska, Justyna</dc:creator>
  <cp:lastModifiedBy>Ciecharowska, Justyna</cp:lastModifiedBy>
  <cp:revision>7</cp:revision>
  <dcterms:created xsi:type="dcterms:W3CDTF">2006-08-16T00:00:00Z</dcterms:created>
  <dcterms:modified xsi:type="dcterms:W3CDTF">2021-06-23T15:59:22Z</dcterms:modified>
  <dc:identifier>DAEh8Sg3RDg</dc:identifier>
</cp:coreProperties>
</file>