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ka-G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6D2D-9BBB-4EF7-8AC3-43AC7AE64564}" type="datetimeFigureOut">
              <a:rPr lang="ka-GE" smtClean="0"/>
              <a:t>12.12.2020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6DB0-BDD0-4DA8-B76E-45C24809E8F1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41679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6D2D-9BBB-4EF7-8AC3-43AC7AE64564}" type="datetimeFigureOut">
              <a:rPr lang="ka-GE" smtClean="0"/>
              <a:t>12.12.2020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6DB0-BDD0-4DA8-B76E-45C24809E8F1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65000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6D2D-9BBB-4EF7-8AC3-43AC7AE64564}" type="datetimeFigureOut">
              <a:rPr lang="ka-GE" smtClean="0"/>
              <a:t>12.12.2020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6DB0-BDD0-4DA8-B76E-45C24809E8F1}" type="slidenum">
              <a:rPr lang="ka-GE" smtClean="0"/>
              <a:t>‹#›</a:t>
            </a:fld>
            <a:endParaRPr lang="ka-G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3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6D2D-9BBB-4EF7-8AC3-43AC7AE64564}" type="datetimeFigureOut">
              <a:rPr lang="ka-GE" smtClean="0"/>
              <a:t>12.12.2020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6DB0-BDD0-4DA8-B76E-45C24809E8F1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619148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6D2D-9BBB-4EF7-8AC3-43AC7AE64564}" type="datetimeFigureOut">
              <a:rPr lang="ka-GE" smtClean="0"/>
              <a:t>12.12.2020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6DB0-BDD0-4DA8-B76E-45C24809E8F1}" type="slidenum">
              <a:rPr lang="ka-GE" smtClean="0"/>
              <a:t>‹#›</a:t>
            </a:fld>
            <a:endParaRPr lang="ka-G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819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6D2D-9BBB-4EF7-8AC3-43AC7AE64564}" type="datetimeFigureOut">
              <a:rPr lang="ka-GE" smtClean="0"/>
              <a:t>12.12.2020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6DB0-BDD0-4DA8-B76E-45C24809E8F1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7407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6D2D-9BBB-4EF7-8AC3-43AC7AE64564}" type="datetimeFigureOut">
              <a:rPr lang="ka-GE" smtClean="0"/>
              <a:t>12.12.2020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6DB0-BDD0-4DA8-B76E-45C24809E8F1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8431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6D2D-9BBB-4EF7-8AC3-43AC7AE64564}" type="datetimeFigureOut">
              <a:rPr lang="ka-GE" smtClean="0"/>
              <a:t>12.12.2020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6DB0-BDD0-4DA8-B76E-45C24809E8F1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45021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6D2D-9BBB-4EF7-8AC3-43AC7AE64564}" type="datetimeFigureOut">
              <a:rPr lang="ka-GE" smtClean="0"/>
              <a:t>12.12.2020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6DB0-BDD0-4DA8-B76E-45C24809E8F1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83068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6D2D-9BBB-4EF7-8AC3-43AC7AE64564}" type="datetimeFigureOut">
              <a:rPr lang="ka-GE" smtClean="0"/>
              <a:t>12.12.2020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6DB0-BDD0-4DA8-B76E-45C24809E8F1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60651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6D2D-9BBB-4EF7-8AC3-43AC7AE64564}" type="datetimeFigureOut">
              <a:rPr lang="ka-GE" smtClean="0"/>
              <a:t>12.12.2020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6DB0-BDD0-4DA8-B76E-45C24809E8F1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84408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6D2D-9BBB-4EF7-8AC3-43AC7AE64564}" type="datetimeFigureOut">
              <a:rPr lang="ka-GE" smtClean="0"/>
              <a:t>12.12.2020</a:t>
            </a:fld>
            <a:endParaRPr lang="ka-G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6DB0-BDD0-4DA8-B76E-45C24809E8F1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61982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6D2D-9BBB-4EF7-8AC3-43AC7AE64564}" type="datetimeFigureOut">
              <a:rPr lang="ka-GE" smtClean="0"/>
              <a:t>12.12.2020</a:t>
            </a:fld>
            <a:endParaRPr lang="ka-G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6DB0-BDD0-4DA8-B76E-45C24809E8F1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411682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6D2D-9BBB-4EF7-8AC3-43AC7AE64564}" type="datetimeFigureOut">
              <a:rPr lang="ka-GE" smtClean="0"/>
              <a:t>12.12.2020</a:t>
            </a:fld>
            <a:endParaRPr lang="ka-G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6DB0-BDD0-4DA8-B76E-45C24809E8F1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64249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6D2D-9BBB-4EF7-8AC3-43AC7AE64564}" type="datetimeFigureOut">
              <a:rPr lang="ka-GE" smtClean="0"/>
              <a:t>12.12.2020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6DB0-BDD0-4DA8-B76E-45C24809E8F1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02090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6D2D-9BBB-4EF7-8AC3-43AC7AE64564}" type="datetimeFigureOut">
              <a:rPr lang="ka-GE" smtClean="0"/>
              <a:t>12.12.2020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6DB0-BDD0-4DA8-B76E-45C24809E8F1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66598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6D2D-9BBB-4EF7-8AC3-43AC7AE64564}" type="datetimeFigureOut">
              <a:rPr lang="ka-GE" smtClean="0"/>
              <a:t>12.12.2020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D76DB0-BDD0-4DA8-B76E-45C24809E8F1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99411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ordwall.net/play/8398/039/33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589" y="1012462"/>
            <a:ext cx="7766936" cy="1646302"/>
          </a:xfrm>
        </p:spPr>
        <p:txBody>
          <a:bodyPr/>
          <a:lstStyle/>
          <a:p>
            <a:pPr algn="ctr"/>
            <a:r>
              <a:rPr lang="en-US" dirty="0" err="1" smtClean="0"/>
              <a:t>Tiere</a:t>
            </a:r>
            <a:endParaRPr lang="ka-G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1809" y="5492110"/>
            <a:ext cx="4285396" cy="10968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Schule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Qwemo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Qwaloni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Deutschlehrerin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Irina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Vardishvili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(A1.2)</a:t>
            </a:r>
            <a:endParaRPr lang="ka-G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3048948"/>
            <a:ext cx="5314431" cy="364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27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6245"/>
          </a:xfrm>
        </p:spPr>
        <p:txBody>
          <a:bodyPr/>
          <a:lstStyle/>
          <a:p>
            <a:pPr algn="ctr"/>
            <a:r>
              <a:rPr lang="en-US" dirty="0" err="1" smtClean="0"/>
              <a:t>Aufgabe</a:t>
            </a:r>
            <a:r>
              <a:rPr lang="en-US" dirty="0" smtClean="0"/>
              <a:t>:</a:t>
            </a:r>
            <a:endParaRPr lang="ka-G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0311"/>
            <a:ext cx="6105603" cy="5227092"/>
          </a:xfrm>
        </p:spPr>
        <p:txBody>
          <a:bodyPr>
            <a:normAutofit/>
          </a:bodyPr>
          <a:lstStyle/>
          <a:p>
            <a:r>
              <a:rPr lang="ka-GE" sz="3600" dirty="0"/>
              <a:t>Ziehe ein Wort</a:t>
            </a:r>
            <a:r>
              <a:rPr lang="en-US" sz="3600" dirty="0"/>
              <a:t> </a:t>
            </a:r>
            <a:r>
              <a:rPr lang="en-US" sz="3600" dirty="0" err="1"/>
              <a:t>zum</a:t>
            </a:r>
            <a:r>
              <a:rPr lang="en-US" sz="3600" dirty="0"/>
              <a:t> </a:t>
            </a:r>
            <a:r>
              <a:rPr lang="en-US" sz="3600" dirty="0" err="1"/>
              <a:t>Thema</a:t>
            </a:r>
            <a:r>
              <a:rPr lang="en-US" sz="3600" dirty="0"/>
              <a:t> ,,</a:t>
            </a:r>
            <a:r>
              <a:rPr lang="en-US" sz="3600" dirty="0" err="1"/>
              <a:t>Tiere</a:t>
            </a:r>
            <a:r>
              <a:rPr lang="en-US" sz="3600" dirty="0"/>
              <a:t>”</a:t>
            </a:r>
            <a:r>
              <a:rPr lang="ka-GE" sz="3600" dirty="0"/>
              <a:t>. Dies wird dein Wort für Zeile 1. </a:t>
            </a:r>
          </a:p>
          <a:p>
            <a:r>
              <a:rPr lang="ka-GE" sz="3600" dirty="0"/>
              <a:t>Schreibe nun ein Elfchen mit diesem Wort. Orientiere dich an den Regeln. 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err="1" smtClean="0"/>
              <a:t>Zeit</a:t>
            </a:r>
            <a:r>
              <a:rPr lang="en-US" sz="3600" dirty="0" smtClean="0"/>
              <a:t>: 10 Min.</a:t>
            </a:r>
            <a:endParaRPr lang="ka-GE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14" y="1201003"/>
            <a:ext cx="5316229" cy="43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82221"/>
          </a:xfrm>
        </p:spPr>
        <p:txBody>
          <a:bodyPr>
            <a:normAutofit fontScale="90000"/>
          </a:bodyPr>
          <a:lstStyle/>
          <a:p>
            <a:r>
              <a:rPr lang="ka-GE" dirty="0"/>
              <a:t>ZEILENAUFBAU</a:t>
            </a:r>
            <a:r>
              <a:rPr lang="ka-GE" dirty="0" smtClean="0"/>
              <a:t>:</a:t>
            </a:r>
            <a:r>
              <a:rPr lang="en-US" dirty="0" smtClean="0"/>
              <a:t>                           </a:t>
            </a:r>
            <a:r>
              <a:rPr lang="ka-GE" dirty="0" smtClean="0"/>
              <a:t> </a:t>
            </a:r>
            <a:r>
              <a:rPr lang="ka-GE" dirty="0"/>
              <a:t/>
            </a:r>
            <a:br>
              <a:rPr lang="ka-GE" dirty="0"/>
            </a:br>
            <a:endParaRPr lang="ka-G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41947"/>
            <a:ext cx="8596668" cy="4799416"/>
          </a:xfrm>
        </p:spPr>
        <p:txBody>
          <a:bodyPr/>
          <a:lstStyle/>
          <a:p>
            <a:r>
              <a:rPr lang="ka-GE" sz="2400" dirty="0" smtClean="0"/>
              <a:t>Zeile </a:t>
            </a:r>
            <a:r>
              <a:rPr lang="ka-GE" sz="2400" dirty="0"/>
              <a:t>1: 1 Wort (Gegenstand, Gefühl, Ort, Name...) </a:t>
            </a:r>
            <a:r>
              <a:rPr lang="en-US" sz="2400" dirty="0"/>
              <a:t>                          </a:t>
            </a:r>
            <a:r>
              <a:rPr lang="ka-GE" sz="2400" b="1" dirty="0">
                <a:solidFill>
                  <a:srgbClr val="00B050"/>
                </a:solidFill>
              </a:rPr>
              <a:t>Winter </a:t>
            </a:r>
            <a:endParaRPr lang="ka-GE" sz="2400" dirty="0">
              <a:solidFill>
                <a:srgbClr val="00B050"/>
              </a:solidFill>
            </a:endParaRPr>
          </a:p>
          <a:p>
            <a:r>
              <a:rPr lang="ka-GE" sz="2400" dirty="0"/>
              <a:t>Zeile 2: 2 Worte (Was ist das in Zeile 1?) </a:t>
            </a:r>
            <a:r>
              <a:rPr lang="en-US" sz="2400" dirty="0"/>
              <a:t>                                           </a:t>
            </a:r>
            <a:r>
              <a:rPr lang="ka-GE" sz="2400" b="1" dirty="0">
                <a:solidFill>
                  <a:srgbClr val="00B050"/>
                </a:solidFill>
              </a:rPr>
              <a:t>weißer Schnee</a:t>
            </a:r>
            <a:r>
              <a:rPr lang="ka-GE" sz="2400" dirty="0">
                <a:solidFill>
                  <a:srgbClr val="00B050"/>
                </a:solidFill>
              </a:rPr>
              <a:t> </a:t>
            </a:r>
          </a:p>
          <a:p>
            <a:r>
              <a:rPr lang="ka-GE" sz="2400" dirty="0"/>
              <a:t>Zeile 3: 3 Worte (Was macht das Wort in Zeile 1?) </a:t>
            </a:r>
            <a:r>
              <a:rPr lang="en-US" sz="2400" dirty="0"/>
              <a:t>                           </a:t>
            </a:r>
            <a:r>
              <a:rPr lang="ka-GE" sz="2400" b="1" dirty="0">
                <a:solidFill>
                  <a:srgbClr val="00B050"/>
                </a:solidFill>
              </a:rPr>
              <a:t>alles ist kalt</a:t>
            </a:r>
            <a:r>
              <a:rPr lang="ka-GE" sz="2400" dirty="0">
                <a:solidFill>
                  <a:srgbClr val="00B050"/>
                </a:solidFill>
              </a:rPr>
              <a:t> </a:t>
            </a:r>
          </a:p>
          <a:p>
            <a:r>
              <a:rPr lang="ka-GE" sz="2400" dirty="0"/>
              <a:t>Zeile 4: 4 Worte (Dein Gedanke, dein Gefühl, deine Sicht) </a:t>
            </a:r>
            <a:r>
              <a:rPr lang="en-US" sz="2400" dirty="0"/>
              <a:t>              </a:t>
            </a:r>
            <a:r>
              <a:rPr lang="ka-GE" sz="2400" b="1" dirty="0">
                <a:solidFill>
                  <a:srgbClr val="00B050"/>
                </a:solidFill>
              </a:rPr>
              <a:t>ich will mich wärmen</a:t>
            </a:r>
            <a:r>
              <a:rPr lang="ka-GE" sz="2400" dirty="0">
                <a:solidFill>
                  <a:srgbClr val="00B050"/>
                </a:solidFill>
              </a:rPr>
              <a:t> </a:t>
            </a:r>
          </a:p>
          <a:p>
            <a:r>
              <a:rPr lang="ka-GE" sz="2400" dirty="0"/>
              <a:t>Zeile 5: 1 Wort (Also: Was kommt dabei heraus?) </a:t>
            </a:r>
            <a:r>
              <a:rPr lang="en-US" sz="2400" dirty="0"/>
              <a:t>                             </a:t>
            </a:r>
            <a:r>
              <a:rPr lang="ka-GE" sz="2400" b="1" dirty="0">
                <a:solidFill>
                  <a:srgbClr val="00B050"/>
                </a:solidFill>
              </a:rPr>
              <a:t>Kakao</a:t>
            </a:r>
            <a:endParaRPr lang="ka-GE" sz="2400" dirty="0">
              <a:solidFill>
                <a:srgbClr val="00B050"/>
              </a:solidFill>
            </a:endParaRPr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122775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äsentation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Plenum</a:t>
            </a:r>
            <a:endParaRPr lang="ka-G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88" y="1296537"/>
            <a:ext cx="7055893" cy="5561463"/>
          </a:xfrm>
        </p:spPr>
      </p:pic>
    </p:spTree>
    <p:extLst>
      <p:ext uri="{BB962C8B-B14F-4D97-AF65-F5344CB8AC3E}">
        <p14:creationId xmlns:p14="http://schemas.microsoft.com/office/powerpoint/2010/main" val="3204364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Das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drei</a:t>
            </a:r>
            <a:r>
              <a:rPr lang="en-US" dirty="0" smtClean="0"/>
              <a:t> Dinge</a:t>
            </a:r>
            <a:endParaRPr lang="ka-G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49" y="1487606"/>
            <a:ext cx="5996421" cy="2320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smtClean="0"/>
              <a:t>Das sind die </a:t>
            </a:r>
            <a:r>
              <a:rPr lang="de-DE" sz="2800" dirty="0"/>
              <a:t>drei </a:t>
            </a:r>
            <a:r>
              <a:rPr lang="de-DE" sz="2800" dirty="0" smtClean="0"/>
              <a:t>Dinge, was </a:t>
            </a:r>
            <a:endParaRPr lang="ka-GE" sz="28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de-DE" sz="2800" dirty="0" smtClean="0"/>
              <a:t>Ich mir </a:t>
            </a:r>
            <a:r>
              <a:rPr lang="de-DE" sz="2800" dirty="0"/>
              <a:t>merken möchte;</a:t>
            </a:r>
            <a:endParaRPr lang="ka-GE" sz="28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de-DE" sz="2800" dirty="0"/>
              <a:t>Die mir </a:t>
            </a:r>
            <a:r>
              <a:rPr lang="de-DE" sz="2800" dirty="0" smtClean="0"/>
              <a:t>gefallen </a:t>
            </a:r>
            <a:r>
              <a:rPr lang="de-DE" sz="2800" dirty="0"/>
              <a:t>haben;</a:t>
            </a:r>
            <a:endParaRPr lang="ka-GE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sz="2800" dirty="0"/>
              <a:t>Die mir gar nicht gefallen haben.</a:t>
            </a:r>
            <a:endParaRPr lang="ka-G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91" y="2976704"/>
            <a:ext cx="6075275" cy="34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2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4884"/>
            <a:ext cx="8596668" cy="1164609"/>
          </a:xfrm>
        </p:spPr>
        <p:txBody>
          <a:bodyPr>
            <a:normAutofit/>
          </a:bodyPr>
          <a:lstStyle/>
          <a:p>
            <a:r>
              <a:rPr lang="de-DE" sz="4400" dirty="0"/>
              <a:t>Schön, dass ihr dabei wart! </a:t>
            </a:r>
            <a:endParaRPr lang="ka-GE" sz="4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5" y="891654"/>
            <a:ext cx="7306733" cy="5480050"/>
          </a:xfrm>
        </p:spPr>
      </p:pic>
    </p:spTree>
    <p:extLst>
      <p:ext uri="{BB962C8B-B14F-4D97-AF65-F5344CB8AC3E}">
        <p14:creationId xmlns:p14="http://schemas.microsoft.com/office/powerpoint/2010/main" val="536370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Regeln</a:t>
            </a:r>
            <a:endParaRPr lang="ka-G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 smtClean="0"/>
              <a:t>• Das Passwort zur Videokonferenz wird nicht weitergegeben. </a:t>
            </a:r>
          </a:p>
          <a:p>
            <a:pPr marL="0" indent="0">
              <a:buNone/>
            </a:pPr>
            <a:r>
              <a:rPr lang="de-DE" sz="2400" dirty="0" smtClean="0"/>
              <a:t>• Die Regeln für Höflichkeit gelten auch online: </a:t>
            </a:r>
          </a:p>
          <a:p>
            <a:pPr marL="0" indent="0">
              <a:buNone/>
            </a:pPr>
            <a:r>
              <a:rPr lang="de-DE" sz="2400" dirty="0" smtClean="0">
                <a:ln>
                  <a:solidFill>
                    <a:srgbClr val="C00000"/>
                  </a:solidFill>
                </a:ln>
              </a:rPr>
              <a:t>☺ </a:t>
            </a:r>
            <a:r>
              <a:rPr lang="de-DE" sz="2400" dirty="0" smtClean="0"/>
              <a:t>Respekt, gegenseitige Unterstützung</a:t>
            </a:r>
          </a:p>
          <a:p>
            <a:pPr marL="0" indent="0">
              <a:buNone/>
            </a:pPr>
            <a:r>
              <a:rPr lang="de-DE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    </a:t>
            </a:r>
            <a:r>
              <a:rPr lang="de-DE" sz="2400" dirty="0" smtClean="0"/>
              <a:t>Keine Inhalte oder Kommentare veröffentlichen, die jemanden beleidigen oder verletzen. </a:t>
            </a:r>
          </a:p>
          <a:p>
            <a:pPr marL="0" indent="0">
              <a:buNone/>
            </a:pPr>
            <a:r>
              <a:rPr lang="de-DE" sz="2400" dirty="0" smtClean="0">
                <a:ln>
                  <a:solidFill>
                    <a:srgbClr val="C00000"/>
                  </a:solidFill>
                </a:ln>
              </a:rPr>
              <a:t>! </a:t>
            </a:r>
            <a:r>
              <a:rPr lang="de-DE" sz="2400" dirty="0" smtClean="0"/>
              <a:t>Bei Belästigung die Lehrkraft informieren. </a:t>
            </a:r>
          </a:p>
          <a:p>
            <a:pPr marL="0" indent="0">
              <a:buNone/>
            </a:pPr>
            <a:r>
              <a:rPr lang="de-DE" sz="2400" dirty="0" smtClean="0"/>
              <a:t>• Wir gehen sorgsam mit dem Eigentum anderer um (Bilder, Videos, Dokumente). </a:t>
            </a:r>
            <a:endParaRPr lang="ka-GE" sz="2400" dirty="0"/>
          </a:p>
        </p:txBody>
      </p:sp>
      <p:sp>
        <p:nvSpPr>
          <p:cNvPr id="4" name="Smiley Face 3"/>
          <p:cNvSpPr/>
          <p:nvPr/>
        </p:nvSpPr>
        <p:spPr>
          <a:xfrm>
            <a:off x="818865" y="4053385"/>
            <a:ext cx="259308" cy="272955"/>
          </a:xfrm>
          <a:prstGeom prst="smileyFace">
            <a:avLst>
              <a:gd name="adj" fmla="val -46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a-GE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23502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Ablauf einer Videokonferenz</a:t>
            </a:r>
            <a:endParaRPr lang="ka-G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3958"/>
            <a:ext cx="9039872" cy="46948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Bevor </a:t>
            </a:r>
            <a:r>
              <a:rPr lang="de-DE" sz="2000" dirty="0"/>
              <a:t>ihr den Computer anmacht: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– </a:t>
            </a:r>
            <a:r>
              <a:rPr lang="de-DE" sz="2000" dirty="0"/>
              <a:t>Kleidung: Kleidet euch so, wie ihr euch auch für die Schule anziehen würdet</a:t>
            </a:r>
            <a:r>
              <a:rPr lang="de-DE" sz="2000" dirty="0" smtClean="0"/>
              <a:t>.</a:t>
            </a:r>
          </a:p>
          <a:p>
            <a:pPr marL="0" indent="0">
              <a:buNone/>
            </a:pPr>
            <a:r>
              <a:rPr lang="de-DE" sz="2000" dirty="0" smtClean="0"/>
              <a:t>– </a:t>
            </a:r>
            <a:r>
              <a:rPr lang="de-DE" sz="2000" dirty="0"/>
              <a:t>Lernmaterial: Bücher, Hefte, Stifte liegen bereits am Arbeitsplatz. </a:t>
            </a:r>
            <a:endParaRPr lang="de-DE" sz="2000" dirty="0" smtClean="0"/>
          </a:p>
          <a:p>
            <a:r>
              <a:rPr lang="de-DE" sz="2000" dirty="0" smtClean="0"/>
              <a:t>Beim </a:t>
            </a:r>
            <a:r>
              <a:rPr lang="de-DE" sz="2000" dirty="0"/>
              <a:t>Betreten des Lernraums gebt ihr euren echten Vornamen und Nachnamen an. </a:t>
            </a:r>
          </a:p>
          <a:p>
            <a:r>
              <a:rPr lang="de-DE" sz="2000" dirty="0" smtClean="0"/>
              <a:t>Kamera</a:t>
            </a:r>
            <a:r>
              <a:rPr lang="de-DE" sz="2000" dirty="0"/>
              <a:t>: Ihr schaltet die Kamera ein. </a:t>
            </a:r>
          </a:p>
          <a:p>
            <a:r>
              <a:rPr lang="de-DE" sz="2000" dirty="0" smtClean="0"/>
              <a:t>Mikrofon</a:t>
            </a:r>
            <a:r>
              <a:rPr lang="de-DE" sz="2000" dirty="0"/>
              <a:t>: Es bleibt aus, bis ihr das Rederecht bekommt. Schaltet das Mikrofon nach eurem Beitrag wieder aus. </a:t>
            </a:r>
          </a:p>
          <a:p>
            <a:r>
              <a:rPr lang="de-DE" sz="2000" dirty="0" smtClean="0"/>
              <a:t>Gesten</a:t>
            </a:r>
            <a:r>
              <a:rPr lang="de-DE" sz="2000" dirty="0"/>
              <a:t>: Meldet euch, wenn ihr etwas sagen wollt oder wenn ihr euch kurz abmelden müsst. </a:t>
            </a:r>
          </a:p>
          <a:p>
            <a:r>
              <a:rPr lang="de-DE" sz="2000" dirty="0" smtClean="0"/>
              <a:t>Chat</a:t>
            </a:r>
            <a:r>
              <a:rPr lang="de-DE" sz="2000" dirty="0"/>
              <a:t>: Stellt Fragen im Chat. </a:t>
            </a:r>
            <a:endParaRPr lang="ka-GE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99" y="9099"/>
            <a:ext cx="3842601" cy="19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11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Chatregeln</a:t>
            </a:r>
            <a:endParaRPr lang="ka-G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5845"/>
            <a:ext cx="8596668" cy="44855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Handy auf </a:t>
            </a:r>
            <a:r>
              <a:rPr lang="en-US" sz="3600" dirty="0" err="1" smtClean="0"/>
              <a:t>stumm</a:t>
            </a:r>
            <a:r>
              <a:rPr lang="en-US" sz="3600" dirty="0" smtClean="0"/>
              <a:t> </a:t>
            </a:r>
            <a:r>
              <a:rPr lang="en-US" sz="3600" dirty="0" err="1" smtClean="0"/>
              <a:t>schalten</a:t>
            </a:r>
            <a:r>
              <a:rPr lang="en-US" sz="36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/>
              <a:t>Kettenbriefe</a:t>
            </a:r>
            <a:r>
              <a:rPr lang="en-US" sz="3600" dirty="0" smtClean="0"/>
              <a:t> </a:t>
            </a:r>
            <a:r>
              <a:rPr lang="en-US" sz="3600" dirty="0" err="1" smtClean="0"/>
              <a:t>d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ürfen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verschickt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werden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Jeder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Chat sein;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Niemand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beleidigt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warden;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Höfliche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Umgangsformen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verwenden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a-GE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21" y="109183"/>
            <a:ext cx="1555845" cy="155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36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 der </a:t>
            </a:r>
            <a:r>
              <a:rPr lang="en-US" dirty="0" err="1" smtClean="0"/>
              <a:t>Tiere</a:t>
            </a:r>
            <a:endParaRPr lang="ka-G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ka-GE" sz="2800" dirty="0"/>
              <a:t>Welche Tiere kennt ihr?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ka-GE" sz="2800" dirty="0" smtClean="0"/>
              <a:t>Versucht </a:t>
            </a:r>
            <a:r>
              <a:rPr lang="ka-GE" sz="2800" dirty="0"/>
              <a:t>in Gruppen zu jedem Buchstaben des ABCs ein Tier zu </a:t>
            </a:r>
            <a:r>
              <a:rPr lang="ka-GE" sz="2800" dirty="0" smtClean="0"/>
              <a:t>finden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de-DE" sz="2800" dirty="0"/>
              <a:t>M</a:t>
            </a:r>
            <a:r>
              <a:rPr lang="de-DE" sz="2800" dirty="0" smtClean="0"/>
              <a:t>acht Gedankenaustausch.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Zeit</a:t>
            </a:r>
            <a:r>
              <a:rPr lang="en-US" dirty="0" smtClean="0"/>
              <a:t>: 5 Min.</a:t>
            </a:r>
            <a:endParaRPr lang="ka-G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37" y="3193360"/>
            <a:ext cx="5409063" cy="36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7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/>
              <a:t>Austausch</a:t>
            </a:r>
            <a:r>
              <a:rPr lang="en-US" sz="4400" dirty="0"/>
              <a:t> </a:t>
            </a:r>
            <a:r>
              <a:rPr lang="en-US" sz="4400" dirty="0" err="1"/>
              <a:t>im</a:t>
            </a:r>
            <a:r>
              <a:rPr lang="en-US" sz="4400" dirty="0"/>
              <a:t> Plenum.</a:t>
            </a:r>
            <a:r>
              <a:rPr lang="en-US" dirty="0"/>
              <a:t/>
            </a:r>
            <a:br>
              <a:rPr lang="en-US" dirty="0"/>
            </a:br>
            <a:endParaRPr lang="ka-G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2" y="1364776"/>
            <a:ext cx="5924166" cy="5363570"/>
          </a:xfrm>
        </p:spPr>
      </p:pic>
    </p:spTree>
    <p:extLst>
      <p:ext uri="{BB962C8B-B14F-4D97-AF65-F5344CB8AC3E}">
        <p14:creationId xmlns:p14="http://schemas.microsoft.com/office/powerpoint/2010/main" val="3362183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698678" cy="12464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Aufgabe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ka-G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2" y="1856096"/>
            <a:ext cx="8441489" cy="365760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Ziehe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jedes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Stichwort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neben</a:t>
            </a:r>
            <a:r>
              <a:rPr lang="en-US" sz="3200" dirty="0">
                <a:solidFill>
                  <a:schemeClr val="tx1"/>
                </a:solidFill>
              </a:rPr>
              <a:t> die </a:t>
            </a:r>
            <a:r>
              <a:rPr lang="en-US" sz="3200" dirty="0" err="1">
                <a:solidFill>
                  <a:schemeClr val="tx1"/>
                </a:solidFill>
              </a:rPr>
              <a:t>entsprechende</a:t>
            </a:r>
            <a:r>
              <a:rPr lang="en-US" sz="3200" dirty="0">
                <a:solidFill>
                  <a:schemeClr val="tx1"/>
                </a:solidFill>
              </a:rPr>
              <a:t> Definition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de-DE" sz="3200" u="sng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de-DE" sz="3200" u="sng" dirty="0">
                <a:solidFill>
                  <a:schemeClr val="tx1"/>
                </a:solidFill>
                <a:hlinkClick r:id="rId2"/>
              </a:rPr>
              <a:t>://</a:t>
            </a:r>
            <a:r>
              <a:rPr lang="de-DE" sz="3200" u="sng" dirty="0" smtClean="0">
                <a:solidFill>
                  <a:schemeClr val="tx1"/>
                </a:solidFill>
                <a:hlinkClick r:id="rId2"/>
              </a:rPr>
              <a:t>wordwall.net/play/8398/039/335</a:t>
            </a:r>
            <a:endParaRPr lang="de-DE" sz="320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3200" u="sng" dirty="0" smtClean="0">
              <a:solidFill>
                <a:schemeClr val="tx1"/>
              </a:solidFill>
            </a:endParaRPr>
          </a:p>
          <a:p>
            <a:endParaRPr lang="de-DE" sz="32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320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3200" u="sng" dirty="0" smtClean="0">
                <a:solidFill>
                  <a:schemeClr val="tx1"/>
                </a:solidFill>
              </a:rPr>
              <a:t>Zeit: 5 Min.</a:t>
            </a:r>
            <a:endParaRPr lang="ka-GE" sz="3200" dirty="0">
              <a:solidFill>
                <a:schemeClr val="tx1"/>
              </a:solidFill>
            </a:endParaRPr>
          </a:p>
          <a:p>
            <a:endParaRPr lang="ka-G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36" y="3384645"/>
            <a:ext cx="6651009" cy="34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6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86519"/>
            <a:ext cx="8596668" cy="6050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Tiere</a:t>
            </a:r>
            <a:r>
              <a:rPr lang="en-US" dirty="0" smtClean="0"/>
              <a:t> </a:t>
            </a:r>
            <a:r>
              <a:rPr lang="en-US" dirty="0" err="1" smtClean="0"/>
              <a:t>erraten</a:t>
            </a:r>
            <a:endParaRPr lang="ka-G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91571"/>
            <a:ext cx="7156481" cy="60664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Sylfaen" panose="010A0502050306030303" pitchFamily="18" charset="0"/>
              </a:rPr>
              <a:t>W</a:t>
            </a:r>
            <a:r>
              <a:rPr lang="en-US" dirty="0" err="1" smtClean="0">
                <a:latin typeface="Sylfaen" panose="010A0502050306030303" pitchFamily="18" charset="0"/>
              </a:rPr>
              <a:t>ählt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ein</a:t>
            </a:r>
            <a:r>
              <a:rPr lang="en-US" dirty="0">
                <a:latin typeface="Sylfaen" panose="010A0502050306030303" pitchFamily="18" charset="0"/>
              </a:rPr>
              <a:t> Tier </a:t>
            </a:r>
            <a:r>
              <a:rPr lang="en-US" dirty="0" err="1">
                <a:latin typeface="Sylfaen" panose="010A0502050306030303" pitchFamily="18" charset="0"/>
              </a:rPr>
              <a:t>aus.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Stellt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Entscheidungsfragen</a:t>
            </a:r>
            <a:r>
              <a:rPr lang="en-US" dirty="0">
                <a:latin typeface="Sylfaen" panose="010A0502050306030303" pitchFamily="18" charset="0"/>
              </a:rPr>
              <a:t>, um den </a:t>
            </a:r>
            <a:r>
              <a:rPr lang="en-US" dirty="0" err="1">
                <a:latin typeface="Sylfaen" panose="010A0502050306030303" pitchFamily="18" charset="0"/>
              </a:rPr>
              <a:t>gesuchten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Begriff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zu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erraten</a:t>
            </a:r>
            <a:r>
              <a:rPr lang="en-US" dirty="0">
                <a:latin typeface="Sylfaen" panose="010A0502050306030303" pitchFamily="18" charset="0"/>
              </a:rPr>
              <a:t>. </a:t>
            </a:r>
            <a:r>
              <a:rPr lang="en-US" dirty="0" err="1" smtClean="0">
                <a:latin typeface="Sylfaen" panose="010A0502050306030303" pitchFamily="18" charset="0"/>
              </a:rPr>
              <a:t>Ihr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dürft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nur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mit</a:t>
            </a:r>
            <a:r>
              <a:rPr lang="en-US" dirty="0">
                <a:latin typeface="Sylfaen" panose="010A0502050306030303" pitchFamily="18" charset="0"/>
              </a:rPr>
              <a:t> ,,Ja” </a:t>
            </a:r>
            <a:r>
              <a:rPr lang="en-US" dirty="0" err="1">
                <a:latin typeface="Sylfaen" panose="010A0502050306030303" pitchFamily="18" charset="0"/>
              </a:rPr>
              <a:t>oder</a:t>
            </a:r>
            <a:r>
              <a:rPr lang="en-US" dirty="0">
                <a:latin typeface="Sylfaen" panose="010A0502050306030303" pitchFamily="18" charset="0"/>
              </a:rPr>
              <a:t> ,,Nein” </a:t>
            </a:r>
            <a:r>
              <a:rPr lang="en-US" dirty="0" err="1">
                <a:latin typeface="Sylfaen" panose="010A0502050306030303" pitchFamily="18" charset="0"/>
              </a:rPr>
              <a:t>antworten</a:t>
            </a:r>
            <a:r>
              <a:rPr lang="en-US" dirty="0" smtClean="0">
                <a:latin typeface="Sylfaen" panose="010A0502050306030303" pitchFamily="18" charset="0"/>
              </a:rPr>
              <a:t>.</a:t>
            </a:r>
          </a:p>
          <a:p>
            <a:pPr marL="0" indent="0">
              <a:buNone/>
            </a:pPr>
            <a:r>
              <a:rPr lang="ka-GE" dirty="0">
                <a:latin typeface="Sylfaen" panose="010A0502050306030303" pitchFamily="18" charset="0"/>
              </a:rPr>
              <a:t>Wird die Frage mit „Ja“ beantwortet, wird weitergefragt. Bei einem „Nein“ stellt der/die nächste Spieler/in Fragen</a:t>
            </a:r>
            <a:r>
              <a:rPr lang="ka-GE" dirty="0" smtClean="0">
                <a:latin typeface="Sylfaen" panose="010A0502050306030303" pitchFamily="18" charset="0"/>
              </a:rPr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Z.B</a:t>
            </a:r>
            <a:r>
              <a:rPr lang="en-US" dirty="0"/>
              <a:t>: </a:t>
            </a:r>
            <a:endParaRPr lang="ka-GE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err="1" smtClean="0"/>
              <a:t>Bist</a:t>
            </a:r>
            <a:r>
              <a:rPr lang="en-US" dirty="0" smtClean="0"/>
              <a:t> </a:t>
            </a:r>
            <a:r>
              <a:rPr lang="en-US" dirty="0"/>
              <a:t>du…?</a:t>
            </a:r>
            <a:endParaRPr lang="ka-GE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Hast du…?</a:t>
            </a:r>
            <a:endParaRPr lang="ka-GE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err="1"/>
              <a:t>Heiꞵt</a:t>
            </a:r>
            <a:r>
              <a:rPr lang="en-US" dirty="0"/>
              <a:t> du…?</a:t>
            </a:r>
            <a:endParaRPr lang="ka-GE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err="1"/>
              <a:t>Magst</a:t>
            </a:r>
            <a:r>
              <a:rPr lang="en-US" dirty="0"/>
              <a:t> du…?</a:t>
            </a:r>
            <a:endParaRPr lang="ka-GE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err="1"/>
              <a:t>Kannst</a:t>
            </a:r>
            <a:r>
              <a:rPr lang="en-US" dirty="0"/>
              <a:t> du…?</a:t>
            </a:r>
            <a:endParaRPr lang="ka-GE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Kommst</a:t>
            </a:r>
            <a:r>
              <a:rPr lang="en-US" dirty="0"/>
              <a:t> du…?</a:t>
            </a:r>
            <a:endParaRPr lang="ka-GE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err="1"/>
              <a:t>Lebt</a:t>
            </a:r>
            <a:r>
              <a:rPr lang="en-US" dirty="0"/>
              <a:t> </a:t>
            </a:r>
            <a:r>
              <a:rPr lang="en-US" dirty="0" err="1"/>
              <a:t>dein</a:t>
            </a:r>
            <a:r>
              <a:rPr lang="en-US" dirty="0"/>
              <a:t> Tier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Haus</a:t>
            </a:r>
            <a:r>
              <a:rPr lang="en-US" dirty="0"/>
              <a:t>/Wasser/</a:t>
            </a:r>
            <a:r>
              <a:rPr lang="en-US" dirty="0" err="1"/>
              <a:t>im</a:t>
            </a:r>
            <a:r>
              <a:rPr lang="en-US" dirty="0"/>
              <a:t> Wald/in </a:t>
            </a:r>
            <a:r>
              <a:rPr lang="en-US" dirty="0" err="1"/>
              <a:t>Afrika</a:t>
            </a:r>
            <a:r>
              <a:rPr lang="en-US" dirty="0"/>
              <a:t>?</a:t>
            </a:r>
            <a:endParaRPr lang="ka-GE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dein</a:t>
            </a:r>
            <a:r>
              <a:rPr lang="en-US" dirty="0"/>
              <a:t> Tier </a:t>
            </a:r>
            <a:r>
              <a:rPr lang="en-US" dirty="0" err="1"/>
              <a:t>gro</a:t>
            </a:r>
            <a:r>
              <a:rPr lang="en-US" dirty="0"/>
              <a:t>ꞵ/</a:t>
            </a:r>
            <a:r>
              <a:rPr lang="en-US" dirty="0" err="1"/>
              <a:t>klein</a:t>
            </a:r>
            <a:r>
              <a:rPr lang="en-US" dirty="0"/>
              <a:t>/</a:t>
            </a:r>
            <a:r>
              <a:rPr lang="en-US" dirty="0" err="1"/>
              <a:t>gefährlich</a:t>
            </a:r>
            <a:r>
              <a:rPr lang="en-US" dirty="0"/>
              <a:t>/</a:t>
            </a:r>
            <a:r>
              <a:rPr lang="en-US" dirty="0" err="1"/>
              <a:t>nett</a:t>
            </a:r>
            <a:r>
              <a:rPr lang="en-US" dirty="0"/>
              <a:t>/</a:t>
            </a:r>
            <a:r>
              <a:rPr lang="en-US" dirty="0" err="1"/>
              <a:t>laut</a:t>
            </a:r>
            <a:r>
              <a:rPr lang="en-US" dirty="0"/>
              <a:t>/</a:t>
            </a:r>
            <a:r>
              <a:rPr lang="en-US" dirty="0" err="1"/>
              <a:t>leise</a:t>
            </a:r>
            <a:r>
              <a:rPr lang="en-US" dirty="0"/>
              <a:t>/</a:t>
            </a:r>
            <a:r>
              <a:rPr lang="en-US" dirty="0" err="1"/>
              <a:t>leicht</a:t>
            </a:r>
            <a:r>
              <a:rPr lang="en-US" dirty="0"/>
              <a:t>/</a:t>
            </a:r>
            <a:r>
              <a:rPr lang="en-US" dirty="0" err="1"/>
              <a:t>schwer</a:t>
            </a:r>
            <a:r>
              <a:rPr lang="en-US" dirty="0"/>
              <a:t>/</a:t>
            </a:r>
            <a:r>
              <a:rPr lang="en-US" dirty="0" err="1"/>
              <a:t>langsam</a:t>
            </a:r>
            <a:r>
              <a:rPr lang="en-US" dirty="0" smtClean="0"/>
              <a:t>/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schnell</a:t>
            </a:r>
            <a:r>
              <a:rPr lang="en-US" dirty="0"/>
              <a:t>?</a:t>
            </a:r>
            <a:endParaRPr lang="ka-GE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dein</a:t>
            </a:r>
            <a:r>
              <a:rPr lang="en-US" dirty="0"/>
              <a:t> Tier </a:t>
            </a:r>
            <a:r>
              <a:rPr lang="en-US" dirty="0" err="1"/>
              <a:t>fliegen</a:t>
            </a:r>
            <a:r>
              <a:rPr lang="en-US" dirty="0"/>
              <a:t>/</a:t>
            </a:r>
            <a:r>
              <a:rPr lang="en-US" dirty="0" err="1"/>
              <a:t>schwimmen</a:t>
            </a:r>
            <a:r>
              <a:rPr lang="en-US" dirty="0"/>
              <a:t>/</a:t>
            </a:r>
            <a:r>
              <a:rPr lang="en-US" dirty="0" err="1"/>
              <a:t>laufen</a:t>
            </a:r>
            <a:r>
              <a:rPr lang="en-US" dirty="0"/>
              <a:t>?</a:t>
            </a:r>
            <a:endParaRPr lang="ka-GE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Frisst</a:t>
            </a:r>
            <a:r>
              <a:rPr lang="en-US" dirty="0"/>
              <a:t> </a:t>
            </a:r>
            <a:r>
              <a:rPr lang="en-US" dirty="0" err="1"/>
              <a:t>dein</a:t>
            </a:r>
            <a:r>
              <a:rPr lang="en-US" dirty="0"/>
              <a:t> Tier </a:t>
            </a:r>
            <a:r>
              <a:rPr lang="en-US" dirty="0" err="1"/>
              <a:t>Fleisch</a:t>
            </a:r>
            <a:r>
              <a:rPr lang="en-US" dirty="0"/>
              <a:t>/</a:t>
            </a:r>
            <a:r>
              <a:rPr lang="en-US" dirty="0" err="1"/>
              <a:t>Pflanzen</a:t>
            </a:r>
            <a:r>
              <a:rPr lang="en-US" dirty="0"/>
              <a:t>?</a:t>
            </a:r>
            <a:r>
              <a:rPr lang="en-US" dirty="0" smtClean="0"/>
              <a:t>          </a:t>
            </a:r>
          </a:p>
          <a:p>
            <a:pPr marL="0" indent="0">
              <a:buNone/>
            </a:pPr>
            <a:r>
              <a:rPr lang="en-US" dirty="0" err="1" smtClean="0"/>
              <a:t>Zeit</a:t>
            </a:r>
            <a:r>
              <a:rPr lang="en-US" dirty="0" smtClean="0"/>
              <a:t>: 10 Min.</a:t>
            </a:r>
            <a:endParaRPr lang="ka-G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49" y="1628633"/>
            <a:ext cx="5177051" cy="345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33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3415"/>
          </a:xfrm>
        </p:spPr>
        <p:txBody>
          <a:bodyPr/>
          <a:lstStyle/>
          <a:p>
            <a:pPr algn="ctr"/>
            <a:r>
              <a:rPr lang="en-US" dirty="0" err="1" smtClean="0"/>
              <a:t>Elfchen</a:t>
            </a:r>
            <a:endParaRPr lang="ka-G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3015"/>
            <a:ext cx="6653789" cy="5199797"/>
          </a:xfrm>
        </p:spPr>
        <p:txBody>
          <a:bodyPr/>
          <a:lstStyle/>
          <a:p>
            <a:pPr marL="0" indent="0">
              <a:buNone/>
            </a:pPr>
            <a:r>
              <a:rPr lang="ka-GE" sz="2800" dirty="0"/>
              <a:t>Elfchen sind Gedichte. Sie bestehen aus 11 Worten. </a:t>
            </a:r>
            <a:endParaRPr lang="en-US" sz="2800" dirty="0" smtClean="0"/>
          </a:p>
          <a:p>
            <a:pPr marL="0" indent="0">
              <a:buNone/>
            </a:pPr>
            <a:r>
              <a:rPr lang="ka-GE" sz="2800" dirty="0" smtClean="0"/>
              <a:t>Ein </a:t>
            </a:r>
            <a:r>
              <a:rPr lang="ka-GE" sz="2800" dirty="0"/>
              <a:t>Elfchen hat in der ersten Zeile ein Wort. </a:t>
            </a:r>
            <a:endParaRPr lang="en-US" sz="2800" dirty="0" smtClean="0"/>
          </a:p>
          <a:p>
            <a:pPr marL="0" indent="0">
              <a:buNone/>
            </a:pPr>
            <a:r>
              <a:rPr lang="ka-GE" sz="2800" dirty="0" smtClean="0"/>
              <a:t>In </a:t>
            </a:r>
            <a:r>
              <a:rPr lang="ka-GE" sz="2800" dirty="0"/>
              <a:t>der zweiten Zeile stehen drei Wörter. </a:t>
            </a:r>
            <a:endParaRPr lang="en-US" sz="2800" dirty="0" smtClean="0"/>
          </a:p>
          <a:p>
            <a:pPr marL="0" indent="0">
              <a:buNone/>
            </a:pPr>
            <a:r>
              <a:rPr lang="ka-GE" sz="2800" dirty="0" smtClean="0"/>
              <a:t>In </a:t>
            </a:r>
            <a:r>
              <a:rPr lang="ka-GE" sz="2800" dirty="0"/>
              <a:t>der dritten Zeile stehen drei Wörter. </a:t>
            </a:r>
            <a:endParaRPr lang="en-US" sz="2800" dirty="0" smtClean="0"/>
          </a:p>
          <a:p>
            <a:pPr marL="0" indent="0">
              <a:buNone/>
            </a:pPr>
            <a:r>
              <a:rPr lang="ka-GE" sz="2800" dirty="0" smtClean="0"/>
              <a:t>In </a:t>
            </a:r>
            <a:r>
              <a:rPr lang="ka-GE" sz="2800" dirty="0"/>
              <a:t>der vierten Zeile stehen vier Wörter und in der fünften Zeile steht wieder ein Wort. In jeder Zeile wird etwas anderes beschrieben. </a:t>
            </a:r>
            <a:endParaRPr lang="en-US" sz="2800" dirty="0" smtClean="0"/>
          </a:p>
          <a:p>
            <a:pPr marL="0" indent="0">
              <a:buNone/>
            </a:pPr>
            <a:endParaRPr lang="ka-G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249" y="2001671"/>
            <a:ext cx="45720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8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</TotalTime>
  <Words>588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Sylfaen</vt:lpstr>
      <vt:lpstr>Times New Roman</vt:lpstr>
      <vt:lpstr>Trebuchet MS</vt:lpstr>
      <vt:lpstr>Wingdings</vt:lpstr>
      <vt:lpstr>Wingdings 3</vt:lpstr>
      <vt:lpstr>Facet</vt:lpstr>
      <vt:lpstr>Tiere</vt:lpstr>
      <vt:lpstr>Regeln</vt:lpstr>
      <vt:lpstr>Ablauf einer Videokonferenz</vt:lpstr>
      <vt:lpstr>Chatregeln</vt:lpstr>
      <vt:lpstr>ABC der Tiere</vt:lpstr>
      <vt:lpstr>Austausch im Plenum. </vt:lpstr>
      <vt:lpstr>Aufgabe:  </vt:lpstr>
      <vt:lpstr>Tiere erraten</vt:lpstr>
      <vt:lpstr>Elfchen</vt:lpstr>
      <vt:lpstr>Aufgabe:</vt:lpstr>
      <vt:lpstr>ZEILENAUFBAU:                             </vt:lpstr>
      <vt:lpstr>Präsentation im Plenum</vt:lpstr>
      <vt:lpstr>Das sind die drei Dinge</vt:lpstr>
      <vt:lpstr>Schön, dass ihr dabei wart! 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Tiere</dc:title>
  <dc:creator>Kvemo Kvaloni</dc:creator>
  <cp:lastModifiedBy>Kvemo Kvaloni</cp:lastModifiedBy>
  <cp:revision>14</cp:revision>
  <dcterms:created xsi:type="dcterms:W3CDTF">2020-12-12T16:24:05Z</dcterms:created>
  <dcterms:modified xsi:type="dcterms:W3CDTF">2020-12-12T19:06:18Z</dcterms:modified>
</cp:coreProperties>
</file>