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97" r:id="rId3"/>
    <p:sldId id="295" r:id="rId4"/>
    <p:sldId id="299" r:id="rId5"/>
    <p:sldId id="30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FF7"/>
    <a:srgbClr val="D2D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750" autoAdjust="0"/>
    <p:restoredTop sz="94660"/>
  </p:normalViewPr>
  <p:slideViewPr>
    <p:cSldViewPr snapToGrid="0">
      <p:cViewPr varScale="1">
        <p:scale>
          <a:sx n="78" d="100"/>
          <a:sy n="78" d="100"/>
        </p:scale>
        <p:origin x="1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2C539-BA05-4EA3-BF0B-B92D41330F5B}" type="datetimeFigureOut">
              <a:rPr lang="en-GB" smtClean="0"/>
              <a:t>11/06/2021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CB9C-110C-475D-B669-B0BBE8013F8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9898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2C539-BA05-4EA3-BF0B-B92D41330F5B}" type="datetimeFigureOut">
              <a:rPr lang="en-GB" smtClean="0"/>
              <a:t>11/06/2021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CB9C-110C-475D-B669-B0BBE8013F8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5355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2C539-BA05-4EA3-BF0B-B92D41330F5B}" type="datetimeFigureOut">
              <a:rPr lang="en-GB" smtClean="0"/>
              <a:t>11/06/2021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CB9C-110C-475D-B669-B0BBE8013F8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45994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2C539-BA05-4EA3-BF0B-B92D41330F5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11/06/2021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CB9C-110C-475D-B669-B0BBE8013F8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2180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2C539-BA05-4EA3-BF0B-B92D41330F5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11/06/2021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CB9C-110C-475D-B669-B0BBE8013F8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5255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2C539-BA05-4EA3-BF0B-B92D41330F5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11/06/2021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CB9C-110C-475D-B669-B0BBE8013F8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7115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2C539-BA05-4EA3-BF0B-B92D41330F5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11/06/2021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CB9C-110C-475D-B669-B0BBE8013F8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19503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2C539-BA05-4EA3-BF0B-B92D41330F5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11/06/2021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CB9C-110C-475D-B669-B0BBE8013F8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13133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2C539-BA05-4EA3-BF0B-B92D41330F5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11/06/2021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CB9C-110C-475D-B669-B0BBE8013F8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2090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2C539-BA05-4EA3-BF0B-B92D41330F5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11/06/2021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CB9C-110C-475D-B669-B0BBE8013F8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9898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2C539-BA05-4EA3-BF0B-B92D41330F5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11/06/2021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CB9C-110C-475D-B669-B0BBE8013F8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0074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2C539-BA05-4EA3-BF0B-B92D41330F5B}" type="datetimeFigureOut">
              <a:rPr lang="en-GB" smtClean="0"/>
              <a:t>11/06/2021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CB9C-110C-475D-B669-B0BBE8013F8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35993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2C539-BA05-4EA3-BF0B-B92D41330F5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11/06/2021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CB9C-110C-475D-B669-B0BBE8013F8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8592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2C539-BA05-4EA3-BF0B-B92D41330F5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11/06/2021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CB9C-110C-475D-B669-B0BBE8013F8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8734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2C539-BA05-4EA3-BF0B-B92D41330F5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11/06/2021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CB9C-110C-475D-B669-B0BBE8013F8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0161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2C539-BA05-4EA3-BF0B-B92D41330F5B}" type="datetimeFigureOut">
              <a:rPr lang="en-GB" smtClean="0"/>
              <a:t>11/06/2021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CB9C-110C-475D-B669-B0BBE8013F8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773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2C539-BA05-4EA3-BF0B-B92D41330F5B}" type="datetimeFigureOut">
              <a:rPr lang="en-GB" smtClean="0"/>
              <a:t>11/06/2021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CB9C-110C-475D-B669-B0BBE8013F8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1529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2C539-BA05-4EA3-BF0B-B92D41330F5B}" type="datetimeFigureOut">
              <a:rPr lang="en-GB" smtClean="0"/>
              <a:t>11/06/2021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CB9C-110C-475D-B669-B0BBE8013F8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1506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2C539-BA05-4EA3-BF0B-B92D41330F5B}" type="datetimeFigureOut">
              <a:rPr lang="en-GB" smtClean="0"/>
              <a:t>11/06/2021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CB9C-110C-475D-B669-B0BBE8013F8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6226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2C539-BA05-4EA3-BF0B-B92D41330F5B}" type="datetimeFigureOut">
              <a:rPr lang="en-GB" smtClean="0"/>
              <a:t>11/06/2021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CB9C-110C-475D-B669-B0BBE8013F8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4015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2C539-BA05-4EA3-BF0B-B92D41330F5B}" type="datetimeFigureOut">
              <a:rPr lang="en-GB" smtClean="0"/>
              <a:t>11/06/2021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CB9C-110C-475D-B669-B0BBE8013F8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7074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2C539-BA05-4EA3-BF0B-B92D41330F5B}" type="datetimeFigureOut">
              <a:rPr lang="en-GB" smtClean="0"/>
              <a:t>11/06/2021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CB9C-110C-475D-B669-B0BBE8013F8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9875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2C539-BA05-4EA3-BF0B-B92D41330F5B}" type="datetimeFigureOut">
              <a:rPr lang="en-GB" smtClean="0"/>
              <a:t>11/06/2021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CDCB9C-110C-475D-B669-B0BBE8013F8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1012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2C539-BA05-4EA3-BF0B-B92D41330F5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11/06/2021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CDCB9C-110C-475D-B669-B0BBE8013F8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008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32" b="12029"/>
          <a:stretch/>
        </p:blipFill>
        <p:spPr>
          <a:xfrm>
            <a:off x="0" y="0"/>
            <a:ext cx="12192000" cy="6871447"/>
          </a:xfrm>
          <a:prstGeom prst="rect">
            <a:avLst/>
          </a:prstGeom>
        </p:spPr>
      </p:pic>
      <p:grpSp>
        <p:nvGrpSpPr>
          <p:cNvPr id="21" name="Group 20"/>
          <p:cNvGrpSpPr/>
          <p:nvPr/>
        </p:nvGrpSpPr>
        <p:grpSpPr>
          <a:xfrm>
            <a:off x="0" y="-1"/>
            <a:ext cx="12198725" cy="6884895"/>
            <a:chOff x="0" y="-1"/>
            <a:chExt cx="12198725" cy="6884895"/>
          </a:xfrm>
        </p:grpSpPr>
        <p:sp>
          <p:nvSpPr>
            <p:cNvPr id="5" name="Rectangle 4"/>
            <p:cNvSpPr/>
            <p:nvPr/>
          </p:nvSpPr>
          <p:spPr>
            <a:xfrm>
              <a:off x="2579593" y="-1"/>
              <a:ext cx="1871382" cy="470647"/>
            </a:xfrm>
            <a:prstGeom prst="rect">
              <a:avLst/>
            </a:prstGeom>
            <a:solidFill>
              <a:srgbClr val="34B2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5159186" y="0"/>
              <a:ext cx="1871383" cy="470647"/>
            </a:xfrm>
            <a:prstGeom prst="rect">
              <a:avLst/>
            </a:prstGeom>
            <a:solidFill>
              <a:srgbClr val="EA283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0" y="0"/>
              <a:ext cx="1871383" cy="470647"/>
            </a:xfrm>
            <a:prstGeom prst="rect">
              <a:avLst/>
            </a:prstGeom>
            <a:solidFill>
              <a:srgbClr val="FEC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7753348" y="6400800"/>
              <a:ext cx="1871383" cy="470647"/>
            </a:xfrm>
            <a:prstGeom prst="rect">
              <a:avLst/>
            </a:prstGeom>
            <a:solidFill>
              <a:srgbClr val="34B2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0327341" y="6407521"/>
              <a:ext cx="1871384" cy="470647"/>
            </a:xfrm>
            <a:prstGeom prst="rect">
              <a:avLst/>
            </a:prstGeom>
            <a:solidFill>
              <a:srgbClr val="EA283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159187" y="6414247"/>
              <a:ext cx="1871383" cy="470647"/>
            </a:xfrm>
            <a:prstGeom prst="rect">
              <a:avLst/>
            </a:prstGeom>
            <a:solidFill>
              <a:srgbClr val="FEC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>
                <a:solidFill>
                  <a:prstClr val="white"/>
                </a:solidFill>
              </a:endParaRPr>
            </a:p>
          </p:txBody>
        </p:sp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4640" y="5833501"/>
              <a:ext cx="1653988" cy="930369"/>
            </a:xfrm>
            <a:prstGeom prst="rect">
              <a:avLst/>
            </a:prstGeom>
          </p:spPr>
        </p:pic>
      </p:grpSp>
      <p:sp>
        <p:nvSpPr>
          <p:cNvPr id="22" name="TextBox 21"/>
          <p:cNvSpPr txBox="1"/>
          <p:nvPr/>
        </p:nvSpPr>
        <p:spPr>
          <a:xfrm>
            <a:off x="336176" y="1745607"/>
            <a:ext cx="1157791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 smtClean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 CENA" panose="02000000000000000000" pitchFamily="2" charset="0"/>
              </a:rPr>
              <a:t>EURO 2020:</a:t>
            </a:r>
          </a:p>
          <a:p>
            <a:pPr algn="ctr"/>
            <a:r>
              <a:rPr lang="en-GB" sz="5400" b="1" dirty="0" smtClean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 CENA" panose="02000000000000000000" pitchFamily="2" charset="0"/>
              </a:rPr>
              <a:t>FANTASY FOOTBALL - AUF DEUTSCH!</a:t>
            </a:r>
            <a:endParaRPr lang="en-GB" sz="5400" b="1" dirty="0">
              <a:ln>
                <a:solidFill>
                  <a:sysClr val="windowText" lastClr="000000"/>
                </a:solidFill>
              </a:ln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 CENA" panose="02000000000000000000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40440" y="3383424"/>
            <a:ext cx="105693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6000" b="1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 CENA" panose="02000000000000000000" pitchFamily="2" charset="0"/>
              </a:defRPr>
            </a:lvl1pPr>
          </a:lstStyle>
          <a:p>
            <a:r>
              <a:rPr lang="en-GB" sz="4400" dirty="0" smtClean="0">
                <a:solidFill>
                  <a:prstClr val="white"/>
                </a:solidFill>
              </a:rPr>
              <a:t>PUPIL RULES</a:t>
            </a:r>
            <a:endParaRPr lang="en-GB" sz="4400" dirty="0">
              <a:solidFill>
                <a:prstClr val="white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949265" y="5837660"/>
            <a:ext cx="1748117" cy="926210"/>
          </a:xfrm>
          <a:prstGeom prst="rect">
            <a:avLst/>
          </a:prstGeom>
          <a:blipFill dpi="0"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0745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-1"/>
            <a:ext cx="12192000" cy="6884895"/>
            <a:chOff x="0" y="-1"/>
            <a:chExt cx="12192000" cy="6884895"/>
          </a:xfrm>
        </p:grpSpPr>
        <p:sp>
          <p:nvSpPr>
            <p:cNvPr id="5" name="Rectangle 4"/>
            <p:cNvSpPr/>
            <p:nvPr/>
          </p:nvSpPr>
          <p:spPr>
            <a:xfrm>
              <a:off x="2579593" y="-1"/>
              <a:ext cx="1871382" cy="470647"/>
            </a:xfrm>
            <a:prstGeom prst="rect">
              <a:avLst/>
            </a:prstGeom>
            <a:solidFill>
              <a:srgbClr val="34B2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159186" y="0"/>
              <a:ext cx="1871383" cy="470647"/>
            </a:xfrm>
            <a:prstGeom prst="rect">
              <a:avLst/>
            </a:prstGeom>
            <a:solidFill>
              <a:srgbClr val="EA283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4" name="Rectangle 3"/>
            <p:cNvSpPr/>
            <p:nvPr/>
          </p:nvSpPr>
          <p:spPr>
            <a:xfrm>
              <a:off x="0" y="0"/>
              <a:ext cx="1871383" cy="470647"/>
            </a:xfrm>
            <a:prstGeom prst="rect">
              <a:avLst/>
            </a:prstGeom>
            <a:solidFill>
              <a:srgbClr val="FEC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7739901" y="6387353"/>
              <a:ext cx="1871383" cy="470647"/>
            </a:xfrm>
            <a:prstGeom prst="rect">
              <a:avLst/>
            </a:prstGeom>
            <a:solidFill>
              <a:srgbClr val="34B2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0320616" y="6387352"/>
              <a:ext cx="1871384" cy="470647"/>
            </a:xfrm>
            <a:prstGeom prst="rect">
              <a:avLst/>
            </a:prstGeom>
            <a:solidFill>
              <a:srgbClr val="EA283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159187" y="6414247"/>
              <a:ext cx="1871383" cy="470647"/>
            </a:xfrm>
            <a:prstGeom prst="rect">
              <a:avLst/>
            </a:prstGeom>
            <a:solidFill>
              <a:srgbClr val="FEC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</p:grpSp>
      <p:sp>
        <p:nvSpPr>
          <p:cNvPr id="10" name="Rectangle 9"/>
          <p:cNvSpPr/>
          <p:nvPr/>
        </p:nvSpPr>
        <p:spPr>
          <a:xfrm>
            <a:off x="128416" y="402132"/>
            <a:ext cx="11972143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spcAft>
                <a:spcPts val="0"/>
              </a:spcAft>
            </a:pPr>
            <a:r>
              <a:rPr lang="en-GB" sz="36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BUILDING YOUR TEAM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36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Each team must have 5 players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36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A </a:t>
            </a:r>
            <a:r>
              <a:rPr lang="en-GB" sz="3600" dirty="0">
                <a:latin typeface="Calibri" panose="020F0502020204030204" pitchFamily="34" charset="0"/>
                <a:ea typeface="Times New Roman" panose="02020603050405020304" pitchFamily="18" charset="0"/>
              </a:rPr>
              <a:t>team must consist of 1 goalkeeper, 1 defender, 1 midfielder, 1 striker; plus 1 extra defender, midfielder or striker</a:t>
            </a:r>
            <a:endParaRPr lang="en-GB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3600" dirty="0">
                <a:latin typeface="Calibri" panose="020F0502020204030204" pitchFamily="34" charset="0"/>
                <a:ea typeface="Times New Roman" panose="02020603050405020304" pitchFamily="18" charset="0"/>
              </a:rPr>
              <a:t>The selected players must be from 5 different countries</a:t>
            </a:r>
            <a:endParaRPr lang="en-GB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3600" dirty="0">
                <a:latin typeface="Calibri" panose="020F0502020204030204" pitchFamily="34" charset="0"/>
                <a:ea typeface="Times New Roman" panose="02020603050405020304" pitchFamily="18" charset="0"/>
              </a:rPr>
              <a:t>The overall cost of the team must not exceed €20 million</a:t>
            </a:r>
            <a:endParaRPr lang="en-GB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3600" dirty="0">
                <a:latin typeface="Calibri" panose="020F0502020204030204" pitchFamily="34" charset="0"/>
                <a:ea typeface="Times New Roman" panose="02020603050405020304" pitchFamily="18" charset="0"/>
              </a:rPr>
              <a:t>Players must be selected from the </a:t>
            </a:r>
            <a:r>
              <a:rPr lang="en-GB" sz="36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Player List</a:t>
            </a:r>
            <a:r>
              <a:rPr lang="en-GB" sz="36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provided</a:t>
            </a:r>
            <a:endParaRPr lang="en-GB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294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-1"/>
            <a:ext cx="12192000" cy="6884895"/>
            <a:chOff x="0" y="-1"/>
            <a:chExt cx="12192000" cy="6884895"/>
          </a:xfrm>
        </p:grpSpPr>
        <p:sp>
          <p:nvSpPr>
            <p:cNvPr id="5" name="Rectangle 4"/>
            <p:cNvSpPr/>
            <p:nvPr/>
          </p:nvSpPr>
          <p:spPr>
            <a:xfrm>
              <a:off x="2579593" y="-1"/>
              <a:ext cx="1871382" cy="470647"/>
            </a:xfrm>
            <a:prstGeom prst="rect">
              <a:avLst/>
            </a:prstGeom>
            <a:solidFill>
              <a:srgbClr val="34B2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159186" y="0"/>
              <a:ext cx="1871383" cy="470647"/>
            </a:xfrm>
            <a:prstGeom prst="rect">
              <a:avLst/>
            </a:prstGeom>
            <a:solidFill>
              <a:srgbClr val="EA283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4" name="Rectangle 3"/>
            <p:cNvSpPr/>
            <p:nvPr/>
          </p:nvSpPr>
          <p:spPr>
            <a:xfrm>
              <a:off x="0" y="0"/>
              <a:ext cx="1871383" cy="470647"/>
            </a:xfrm>
            <a:prstGeom prst="rect">
              <a:avLst/>
            </a:prstGeom>
            <a:solidFill>
              <a:srgbClr val="FEC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7739901" y="6387353"/>
              <a:ext cx="1871383" cy="470647"/>
            </a:xfrm>
            <a:prstGeom prst="rect">
              <a:avLst/>
            </a:prstGeom>
            <a:solidFill>
              <a:srgbClr val="34B2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0320616" y="6387352"/>
              <a:ext cx="1871384" cy="470647"/>
            </a:xfrm>
            <a:prstGeom prst="rect">
              <a:avLst/>
            </a:prstGeom>
            <a:solidFill>
              <a:srgbClr val="EA283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159187" y="6414247"/>
              <a:ext cx="1871383" cy="470647"/>
            </a:xfrm>
            <a:prstGeom prst="rect">
              <a:avLst/>
            </a:prstGeom>
            <a:solidFill>
              <a:srgbClr val="FEC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</p:grp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1147996"/>
              </p:ext>
            </p:extLst>
          </p:nvPr>
        </p:nvGraphicFramePr>
        <p:xfrm>
          <a:off x="349398" y="2096803"/>
          <a:ext cx="11490958" cy="41416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55502"/>
                <a:gridCol w="1009324"/>
                <a:gridCol w="1126206"/>
                <a:gridCol w="1106726"/>
                <a:gridCol w="1616867"/>
                <a:gridCol w="1616867"/>
                <a:gridCol w="948449"/>
                <a:gridCol w="1267439"/>
                <a:gridCol w="943578"/>
              </a:tblGrid>
              <a:tr h="12184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 </a:t>
                      </a:r>
                      <a:endParaRPr lang="en-GB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GOAL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ASSIST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CLEAN SHEET</a:t>
                      </a:r>
                      <a:endParaRPr lang="en-GB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1-3 GOALS CONCEDED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4+ GOALS CONCEDED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OWN GOAL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YELLOW CARD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RED CARD</a:t>
                      </a:r>
                      <a:endParaRPr lang="en-GB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308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GOALKEEPER</a:t>
                      </a:r>
                      <a:endParaRPr lang="en-GB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6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2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3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-1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-3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-2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-1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-3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308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DEFENDER</a:t>
                      </a:r>
                      <a:endParaRPr lang="en-GB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5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2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3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-1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-3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-2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-1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-3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308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MIDFIELDER</a:t>
                      </a:r>
                      <a:endParaRPr lang="en-GB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4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2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N/A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N/A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N/A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-2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-1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-3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308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STRIKER</a:t>
                      </a:r>
                      <a:endParaRPr lang="en-GB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3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2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N/A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N/A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N/A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-2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-1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-3</a:t>
                      </a:r>
                      <a:endParaRPr lang="en-GB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427877" y="569571"/>
            <a:ext cx="533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smtClean="0"/>
              <a:t>SCORING SYSTEM</a:t>
            </a:r>
          </a:p>
          <a:p>
            <a:pPr algn="ctr"/>
            <a:r>
              <a:rPr lang="en-GB" sz="4400" b="1" dirty="0" smtClean="0"/>
              <a:t>(ENGLISH)</a:t>
            </a:r>
            <a:endParaRPr lang="en-GB" sz="4400" b="1" dirty="0"/>
          </a:p>
        </p:txBody>
      </p:sp>
    </p:spTree>
    <p:extLst>
      <p:ext uri="{BB962C8B-B14F-4D97-AF65-F5344CB8AC3E}">
        <p14:creationId xmlns:p14="http://schemas.microsoft.com/office/powerpoint/2010/main" val="3074327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-1"/>
            <a:ext cx="12192000" cy="6884895"/>
            <a:chOff x="0" y="-1"/>
            <a:chExt cx="12192000" cy="6884895"/>
          </a:xfrm>
        </p:grpSpPr>
        <p:sp>
          <p:nvSpPr>
            <p:cNvPr id="5" name="Rectangle 4"/>
            <p:cNvSpPr/>
            <p:nvPr/>
          </p:nvSpPr>
          <p:spPr>
            <a:xfrm>
              <a:off x="2579593" y="-1"/>
              <a:ext cx="1871382" cy="470647"/>
            </a:xfrm>
            <a:prstGeom prst="rect">
              <a:avLst/>
            </a:prstGeom>
            <a:solidFill>
              <a:srgbClr val="34B2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159186" y="0"/>
              <a:ext cx="1871383" cy="470647"/>
            </a:xfrm>
            <a:prstGeom prst="rect">
              <a:avLst/>
            </a:prstGeom>
            <a:solidFill>
              <a:srgbClr val="EA283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4" name="Rectangle 3"/>
            <p:cNvSpPr/>
            <p:nvPr/>
          </p:nvSpPr>
          <p:spPr>
            <a:xfrm>
              <a:off x="0" y="0"/>
              <a:ext cx="1871383" cy="470647"/>
            </a:xfrm>
            <a:prstGeom prst="rect">
              <a:avLst/>
            </a:prstGeom>
            <a:solidFill>
              <a:srgbClr val="FEC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7739901" y="6387353"/>
              <a:ext cx="1871383" cy="470647"/>
            </a:xfrm>
            <a:prstGeom prst="rect">
              <a:avLst/>
            </a:prstGeom>
            <a:solidFill>
              <a:srgbClr val="34B2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0320616" y="6387352"/>
              <a:ext cx="1871384" cy="470647"/>
            </a:xfrm>
            <a:prstGeom prst="rect">
              <a:avLst/>
            </a:prstGeom>
            <a:solidFill>
              <a:srgbClr val="EA283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159187" y="6414247"/>
              <a:ext cx="1871383" cy="470647"/>
            </a:xfrm>
            <a:prstGeom prst="rect">
              <a:avLst/>
            </a:prstGeom>
            <a:solidFill>
              <a:srgbClr val="FEC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</p:grp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1324686"/>
              </p:ext>
            </p:extLst>
          </p:nvPr>
        </p:nvGraphicFramePr>
        <p:xfrm>
          <a:off x="349398" y="2096803"/>
          <a:ext cx="11490958" cy="41423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55502"/>
                <a:gridCol w="1009324"/>
                <a:gridCol w="1126206"/>
                <a:gridCol w="1106726"/>
                <a:gridCol w="1616867"/>
                <a:gridCol w="1616867"/>
                <a:gridCol w="948449"/>
                <a:gridCol w="1222437"/>
                <a:gridCol w="988580"/>
              </a:tblGrid>
              <a:tr h="12184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 </a:t>
                      </a:r>
                      <a:endParaRPr lang="en-GB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</a:rPr>
                        <a:t>TOR</a:t>
                      </a:r>
                      <a:endParaRPr lang="en-GB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  <a:ea typeface="+mn-ea"/>
                        </a:rPr>
                        <a:t>TOR-VORLAGE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</a:rPr>
                        <a:t>ZU NULL</a:t>
                      </a:r>
                      <a:endParaRPr lang="en-GB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1-3 </a:t>
                      </a:r>
                      <a:r>
                        <a:rPr lang="en-GB" sz="2000" dirty="0" smtClean="0">
                          <a:effectLst/>
                        </a:rPr>
                        <a:t>GEGENTORE</a:t>
                      </a:r>
                      <a:endParaRPr lang="en-GB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4+ </a:t>
                      </a:r>
                      <a:r>
                        <a:rPr lang="en-GB" sz="2000" dirty="0" smtClean="0">
                          <a:effectLst/>
                        </a:rPr>
                        <a:t>GEGENTORE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</a:rPr>
                        <a:t>EIGEN-TOR</a:t>
                      </a:r>
                      <a:endParaRPr lang="en-GB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</a:rPr>
                        <a:t>GELBE KARTE</a:t>
                      </a:r>
                      <a:endParaRPr lang="en-GB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</a:rPr>
                        <a:t>ROTE KARTE</a:t>
                      </a:r>
                      <a:endParaRPr lang="en-GB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308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</a:rPr>
                        <a:t>TORWART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6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2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3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-1</a:t>
                      </a:r>
                      <a:endParaRPr lang="en-GB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-3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-2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-1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-3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308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+mn-lt"/>
                          <a:ea typeface="+mn-ea"/>
                        </a:rPr>
                        <a:t>VERTEIDIGER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5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2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3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-1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-3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-2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-1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-3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061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+mn-lt"/>
                          <a:ea typeface="+mn-ea"/>
                        </a:rPr>
                        <a:t>MITTELFELD-SPIELER</a:t>
                      </a:r>
                      <a:endParaRPr lang="en-GB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4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2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N/A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N/A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N/A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-2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-1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-3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308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</a:rPr>
                        <a:t>STÜRMER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3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2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N/A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N/A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N/A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-2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-1</a:t>
                      </a:r>
                      <a:endParaRPr lang="en-GB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-3</a:t>
                      </a:r>
                      <a:endParaRPr lang="en-GB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427877" y="569571"/>
            <a:ext cx="533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smtClean="0"/>
              <a:t>SCORING SYSTEM</a:t>
            </a:r>
          </a:p>
          <a:p>
            <a:pPr algn="ctr"/>
            <a:r>
              <a:rPr lang="en-GB" sz="4400" b="1" dirty="0" smtClean="0"/>
              <a:t>(DEUTSCH)</a:t>
            </a:r>
            <a:endParaRPr lang="en-GB" sz="4400" b="1" dirty="0"/>
          </a:p>
        </p:txBody>
      </p:sp>
    </p:spTree>
    <p:extLst>
      <p:ext uri="{BB962C8B-B14F-4D97-AF65-F5344CB8AC3E}">
        <p14:creationId xmlns:p14="http://schemas.microsoft.com/office/powerpoint/2010/main" val="2809454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00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00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220</Words>
  <Application>Microsoft Office PowerPoint</Application>
  <PresentationFormat>Breitbild</PresentationFormat>
  <Paragraphs>103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4</vt:i4>
      </vt:variant>
    </vt:vector>
  </HeadingPairs>
  <TitlesOfParts>
    <vt:vector size="12" baseType="lpstr">
      <vt:lpstr>AR CENA</vt:lpstr>
      <vt:lpstr>Arial</vt:lpstr>
      <vt:lpstr>Calibri</vt:lpstr>
      <vt:lpstr>Calibri Light</vt:lpstr>
      <vt:lpstr>Symbol</vt:lpstr>
      <vt:lpstr>Times New Roman</vt:lpstr>
      <vt:lpstr>Office Theme</vt:lpstr>
      <vt:lpstr>1_Office Theme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Gardner</dc:creator>
  <cp:lastModifiedBy>Taylor, Lucy</cp:lastModifiedBy>
  <cp:revision>81</cp:revision>
  <dcterms:created xsi:type="dcterms:W3CDTF">2021-05-06T11:51:23Z</dcterms:created>
  <dcterms:modified xsi:type="dcterms:W3CDTF">2021-06-11T10:18:53Z</dcterms:modified>
  <cp:contentStatus>Final</cp:contentStatus>
</cp:coreProperties>
</file>