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1.jpeg" ContentType="image/jpeg"/>
  <Override PartName="/ppt/media/image8.png" ContentType="image/png"/>
  <Override PartName="/ppt/media/image2.jpeg" ContentType="image/jpeg"/>
  <Override PartName="/ppt/media/image3.jpeg" ContentType="image/jpeg"/>
  <Override PartName="/ppt/media/image4.jpeg" ContentType="image/jpeg"/>
  <Override PartName="/ppt/media/image7.png" ContentType="image/png"/>
  <Override PartName="/ppt/media/image11.png" ContentType="image/png"/>
  <Override PartName="/ppt/media/image5.jpeg" ContentType="image/jpeg"/>
  <Override PartName="/ppt/media/image6.png" ContentType="image/png"/>
  <Override PartName="/ppt/media/image9.png" ContentType="image/png"/>
  <Override PartName="/ppt/media/image10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de-DE" sz="18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50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de-DE" sz="21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4346640"/>
            <a:ext cx="8229240" cy="250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de-DE" sz="2100" spc="-1" strike="noStrike">
              <a:solidFill>
                <a:srgbClr val="000000"/>
              </a:solidFill>
              <a:latin typeface="Verdana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de-DE" sz="18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50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de-DE" sz="21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50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de-DE" sz="21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4346640"/>
            <a:ext cx="4015800" cy="250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de-DE" sz="21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4346640"/>
            <a:ext cx="4015800" cy="250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de-DE" sz="2100" spc="-1" strike="noStrike">
              <a:solidFill>
                <a:srgbClr val="000000"/>
              </a:solidFill>
              <a:latin typeface="Verdana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de-DE" sz="18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50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de-DE" sz="21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50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de-DE" sz="21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50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de-DE" sz="21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4346640"/>
            <a:ext cx="2649600" cy="250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de-DE" sz="21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4346640"/>
            <a:ext cx="2649600" cy="250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de-DE" sz="21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4346640"/>
            <a:ext cx="2649600" cy="250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de-DE" sz="2100" spc="-1" strike="noStrike">
              <a:solidFill>
                <a:srgbClr val="000000"/>
              </a:solidFill>
              <a:latin typeface="Verdana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de-DE" sz="18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5257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de-DE" sz="18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5257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de-DE" sz="2100" spc="-1" strike="noStrike">
              <a:solidFill>
                <a:srgbClr val="000000"/>
              </a:solidFill>
              <a:latin typeface="Verdana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de-DE" sz="18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5257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de-DE" sz="21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5257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de-DE" sz="2100" spc="-1" strike="noStrike">
              <a:solidFill>
                <a:srgbClr val="000000"/>
              </a:solidFill>
              <a:latin typeface="Verdana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de-DE" sz="1800" spc="-1" strike="noStrike">
              <a:solidFill>
                <a:srgbClr val="000000"/>
              </a:solidFill>
              <a:latin typeface="Verdana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61441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de-DE" sz="18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50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de-DE" sz="21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5257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de-DE" sz="21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457200" y="4346640"/>
            <a:ext cx="4015800" cy="250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de-DE" sz="2100" spc="-1" strike="noStrike">
              <a:solidFill>
                <a:srgbClr val="000000"/>
              </a:solidFill>
              <a:latin typeface="Verdana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de-DE" sz="18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5257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de-DE" sz="18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5257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de-DE" sz="21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50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de-DE" sz="21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4674240" y="4346640"/>
            <a:ext cx="4015800" cy="250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de-DE" sz="2100" spc="-1" strike="noStrike">
              <a:solidFill>
                <a:srgbClr val="000000"/>
              </a:solidFill>
              <a:latin typeface="Verdana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de-DE" sz="18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50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de-DE" sz="21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50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de-DE" sz="21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57200" y="4346640"/>
            <a:ext cx="8229240" cy="250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de-DE" sz="2100" spc="-1" strike="noStrike">
              <a:solidFill>
                <a:srgbClr val="000000"/>
              </a:solidFill>
              <a:latin typeface="Verdana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de-DE" sz="18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50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de-DE" sz="21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57200" y="4346640"/>
            <a:ext cx="8229240" cy="250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de-DE" sz="2100" spc="-1" strike="noStrike">
              <a:solidFill>
                <a:srgbClr val="000000"/>
              </a:solidFill>
              <a:latin typeface="Verdana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de-DE" sz="18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50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de-DE" sz="21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50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de-DE" sz="21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457200" y="4346640"/>
            <a:ext cx="4015800" cy="250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de-DE" sz="21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674240" y="4346640"/>
            <a:ext cx="4015800" cy="250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de-DE" sz="2100" spc="-1" strike="noStrike">
              <a:solidFill>
                <a:srgbClr val="000000"/>
              </a:solidFill>
              <a:latin typeface="Verdana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de-DE" sz="18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50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de-DE" sz="21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50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de-DE" sz="21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50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de-DE" sz="21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 type="body"/>
          </p:nvPr>
        </p:nvSpPr>
        <p:spPr>
          <a:xfrm>
            <a:off x="457200" y="4346640"/>
            <a:ext cx="2649600" cy="250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de-DE" sz="21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79" name="PlaceHolder 6"/>
          <p:cNvSpPr>
            <a:spLocks noGrp="1"/>
          </p:cNvSpPr>
          <p:nvPr>
            <p:ph type="body"/>
          </p:nvPr>
        </p:nvSpPr>
        <p:spPr>
          <a:xfrm>
            <a:off x="3239640" y="4346640"/>
            <a:ext cx="2649600" cy="250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de-DE" sz="21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80" name="PlaceHolder 7"/>
          <p:cNvSpPr>
            <a:spLocks noGrp="1"/>
          </p:cNvSpPr>
          <p:nvPr>
            <p:ph type="body"/>
          </p:nvPr>
        </p:nvSpPr>
        <p:spPr>
          <a:xfrm>
            <a:off x="6022080" y="4346640"/>
            <a:ext cx="2649600" cy="250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de-DE" sz="2100" spc="-1" strike="noStrike">
              <a:solidFill>
                <a:srgbClr val="000000"/>
              </a:solidFill>
              <a:latin typeface="Verdana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de-DE" sz="18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5257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de-DE" sz="18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5257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de-DE" sz="2100" spc="-1" strike="noStrike">
              <a:solidFill>
                <a:srgbClr val="000000"/>
              </a:solidFill>
              <a:latin typeface="Verdana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de-DE" sz="18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5257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de-DE" sz="21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5257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de-DE" sz="2100" spc="-1" strike="noStrike">
              <a:solidFill>
                <a:srgbClr val="000000"/>
              </a:solidFill>
              <a:latin typeface="Verdana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de-DE" sz="1800" spc="-1" strike="noStrike">
              <a:solidFill>
                <a:srgbClr val="000000"/>
              </a:solidFill>
              <a:latin typeface="Verdana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de-DE" sz="18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5257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de-DE" sz="2100" spc="-1" strike="noStrike">
              <a:solidFill>
                <a:srgbClr val="000000"/>
              </a:solidFill>
              <a:latin typeface="Verdana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61441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de-DE" sz="18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50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de-DE" sz="21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5257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de-DE" sz="21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457200" y="4346640"/>
            <a:ext cx="4015800" cy="250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de-DE" sz="2100" spc="-1" strike="noStrike">
              <a:solidFill>
                <a:srgbClr val="000000"/>
              </a:solidFill>
              <a:latin typeface="Verdana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de-DE" sz="18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5257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de-DE" sz="21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50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de-DE" sz="21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 type="body"/>
          </p:nvPr>
        </p:nvSpPr>
        <p:spPr>
          <a:xfrm>
            <a:off x="4674240" y="4346640"/>
            <a:ext cx="4015800" cy="250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de-DE" sz="2100" spc="-1" strike="noStrike">
              <a:solidFill>
                <a:srgbClr val="000000"/>
              </a:solidFill>
              <a:latin typeface="Verdana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de-DE" sz="18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50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de-DE" sz="21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50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de-DE" sz="21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457200" y="4346640"/>
            <a:ext cx="8229240" cy="250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de-DE" sz="2100" spc="-1" strike="noStrike">
              <a:solidFill>
                <a:srgbClr val="000000"/>
              </a:solidFill>
              <a:latin typeface="Verdana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de-DE" sz="18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50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de-DE" sz="21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457200" y="4346640"/>
            <a:ext cx="8229240" cy="250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de-DE" sz="2100" spc="-1" strike="noStrike">
              <a:solidFill>
                <a:srgbClr val="000000"/>
              </a:solidFill>
              <a:latin typeface="Verdana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de-DE" sz="18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50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de-DE" sz="21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50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de-DE" sz="21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457200" y="4346640"/>
            <a:ext cx="4015800" cy="250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de-DE" sz="21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14" name="PlaceHolder 5"/>
          <p:cNvSpPr>
            <a:spLocks noGrp="1"/>
          </p:cNvSpPr>
          <p:nvPr>
            <p:ph type="body"/>
          </p:nvPr>
        </p:nvSpPr>
        <p:spPr>
          <a:xfrm>
            <a:off x="4674240" y="4346640"/>
            <a:ext cx="4015800" cy="250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de-DE" sz="2100" spc="-1" strike="noStrike">
              <a:solidFill>
                <a:srgbClr val="000000"/>
              </a:solidFill>
              <a:latin typeface="Verdana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de-DE" sz="18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50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de-DE" sz="21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50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de-DE" sz="21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18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50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de-DE" sz="21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19" name="PlaceHolder 5"/>
          <p:cNvSpPr>
            <a:spLocks noGrp="1"/>
          </p:cNvSpPr>
          <p:nvPr>
            <p:ph type="body"/>
          </p:nvPr>
        </p:nvSpPr>
        <p:spPr>
          <a:xfrm>
            <a:off x="457200" y="4346640"/>
            <a:ext cx="2649600" cy="250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de-DE" sz="21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20" name="PlaceHolder 6"/>
          <p:cNvSpPr>
            <a:spLocks noGrp="1"/>
          </p:cNvSpPr>
          <p:nvPr>
            <p:ph type="body"/>
          </p:nvPr>
        </p:nvSpPr>
        <p:spPr>
          <a:xfrm>
            <a:off x="3239640" y="4346640"/>
            <a:ext cx="2649600" cy="250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de-DE" sz="21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21" name="PlaceHolder 7"/>
          <p:cNvSpPr>
            <a:spLocks noGrp="1"/>
          </p:cNvSpPr>
          <p:nvPr>
            <p:ph type="body"/>
          </p:nvPr>
        </p:nvSpPr>
        <p:spPr>
          <a:xfrm>
            <a:off x="6022080" y="4346640"/>
            <a:ext cx="2649600" cy="250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de-DE" sz="2100" spc="-1" strike="noStrike">
              <a:solidFill>
                <a:srgbClr val="000000"/>
              </a:solidFill>
              <a:latin typeface="Verdana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de-DE" sz="18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5257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de-DE" sz="21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5257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de-DE" sz="2100" spc="-1" strike="noStrike">
              <a:solidFill>
                <a:srgbClr val="000000"/>
              </a:solidFill>
              <a:latin typeface="Verdana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de-DE" sz="1800" spc="-1" strike="noStrike">
              <a:solidFill>
                <a:srgbClr val="000000"/>
              </a:solidFill>
              <a:latin typeface="Verdana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61441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de-DE" sz="18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50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de-DE" sz="21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5257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de-DE" sz="21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4346640"/>
            <a:ext cx="4015800" cy="250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de-DE" sz="2100" spc="-1" strike="noStrike">
              <a:solidFill>
                <a:srgbClr val="000000"/>
              </a:solidFill>
              <a:latin typeface="Verdana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de-DE" sz="18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5257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de-DE" sz="21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50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de-DE" sz="21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4346640"/>
            <a:ext cx="4015800" cy="250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de-DE" sz="2100" spc="-1" strike="noStrike">
              <a:solidFill>
                <a:srgbClr val="000000"/>
              </a:solidFill>
              <a:latin typeface="Verdana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de-DE" sz="18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50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de-DE" sz="21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50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de-DE" sz="21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4346640"/>
            <a:ext cx="8229240" cy="250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de-DE" sz="2100" spc="-1" strike="noStrike">
              <a:solidFill>
                <a:srgbClr val="000000"/>
              </a:solidFill>
              <a:latin typeface="Verdana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Relationship Id="rId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PPT.jpeg" descr=""/>
          <p:cNvPicPr/>
          <p:nvPr/>
        </p:nvPicPr>
        <p:blipFill>
          <a:blip r:embed="rId2"/>
          <a:srcRect l="82832" t="2067" r="4091" b="78992"/>
          <a:stretch/>
        </p:blipFill>
        <p:spPr>
          <a:xfrm>
            <a:off x="7480440" y="149400"/>
            <a:ext cx="1265040" cy="1293480"/>
          </a:xfrm>
          <a:prstGeom prst="rect">
            <a:avLst/>
          </a:prstGeom>
          <a:ln w="12600">
            <a:noFill/>
          </a:ln>
        </p:spPr>
      </p:pic>
      <p:pic>
        <p:nvPicPr>
          <p:cNvPr id="1" name="PPT.jpeg" descr=""/>
          <p:cNvPicPr/>
          <p:nvPr/>
        </p:nvPicPr>
        <p:blipFill>
          <a:blip r:embed="rId3"/>
          <a:stretch/>
        </p:blipFill>
        <p:spPr>
          <a:xfrm>
            <a:off x="-568440" y="-3240"/>
            <a:ext cx="9712080" cy="6864120"/>
          </a:xfrm>
          <a:prstGeom prst="rect">
            <a:avLst/>
          </a:prstGeom>
          <a:ln w="1260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sldNum"/>
          </p:nvPr>
        </p:nvSpPr>
        <p:spPr>
          <a:xfrm>
            <a:off x="6696000" y="360000"/>
            <a:ext cx="266760" cy="258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2400" spc="-1" strike="noStrike"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325160"/>
          </a:xfrm>
          <a:prstGeom prst="rect">
            <a:avLst/>
          </a:prstGeom>
        </p:spPr>
        <p:txBody>
          <a:bodyPr lIns="45720" rIns="45720">
            <a:noAutofit/>
          </a:bodyPr>
          <a:p>
            <a:pPr>
              <a:lnSpc>
                <a:spcPct val="85000"/>
              </a:lnSpc>
            </a:pPr>
            <a:r>
              <a:rPr b="1" lang="de-DE" sz="2600" spc="-1" strike="noStrike">
                <a:solidFill>
                  <a:srgbClr val="a0c814"/>
                </a:solidFill>
                <a:latin typeface="Verdana"/>
                <a:ea typeface="Verdana"/>
              </a:rPr>
              <a:t>Title Text</a:t>
            </a:r>
            <a:endParaRPr b="0" lang="de-DE" sz="26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5257440"/>
          </a:xfrm>
          <a:prstGeom prst="rect">
            <a:avLst/>
          </a:prstGeom>
        </p:spPr>
        <p:txBody>
          <a:bodyPr lIns="45720" rIns="45720">
            <a:noAutofit/>
          </a:bodyPr>
          <a:p>
            <a:pPr marL="343080" indent="-342720">
              <a:lnSpc>
                <a:spcPct val="100000"/>
              </a:lnSpc>
            </a:pPr>
            <a:r>
              <a:rPr b="1" lang="de-DE" sz="2100" spc="-1" strike="noStrike">
                <a:solidFill>
                  <a:srgbClr val="000000"/>
                </a:solidFill>
                <a:latin typeface="Verdana"/>
                <a:ea typeface="Verdana"/>
              </a:rPr>
              <a:t>Body Level One</a:t>
            </a:r>
            <a:endParaRPr b="1" lang="de-DE" sz="2100" spc="-1" strike="noStrike">
              <a:solidFill>
                <a:srgbClr val="000000"/>
              </a:solidFill>
              <a:latin typeface="Verdana"/>
            </a:endParaRPr>
          </a:p>
          <a:p>
            <a:pPr marL="343080">
              <a:lnSpc>
                <a:spcPct val="100000"/>
              </a:lnSpc>
            </a:pPr>
            <a:r>
              <a:rPr b="1" lang="de-DE" sz="2100" spc="-1" strike="noStrike">
                <a:solidFill>
                  <a:srgbClr val="000000"/>
                </a:solidFill>
                <a:latin typeface="Verdana"/>
                <a:ea typeface="Verdana"/>
              </a:rPr>
              <a:t>Body Level Two</a:t>
            </a:r>
            <a:endParaRPr b="1" lang="de-DE" sz="2100" spc="-1" strike="noStrike">
              <a:solidFill>
                <a:srgbClr val="000000"/>
              </a:solidFill>
              <a:latin typeface="Verdana"/>
            </a:endParaRPr>
          </a:p>
          <a:p>
            <a:pPr marL="343080">
              <a:lnSpc>
                <a:spcPct val="100000"/>
              </a:lnSpc>
            </a:pPr>
            <a:r>
              <a:rPr b="1" lang="de-DE" sz="2100" spc="-1" strike="noStrike">
                <a:solidFill>
                  <a:srgbClr val="000000"/>
                </a:solidFill>
                <a:latin typeface="Verdana"/>
                <a:ea typeface="Verdana"/>
              </a:rPr>
              <a:t>Body Level Three</a:t>
            </a:r>
            <a:endParaRPr b="1" lang="de-DE" sz="2100" spc="-1" strike="noStrike">
              <a:solidFill>
                <a:srgbClr val="000000"/>
              </a:solidFill>
              <a:latin typeface="Verdana"/>
            </a:endParaRPr>
          </a:p>
          <a:p>
            <a:pPr marL="343080">
              <a:lnSpc>
                <a:spcPct val="100000"/>
              </a:lnSpc>
            </a:pPr>
            <a:r>
              <a:rPr b="1" lang="de-DE" sz="2100" spc="-1" strike="noStrike">
                <a:solidFill>
                  <a:srgbClr val="000000"/>
                </a:solidFill>
                <a:latin typeface="Verdana"/>
                <a:ea typeface="Verdana"/>
              </a:rPr>
              <a:t>Body Level Four</a:t>
            </a:r>
            <a:endParaRPr b="1" lang="de-DE" sz="2100" spc="-1" strike="noStrike">
              <a:solidFill>
                <a:srgbClr val="000000"/>
              </a:solidFill>
              <a:latin typeface="Verdana"/>
            </a:endParaRPr>
          </a:p>
          <a:p>
            <a:pPr marL="343080">
              <a:lnSpc>
                <a:spcPct val="100000"/>
              </a:lnSpc>
            </a:pPr>
            <a:r>
              <a:rPr b="1" lang="de-DE" sz="2100" spc="-1" strike="noStrike">
                <a:solidFill>
                  <a:srgbClr val="000000"/>
                </a:solidFill>
                <a:latin typeface="Verdana"/>
                <a:ea typeface="Verdana"/>
              </a:rPr>
              <a:t>Body Level Five</a:t>
            </a:r>
            <a:endParaRPr b="1" lang="de-DE" sz="2100" spc="-1" strike="noStrike">
              <a:solidFill>
                <a:srgbClr val="000000"/>
              </a:solidFill>
              <a:latin typeface="Verdana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PT.jpeg" descr=""/>
          <p:cNvPicPr/>
          <p:nvPr/>
        </p:nvPicPr>
        <p:blipFill>
          <a:blip r:embed="rId2"/>
          <a:srcRect l="82832" t="2067" r="4091" b="78992"/>
          <a:stretch/>
        </p:blipFill>
        <p:spPr>
          <a:xfrm>
            <a:off x="7480440" y="149400"/>
            <a:ext cx="1265040" cy="1293480"/>
          </a:xfrm>
          <a:prstGeom prst="rect">
            <a:avLst/>
          </a:prstGeom>
          <a:ln w="12600">
            <a:noFill/>
          </a:ln>
        </p:spPr>
      </p:pic>
      <p:sp>
        <p:nvSpPr>
          <p:cNvPr id="42" name="PlaceHolder 1"/>
          <p:cNvSpPr>
            <a:spLocks noGrp="1"/>
          </p:cNvSpPr>
          <p:nvPr>
            <p:ph type="sldNum"/>
          </p:nvPr>
        </p:nvSpPr>
        <p:spPr>
          <a:xfrm>
            <a:off x="8286840" y="6099840"/>
            <a:ext cx="266760" cy="258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2400" spc="-1" strike="noStrike">
              <a:latin typeface="Times New Roman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3251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>
              <a:lnSpc>
                <a:spcPct val="85000"/>
              </a:lnSpc>
            </a:pPr>
            <a:r>
              <a:rPr b="1" lang="de-DE" sz="2600" spc="-1" strike="noStrike">
                <a:solidFill>
                  <a:srgbClr val="a0c814"/>
                </a:solidFill>
                <a:latin typeface="Verdana"/>
                <a:ea typeface="Verdana"/>
              </a:rPr>
              <a:t>Title Text</a:t>
            </a:r>
            <a:endParaRPr b="0" lang="de-DE" sz="26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52574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343080" indent="-342720">
              <a:lnSpc>
                <a:spcPct val="100000"/>
              </a:lnSpc>
            </a:pPr>
            <a:r>
              <a:rPr b="1" lang="de-DE" sz="2100" spc="-1" strike="noStrike">
                <a:solidFill>
                  <a:srgbClr val="000000"/>
                </a:solidFill>
                <a:latin typeface="Verdana"/>
                <a:ea typeface="Verdana"/>
              </a:rPr>
              <a:t>Body Level One</a:t>
            </a:r>
            <a:endParaRPr b="1" lang="de-DE" sz="2100" spc="-1" strike="noStrike">
              <a:solidFill>
                <a:srgbClr val="000000"/>
              </a:solidFill>
              <a:latin typeface="Verdana"/>
            </a:endParaRPr>
          </a:p>
          <a:p>
            <a:pPr marL="343080">
              <a:lnSpc>
                <a:spcPct val="100000"/>
              </a:lnSpc>
            </a:pPr>
            <a:r>
              <a:rPr b="1" lang="de-DE" sz="2100" spc="-1" strike="noStrike">
                <a:solidFill>
                  <a:srgbClr val="000000"/>
                </a:solidFill>
                <a:latin typeface="Verdana"/>
                <a:ea typeface="Verdana"/>
              </a:rPr>
              <a:t>Body Level Two</a:t>
            </a:r>
            <a:endParaRPr b="1" lang="de-DE" sz="2100" spc="-1" strike="noStrike">
              <a:solidFill>
                <a:srgbClr val="000000"/>
              </a:solidFill>
              <a:latin typeface="Verdana"/>
            </a:endParaRPr>
          </a:p>
          <a:p>
            <a:pPr marL="343080">
              <a:lnSpc>
                <a:spcPct val="100000"/>
              </a:lnSpc>
            </a:pPr>
            <a:r>
              <a:rPr b="1" lang="de-DE" sz="2100" spc="-1" strike="noStrike">
                <a:solidFill>
                  <a:srgbClr val="000000"/>
                </a:solidFill>
                <a:latin typeface="Verdana"/>
                <a:ea typeface="Verdana"/>
              </a:rPr>
              <a:t>Body Level Three</a:t>
            </a:r>
            <a:endParaRPr b="1" lang="de-DE" sz="2100" spc="-1" strike="noStrike">
              <a:solidFill>
                <a:srgbClr val="000000"/>
              </a:solidFill>
              <a:latin typeface="Verdana"/>
            </a:endParaRPr>
          </a:p>
          <a:p>
            <a:pPr marL="343080">
              <a:lnSpc>
                <a:spcPct val="100000"/>
              </a:lnSpc>
            </a:pPr>
            <a:r>
              <a:rPr b="1" lang="de-DE" sz="2100" spc="-1" strike="noStrike">
                <a:solidFill>
                  <a:srgbClr val="000000"/>
                </a:solidFill>
                <a:latin typeface="Verdana"/>
                <a:ea typeface="Verdana"/>
              </a:rPr>
              <a:t>Body Level Four</a:t>
            </a:r>
            <a:endParaRPr b="1" lang="de-DE" sz="2100" spc="-1" strike="noStrike">
              <a:solidFill>
                <a:srgbClr val="000000"/>
              </a:solidFill>
              <a:latin typeface="Verdana"/>
            </a:endParaRPr>
          </a:p>
          <a:p>
            <a:pPr marL="343080">
              <a:lnSpc>
                <a:spcPct val="100000"/>
              </a:lnSpc>
            </a:pPr>
            <a:r>
              <a:rPr b="1" lang="de-DE" sz="2100" spc="-1" strike="noStrike">
                <a:solidFill>
                  <a:srgbClr val="000000"/>
                </a:solidFill>
                <a:latin typeface="Verdana"/>
                <a:ea typeface="Verdana"/>
              </a:rPr>
              <a:t>Body Level Five</a:t>
            </a:r>
            <a:endParaRPr b="1" lang="de-DE" sz="2100" spc="-1" strike="noStrike">
              <a:solidFill>
                <a:srgbClr val="000000"/>
              </a:solidFill>
              <a:latin typeface="Verdana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PPT.jpeg" descr=""/>
          <p:cNvPicPr/>
          <p:nvPr/>
        </p:nvPicPr>
        <p:blipFill>
          <a:blip r:embed="rId2"/>
          <a:srcRect l="82832" t="2067" r="4091" b="78992"/>
          <a:stretch/>
        </p:blipFill>
        <p:spPr>
          <a:xfrm>
            <a:off x="7480440" y="149400"/>
            <a:ext cx="1265040" cy="1293480"/>
          </a:xfrm>
          <a:prstGeom prst="rect">
            <a:avLst/>
          </a:prstGeom>
          <a:ln w="12600">
            <a:noFill/>
          </a:ln>
        </p:spPr>
      </p:pic>
      <p:pic>
        <p:nvPicPr>
          <p:cNvPr id="82" name="PPT2.jpeg" descr=""/>
          <p:cNvPicPr/>
          <p:nvPr/>
        </p:nvPicPr>
        <p:blipFill>
          <a:blip r:embed="rId3"/>
          <a:stretch/>
        </p:blipFill>
        <p:spPr>
          <a:xfrm>
            <a:off x="-554040" y="0"/>
            <a:ext cx="9699120" cy="6857640"/>
          </a:xfrm>
          <a:prstGeom prst="rect">
            <a:avLst/>
          </a:prstGeom>
          <a:ln w="12600">
            <a:noFill/>
          </a:ln>
        </p:spPr>
      </p:pic>
      <p:sp>
        <p:nvSpPr>
          <p:cNvPr id="83" name="PlaceHolder 1"/>
          <p:cNvSpPr>
            <a:spLocks noGrp="1"/>
          </p:cNvSpPr>
          <p:nvPr>
            <p:ph type="sldNum"/>
          </p:nvPr>
        </p:nvSpPr>
        <p:spPr>
          <a:xfrm>
            <a:off x="6696000" y="360000"/>
            <a:ext cx="266760" cy="258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2400" spc="-1" strike="noStrike">
              <a:latin typeface="Times New Roman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325160"/>
          </a:xfrm>
          <a:prstGeom prst="rect">
            <a:avLst/>
          </a:prstGeom>
        </p:spPr>
        <p:txBody>
          <a:bodyPr lIns="45720" rIns="45720">
            <a:noAutofit/>
          </a:bodyPr>
          <a:p>
            <a:pPr>
              <a:lnSpc>
                <a:spcPct val="85000"/>
              </a:lnSpc>
            </a:pPr>
            <a:r>
              <a:rPr b="1" lang="de-DE" sz="2600" spc="-1" strike="noStrike">
                <a:solidFill>
                  <a:srgbClr val="a0c814"/>
                </a:solidFill>
                <a:latin typeface="Verdana"/>
                <a:ea typeface="Verdana"/>
              </a:rPr>
              <a:t>Title Text</a:t>
            </a:r>
            <a:endParaRPr b="0" lang="de-DE" sz="26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5257440"/>
          </a:xfrm>
          <a:prstGeom prst="rect">
            <a:avLst/>
          </a:prstGeom>
        </p:spPr>
        <p:txBody>
          <a:bodyPr lIns="45720" rIns="45720">
            <a:noAutofit/>
          </a:bodyPr>
          <a:p>
            <a:pPr marL="343080" indent="-342720">
              <a:lnSpc>
                <a:spcPct val="100000"/>
              </a:lnSpc>
            </a:pPr>
            <a:r>
              <a:rPr b="1" lang="de-DE" sz="2100" spc="-1" strike="noStrike">
                <a:solidFill>
                  <a:srgbClr val="000000"/>
                </a:solidFill>
                <a:latin typeface="Verdana"/>
                <a:ea typeface="Verdana"/>
              </a:rPr>
              <a:t>Body Level One</a:t>
            </a:r>
            <a:endParaRPr b="1" lang="de-DE" sz="2100" spc="-1" strike="noStrike">
              <a:solidFill>
                <a:srgbClr val="000000"/>
              </a:solidFill>
              <a:latin typeface="Verdana"/>
            </a:endParaRPr>
          </a:p>
          <a:p>
            <a:pPr marL="343080">
              <a:lnSpc>
                <a:spcPct val="100000"/>
              </a:lnSpc>
            </a:pPr>
            <a:r>
              <a:rPr b="1" lang="de-DE" sz="2100" spc="-1" strike="noStrike">
                <a:solidFill>
                  <a:srgbClr val="000000"/>
                </a:solidFill>
                <a:latin typeface="Verdana"/>
                <a:ea typeface="Verdana"/>
              </a:rPr>
              <a:t>Body Level Two</a:t>
            </a:r>
            <a:endParaRPr b="1" lang="de-DE" sz="2100" spc="-1" strike="noStrike">
              <a:solidFill>
                <a:srgbClr val="000000"/>
              </a:solidFill>
              <a:latin typeface="Verdana"/>
            </a:endParaRPr>
          </a:p>
          <a:p>
            <a:pPr marL="343080">
              <a:lnSpc>
                <a:spcPct val="100000"/>
              </a:lnSpc>
            </a:pPr>
            <a:r>
              <a:rPr b="1" lang="de-DE" sz="2100" spc="-1" strike="noStrike">
                <a:solidFill>
                  <a:srgbClr val="000000"/>
                </a:solidFill>
                <a:latin typeface="Verdana"/>
                <a:ea typeface="Verdana"/>
              </a:rPr>
              <a:t>Body Level Three</a:t>
            </a:r>
            <a:endParaRPr b="1" lang="de-DE" sz="2100" spc="-1" strike="noStrike">
              <a:solidFill>
                <a:srgbClr val="000000"/>
              </a:solidFill>
              <a:latin typeface="Verdana"/>
            </a:endParaRPr>
          </a:p>
          <a:p>
            <a:pPr marL="343080">
              <a:lnSpc>
                <a:spcPct val="100000"/>
              </a:lnSpc>
            </a:pPr>
            <a:r>
              <a:rPr b="1" lang="de-DE" sz="2100" spc="-1" strike="noStrike">
                <a:solidFill>
                  <a:srgbClr val="000000"/>
                </a:solidFill>
                <a:latin typeface="Verdana"/>
                <a:ea typeface="Verdana"/>
              </a:rPr>
              <a:t>Body Level Four</a:t>
            </a:r>
            <a:endParaRPr b="1" lang="de-DE" sz="2100" spc="-1" strike="noStrike">
              <a:solidFill>
                <a:srgbClr val="000000"/>
              </a:solidFill>
              <a:latin typeface="Verdana"/>
            </a:endParaRPr>
          </a:p>
          <a:p>
            <a:pPr marL="343080">
              <a:lnSpc>
                <a:spcPct val="100000"/>
              </a:lnSpc>
            </a:pPr>
            <a:r>
              <a:rPr b="1" lang="de-DE" sz="2100" spc="-1" strike="noStrike">
                <a:solidFill>
                  <a:srgbClr val="000000"/>
                </a:solidFill>
                <a:latin typeface="Verdana"/>
                <a:ea typeface="Verdana"/>
              </a:rPr>
              <a:t>Body Level Five</a:t>
            </a:r>
            <a:endParaRPr b="1" lang="de-DE" sz="2100" spc="-1" strike="noStrike">
              <a:solidFill>
                <a:srgbClr val="000000"/>
              </a:solidFill>
              <a:latin typeface="Verdana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4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4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hyperlink" Target="http://www.goethe.de/sofia" TargetMode="External"/><Relationship Id="rId2" Type="http://schemas.openxmlformats.org/officeDocument/2006/relationships/slideLayout" Target="../slideLayouts/slideLayout27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4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4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4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4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4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4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4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ustomShape 1"/>
          <p:cNvSpPr/>
          <p:nvPr/>
        </p:nvSpPr>
        <p:spPr>
          <a:xfrm>
            <a:off x="1066680" y="1170000"/>
            <a:ext cx="6119280" cy="10101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85000"/>
              </a:lnSpc>
            </a:pPr>
            <a:r>
              <a:rPr b="1" lang="de-DE" sz="2600" spc="-1" strike="noStrike">
                <a:solidFill>
                  <a:srgbClr val="000000"/>
                </a:solidFill>
                <a:latin typeface="Verdana"/>
                <a:ea typeface="Verdana"/>
              </a:rPr>
              <a:t>MEIN </a:t>
            </a:r>
            <a:endParaRPr b="0" lang="de-DE" sz="2600" spc="-1" strike="noStrike">
              <a:latin typeface="Arial"/>
            </a:endParaRPr>
          </a:p>
          <a:p>
            <a:pPr>
              <a:lnSpc>
                <a:spcPct val="85000"/>
              </a:lnSpc>
            </a:pPr>
            <a:r>
              <a:rPr b="1" lang="de-DE" sz="2600" spc="-1" strike="noStrike">
                <a:solidFill>
                  <a:srgbClr val="000000"/>
                </a:solidFill>
                <a:latin typeface="Verdana"/>
                <a:ea typeface="Verdana"/>
              </a:rPr>
              <a:t>WASSERWISSEN А2</a:t>
            </a:r>
            <a:endParaRPr b="0" lang="de-DE" sz="2600" spc="-1" strike="noStrike">
              <a:latin typeface="Arial"/>
            </a:endParaRPr>
          </a:p>
          <a:p>
            <a:pPr>
              <a:lnSpc>
                <a:spcPct val="85000"/>
              </a:lnSpc>
            </a:pPr>
            <a:r>
              <a:rPr b="0" lang="de-DE" sz="2600" spc="-1" strike="noStrike">
                <a:solidFill>
                  <a:srgbClr val="000000"/>
                </a:solidFill>
                <a:latin typeface="Verdana"/>
                <a:ea typeface="Verdana"/>
              </a:rPr>
              <a:t>QUIZ</a:t>
            </a:r>
            <a:endParaRPr b="0" lang="de-DE" sz="2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CustomShape 1"/>
          <p:cNvSpPr/>
          <p:nvPr/>
        </p:nvSpPr>
        <p:spPr>
          <a:xfrm>
            <a:off x="431640" y="420840"/>
            <a:ext cx="6119280" cy="3369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85000"/>
              </a:lnSpc>
            </a:pPr>
            <a:r>
              <a:rPr b="1" lang="de-DE" sz="2600" spc="-1" strike="noStrike">
                <a:solidFill>
                  <a:srgbClr val="000000"/>
                </a:solidFill>
                <a:latin typeface="Verdana"/>
                <a:ea typeface="Verdana"/>
              </a:rPr>
              <a:t>MEIN WASSERWISSEN</a:t>
            </a:r>
            <a:endParaRPr b="0" lang="de-DE" sz="2600" spc="-1" strike="noStrike">
              <a:latin typeface="Arial"/>
            </a:endParaRPr>
          </a:p>
        </p:txBody>
      </p:sp>
      <p:sp>
        <p:nvSpPr>
          <p:cNvPr id="156" name="CustomShape 2"/>
          <p:cNvSpPr/>
          <p:nvPr/>
        </p:nvSpPr>
        <p:spPr>
          <a:xfrm>
            <a:off x="479520" y="1268280"/>
            <a:ext cx="7725960" cy="26542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6800" rIns="46800" tIns="46800" bIns="46800">
            <a:spAutoFit/>
          </a:bodyPr>
          <a:p>
            <a:pPr marL="223920" indent="-223560">
              <a:lnSpc>
                <a:spcPct val="100000"/>
              </a:lnSpc>
            </a:pPr>
            <a:r>
              <a:rPr b="1" lang="de-DE" sz="2400" spc="-1" strike="noStrike">
                <a:solidFill>
                  <a:srgbClr val="535353"/>
                </a:solidFill>
                <a:latin typeface="Verdana"/>
                <a:ea typeface="Verdana"/>
              </a:rPr>
              <a:t>9. Für die Herstellung von einer Jeans</a:t>
            </a:r>
            <a:endParaRPr b="0" lang="de-DE" sz="2400" spc="-1" strike="noStrike">
              <a:latin typeface="Arial"/>
            </a:endParaRPr>
          </a:p>
          <a:p>
            <a:pPr marL="223920" indent="-223560">
              <a:lnSpc>
                <a:spcPct val="100000"/>
              </a:lnSpc>
            </a:pPr>
            <a:r>
              <a:rPr b="1" lang="de-DE" sz="2400" spc="-1" strike="noStrike">
                <a:solidFill>
                  <a:srgbClr val="535353"/>
                </a:solidFill>
                <a:latin typeface="Verdana"/>
                <a:ea typeface="Verdana"/>
              </a:rPr>
              <a:t>sind … Wasser notwendig.</a:t>
            </a:r>
            <a:endParaRPr b="0" lang="de-DE" sz="2400" spc="-1" strike="noStrike">
              <a:latin typeface="Arial"/>
            </a:endParaRPr>
          </a:p>
          <a:p>
            <a:pPr marL="223920" indent="-223560">
              <a:lnSpc>
                <a:spcPct val="100000"/>
              </a:lnSpc>
            </a:pPr>
            <a:endParaRPr b="0" lang="de-DE" sz="2400" spc="-1" strike="noStrike">
              <a:latin typeface="Arial"/>
            </a:endParaRPr>
          </a:p>
          <a:p>
            <a:pPr marL="223920" indent="-223560">
              <a:lnSpc>
                <a:spcPct val="100000"/>
              </a:lnSpc>
            </a:pPr>
            <a:r>
              <a:rPr b="1" lang="de-DE" sz="2400" spc="-1" strike="noStrike">
                <a:solidFill>
                  <a:srgbClr val="535353"/>
                </a:solidFill>
                <a:latin typeface="Verdana"/>
                <a:ea typeface="Verdana"/>
              </a:rPr>
              <a:t>A ca. 2.000 Liter</a:t>
            </a:r>
            <a:endParaRPr b="0" lang="de-DE" sz="2400" spc="-1" strike="noStrike">
              <a:latin typeface="Arial"/>
            </a:endParaRPr>
          </a:p>
          <a:p>
            <a:pPr marL="223920" indent="-223560">
              <a:lnSpc>
                <a:spcPct val="100000"/>
              </a:lnSpc>
            </a:pPr>
            <a:r>
              <a:rPr b="1" lang="de-DE" sz="2400" spc="-1" strike="noStrike">
                <a:solidFill>
                  <a:srgbClr val="535353"/>
                </a:solidFill>
                <a:latin typeface="Verdana"/>
                <a:ea typeface="Verdana"/>
              </a:rPr>
              <a:t>B ca. 7.000 Liter</a:t>
            </a:r>
            <a:endParaRPr b="0" lang="de-DE" sz="2400" spc="-1" strike="noStrike">
              <a:latin typeface="Arial"/>
            </a:endParaRPr>
          </a:p>
          <a:p>
            <a:pPr marL="223920" indent="-223560">
              <a:lnSpc>
                <a:spcPct val="100000"/>
              </a:lnSpc>
            </a:pPr>
            <a:r>
              <a:rPr b="1" lang="de-DE" sz="2400" spc="-1" strike="noStrike">
                <a:solidFill>
                  <a:srgbClr val="535353"/>
                </a:solidFill>
                <a:latin typeface="Verdana"/>
                <a:ea typeface="Verdana"/>
              </a:rPr>
              <a:t>C ca. 8.000 Liter</a:t>
            </a:r>
            <a:endParaRPr b="0" lang="de-DE" sz="2400" spc="-1" strike="noStrike">
              <a:latin typeface="Arial"/>
            </a:endParaRPr>
          </a:p>
          <a:p>
            <a:pPr marL="223920" indent="-223560">
              <a:lnSpc>
                <a:spcPct val="100000"/>
              </a:lnSpc>
            </a:pPr>
            <a:endParaRPr b="0" lang="de-DE" sz="2400" spc="-1" strike="noStrike">
              <a:latin typeface="Arial"/>
            </a:endParaRPr>
          </a:p>
        </p:txBody>
      </p:sp>
      <p:sp>
        <p:nvSpPr>
          <p:cNvPr id="157" name="CustomShape 3"/>
          <p:cNvSpPr/>
          <p:nvPr/>
        </p:nvSpPr>
        <p:spPr>
          <a:xfrm>
            <a:off x="8372160" y="6285600"/>
            <a:ext cx="145800" cy="1378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r">
              <a:lnSpc>
                <a:spcPct val="100000"/>
              </a:lnSpc>
            </a:pPr>
            <a:r>
              <a:rPr b="0" lang="de-DE" sz="900" spc="-1" strike="noStrike">
                <a:solidFill>
                  <a:srgbClr val="000000"/>
                </a:solidFill>
                <a:latin typeface="Verdana"/>
                <a:ea typeface="Verdana"/>
              </a:rPr>
              <a:t>10</a:t>
            </a:r>
            <a:endParaRPr b="0" lang="de-DE" sz="900" spc="-1" strike="noStrike">
              <a:latin typeface="Arial"/>
            </a:endParaRPr>
          </a:p>
        </p:txBody>
      </p:sp>
      <p:pic>
        <p:nvPicPr>
          <p:cNvPr id="158" name="image.png" descr=""/>
          <p:cNvPicPr/>
          <p:nvPr/>
        </p:nvPicPr>
        <p:blipFill>
          <a:blip r:embed="rId1"/>
          <a:stretch/>
        </p:blipFill>
        <p:spPr>
          <a:xfrm>
            <a:off x="3683160" y="2924280"/>
            <a:ext cx="4992480" cy="3119040"/>
          </a:xfrm>
          <a:prstGeom prst="rect">
            <a:avLst/>
          </a:prstGeom>
          <a:ln w="1260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CustomShape 1"/>
          <p:cNvSpPr/>
          <p:nvPr/>
        </p:nvSpPr>
        <p:spPr>
          <a:xfrm>
            <a:off x="431640" y="420840"/>
            <a:ext cx="6119280" cy="3369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85000"/>
              </a:lnSpc>
            </a:pPr>
            <a:r>
              <a:rPr b="1" lang="de-DE" sz="2600" spc="-1" strike="noStrike">
                <a:solidFill>
                  <a:srgbClr val="000000"/>
                </a:solidFill>
                <a:latin typeface="Verdana"/>
                <a:ea typeface="Verdana"/>
              </a:rPr>
              <a:t>MEIN WASSERWISSEN</a:t>
            </a:r>
            <a:endParaRPr b="0" lang="de-DE" sz="2600" spc="-1" strike="noStrike">
              <a:latin typeface="Arial"/>
            </a:endParaRPr>
          </a:p>
        </p:txBody>
      </p:sp>
      <p:sp>
        <p:nvSpPr>
          <p:cNvPr id="160" name="CustomShape 2"/>
          <p:cNvSpPr/>
          <p:nvPr/>
        </p:nvSpPr>
        <p:spPr>
          <a:xfrm>
            <a:off x="474840" y="1268280"/>
            <a:ext cx="7457760" cy="26542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6800" rIns="46800" tIns="46800" bIns="46800">
            <a:spAutoFit/>
          </a:bodyPr>
          <a:p>
            <a:pPr marL="223920" indent="-223560">
              <a:lnSpc>
                <a:spcPct val="100000"/>
              </a:lnSpc>
            </a:pPr>
            <a:r>
              <a:rPr b="1" lang="de-DE" sz="2400" spc="-1" strike="noStrike">
                <a:solidFill>
                  <a:srgbClr val="535353"/>
                </a:solidFill>
                <a:latin typeface="Verdana"/>
                <a:ea typeface="Verdana"/>
              </a:rPr>
              <a:t>10. Wodurch kann man Wasser einsparen? </a:t>
            </a:r>
            <a:endParaRPr b="0" lang="de-DE" sz="2400" spc="-1" strike="noStrike">
              <a:latin typeface="Arial"/>
            </a:endParaRPr>
          </a:p>
          <a:p>
            <a:pPr marL="223920" indent="-223560">
              <a:lnSpc>
                <a:spcPct val="100000"/>
              </a:lnSpc>
            </a:pPr>
            <a:endParaRPr b="0" lang="de-DE" sz="2400" spc="-1" strike="noStrike">
              <a:latin typeface="Arial"/>
            </a:endParaRPr>
          </a:p>
          <a:p>
            <a:pPr marL="223920" indent="-223560">
              <a:lnSpc>
                <a:spcPct val="100000"/>
              </a:lnSpc>
            </a:pPr>
            <a:r>
              <a:rPr b="1" lang="de-DE" sz="2400" spc="-1" strike="noStrike">
                <a:solidFill>
                  <a:srgbClr val="535353"/>
                </a:solidFill>
                <a:latin typeface="Verdana"/>
                <a:ea typeface="Verdana"/>
              </a:rPr>
              <a:t>A  sparsame Geräte kaufen</a:t>
            </a:r>
            <a:endParaRPr b="0" lang="de-DE" sz="2400" spc="-1" strike="noStrike">
              <a:latin typeface="Arial"/>
            </a:endParaRPr>
          </a:p>
          <a:p>
            <a:pPr marL="223920" indent="-223560">
              <a:lnSpc>
                <a:spcPct val="100000"/>
              </a:lnSpc>
            </a:pPr>
            <a:r>
              <a:rPr b="1" lang="de-DE" sz="2400" spc="-1" strike="noStrike">
                <a:solidFill>
                  <a:srgbClr val="535353"/>
                </a:solidFill>
                <a:latin typeface="Verdana"/>
                <a:ea typeface="Verdana"/>
              </a:rPr>
              <a:t>B  nicht mehr duschen </a:t>
            </a:r>
            <a:endParaRPr b="0" lang="de-DE" sz="2400" spc="-1" strike="noStrike">
              <a:latin typeface="Arial"/>
            </a:endParaRPr>
          </a:p>
          <a:p>
            <a:pPr marL="223920" indent="-223560">
              <a:lnSpc>
                <a:spcPct val="100000"/>
              </a:lnSpc>
            </a:pPr>
            <a:r>
              <a:rPr b="1" lang="de-DE" sz="2400" spc="-1" strike="noStrike">
                <a:solidFill>
                  <a:srgbClr val="535353"/>
                </a:solidFill>
                <a:latin typeface="Verdana"/>
                <a:ea typeface="Verdana"/>
              </a:rPr>
              <a:t>C  nur kalt duschen </a:t>
            </a:r>
            <a:endParaRPr b="0" lang="de-DE" sz="2400" spc="-1" strike="noStrike">
              <a:latin typeface="Arial"/>
            </a:endParaRPr>
          </a:p>
          <a:p>
            <a:pPr marL="223920" indent="-223560">
              <a:lnSpc>
                <a:spcPct val="100000"/>
              </a:lnSpc>
            </a:pPr>
            <a:endParaRPr b="0" lang="de-DE" sz="2400" spc="-1" strike="noStrike">
              <a:latin typeface="Arial"/>
            </a:endParaRPr>
          </a:p>
          <a:p>
            <a:pPr marL="223920" indent="-223560">
              <a:lnSpc>
                <a:spcPct val="100000"/>
              </a:lnSpc>
            </a:pPr>
            <a:endParaRPr b="0" lang="de-DE" sz="2400" spc="-1" strike="noStrike">
              <a:latin typeface="Arial"/>
            </a:endParaRPr>
          </a:p>
        </p:txBody>
      </p:sp>
      <p:sp>
        <p:nvSpPr>
          <p:cNvPr id="161" name="CustomShape 3"/>
          <p:cNvSpPr/>
          <p:nvPr/>
        </p:nvSpPr>
        <p:spPr>
          <a:xfrm>
            <a:off x="8375040" y="6285600"/>
            <a:ext cx="145800" cy="1378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r">
              <a:lnSpc>
                <a:spcPct val="100000"/>
              </a:lnSpc>
            </a:pPr>
            <a:r>
              <a:rPr b="0" lang="de-DE" sz="900" spc="-1" strike="noStrike">
                <a:solidFill>
                  <a:srgbClr val="000000"/>
                </a:solidFill>
                <a:latin typeface="Verdana"/>
                <a:ea typeface="Verdana"/>
              </a:rPr>
              <a:t>11</a:t>
            </a:r>
            <a:endParaRPr b="0" lang="de-DE" sz="900" spc="-1" strike="noStrike">
              <a:latin typeface="Arial"/>
            </a:endParaRPr>
          </a:p>
        </p:txBody>
      </p:sp>
      <p:pic>
        <p:nvPicPr>
          <p:cNvPr id="162" name="image.png" descr=""/>
          <p:cNvPicPr/>
          <p:nvPr/>
        </p:nvPicPr>
        <p:blipFill>
          <a:blip r:embed="rId1"/>
          <a:stretch/>
        </p:blipFill>
        <p:spPr>
          <a:xfrm>
            <a:off x="4751280" y="3024360"/>
            <a:ext cx="3311280" cy="3311280"/>
          </a:xfrm>
          <a:prstGeom prst="rect">
            <a:avLst/>
          </a:prstGeom>
          <a:ln w="1260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CustomShape 1"/>
          <p:cNvSpPr/>
          <p:nvPr/>
        </p:nvSpPr>
        <p:spPr>
          <a:xfrm>
            <a:off x="431640" y="420840"/>
            <a:ext cx="6119280" cy="3369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85000"/>
              </a:lnSpc>
            </a:pPr>
            <a:r>
              <a:rPr b="1" lang="de-DE" sz="2600" spc="-1" strike="noStrike">
                <a:solidFill>
                  <a:srgbClr val="000000"/>
                </a:solidFill>
                <a:latin typeface="Verdana"/>
                <a:ea typeface="Verdana"/>
              </a:rPr>
              <a:t>MEIN WASSERWISSEN</a:t>
            </a:r>
            <a:endParaRPr b="0" lang="de-DE" sz="2600" spc="-1" strike="noStrike">
              <a:latin typeface="Arial"/>
            </a:endParaRPr>
          </a:p>
        </p:txBody>
      </p:sp>
      <p:sp>
        <p:nvSpPr>
          <p:cNvPr id="164" name="CustomShape 2"/>
          <p:cNvSpPr/>
          <p:nvPr/>
        </p:nvSpPr>
        <p:spPr>
          <a:xfrm>
            <a:off x="479520" y="1268280"/>
            <a:ext cx="7725960" cy="48488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6800" rIns="46800" tIns="46800" bIns="46800">
            <a:spAutoFit/>
          </a:bodyPr>
          <a:p>
            <a:pPr marL="223920" indent="-223560">
              <a:lnSpc>
                <a:spcPct val="100000"/>
              </a:lnSpc>
            </a:pPr>
            <a:r>
              <a:rPr b="1" lang="de-DE" sz="2400" spc="-1" strike="noStrike">
                <a:solidFill>
                  <a:srgbClr val="535353"/>
                </a:solidFill>
                <a:latin typeface="Verdana"/>
                <a:ea typeface="Verdana"/>
              </a:rPr>
              <a:t>Lösungen</a:t>
            </a:r>
            <a:endParaRPr b="0" lang="de-DE" sz="2400" spc="-1" strike="noStrike">
              <a:latin typeface="Arial"/>
            </a:endParaRPr>
          </a:p>
          <a:p>
            <a:pPr marL="223920" indent="-223560">
              <a:lnSpc>
                <a:spcPct val="100000"/>
              </a:lnSpc>
            </a:pPr>
            <a:r>
              <a:rPr b="1" lang="de-DE" sz="2400" spc="-1" strike="noStrike">
                <a:solidFill>
                  <a:srgbClr val="535353"/>
                </a:solidFill>
                <a:latin typeface="Verdana"/>
                <a:ea typeface="Verdana"/>
              </a:rPr>
              <a:t> </a:t>
            </a:r>
            <a:endParaRPr b="0" lang="de-DE" sz="2400" spc="-1" strike="noStrike">
              <a:latin typeface="Arial"/>
            </a:endParaRPr>
          </a:p>
          <a:p>
            <a:pPr marL="223920" indent="-223560">
              <a:lnSpc>
                <a:spcPct val="100000"/>
              </a:lnSpc>
            </a:pPr>
            <a:r>
              <a:rPr b="1" lang="de-DE" sz="2400" spc="-1" strike="noStrike">
                <a:solidFill>
                  <a:srgbClr val="535353"/>
                </a:solidFill>
                <a:latin typeface="Verdana"/>
                <a:ea typeface="Verdana"/>
              </a:rPr>
              <a:t>1  B  70%</a:t>
            </a:r>
            <a:endParaRPr b="0" lang="de-DE" sz="2400" spc="-1" strike="noStrike">
              <a:latin typeface="Arial"/>
            </a:endParaRPr>
          </a:p>
          <a:p>
            <a:pPr marL="223920" indent="-223560">
              <a:lnSpc>
                <a:spcPct val="100000"/>
              </a:lnSpc>
            </a:pPr>
            <a:r>
              <a:rPr b="1" lang="de-DE" sz="2400" spc="-1" strike="noStrike">
                <a:solidFill>
                  <a:srgbClr val="535353"/>
                </a:solidFill>
                <a:latin typeface="Verdana"/>
                <a:ea typeface="Verdana"/>
              </a:rPr>
              <a:t>2  C  97%</a:t>
            </a:r>
            <a:endParaRPr b="0" lang="de-DE" sz="2400" spc="-1" strike="noStrike">
              <a:latin typeface="Arial"/>
            </a:endParaRPr>
          </a:p>
          <a:p>
            <a:pPr marL="223920" indent="-223560">
              <a:lnSpc>
                <a:spcPct val="100000"/>
              </a:lnSpc>
            </a:pPr>
            <a:r>
              <a:rPr b="1" lang="de-DE" sz="2400" spc="-1" strike="noStrike">
                <a:solidFill>
                  <a:srgbClr val="535353"/>
                </a:solidFill>
                <a:latin typeface="Verdana"/>
                <a:ea typeface="Verdana"/>
              </a:rPr>
              <a:t>3  B  Weil es weniger Salz als das   </a:t>
            </a:r>
            <a:endParaRPr b="0" lang="de-DE" sz="2400" spc="-1" strike="noStrike">
              <a:latin typeface="Arial"/>
            </a:endParaRPr>
          </a:p>
          <a:p>
            <a:pPr marL="223920" indent="-223560">
              <a:lnSpc>
                <a:spcPct val="100000"/>
              </a:lnSpc>
            </a:pPr>
            <a:r>
              <a:rPr b="1" lang="de-DE" sz="2400" spc="-1" strike="noStrike">
                <a:solidFill>
                  <a:srgbClr val="535353"/>
                </a:solidFill>
                <a:latin typeface="Verdana"/>
                <a:ea typeface="Verdana"/>
              </a:rPr>
              <a:t>         </a:t>
            </a:r>
            <a:r>
              <a:rPr b="1" lang="de-DE" sz="2400" spc="-1" strike="noStrike">
                <a:solidFill>
                  <a:srgbClr val="535353"/>
                </a:solidFill>
                <a:latin typeface="Verdana"/>
                <a:ea typeface="Verdana"/>
              </a:rPr>
              <a:t>Meerwasser enthält.</a:t>
            </a:r>
            <a:endParaRPr b="0" lang="de-DE" sz="2400" spc="-1" strike="noStrike">
              <a:latin typeface="Arial"/>
            </a:endParaRPr>
          </a:p>
          <a:p>
            <a:pPr marL="223920" indent="-223560">
              <a:lnSpc>
                <a:spcPct val="100000"/>
              </a:lnSpc>
            </a:pPr>
            <a:r>
              <a:rPr b="1" lang="de-DE" sz="2400" spc="-1" strike="noStrike">
                <a:solidFill>
                  <a:srgbClr val="535353"/>
                </a:solidFill>
                <a:latin typeface="Verdana"/>
                <a:ea typeface="Verdana"/>
              </a:rPr>
              <a:t>4  A  60-70%</a:t>
            </a:r>
            <a:endParaRPr b="0" lang="de-DE" sz="2400" spc="-1" strike="noStrike">
              <a:latin typeface="Arial"/>
            </a:endParaRPr>
          </a:p>
          <a:p>
            <a:pPr marL="223920" indent="-223560">
              <a:lnSpc>
                <a:spcPct val="100000"/>
              </a:lnSpc>
            </a:pPr>
            <a:r>
              <a:rPr b="1" lang="de-DE" sz="2400" spc="-1" strike="noStrike">
                <a:solidFill>
                  <a:srgbClr val="535353"/>
                </a:solidFill>
                <a:latin typeface="Verdana"/>
                <a:ea typeface="Verdana"/>
              </a:rPr>
              <a:t>5  A  20 Sek.</a:t>
            </a:r>
            <a:endParaRPr b="0" lang="de-DE" sz="2400" spc="-1" strike="noStrike">
              <a:latin typeface="Arial"/>
            </a:endParaRPr>
          </a:p>
          <a:p>
            <a:pPr marL="223920" indent="-223560">
              <a:lnSpc>
                <a:spcPct val="100000"/>
              </a:lnSpc>
            </a:pPr>
            <a:r>
              <a:rPr b="1" lang="de-DE" sz="2400" spc="-1" strike="noStrike">
                <a:solidFill>
                  <a:srgbClr val="535353"/>
                </a:solidFill>
                <a:latin typeface="Verdana"/>
                <a:ea typeface="Verdana"/>
              </a:rPr>
              <a:t>6  A  1,5-2 Liter ohne Sport</a:t>
            </a:r>
            <a:endParaRPr b="0" lang="de-DE" sz="2400" spc="-1" strike="noStrike">
              <a:latin typeface="Arial"/>
            </a:endParaRPr>
          </a:p>
          <a:p>
            <a:pPr marL="223920" indent="-223560">
              <a:lnSpc>
                <a:spcPct val="100000"/>
              </a:lnSpc>
            </a:pPr>
            <a:r>
              <a:rPr b="1" lang="de-DE" sz="2400" spc="-1" strike="noStrike">
                <a:solidFill>
                  <a:srgbClr val="535353"/>
                </a:solidFill>
                <a:latin typeface="Verdana"/>
                <a:ea typeface="Verdana"/>
              </a:rPr>
              <a:t>7  C  90 Liter</a:t>
            </a:r>
            <a:endParaRPr b="0" lang="de-DE" sz="2400" spc="-1" strike="noStrike">
              <a:latin typeface="Arial"/>
            </a:endParaRPr>
          </a:p>
          <a:p>
            <a:pPr marL="223920" indent="-223560">
              <a:lnSpc>
                <a:spcPct val="100000"/>
              </a:lnSpc>
            </a:pPr>
            <a:r>
              <a:rPr b="1" lang="de-DE" sz="2400" spc="-1" strike="noStrike">
                <a:solidFill>
                  <a:srgbClr val="535353"/>
                </a:solidFill>
                <a:latin typeface="Verdana"/>
                <a:ea typeface="Verdana"/>
              </a:rPr>
              <a:t>8  B  120 Liter</a:t>
            </a:r>
            <a:endParaRPr b="0" lang="de-DE" sz="2400" spc="-1" strike="noStrike">
              <a:latin typeface="Arial"/>
            </a:endParaRPr>
          </a:p>
          <a:p>
            <a:pPr marL="223920" indent="-223560">
              <a:lnSpc>
                <a:spcPct val="100000"/>
              </a:lnSpc>
            </a:pPr>
            <a:r>
              <a:rPr b="1" lang="de-DE" sz="2400" spc="-1" strike="noStrike">
                <a:solidFill>
                  <a:srgbClr val="535353"/>
                </a:solidFill>
                <a:latin typeface="Verdana"/>
                <a:ea typeface="Verdana"/>
              </a:rPr>
              <a:t>9  C  8000 Liter</a:t>
            </a:r>
            <a:endParaRPr b="0" lang="de-DE" sz="2400" spc="-1" strike="noStrike">
              <a:latin typeface="Arial"/>
            </a:endParaRPr>
          </a:p>
          <a:p>
            <a:pPr marL="223920" indent="-223560">
              <a:lnSpc>
                <a:spcPct val="100000"/>
              </a:lnSpc>
            </a:pPr>
            <a:r>
              <a:rPr b="1" lang="de-DE" sz="2400" spc="-1" strike="noStrike">
                <a:solidFill>
                  <a:srgbClr val="535353"/>
                </a:solidFill>
                <a:latin typeface="Verdana"/>
                <a:ea typeface="Verdana"/>
              </a:rPr>
              <a:t>10 A  sparsame Geräte kaufen</a:t>
            </a:r>
            <a:endParaRPr b="0" lang="de-DE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CustomShape 1"/>
          <p:cNvSpPr/>
          <p:nvPr/>
        </p:nvSpPr>
        <p:spPr>
          <a:xfrm>
            <a:off x="489960" y="4037040"/>
            <a:ext cx="7725960" cy="11941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6800" rIns="46800" tIns="46800" bIns="46800">
            <a:spAutoFit/>
          </a:bodyPr>
          <a:p>
            <a:pPr marL="223920" indent="-223560">
              <a:lnSpc>
                <a:spcPct val="100000"/>
              </a:lnSpc>
            </a:pPr>
            <a:r>
              <a:rPr b="1" lang="de-DE" sz="1800" spc="-1" strike="noStrike">
                <a:solidFill>
                  <a:srgbClr val="535353"/>
                </a:solidFill>
                <a:latin typeface="Verdana"/>
                <a:ea typeface="Verdana"/>
              </a:rPr>
              <a:t>Goethe-institut Bulgarien</a:t>
            </a:r>
            <a:endParaRPr b="0" lang="de-DE" sz="1800" spc="-1" strike="noStrike">
              <a:latin typeface="Arial"/>
            </a:endParaRPr>
          </a:p>
          <a:p>
            <a:pPr marL="223920" indent="-223560">
              <a:lnSpc>
                <a:spcPct val="100000"/>
              </a:lnSpc>
            </a:pPr>
            <a:r>
              <a:rPr b="1" lang="de-DE" sz="1800" spc="-1" strike="noStrike">
                <a:solidFill>
                  <a:srgbClr val="535353"/>
                </a:solidFill>
                <a:latin typeface="Verdana"/>
                <a:ea typeface="Verdana"/>
              </a:rPr>
              <a:t>Budapesta Str. 1, 1000 Sofia</a:t>
            </a:r>
            <a:endParaRPr b="0" lang="de-DE" sz="1800" spc="-1" strike="noStrike">
              <a:latin typeface="Arial"/>
            </a:endParaRPr>
          </a:p>
          <a:p>
            <a:pPr marL="223920" indent="-223560">
              <a:lnSpc>
                <a:spcPct val="100000"/>
              </a:lnSpc>
            </a:pPr>
            <a:r>
              <a:rPr b="0" lang="de-DE" sz="1800" spc="-1" strike="noStrike" u="sng">
                <a:solidFill>
                  <a:srgbClr val="0000ff"/>
                </a:solidFill>
                <a:uFillTx/>
                <a:latin typeface="Verdana"/>
                <a:ea typeface="Verdana"/>
                <a:hlinkClick r:id="rId1"/>
              </a:rPr>
              <a:t>www.goethe.de/sofia</a:t>
            </a:r>
            <a:endParaRPr b="0" lang="de-DE" sz="1800" spc="-1" strike="noStrike">
              <a:latin typeface="Arial"/>
            </a:endParaRPr>
          </a:p>
          <a:p>
            <a:pPr marL="223920" indent="-223560">
              <a:lnSpc>
                <a:spcPct val="100000"/>
              </a:lnSpc>
            </a:pPr>
            <a:r>
              <a:rPr b="1" lang="de-DE" sz="1800" spc="-1" strike="noStrike">
                <a:solidFill>
                  <a:srgbClr val="535353"/>
                </a:solidFill>
                <a:latin typeface="Verdana"/>
                <a:ea typeface="Verdana"/>
              </a:rPr>
              <a:t>Tel. +359 2 939 0100</a:t>
            </a:r>
            <a:endParaRPr b="0" lang="de-DE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8414640" y="6287400"/>
            <a:ext cx="74160" cy="1378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r">
              <a:lnSpc>
                <a:spcPct val="100000"/>
              </a:lnSpc>
            </a:pPr>
            <a:r>
              <a:rPr b="0" lang="de-DE" sz="900" spc="-1" strike="noStrike">
                <a:solidFill>
                  <a:srgbClr val="000000"/>
                </a:solidFill>
                <a:latin typeface="Verdana"/>
                <a:ea typeface="Verdana"/>
              </a:rPr>
              <a:t>2</a:t>
            </a:r>
            <a:endParaRPr b="0" lang="de-DE" sz="900" spc="-1" strike="noStrike">
              <a:latin typeface="Arial"/>
            </a:endParaRPr>
          </a:p>
        </p:txBody>
      </p:sp>
      <p:sp>
        <p:nvSpPr>
          <p:cNvPr id="124" name="CustomShape 2"/>
          <p:cNvSpPr/>
          <p:nvPr/>
        </p:nvSpPr>
        <p:spPr>
          <a:xfrm>
            <a:off x="431640" y="420840"/>
            <a:ext cx="6119280" cy="3369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85000"/>
              </a:lnSpc>
            </a:pPr>
            <a:r>
              <a:rPr b="1" lang="de-DE" sz="2600" spc="-1" strike="noStrike">
                <a:solidFill>
                  <a:srgbClr val="000000"/>
                </a:solidFill>
                <a:latin typeface="Verdana"/>
                <a:ea typeface="Verdana"/>
              </a:rPr>
              <a:t>MEIN WASSERWISSEN</a:t>
            </a:r>
            <a:endParaRPr b="0" lang="de-DE" sz="2600" spc="-1" strike="noStrike">
              <a:latin typeface="Arial"/>
            </a:endParaRPr>
          </a:p>
        </p:txBody>
      </p:sp>
      <p:sp>
        <p:nvSpPr>
          <p:cNvPr id="125" name="CustomShape 3"/>
          <p:cNvSpPr/>
          <p:nvPr/>
        </p:nvSpPr>
        <p:spPr>
          <a:xfrm>
            <a:off x="474840" y="1266840"/>
            <a:ext cx="6698880" cy="26542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6800" rIns="46800" tIns="46800" bIns="46800">
            <a:spAutoFit/>
          </a:bodyPr>
          <a:p>
            <a:pPr marL="223920" indent="-114120">
              <a:lnSpc>
                <a:spcPct val="100000"/>
              </a:lnSpc>
            </a:pPr>
            <a:r>
              <a:rPr b="1" lang="de-DE" sz="2400" spc="-1" strike="noStrike">
                <a:solidFill>
                  <a:srgbClr val="535353"/>
                </a:solidFill>
                <a:latin typeface="Verdana"/>
                <a:ea typeface="Verdana"/>
              </a:rPr>
              <a:t>1. ... Prozent der Erdoberfläche sind vom Wasser bedeckt.</a:t>
            </a:r>
            <a:endParaRPr b="0" lang="de-DE" sz="2400" spc="-1" strike="noStrike">
              <a:latin typeface="Arial"/>
            </a:endParaRPr>
          </a:p>
          <a:p>
            <a:pPr marL="223920" indent="-114120">
              <a:lnSpc>
                <a:spcPct val="100000"/>
              </a:lnSpc>
            </a:pPr>
            <a:endParaRPr b="0" lang="de-DE" sz="2400" spc="-1" strike="noStrike">
              <a:latin typeface="Arial"/>
            </a:endParaRPr>
          </a:p>
          <a:p>
            <a:pPr marL="223920" indent="-114120">
              <a:lnSpc>
                <a:spcPct val="100000"/>
              </a:lnSpc>
            </a:pPr>
            <a:r>
              <a:rPr b="1" lang="de-DE" sz="2400" spc="-1" strike="noStrike">
                <a:solidFill>
                  <a:srgbClr val="535353"/>
                </a:solidFill>
                <a:latin typeface="Verdana"/>
                <a:ea typeface="Verdana"/>
              </a:rPr>
              <a:t>A ca. 65%</a:t>
            </a:r>
            <a:endParaRPr b="0" lang="de-DE" sz="2400" spc="-1" strike="noStrike">
              <a:latin typeface="Arial"/>
            </a:endParaRPr>
          </a:p>
          <a:p>
            <a:pPr marL="223920" indent="-114120">
              <a:lnSpc>
                <a:spcPct val="100000"/>
              </a:lnSpc>
            </a:pPr>
            <a:r>
              <a:rPr b="1" lang="de-DE" sz="2400" spc="-1" strike="noStrike">
                <a:solidFill>
                  <a:srgbClr val="535353"/>
                </a:solidFill>
                <a:latin typeface="Verdana"/>
                <a:ea typeface="Verdana"/>
              </a:rPr>
              <a:t>B ca. 70% </a:t>
            </a:r>
            <a:endParaRPr b="0" lang="de-DE" sz="2400" spc="-1" strike="noStrike">
              <a:latin typeface="Arial"/>
            </a:endParaRPr>
          </a:p>
          <a:p>
            <a:pPr marL="223920" indent="-114120">
              <a:lnSpc>
                <a:spcPct val="100000"/>
              </a:lnSpc>
            </a:pPr>
            <a:r>
              <a:rPr b="1" lang="de-DE" sz="2400" spc="-1" strike="noStrike">
                <a:solidFill>
                  <a:srgbClr val="535353"/>
                </a:solidFill>
                <a:latin typeface="Verdana"/>
                <a:ea typeface="Verdana"/>
              </a:rPr>
              <a:t>C ca. 80%</a:t>
            </a:r>
            <a:endParaRPr b="0" lang="de-DE" sz="2400" spc="-1" strike="noStrike">
              <a:latin typeface="Arial"/>
            </a:endParaRPr>
          </a:p>
          <a:p>
            <a:pPr marL="223920" indent="-114120">
              <a:lnSpc>
                <a:spcPct val="100000"/>
              </a:lnSpc>
            </a:pPr>
            <a:endParaRPr b="0" lang="de-DE" sz="2400" spc="-1" strike="noStrike">
              <a:latin typeface="Arial"/>
            </a:endParaRPr>
          </a:p>
        </p:txBody>
      </p:sp>
      <p:pic>
        <p:nvPicPr>
          <p:cNvPr id="126" name="image.png" descr=""/>
          <p:cNvPicPr/>
          <p:nvPr/>
        </p:nvPicPr>
        <p:blipFill>
          <a:blip r:embed="rId1"/>
          <a:stretch/>
        </p:blipFill>
        <p:spPr>
          <a:xfrm>
            <a:off x="3906720" y="3024360"/>
            <a:ext cx="2285640" cy="2285640"/>
          </a:xfrm>
          <a:prstGeom prst="rect">
            <a:avLst/>
          </a:prstGeom>
          <a:ln w="1260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CustomShape 1"/>
          <p:cNvSpPr/>
          <p:nvPr/>
        </p:nvSpPr>
        <p:spPr>
          <a:xfrm>
            <a:off x="431640" y="420840"/>
            <a:ext cx="6119280" cy="3369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85000"/>
              </a:lnSpc>
            </a:pPr>
            <a:r>
              <a:rPr b="1" lang="de-DE" sz="2600" spc="-1" strike="noStrike">
                <a:solidFill>
                  <a:srgbClr val="000000"/>
                </a:solidFill>
                <a:latin typeface="Verdana"/>
                <a:ea typeface="Verdana"/>
              </a:rPr>
              <a:t>MEIN WASSERWISSEN</a:t>
            </a:r>
            <a:endParaRPr b="0" lang="de-DE" sz="2600" spc="-1" strike="noStrike">
              <a:latin typeface="Arial"/>
            </a:endParaRPr>
          </a:p>
        </p:txBody>
      </p:sp>
      <p:sp>
        <p:nvSpPr>
          <p:cNvPr id="128" name="CustomShape 2"/>
          <p:cNvSpPr/>
          <p:nvPr/>
        </p:nvSpPr>
        <p:spPr>
          <a:xfrm>
            <a:off x="396720" y="1408680"/>
            <a:ext cx="7724520" cy="22885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6800" rIns="46800" tIns="46800" bIns="46800">
            <a:spAutoFit/>
          </a:bodyPr>
          <a:p>
            <a:pPr marL="223920" indent="-223560">
              <a:lnSpc>
                <a:spcPct val="100000"/>
              </a:lnSpc>
            </a:pPr>
            <a:r>
              <a:rPr b="1" lang="de-DE" sz="2400" spc="-1" strike="noStrike">
                <a:solidFill>
                  <a:srgbClr val="535353"/>
                </a:solidFill>
                <a:latin typeface="Verdana"/>
                <a:ea typeface="Verdana"/>
              </a:rPr>
              <a:t>2. Mehr als ... Prozent des Wassers auf der   </a:t>
            </a:r>
            <a:endParaRPr b="0" lang="de-DE" sz="2400" spc="-1" strike="noStrike">
              <a:latin typeface="Arial"/>
            </a:endParaRPr>
          </a:p>
          <a:p>
            <a:pPr marL="223920" indent="-223560">
              <a:lnSpc>
                <a:spcPct val="100000"/>
              </a:lnSpc>
            </a:pPr>
            <a:r>
              <a:rPr b="1" lang="de-DE" sz="2400" spc="-1" strike="noStrike">
                <a:solidFill>
                  <a:srgbClr val="535353"/>
                </a:solidFill>
                <a:latin typeface="Verdana"/>
                <a:ea typeface="Verdana"/>
              </a:rPr>
              <a:t>Erde sind Salzwasser.</a:t>
            </a:r>
            <a:endParaRPr b="0" lang="de-DE" sz="2400" spc="-1" strike="noStrike">
              <a:latin typeface="Arial"/>
            </a:endParaRPr>
          </a:p>
          <a:p>
            <a:pPr marL="223920" indent="-223560">
              <a:lnSpc>
                <a:spcPct val="100000"/>
              </a:lnSpc>
            </a:pPr>
            <a:endParaRPr b="0" lang="de-DE" sz="2400" spc="-1" strike="noStrike">
              <a:latin typeface="Arial"/>
            </a:endParaRPr>
          </a:p>
          <a:p>
            <a:pPr marL="223920" indent="-223560">
              <a:lnSpc>
                <a:spcPct val="100000"/>
              </a:lnSpc>
            </a:pPr>
            <a:r>
              <a:rPr b="1" lang="de-DE" sz="2400" spc="-1" strike="noStrike">
                <a:solidFill>
                  <a:srgbClr val="535353"/>
                </a:solidFill>
                <a:latin typeface="Verdana"/>
                <a:ea typeface="Verdana"/>
              </a:rPr>
              <a:t>A ca. 77%</a:t>
            </a:r>
            <a:endParaRPr b="0" lang="de-DE" sz="2400" spc="-1" strike="noStrike">
              <a:latin typeface="Arial"/>
            </a:endParaRPr>
          </a:p>
          <a:p>
            <a:pPr marL="223920" indent="-223560">
              <a:lnSpc>
                <a:spcPct val="100000"/>
              </a:lnSpc>
            </a:pPr>
            <a:r>
              <a:rPr b="1" lang="de-DE" sz="2400" spc="-1" strike="noStrike">
                <a:solidFill>
                  <a:srgbClr val="535353"/>
                </a:solidFill>
                <a:latin typeface="Verdana"/>
                <a:ea typeface="Verdana"/>
              </a:rPr>
              <a:t>B ca. 87%</a:t>
            </a:r>
            <a:endParaRPr b="0" lang="de-DE" sz="2400" spc="-1" strike="noStrike">
              <a:latin typeface="Arial"/>
            </a:endParaRPr>
          </a:p>
          <a:p>
            <a:pPr marL="223920" indent="-223560">
              <a:lnSpc>
                <a:spcPct val="100000"/>
              </a:lnSpc>
            </a:pPr>
            <a:r>
              <a:rPr b="1" lang="de-DE" sz="2400" spc="-1" strike="noStrike">
                <a:solidFill>
                  <a:srgbClr val="535353"/>
                </a:solidFill>
                <a:latin typeface="Verdana"/>
                <a:ea typeface="Verdana"/>
              </a:rPr>
              <a:t>C ca. 97% </a:t>
            </a:r>
            <a:endParaRPr b="0" lang="de-DE" sz="2400" spc="-1" strike="noStrike">
              <a:latin typeface="Arial"/>
            </a:endParaRPr>
          </a:p>
        </p:txBody>
      </p:sp>
      <p:sp>
        <p:nvSpPr>
          <p:cNvPr id="129" name="CustomShape 3"/>
          <p:cNvSpPr/>
          <p:nvPr/>
        </p:nvSpPr>
        <p:spPr>
          <a:xfrm>
            <a:off x="8414640" y="6287400"/>
            <a:ext cx="74160" cy="1378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r">
              <a:lnSpc>
                <a:spcPct val="100000"/>
              </a:lnSpc>
            </a:pPr>
            <a:r>
              <a:rPr b="0" lang="de-DE" sz="900" spc="-1" strike="noStrike">
                <a:solidFill>
                  <a:srgbClr val="000000"/>
                </a:solidFill>
                <a:latin typeface="Verdana"/>
                <a:ea typeface="Verdana"/>
              </a:rPr>
              <a:t>3</a:t>
            </a:r>
            <a:endParaRPr b="0" lang="de-DE" sz="900" spc="-1" strike="noStrike">
              <a:latin typeface="Arial"/>
            </a:endParaRPr>
          </a:p>
        </p:txBody>
      </p:sp>
      <p:pic>
        <p:nvPicPr>
          <p:cNvPr id="130" name="image.png" descr=""/>
          <p:cNvPicPr/>
          <p:nvPr/>
        </p:nvPicPr>
        <p:blipFill>
          <a:blip r:embed="rId1"/>
          <a:stretch/>
        </p:blipFill>
        <p:spPr>
          <a:xfrm>
            <a:off x="3691080" y="2879640"/>
            <a:ext cx="4876560" cy="3200040"/>
          </a:xfrm>
          <a:prstGeom prst="rect">
            <a:avLst/>
          </a:prstGeom>
          <a:ln w="1260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CustomShape 1"/>
          <p:cNvSpPr/>
          <p:nvPr/>
        </p:nvSpPr>
        <p:spPr>
          <a:xfrm>
            <a:off x="431640" y="420840"/>
            <a:ext cx="6119280" cy="3369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85000"/>
              </a:lnSpc>
            </a:pPr>
            <a:r>
              <a:rPr b="1" lang="de-DE" sz="2600" spc="-1" strike="noStrike">
                <a:solidFill>
                  <a:srgbClr val="000000"/>
                </a:solidFill>
                <a:latin typeface="Verdana"/>
                <a:ea typeface="Verdana"/>
              </a:rPr>
              <a:t>MEIN WASSERWISSEN</a:t>
            </a:r>
            <a:endParaRPr b="0" lang="de-DE" sz="2600" spc="-1" strike="noStrike">
              <a:latin typeface="Arial"/>
            </a:endParaRPr>
          </a:p>
        </p:txBody>
      </p:sp>
      <p:sp>
        <p:nvSpPr>
          <p:cNvPr id="132" name="CustomShape 2"/>
          <p:cNvSpPr/>
          <p:nvPr/>
        </p:nvSpPr>
        <p:spPr>
          <a:xfrm>
            <a:off x="474840" y="1266840"/>
            <a:ext cx="6646680" cy="30200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6800" rIns="46800" tIns="46800" bIns="46800">
            <a:spAutoFit/>
          </a:bodyPr>
          <a:p>
            <a:pPr marL="223920" indent="-114120">
              <a:lnSpc>
                <a:spcPct val="100000"/>
              </a:lnSpc>
            </a:pPr>
            <a:r>
              <a:rPr b="1" lang="de-DE" sz="2400" spc="-1" strike="noStrike">
                <a:solidFill>
                  <a:srgbClr val="535353"/>
                </a:solidFill>
                <a:latin typeface="Verdana"/>
                <a:ea typeface="Verdana"/>
              </a:rPr>
              <a:t>3. Warum heißt das Trinkwasser Süßwasser?</a:t>
            </a:r>
            <a:endParaRPr b="0" lang="de-DE" sz="2400" spc="-1" strike="noStrike">
              <a:latin typeface="Arial"/>
            </a:endParaRPr>
          </a:p>
          <a:p>
            <a:pPr marL="223920" indent="-114120">
              <a:lnSpc>
                <a:spcPct val="100000"/>
              </a:lnSpc>
            </a:pPr>
            <a:endParaRPr b="0" lang="de-DE" sz="2400" spc="-1" strike="noStrike">
              <a:latin typeface="Arial"/>
            </a:endParaRPr>
          </a:p>
          <a:p>
            <a:pPr marL="223920" indent="-114120">
              <a:lnSpc>
                <a:spcPct val="100000"/>
              </a:lnSpc>
            </a:pPr>
            <a:r>
              <a:rPr b="1" lang="de-DE" sz="2400" spc="-1" strike="noStrike">
                <a:solidFill>
                  <a:srgbClr val="535353"/>
                </a:solidFill>
                <a:latin typeface="Verdana"/>
                <a:ea typeface="Verdana"/>
              </a:rPr>
              <a:t>A Weil es Zucker enthält.</a:t>
            </a:r>
            <a:endParaRPr b="0" lang="de-DE" sz="2400" spc="-1" strike="noStrike">
              <a:latin typeface="Arial"/>
            </a:endParaRPr>
          </a:p>
          <a:p>
            <a:pPr marL="223920" indent="-114120">
              <a:lnSpc>
                <a:spcPct val="100000"/>
              </a:lnSpc>
            </a:pPr>
            <a:r>
              <a:rPr b="1" lang="de-DE" sz="2400" spc="-1" strike="noStrike">
                <a:solidFill>
                  <a:srgbClr val="535353"/>
                </a:solidFill>
                <a:latin typeface="Verdana"/>
                <a:ea typeface="Verdana"/>
              </a:rPr>
              <a:t>B Weil es weniger Salz als das </a:t>
            </a:r>
            <a:endParaRPr b="0" lang="de-DE" sz="2400" spc="-1" strike="noStrike">
              <a:latin typeface="Arial"/>
            </a:endParaRPr>
          </a:p>
          <a:p>
            <a:pPr marL="223920" indent="-114120">
              <a:lnSpc>
                <a:spcPct val="100000"/>
              </a:lnSpc>
            </a:pPr>
            <a:r>
              <a:rPr b="1" lang="de-DE" sz="2400" spc="-1" strike="noStrike">
                <a:solidFill>
                  <a:srgbClr val="535353"/>
                </a:solidFill>
                <a:latin typeface="Verdana"/>
                <a:ea typeface="Verdana"/>
              </a:rPr>
              <a:t>    </a:t>
            </a:r>
            <a:r>
              <a:rPr b="1" lang="de-DE" sz="2400" spc="-1" strike="noStrike">
                <a:solidFill>
                  <a:srgbClr val="535353"/>
                </a:solidFill>
                <a:latin typeface="Verdana"/>
                <a:ea typeface="Verdana"/>
              </a:rPr>
              <a:t>Meerwasser enthält.</a:t>
            </a:r>
            <a:endParaRPr b="0" lang="de-DE" sz="2400" spc="-1" strike="noStrike">
              <a:latin typeface="Arial"/>
            </a:endParaRPr>
          </a:p>
          <a:p>
            <a:pPr marL="223920" indent="-114120">
              <a:lnSpc>
                <a:spcPct val="100000"/>
              </a:lnSpc>
            </a:pPr>
            <a:r>
              <a:rPr b="1" lang="de-DE" sz="2400" spc="-1" strike="noStrike">
                <a:solidFill>
                  <a:srgbClr val="535353"/>
                </a:solidFill>
                <a:latin typeface="Verdana"/>
                <a:ea typeface="Verdana"/>
              </a:rPr>
              <a:t>C Weil es süßlich schmeckt.</a:t>
            </a:r>
            <a:endParaRPr b="0" lang="de-DE" sz="2400" spc="-1" strike="noStrike">
              <a:latin typeface="Arial"/>
            </a:endParaRPr>
          </a:p>
          <a:p>
            <a:pPr marL="223920" indent="-114120">
              <a:lnSpc>
                <a:spcPct val="100000"/>
              </a:lnSpc>
            </a:pPr>
            <a:r>
              <a:rPr b="1" lang="de-DE" sz="2400" spc="-1" strike="noStrike">
                <a:solidFill>
                  <a:srgbClr val="535353"/>
                </a:solidFill>
                <a:latin typeface="Verdana"/>
                <a:ea typeface="Verdana"/>
              </a:rPr>
              <a:t> </a:t>
            </a:r>
            <a:endParaRPr b="0" lang="de-DE" sz="2400" spc="-1" strike="noStrike">
              <a:latin typeface="Arial"/>
            </a:endParaRPr>
          </a:p>
        </p:txBody>
      </p:sp>
      <p:sp>
        <p:nvSpPr>
          <p:cNvPr id="133" name="CustomShape 3"/>
          <p:cNvSpPr/>
          <p:nvPr/>
        </p:nvSpPr>
        <p:spPr>
          <a:xfrm>
            <a:off x="8414640" y="6287400"/>
            <a:ext cx="74160" cy="1378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r">
              <a:lnSpc>
                <a:spcPct val="100000"/>
              </a:lnSpc>
            </a:pPr>
            <a:r>
              <a:rPr b="0" lang="de-DE" sz="900" spc="-1" strike="noStrike">
                <a:solidFill>
                  <a:srgbClr val="000000"/>
                </a:solidFill>
                <a:latin typeface="Verdana"/>
                <a:ea typeface="Verdana"/>
              </a:rPr>
              <a:t>4</a:t>
            </a:r>
            <a:endParaRPr b="0" lang="de-DE" sz="900" spc="-1" strike="noStrike">
              <a:latin typeface="Arial"/>
            </a:endParaRPr>
          </a:p>
        </p:txBody>
      </p:sp>
      <p:pic>
        <p:nvPicPr>
          <p:cNvPr id="134" name="image.png" descr=""/>
          <p:cNvPicPr/>
          <p:nvPr/>
        </p:nvPicPr>
        <p:blipFill>
          <a:blip r:embed="rId1"/>
          <a:stretch/>
        </p:blipFill>
        <p:spPr>
          <a:xfrm>
            <a:off x="655560" y="4141800"/>
            <a:ext cx="6551280" cy="2063520"/>
          </a:xfrm>
          <a:prstGeom prst="rect">
            <a:avLst/>
          </a:prstGeom>
          <a:ln w="1260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CustomShape 1"/>
          <p:cNvSpPr/>
          <p:nvPr/>
        </p:nvSpPr>
        <p:spPr>
          <a:xfrm>
            <a:off x="8307000" y="6138360"/>
            <a:ext cx="86400" cy="1818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>
              <a:lnSpc>
                <a:spcPct val="100000"/>
              </a:lnSpc>
            </a:pPr>
            <a:r>
              <a:rPr b="0" lang="de-DE" sz="1200" spc="-1" strike="noStrike">
                <a:solidFill>
                  <a:srgbClr val="000000"/>
                </a:solidFill>
                <a:latin typeface="Arial"/>
                <a:ea typeface="Arial"/>
              </a:rPr>
              <a:t>5</a:t>
            </a:r>
            <a:endParaRPr b="0" lang="de-DE" sz="1200" spc="-1" strike="noStrike">
              <a:latin typeface="Arial"/>
            </a:endParaRPr>
          </a:p>
        </p:txBody>
      </p:sp>
      <p:sp>
        <p:nvSpPr>
          <p:cNvPr id="136" name="CustomShape 2"/>
          <p:cNvSpPr/>
          <p:nvPr/>
        </p:nvSpPr>
        <p:spPr>
          <a:xfrm>
            <a:off x="431640" y="420840"/>
            <a:ext cx="6119280" cy="3369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85000"/>
              </a:lnSpc>
            </a:pPr>
            <a:r>
              <a:rPr b="1" lang="de-DE" sz="2600" spc="-1" strike="noStrike">
                <a:solidFill>
                  <a:srgbClr val="000000"/>
                </a:solidFill>
                <a:latin typeface="Verdana"/>
                <a:ea typeface="Verdana"/>
              </a:rPr>
              <a:t>MEIN WASSERWISSEN</a:t>
            </a:r>
            <a:endParaRPr b="0" lang="de-DE" sz="2600" spc="-1" strike="noStrike">
              <a:latin typeface="Arial"/>
            </a:endParaRPr>
          </a:p>
        </p:txBody>
      </p:sp>
      <p:sp>
        <p:nvSpPr>
          <p:cNvPr id="137" name="CustomShape 3"/>
          <p:cNvSpPr/>
          <p:nvPr/>
        </p:nvSpPr>
        <p:spPr>
          <a:xfrm>
            <a:off x="474840" y="1266840"/>
            <a:ext cx="6646680" cy="22885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6800" rIns="46800" tIns="46800" bIns="46800">
            <a:spAutoFit/>
          </a:bodyPr>
          <a:p>
            <a:pPr marL="223920" indent="-114120">
              <a:lnSpc>
                <a:spcPct val="100000"/>
              </a:lnSpc>
            </a:pPr>
            <a:r>
              <a:rPr b="1" lang="de-DE" sz="2400" spc="-1" strike="noStrike">
                <a:solidFill>
                  <a:srgbClr val="535353"/>
                </a:solidFill>
                <a:latin typeface="Verdana"/>
                <a:ea typeface="Verdana"/>
              </a:rPr>
              <a:t>4. Der erwachsene Mensch besteht aus … Wasser.</a:t>
            </a:r>
            <a:endParaRPr b="0" lang="de-DE" sz="2400" spc="-1" strike="noStrike">
              <a:latin typeface="Arial"/>
            </a:endParaRPr>
          </a:p>
          <a:p>
            <a:pPr marL="223920" indent="-114120">
              <a:lnSpc>
                <a:spcPct val="100000"/>
              </a:lnSpc>
            </a:pPr>
            <a:endParaRPr b="0" lang="de-DE" sz="2400" spc="-1" strike="noStrike">
              <a:latin typeface="Arial"/>
            </a:endParaRPr>
          </a:p>
          <a:p>
            <a:pPr marL="223920" indent="-114120">
              <a:lnSpc>
                <a:spcPct val="100000"/>
              </a:lnSpc>
            </a:pPr>
            <a:r>
              <a:rPr b="1" lang="de-DE" sz="2400" spc="-1" strike="noStrike">
                <a:solidFill>
                  <a:srgbClr val="535353"/>
                </a:solidFill>
                <a:latin typeface="Verdana"/>
                <a:ea typeface="Verdana"/>
              </a:rPr>
              <a:t>A 60 – 70%</a:t>
            </a:r>
            <a:endParaRPr b="0" lang="de-DE" sz="2400" spc="-1" strike="noStrike">
              <a:latin typeface="Arial"/>
            </a:endParaRPr>
          </a:p>
          <a:p>
            <a:pPr marL="223920" indent="-114120">
              <a:lnSpc>
                <a:spcPct val="100000"/>
              </a:lnSpc>
            </a:pPr>
            <a:r>
              <a:rPr b="1" lang="de-DE" sz="2400" spc="-1" strike="noStrike">
                <a:solidFill>
                  <a:srgbClr val="535353"/>
                </a:solidFill>
                <a:latin typeface="Verdana"/>
                <a:ea typeface="Verdana"/>
              </a:rPr>
              <a:t>B 70 – 80%</a:t>
            </a:r>
            <a:endParaRPr b="0" lang="de-DE" sz="2400" spc="-1" strike="noStrike">
              <a:latin typeface="Arial"/>
            </a:endParaRPr>
          </a:p>
          <a:p>
            <a:pPr marL="223920" indent="-114120">
              <a:lnSpc>
                <a:spcPct val="100000"/>
              </a:lnSpc>
            </a:pPr>
            <a:r>
              <a:rPr b="1" lang="de-DE" sz="2400" spc="-1" strike="noStrike">
                <a:solidFill>
                  <a:srgbClr val="535353"/>
                </a:solidFill>
                <a:latin typeface="Verdana"/>
                <a:ea typeface="Verdana"/>
              </a:rPr>
              <a:t>C 50 – 60%</a:t>
            </a:r>
            <a:endParaRPr b="0" lang="de-DE" sz="2400" spc="-1" strike="noStrike">
              <a:latin typeface="Arial"/>
            </a:endParaRPr>
          </a:p>
        </p:txBody>
      </p:sp>
      <p:pic>
        <p:nvPicPr>
          <p:cNvPr id="138" name="Screen Shot 2021-04-28 at 14.51.09.png" descr=""/>
          <p:cNvPicPr/>
          <p:nvPr/>
        </p:nvPicPr>
        <p:blipFill>
          <a:blip r:embed="rId1"/>
          <a:stretch/>
        </p:blipFill>
        <p:spPr>
          <a:xfrm>
            <a:off x="4227120" y="2804400"/>
            <a:ext cx="1892880" cy="3599640"/>
          </a:xfrm>
          <a:prstGeom prst="rect">
            <a:avLst/>
          </a:prstGeom>
          <a:ln w="1260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CustomShape 1"/>
          <p:cNvSpPr/>
          <p:nvPr/>
        </p:nvSpPr>
        <p:spPr>
          <a:xfrm>
            <a:off x="431640" y="420840"/>
            <a:ext cx="6119280" cy="3369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85000"/>
              </a:lnSpc>
            </a:pPr>
            <a:r>
              <a:rPr b="1" lang="de-DE" sz="2600" spc="-1" strike="noStrike">
                <a:solidFill>
                  <a:srgbClr val="000000"/>
                </a:solidFill>
                <a:latin typeface="Verdana"/>
                <a:ea typeface="Verdana"/>
              </a:rPr>
              <a:t>MEIN WASSERWISSEN</a:t>
            </a:r>
            <a:endParaRPr b="0" lang="de-DE" sz="2600" spc="-1" strike="noStrike">
              <a:latin typeface="Arial"/>
            </a:endParaRPr>
          </a:p>
        </p:txBody>
      </p:sp>
      <p:sp>
        <p:nvSpPr>
          <p:cNvPr id="140" name="CustomShape 2"/>
          <p:cNvSpPr/>
          <p:nvPr/>
        </p:nvSpPr>
        <p:spPr>
          <a:xfrm>
            <a:off x="474840" y="1266840"/>
            <a:ext cx="6119280" cy="30200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6800" rIns="46800" tIns="46800" bIns="46800">
            <a:spAutoFit/>
          </a:bodyPr>
          <a:p>
            <a:pPr marL="223920" indent="-223560">
              <a:lnSpc>
                <a:spcPct val="100000"/>
              </a:lnSpc>
            </a:pPr>
            <a:r>
              <a:rPr b="1" lang="de-DE" sz="2400" spc="-1" strike="noStrike">
                <a:solidFill>
                  <a:srgbClr val="535353"/>
                </a:solidFill>
                <a:latin typeface="Verdana"/>
                <a:ea typeface="Verdana"/>
              </a:rPr>
              <a:t>5. Für richtiges Händewaschen müssen wir die Hände mindestens ...  Sekunden mit Seife einschmieren.</a:t>
            </a:r>
            <a:endParaRPr b="0" lang="de-DE" sz="2400" spc="-1" strike="noStrike">
              <a:latin typeface="Arial"/>
            </a:endParaRPr>
          </a:p>
          <a:p>
            <a:pPr marL="223920" indent="-223560">
              <a:lnSpc>
                <a:spcPct val="100000"/>
              </a:lnSpc>
            </a:pPr>
            <a:endParaRPr b="0" lang="de-DE" sz="2400" spc="-1" strike="noStrike">
              <a:latin typeface="Arial"/>
            </a:endParaRPr>
          </a:p>
          <a:p>
            <a:pPr marL="223920" indent="-223560">
              <a:lnSpc>
                <a:spcPct val="100000"/>
              </a:lnSpc>
            </a:pPr>
            <a:r>
              <a:rPr b="1" lang="de-DE" sz="2400" spc="-1" strike="noStrike">
                <a:solidFill>
                  <a:srgbClr val="535353"/>
                </a:solidFill>
                <a:latin typeface="Verdana"/>
                <a:ea typeface="Verdana"/>
              </a:rPr>
              <a:t>A 20 Sek.</a:t>
            </a:r>
            <a:endParaRPr b="0" lang="de-DE" sz="2400" spc="-1" strike="noStrike">
              <a:latin typeface="Arial"/>
            </a:endParaRPr>
          </a:p>
          <a:p>
            <a:pPr marL="223920" indent="-223560">
              <a:lnSpc>
                <a:spcPct val="100000"/>
              </a:lnSpc>
            </a:pPr>
            <a:r>
              <a:rPr b="1" lang="de-DE" sz="2400" spc="-1" strike="noStrike">
                <a:solidFill>
                  <a:srgbClr val="535353"/>
                </a:solidFill>
                <a:latin typeface="Verdana"/>
                <a:ea typeface="Verdana"/>
              </a:rPr>
              <a:t>B 15 Sek.</a:t>
            </a:r>
            <a:endParaRPr b="0" lang="de-DE" sz="2400" spc="-1" strike="noStrike">
              <a:latin typeface="Arial"/>
            </a:endParaRPr>
          </a:p>
          <a:p>
            <a:pPr marL="223920" indent="-223560">
              <a:lnSpc>
                <a:spcPct val="100000"/>
              </a:lnSpc>
            </a:pPr>
            <a:r>
              <a:rPr b="1" lang="de-DE" sz="2400" spc="-1" strike="noStrike">
                <a:solidFill>
                  <a:srgbClr val="535353"/>
                </a:solidFill>
                <a:latin typeface="Verdana"/>
                <a:ea typeface="Verdana"/>
              </a:rPr>
              <a:t>C 10 Sek.</a:t>
            </a:r>
            <a:endParaRPr b="0" lang="de-DE" sz="2400" spc="-1" strike="noStrike">
              <a:latin typeface="Arial"/>
            </a:endParaRPr>
          </a:p>
        </p:txBody>
      </p:sp>
      <p:sp>
        <p:nvSpPr>
          <p:cNvPr id="141" name="CustomShape 3"/>
          <p:cNvSpPr/>
          <p:nvPr/>
        </p:nvSpPr>
        <p:spPr>
          <a:xfrm>
            <a:off x="8414640" y="6287400"/>
            <a:ext cx="74160" cy="1378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r">
              <a:lnSpc>
                <a:spcPct val="100000"/>
              </a:lnSpc>
            </a:pPr>
            <a:r>
              <a:rPr b="0" lang="de-DE" sz="900" spc="-1" strike="noStrike">
                <a:solidFill>
                  <a:srgbClr val="000000"/>
                </a:solidFill>
                <a:latin typeface="Verdana"/>
                <a:ea typeface="Verdana"/>
              </a:rPr>
              <a:t>5</a:t>
            </a:r>
            <a:endParaRPr b="0" lang="de-DE" sz="900" spc="-1" strike="noStrike">
              <a:latin typeface="Arial"/>
            </a:endParaRPr>
          </a:p>
        </p:txBody>
      </p:sp>
      <p:pic>
        <p:nvPicPr>
          <p:cNvPr id="142" name="image.png" descr=""/>
          <p:cNvPicPr/>
          <p:nvPr/>
        </p:nvPicPr>
        <p:blipFill>
          <a:blip r:embed="rId1"/>
          <a:stretch/>
        </p:blipFill>
        <p:spPr>
          <a:xfrm>
            <a:off x="3644640" y="2997720"/>
            <a:ext cx="4052880" cy="3318480"/>
          </a:xfrm>
          <a:prstGeom prst="rect">
            <a:avLst/>
          </a:prstGeom>
          <a:ln w="1260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CustomShape 1"/>
          <p:cNvSpPr/>
          <p:nvPr/>
        </p:nvSpPr>
        <p:spPr>
          <a:xfrm>
            <a:off x="431640" y="420840"/>
            <a:ext cx="6119280" cy="3369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85000"/>
              </a:lnSpc>
            </a:pPr>
            <a:r>
              <a:rPr b="1" lang="de-DE" sz="2600" spc="-1" strike="noStrike">
                <a:solidFill>
                  <a:srgbClr val="000000"/>
                </a:solidFill>
                <a:latin typeface="Verdana"/>
                <a:ea typeface="Verdana"/>
              </a:rPr>
              <a:t>MEIN WASSERWISSEN</a:t>
            </a:r>
            <a:endParaRPr b="0" lang="de-DE" sz="2600" spc="-1" strike="noStrike">
              <a:latin typeface="Arial"/>
            </a:endParaRPr>
          </a:p>
        </p:txBody>
      </p:sp>
      <p:sp>
        <p:nvSpPr>
          <p:cNvPr id="144" name="CustomShape 2"/>
          <p:cNvSpPr/>
          <p:nvPr/>
        </p:nvSpPr>
        <p:spPr>
          <a:xfrm>
            <a:off x="474840" y="1268280"/>
            <a:ext cx="6687720" cy="22885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6800" rIns="46800" tIns="46800" bIns="46800">
            <a:spAutoFit/>
          </a:bodyPr>
          <a:p>
            <a:pPr>
              <a:lnSpc>
                <a:spcPct val="100000"/>
              </a:lnSpc>
            </a:pPr>
            <a:r>
              <a:rPr b="1" lang="de-DE" sz="2400" spc="-1" strike="noStrike">
                <a:solidFill>
                  <a:srgbClr val="535353"/>
                </a:solidFill>
                <a:latin typeface="Verdana"/>
                <a:ea typeface="Verdana"/>
              </a:rPr>
              <a:t>6. Wie viel Liter Wasser sollte man am Tag trinken?</a:t>
            </a:r>
            <a:endParaRPr b="0" lang="de-DE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de-DE" sz="2400" spc="-1" strike="noStrike">
                <a:solidFill>
                  <a:srgbClr val="535353"/>
                </a:solidFill>
                <a:latin typeface="Verdana"/>
                <a:ea typeface="Verdana"/>
              </a:rPr>
              <a:t>A 1,5-2 Liter ohne Sport</a:t>
            </a:r>
            <a:endParaRPr b="0" lang="de-DE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de-DE" sz="2400" spc="-1" strike="noStrike">
                <a:solidFill>
                  <a:srgbClr val="535353"/>
                </a:solidFill>
                <a:latin typeface="Verdana"/>
                <a:ea typeface="Verdana"/>
              </a:rPr>
              <a:t>B 1,5-2 Liter mit Sport</a:t>
            </a:r>
            <a:endParaRPr b="0" lang="de-DE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de-DE" sz="2400" spc="-1" strike="noStrike">
                <a:solidFill>
                  <a:srgbClr val="535353"/>
                </a:solidFill>
                <a:latin typeface="Verdana"/>
                <a:ea typeface="Verdana"/>
              </a:rPr>
              <a:t>C 3-4 Liter ohne Sport</a:t>
            </a:r>
            <a:endParaRPr b="0" lang="de-DE" sz="2400" spc="-1" strike="noStrike">
              <a:latin typeface="Arial"/>
            </a:endParaRPr>
          </a:p>
        </p:txBody>
      </p:sp>
      <p:sp>
        <p:nvSpPr>
          <p:cNvPr id="145" name="CustomShape 3"/>
          <p:cNvSpPr/>
          <p:nvPr/>
        </p:nvSpPr>
        <p:spPr>
          <a:xfrm>
            <a:off x="8414640" y="6287400"/>
            <a:ext cx="74160" cy="1378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r">
              <a:lnSpc>
                <a:spcPct val="100000"/>
              </a:lnSpc>
            </a:pPr>
            <a:r>
              <a:rPr b="0" lang="de-DE" sz="900" spc="-1" strike="noStrike">
                <a:solidFill>
                  <a:srgbClr val="000000"/>
                </a:solidFill>
                <a:latin typeface="Verdana"/>
                <a:ea typeface="Verdana"/>
              </a:rPr>
              <a:t>7</a:t>
            </a:r>
            <a:endParaRPr b="0" lang="de-DE" sz="900" spc="-1" strike="noStrike">
              <a:latin typeface="Arial"/>
            </a:endParaRPr>
          </a:p>
        </p:txBody>
      </p:sp>
      <p:pic>
        <p:nvPicPr>
          <p:cNvPr id="146" name="image.png" descr=""/>
          <p:cNvPicPr/>
          <p:nvPr/>
        </p:nvPicPr>
        <p:blipFill>
          <a:blip r:embed="rId1"/>
          <a:stretch/>
        </p:blipFill>
        <p:spPr>
          <a:xfrm>
            <a:off x="2232000" y="3959280"/>
            <a:ext cx="4895640" cy="2447640"/>
          </a:xfrm>
          <a:prstGeom prst="rect">
            <a:avLst/>
          </a:prstGeom>
          <a:ln w="1260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CustomShape 1"/>
          <p:cNvSpPr/>
          <p:nvPr/>
        </p:nvSpPr>
        <p:spPr>
          <a:xfrm>
            <a:off x="431640" y="420840"/>
            <a:ext cx="6119280" cy="3369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85000"/>
              </a:lnSpc>
            </a:pPr>
            <a:r>
              <a:rPr b="1" lang="de-DE" sz="2600" spc="-1" strike="noStrike">
                <a:solidFill>
                  <a:srgbClr val="000000"/>
                </a:solidFill>
                <a:latin typeface="Verdana"/>
                <a:ea typeface="Verdana"/>
              </a:rPr>
              <a:t>MEIN WASSERWISSEN</a:t>
            </a:r>
            <a:endParaRPr b="0" lang="de-DE" sz="2600" spc="-1" strike="noStrike">
              <a:latin typeface="Arial"/>
            </a:endParaRPr>
          </a:p>
        </p:txBody>
      </p:sp>
      <p:sp>
        <p:nvSpPr>
          <p:cNvPr id="148" name="CustomShape 2"/>
          <p:cNvSpPr/>
          <p:nvPr/>
        </p:nvSpPr>
        <p:spPr>
          <a:xfrm>
            <a:off x="474840" y="1266840"/>
            <a:ext cx="7229160" cy="30200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6800" rIns="46800" tIns="46800" bIns="46800">
            <a:spAutoFit/>
          </a:bodyPr>
          <a:p>
            <a:pPr marL="223920" indent="-223560">
              <a:lnSpc>
                <a:spcPct val="100000"/>
              </a:lnSpc>
            </a:pPr>
            <a:r>
              <a:rPr b="1" lang="de-DE" sz="2400" spc="-1" strike="noStrike">
                <a:solidFill>
                  <a:srgbClr val="535353"/>
                </a:solidFill>
                <a:latin typeface="Verdana"/>
                <a:ea typeface="Verdana"/>
              </a:rPr>
              <a:t>7. Für die Hygiene verbrauchen wir täglich …  Wasser.</a:t>
            </a:r>
            <a:endParaRPr b="0" lang="de-DE" sz="2400" spc="-1" strike="noStrike">
              <a:latin typeface="Arial"/>
            </a:endParaRPr>
          </a:p>
          <a:p>
            <a:pPr marL="223920" indent="-223560">
              <a:lnSpc>
                <a:spcPct val="100000"/>
              </a:lnSpc>
            </a:pPr>
            <a:endParaRPr b="0" lang="de-DE" sz="2400" spc="-1" strike="noStrike">
              <a:latin typeface="Arial"/>
            </a:endParaRPr>
          </a:p>
          <a:p>
            <a:pPr marL="223920" indent="-223560">
              <a:lnSpc>
                <a:spcPct val="100000"/>
              </a:lnSpc>
            </a:pPr>
            <a:r>
              <a:rPr b="1" lang="de-DE" sz="2400" spc="-1" strike="noStrike">
                <a:solidFill>
                  <a:srgbClr val="535353"/>
                </a:solidFill>
                <a:latin typeface="Verdana"/>
                <a:ea typeface="Verdana"/>
              </a:rPr>
              <a:t>A ca. 50 Liter</a:t>
            </a:r>
            <a:endParaRPr b="0" lang="de-DE" sz="2400" spc="-1" strike="noStrike">
              <a:latin typeface="Arial"/>
            </a:endParaRPr>
          </a:p>
          <a:p>
            <a:pPr marL="223920" indent="-223560">
              <a:lnSpc>
                <a:spcPct val="100000"/>
              </a:lnSpc>
            </a:pPr>
            <a:r>
              <a:rPr b="1" lang="de-DE" sz="2400" spc="-1" strike="noStrike">
                <a:solidFill>
                  <a:srgbClr val="535353"/>
                </a:solidFill>
                <a:latin typeface="Verdana"/>
                <a:ea typeface="Verdana"/>
              </a:rPr>
              <a:t>B ca. 70 Liter</a:t>
            </a:r>
            <a:endParaRPr b="0" lang="de-DE" sz="2400" spc="-1" strike="noStrike">
              <a:latin typeface="Arial"/>
            </a:endParaRPr>
          </a:p>
          <a:p>
            <a:pPr marL="223920" indent="-223560">
              <a:lnSpc>
                <a:spcPct val="100000"/>
              </a:lnSpc>
            </a:pPr>
            <a:r>
              <a:rPr b="1" lang="de-DE" sz="2400" spc="-1" strike="noStrike">
                <a:solidFill>
                  <a:srgbClr val="535353"/>
                </a:solidFill>
                <a:latin typeface="Verdana"/>
                <a:ea typeface="Verdana"/>
              </a:rPr>
              <a:t>C ca. 90 Liter</a:t>
            </a:r>
            <a:endParaRPr b="0" lang="de-DE" sz="2400" spc="-1" strike="noStrike">
              <a:latin typeface="Arial"/>
            </a:endParaRPr>
          </a:p>
          <a:p>
            <a:pPr marL="223920" indent="-223560">
              <a:lnSpc>
                <a:spcPct val="100000"/>
              </a:lnSpc>
            </a:pPr>
            <a:endParaRPr b="0" lang="de-DE" sz="2400" spc="-1" strike="noStrike">
              <a:latin typeface="Arial"/>
            </a:endParaRPr>
          </a:p>
          <a:p>
            <a:pPr marL="223920" indent="-223560">
              <a:lnSpc>
                <a:spcPct val="100000"/>
              </a:lnSpc>
            </a:pPr>
            <a:endParaRPr b="0" lang="de-DE" sz="2400" spc="-1" strike="noStrike">
              <a:latin typeface="Arial"/>
            </a:endParaRPr>
          </a:p>
        </p:txBody>
      </p:sp>
      <p:sp>
        <p:nvSpPr>
          <p:cNvPr id="149" name="CustomShape 3"/>
          <p:cNvSpPr/>
          <p:nvPr/>
        </p:nvSpPr>
        <p:spPr>
          <a:xfrm>
            <a:off x="8414640" y="6287400"/>
            <a:ext cx="74160" cy="1378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r">
              <a:lnSpc>
                <a:spcPct val="100000"/>
              </a:lnSpc>
            </a:pPr>
            <a:r>
              <a:rPr b="0" lang="de-DE" sz="900" spc="-1" strike="noStrike">
                <a:solidFill>
                  <a:srgbClr val="000000"/>
                </a:solidFill>
                <a:latin typeface="Verdana"/>
                <a:ea typeface="Verdana"/>
              </a:rPr>
              <a:t>8</a:t>
            </a:r>
            <a:endParaRPr b="0" lang="de-DE" sz="900" spc="-1" strike="noStrike">
              <a:latin typeface="Arial"/>
            </a:endParaRPr>
          </a:p>
        </p:txBody>
      </p:sp>
      <p:pic>
        <p:nvPicPr>
          <p:cNvPr id="150" name="image.png" descr=""/>
          <p:cNvPicPr/>
          <p:nvPr/>
        </p:nvPicPr>
        <p:blipFill>
          <a:blip r:embed="rId1"/>
          <a:stretch/>
        </p:blipFill>
        <p:spPr>
          <a:xfrm>
            <a:off x="3600360" y="2879640"/>
            <a:ext cx="3239640" cy="3239640"/>
          </a:xfrm>
          <a:prstGeom prst="rect">
            <a:avLst/>
          </a:prstGeom>
          <a:ln w="1260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CustomShape 1"/>
          <p:cNvSpPr/>
          <p:nvPr/>
        </p:nvSpPr>
        <p:spPr>
          <a:xfrm>
            <a:off x="431640" y="420840"/>
            <a:ext cx="6119280" cy="3369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85000"/>
              </a:lnSpc>
            </a:pPr>
            <a:r>
              <a:rPr b="1" lang="de-DE" sz="2600" spc="-1" strike="noStrike">
                <a:solidFill>
                  <a:srgbClr val="000000"/>
                </a:solidFill>
                <a:latin typeface="Verdana"/>
                <a:ea typeface="Verdana"/>
              </a:rPr>
              <a:t>MEIN WASSERWISSEN</a:t>
            </a:r>
            <a:endParaRPr b="0" lang="de-DE" sz="2600" spc="-1" strike="noStrike">
              <a:latin typeface="Arial"/>
            </a:endParaRPr>
          </a:p>
        </p:txBody>
      </p:sp>
      <p:sp>
        <p:nvSpPr>
          <p:cNvPr id="152" name="CustomShape 2"/>
          <p:cNvSpPr/>
          <p:nvPr/>
        </p:nvSpPr>
        <p:spPr>
          <a:xfrm>
            <a:off x="474840" y="1268280"/>
            <a:ext cx="7724520" cy="30200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6800" rIns="46800" tIns="46800" bIns="46800">
            <a:spAutoFit/>
          </a:bodyPr>
          <a:p>
            <a:pPr marL="223920" indent="-223560">
              <a:lnSpc>
                <a:spcPct val="100000"/>
              </a:lnSpc>
            </a:pPr>
            <a:r>
              <a:rPr b="1" lang="de-DE" sz="2400" spc="-1" strike="noStrike">
                <a:solidFill>
                  <a:srgbClr val="535353"/>
                </a:solidFill>
                <a:latin typeface="Verdana"/>
                <a:ea typeface="Verdana"/>
              </a:rPr>
              <a:t>8. Die Deutschen verbrauchen täglich … Trinkwasser.</a:t>
            </a:r>
            <a:endParaRPr b="0" lang="de-DE" sz="2400" spc="-1" strike="noStrike">
              <a:latin typeface="Arial"/>
            </a:endParaRPr>
          </a:p>
          <a:p>
            <a:pPr marL="223920" indent="-223560">
              <a:lnSpc>
                <a:spcPct val="100000"/>
              </a:lnSpc>
            </a:pPr>
            <a:endParaRPr b="0" lang="de-DE" sz="2400" spc="-1" strike="noStrike">
              <a:latin typeface="Arial"/>
            </a:endParaRPr>
          </a:p>
          <a:p>
            <a:pPr marL="223920" indent="-223560">
              <a:lnSpc>
                <a:spcPct val="100000"/>
              </a:lnSpc>
            </a:pPr>
            <a:r>
              <a:rPr b="1" lang="de-DE" sz="2400" spc="-1" strike="noStrike">
                <a:solidFill>
                  <a:srgbClr val="535353"/>
                </a:solidFill>
                <a:latin typeface="Verdana"/>
                <a:ea typeface="Verdana"/>
              </a:rPr>
              <a:t>A ca. 150 Liter</a:t>
            </a:r>
            <a:endParaRPr b="0" lang="de-DE" sz="2400" spc="-1" strike="noStrike">
              <a:latin typeface="Arial"/>
            </a:endParaRPr>
          </a:p>
          <a:p>
            <a:pPr marL="223920" indent="-223560">
              <a:lnSpc>
                <a:spcPct val="100000"/>
              </a:lnSpc>
            </a:pPr>
            <a:r>
              <a:rPr b="1" lang="de-DE" sz="2400" spc="-1" strike="noStrike">
                <a:solidFill>
                  <a:srgbClr val="535353"/>
                </a:solidFill>
                <a:latin typeface="Verdana"/>
                <a:ea typeface="Verdana"/>
              </a:rPr>
              <a:t>B ca. 120 Liter</a:t>
            </a:r>
            <a:endParaRPr b="0" lang="de-DE" sz="2400" spc="-1" strike="noStrike">
              <a:latin typeface="Arial"/>
            </a:endParaRPr>
          </a:p>
          <a:p>
            <a:pPr marL="223920" indent="-223560">
              <a:lnSpc>
                <a:spcPct val="100000"/>
              </a:lnSpc>
            </a:pPr>
            <a:r>
              <a:rPr b="1" lang="de-DE" sz="2400" spc="-1" strike="noStrike">
                <a:solidFill>
                  <a:srgbClr val="535353"/>
                </a:solidFill>
                <a:latin typeface="Verdana"/>
                <a:ea typeface="Verdana"/>
              </a:rPr>
              <a:t>C ca. 90 Liter</a:t>
            </a:r>
            <a:endParaRPr b="0" lang="de-DE" sz="2400" spc="-1" strike="noStrike">
              <a:latin typeface="Arial"/>
            </a:endParaRPr>
          </a:p>
          <a:p>
            <a:pPr marL="223920" indent="-223560">
              <a:lnSpc>
                <a:spcPct val="100000"/>
              </a:lnSpc>
            </a:pPr>
            <a:endParaRPr b="0" lang="de-DE" sz="2400" spc="-1" strike="noStrike">
              <a:latin typeface="Arial"/>
            </a:endParaRPr>
          </a:p>
          <a:p>
            <a:pPr marL="223920" indent="-223560">
              <a:lnSpc>
                <a:spcPct val="100000"/>
              </a:lnSpc>
            </a:pPr>
            <a:endParaRPr b="0" lang="de-DE" sz="2400" spc="-1" strike="noStrike">
              <a:latin typeface="Arial"/>
            </a:endParaRPr>
          </a:p>
        </p:txBody>
      </p:sp>
      <p:sp>
        <p:nvSpPr>
          <p:cNvPr id="153" name="CustomShape 3"/>
          <p:cNvSpPr/>
          <p:nvPr/>
        </p:nvSpPr>
        <p:spPr>
          <a:xfrm>
            <a:off x="8414640" y="6287400"/>
            <a:ext cx="74160" cy="1378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r">
              <a:lnSpc>
                <a:spcPct val="100000"/>
              </a:lnSpc>
            </a:pPr>
            <a:r>
              <a:rPr b="0" lang="de-DE" sz="900" spc="-1" strike="noStrike">
                <a:solidFill>
                  <a:srgbClr val="000000"/>
                </a:solidFill>
                <a:latin typeface="Verdana"/>
                <a:ea typeface="Verdana"/>
              </a:rPr>
              <a:t>9</a:t>
            </a:r>
            <a:endParaRPr b="0" lang="de-DE" sz="900" spc="-1" strike="noStrike">
              <a:latin typeface="Arial"/>
            </a:endParaRPr>
          </a:p>
        </p:txBody>
      </p:sp>
      <p:pic>
        <p:nvPicPr>
          <p:cNvPr id="154" name="image.png" descr=""/>
          <p:cNvPicPr/>
          <p:nvPr/>
        </p:nvPicPr>
        <p:blipFill>
          <a:blip r:embed="rId1"/>
          <a:stretch/>
        </p:blipFill>
        <p:spPr>
          <a:xfrm>
            <a:off x="2581200" y="3581280"/>
            <a:ext cx="5974920" cy="2460240"/>
          </a:xfrm>
          <a:prstGeom prst="rect">
            <a:avLst/>
          </a:prstGeom>
          <a:ln w="1260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8f8f8f"/>
      </a:accent3>
      <a:accent4>
        <a:srgbClr val="707070"/>
      </a:accent4>
      <a:accent5>
        <a:srgbClr val="aae0c9"/>
      </a:accent5>
      <a:accent6>
        <a:srgbClr val="2e2eb9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8f8f8f"/>
      </a:accent3>
      <a:accent4>
        <a:srgbClr val="707070"/>
      </a:accent4>
      <a:accent5>
        <a:srgbClr val="aae0c9"/>
      </a:accent5>
      <a:accent6>
        <a:srgbClr val="2e2eb9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8f8f8f"/>
      </a:accent3>
      <a:accent4>
        <a:srgbClr val="707070"/>
      </a:accent4>
      <a:accent5>
        <a:srgbClr val="aae0c9"/>
      </a:accent5>
      <a:accent6>
        <a:srgbClr val="2e2eb9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Trio_Office/6.2.8.2$Windows_x86 LibreOffice_project/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de-DE</dc:language>
  <cp:lastModifiedBy/>
  <dcterms:modified xsi:type="dcterms:W3CDTF">2021-04-28T15:42:20Z</dcterms:modified>
  <cp:revision>1</cp:revision>
  <dc:subject/>
  <dc:title/>
</cp:coreProperties>
</file>