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43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qObsqM/+JYwRW2RtBLAKPQNlkA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ie Sing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6A444-4652-4D49-81F0-761EB21815FE}" v="23" dt="2022-03-03T14:24:27.085"/>
  </p1510:revLst>
</p1510:revInfo>
</file>

<file path=ppt/tableStyles.xml><?xml version="1.0" encoding="utf-8"?>
<a:tblStyleLst xmlns:a="http://schemas.openxmlformats.org/drawingml/2006/main" def="{347AB380-F0B7-48A2-8BEC-ADE3E98C54FF}">
  <a:tblStyle styleId="{347AB380-F0B7-48A2-8BEC-ADE3E98C54FF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/>
      <a:tcStyle>
        <a:tcBdr/>
        <a:fill>
          <a:solidFill>
            <a:srgbClr val="DFE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FEB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7476A444-4652-4D49-81F0-761EB21815FE}"/>
    <pc:docChg chg="custSel addSld modSld sldOrd">
      <pc:chgData name="Stefanie Singh" userId="01e5399a2eca0ac8" providerId="LiveId" clId="{7476A444-4652-4D49-81F0-761EB21815FE}" dt="2022-03-03T14:32:14.993" v="343" actId="20577"/>
      <pc:docMkLst>
        <pc:docMk/>
      </pc:docMkLst>
      <pc:sldChg chg="addSp delSp modSp mod">
        <pc:chgData name="Stefanie Singh" userId="01e5399a2eca0ac8" providerId="LiveId" clId="{7476A444-4652-4D49-81F0-761EB21815FE}" dt="2021-11-19T17:51:19.782" v="223" actId="1076"/>
        <pc:sldMkLst>
          <pc:docMk/>
          <pc:sldMk cId="0" sldId="265"/>
        </pc:sldMkLst>
        <pc:spChg chg="add del mod">
          <ac:chgData name="Stefanie Singh" userId="01e5399a2eca0ac8" providerId="LiveId" clId="{7476A444-4652-4D49-81F0-761EB21815FE}" dt="2021-11-19T17:49:56.928" v="210" actId="478"/>
          <ac:spMkLst>
            <pc:docMk/>
            <pc:sldMk cId="0" sldId="265"/>
            <ac:spMk id="2" creationId="{F7A29C18-1D30-4B29-BC22-9BCB98E47623}"/>
          </ac:spMkLst>
        </pc:spChg>
        <pc:spChg chg="add del mod">
          <ac:chgData name="Stefanie Singh" userId="01e5399a2eca0ac8" providerId="LiveId" clId="{7476A444-4652-4D49-81F0-761EB21815FE}" dt="2021-11-19T17:49:57.874" v="211" actId="478"/>
          <ac:spMkLst>
            <pc:docMk/>
            <pc:sldMk cId="0" sldId="265"/>
            <ac:spMk id="11" creationId="{443E7F3C-B0B0-475C-9F16-3272E8DC5333}"/>
          </ac:spMkLst>
        </pc:spChg>
        <pc:spChg chg="add mod">
          <ac:chgData name="Stefanie Singh" userId="01e5399a2eca0ac8" providerId="LiveId" clId="{7476A444-4652-4D49-81F0-761EB21815FE}" dt="2021-11-19T17:51:15.180" v="222" actId="1076"/>
          <ac:spMkLst>
            <pc:docMk/>
            <pc:sldMk cId="0" sldId="265"/>
            <ac:spMk id="12" creationId="{456F8849-E4B6-4234-83FA-98E73F7E9FB2}"/>
          </ac:spMkLst>
        </pc:spChg>
        <pc:spChg chg="add mod">
          <ac:chgData name="Stefanie Singh" userId="01e5399a2eca0ac8" providerId="LiveId" clId="{7476A444-4652-4D49-81F0-761EB21815FE}" dt="2021-11-19T17:51:19.782" v="223" actId="1076"/>
          <ac:spMkLst>
            <pc:docMk/>
            <pc:sldMk cId="0" sldId="265"/>
            <ac:spMk id="13" creationId="{079BA43A-CC47-47B5-9D5A-B4CDA5E38D52}"/>
          </ac:spMkLst>
        </pc:spChg>
        <pc:spChg chg="mod">
          <ac:chgData name="Stefanie Singh" userId="01e5399a2eca0ac8" providerId="LiveId" clId="{7476A444-4652-4D49-81F0-761EB21815FE}" dt="2021-11-19T17:51:03.613" v="221" actId="20577"/>
          <ac:spMkLst>
            <pc:docMk/>
            <pc:sldMk cId="0" sldId="265"/>
            <ac:spMk id="307" creationId="{00000000-0000-0000-0000-000000000000}"/>
          </ac:spMkLst>
        </pc:spChg>
        <pc:spChg chg="del mod">
          <ac:chgData name="Stefanie Singh" userId="01e5399a2eca0ac8" providerId="LiveId" clId="{7476A444-4652-4D49-81F0-761EB21815FE}" dt="2021-11-19T17:23:23.617" v="32"/>
          <ac:spMkLst>
            <pc:docMk/>
            <pc:sldMk cId="0" sldId="265"/>
            <ac:spMk id="312" creationId="{00000000-0000-0000-0000-000000000000}"/>
          </ac:spMkLst>
        </pc:spChg>
        <pc:spChg chg="del mod">
          <ac:chgData name="Stefanie Singh" userId="01e5399a2eca0ac8" providerId="LiveId" clId="{7476A444-4652-4D49-81F0-761EB21815FE}" dt="2021-11-19T17:23:23.617" v="34"/>
          <ac:spMkLst>
            <pc:docMk/>
            <pc:sldMk cId="0" sldId="265"/>
            <ac:spMk id="313" creationId="{00000000-0000-0000-0000-000000000000}"/>
          </ac:spMkLst>
        </pc:spChg>
      </pc:sldChg>
      <pc:sldChg chg="modSp mod">
        <pc:chgData name="Stefanie Singh" userId="01e5399a2eca0ac8" providerId="LiveId" clId="{7476A444-4652-4D49-81F0-761EB21815FE}" dt="2022-03-03T14:31:16.160" v="319" actId="20577"/>
        <pc:sldMkLst>
          <pc:docMk/>
          <pc:sldMk cId="0" sldId="266"/>
        </pc:sldMkLst>
        <pc:spChg chg="mod">
          <ac:chgData name="Stefanie Singh" userId="01e5399a2eca0ac8" providerId="LiveId" clId="{7476A444-4652-4D49-81F0-761EB21815FE}" dt="2022-03-03T14:31:12.761" v="316" actId="1076"/>
          <ac:spMkLst>
            <pc:docMk/>
            <pc:sldMk cId="0" sldId="266"/>
            <ac:spMk id="322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0:45.169" v="309" actId="1076"/>
          <ac:spMkLst>
            <pc:docMk/>
            <pc:sldMk cId="0" sldId="266"/>
            <ac:spMk id="323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1:02.731" v="314" actId="1076"/>
          <ac:spMkLst>
            <pc:docMk/>
            <pc:sldMk cId="0" sldId="266"/>
            <ac:spMk id="324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0:53.534" v="312" actId="14100"/>
          <ac:spMkLst>
            <pc:docMk/>
            <pc:sldMk cId="0" sldId="266"/>
            <ac:spMk id="330" creationId="{00000000-0000-0000-0000-000000000000}"/>
          </ac:spMkLst>
        </pc:spChg>
        <pc:grpChg chg="mod">
          <ac:chgData name="Stefanie Singh" userId="01e5399a2eca0ac8" providerId="LiveId" clId="{7476A444-4652-4D49-81F0-761EB21815FE}" dt="2022-03-03T14:31:07.696" v="315" actId="1076"/>
          <ac:grpSpMkLst>
            <pc:docMk/>
            <pc:sldMk cId="0" sldId="266"/>
            <ac:grpSpMk id="326" creationId="{00000000-0000-0000-0000-000000000000}"/>
          </ac:grpSpMkLst>
        </pc:grpChg>
        <pc:grpChg chg="mod">
          <ac:chgData name="Stefanie Singh" userId="01e5399a2eca0ac8" providerId="LiveId" clId="{7476A444-4652-4D49-81F0-761EB21815FE}" dt="2022-03-03T14:30:58.370" v="313" actId="1076"/>
          <ac:grpSpMkLst>
            <pc:docMk/>
            <pc:sldMk cId="0" sldId="266"/>
            <ac:grpSpMk id="329" creationId="{00000000-0000-0000-0000-000000000000}"/>
          </ac:grpSpMkLst>
        </pc:grpChg>
        <pc:graphicFrameChg chg="modGraphic">
          <ac:chgData name="Stefanie Singh" userId="01e5399a2eca0ac8" providerId="LiveId" clId="{7476A444-4652-4D49-81F0-761EB21815FE}" dt="2022-03-03T14:31:16.160" v="319" actId="20577"/>
          <ac:graphicFrameMkLst>
            <pc:docMk/>
            <pc:sldMk cId="0" sldId="266"/>
            <ac:graphicFrameMk id="321" creationId="{00000000-0000-0000-0000-000000000000}"/>
          </ac:graphicFrameMkLst>
        </pc:graphicFrameChg>
      </pc:sldChg>
      <pc:sldChg chg="delSp modSp mod">
        <pc:chgData name="Stefanie Singh" userId="01e5399a2eca0ac8" providerId="LiveId" clId="{7476A444-4652-4D49-81F0-761EB21815FE}" dt="2022-03-03T14:32:14.993" v="343" actId="20577"/>
        <pc:sldMkLst>
          <pc:docMk/>
          <pc:sldMk cId="0" sldId="267"/>
        </pc:sldMkLst>
        <pc:spChg chg="mod">
          <ac:chgData name="Stefanie Singh" userId="01e5399a2eca0ac8" providerId="LiveId" clId="{7476A444-4652-4D49-81F0-761EB21815FE}" dt="2022-03-03T14:31:36.075" v="326" actId="14100"/>
          <ac:spMkLst>
            <pc:docMk/>
            <pc:sldMk cId="0" sldId="267"/>
            <ac:spMk id="337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1:45.261" v="327" actId="1076"/>
          <ac:spMkLst>
            <pc:docMk/>
            <pc:sldMk cId="0" sldId="267"/>
            <ac:spMk id="338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2:14.993" v="343" actId="20577"/>
          <ac:spMkLst>
            <pc:docMk/>
            <pc:sldMk cId="0" sldId="267"/>
            <ac:spMk id="341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1:29.370" v="324" actId="20577"/>
          <ac:spMkLst>
            <pc:docMk/>
            <pc:sldMk cId="0" sldId="267"/>
            <ac:spMk id="343" creationId="{00000000-0000-0000-0000-000000000000}"/>
          </ac:spMkLst>
        </pc:spChg>
        <pc:picChg chg="del">
          <ac:chgData name="Stefanie Singh" userId="01e5399a2eca0ac8" providerId="LiveId" clId="{7476A444-4652-4D49-81F0-761EB21815FE}" dt="2022-03-03T14:31:31.600" v="325" actId="478"/>
          <ac:picMkLst>
            <pc:docMk/>
            <pc:sldMk cId="0" sldId="267"/>
            <ac:picMk id="346" creationId="{00000000-0000-0000-0000-000000000000}"/>
          </ac:picMkLst>
        </pc:picChg>
      </pc:sldChg>
      <pc:sldChg chg="delSp modSp mod ord">
        <pc:chgData name="Stefanie Singh" userId="01e5399a2eca0ac8" providerId="LiveId" clId="{7476A444-4652-4D49-81F0-761EB21815FE}" dt="2022-03-03T14:32:06.775" v="337" actId="20577"/>
        <pc:sldMkLst>
          <pc:docMk/>
          <pc:sldMk cId="0" sldId="268"/>
        </pc:sldMkLst>
        <pc:spChg chg="mod">
          <ac:chgData name="Stefanie Singh" userId="01e5399a2eca0ac8" providerId="LiveId" clId="{7476A444-4652-4D49-81F0-761EB21815FE}" dt="2022-03-03T14:31:58.390" v="330" actId="14100"/>
          <ac:spMkLst>
            <pc:docMk/>
            <pc:sldMk cId="0" sldId="268"/>
            <ac:spMk id="355" creationId="{00000000-0000-0000-0000-000000000000}"/>
          </ac:spMkLst>
        </pc:spChg>
        <pc:spChg chg="mod ord">
          <ac:chgData name="Stefanie Singh" userId="01e5399a2eca0ac8" providerId="LiveId" clId="{7476A444-4652-4D49-81F0-761EB21815FE}" dt="2021-11-19T17:41:26.174" v="207" actId="20577"/>
          <ac:spMkLst>
            <pc:docMk/>
            <pc:sldMk cId="0" sldId="268"/>
            <ac:spMk id="356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2:06.775" v="337" actId="20577"/>
          <ac:spMkLst>
            <pc:docMk/>
            <pc:sldMk cId="0" sldId="268"/>
            <ac:spMk id="359" creationId="{00000000-0000-0000-0000-000000000000}"/>
          </ac:spMkLst>
        </pc:spChg>
        <pc:spChg chg="mod">
          <ac:chgData name="Stefanie Singh" userId="01e5399a2eca0ac8" providerId="LiveId" clId="{7476A444-4652-4D49-81F0-761EB21815FE}" dt="2022-03-03T14:31:52.519" v="328" actId="20577"/>
          <ac:spMkLst>
            <pc:docMk/>
            <pc:sldMk cId="0" sldId="268"/>
            <ac:spMk id="361" creationId="{00000000-0000-0000-0000-000000000000}"/>
          </ac:spMkLst>
        </pc:spChg>
        <pc:picChg chg="del">
          <ac:chgData name="Stefanie Singh" userId="01e5399a2eca0ac8" providerId="LiveId" clId="{7476A444-4652-4D49-81F0-761EB21815FE}" dt="2022-03-03T14:31:54.351" v="329" actId="478"/>
          <ac:picMkLst>
            <pc:docMk/>
            <pc:sldMk cId="0" sldId="268"/>
            <ac:picMk id="364" creationId="{00000000-0000-0000-0000-000000000000}"/>
          </ac:picMkLst>
        </pc:picChg>
      </pc:sldChg>
      <pc:sldChg chg="modSp mod ord">
        <pc:chgData name="Stefanie Singh" userId="01e5399a2eca0ac8" providerId="LiveId" clId="{7476A444-4652-4D49-81F0-761EB21815FE}" dt="2022-03-03T14:25:03.378" v="263" actId="20577"/>
        <pc:sldMkLst>
          <pc:docMk/>
          <pc:sldMk cId="0" sldId="269"/>
        </pc:sldMkLst>
        <pc:spChg chg="mod">
          <ac:chgData name="Stefanie Singh" userId="01e5399a2eca0ac8" providerId="LiveId" clId="{7476A444-4652-4D49-81F0-761EB21815FE}" dt="2022-03-03T14:25:03.378" v="263" actId="20577"/>
          <ac:spMkLst>
            <pc:docMk/>
            <pc:sldMk cId="0" sldId="269"/>
            <ac:spMk id="376" creationId="{00000000-0000-0000-0000-000000000000}"/>
          </ac:spMkLst>
        </pc:spChg>
        <pc:spChg chg="mod">
          <ac:chgData name="Stefanie Singh" userId="01e5399a2eca0ac8" providerId="LiveId" clId="{7476A444-4652-4D49-81F0-761EB21815FE}" dt="2021-11-19T17:24:13.397" v="43" actId="14100"/>
          <ac:spMkLst>
            <pc:docMk/>
            <pc:sldMk cId="0" sldId="269"/>
            <ac:spMk id="380" creationId="{00000000-0000-0000-0000-000000000000}"/>
          </ac:spMkLst>
        </pc:spChg>
      </pc:sldChg>
      <pc:sldChg chg="modSp mod">
        <pc:chgData name="Stefanie Singh" userId="01e5399a2eca0ac8" providerId="LiveId" clId="{7476A444-4652-4D49-81F0-761EB21815FE}" dt="2022-03-03T14:24:59.326" v="261" actId="20577"/>
        <pc:sldMkLst>
          <pc:docMk/>
          <pc:sldMk cId="0" sldId="270"/>
        </pc:sldMkLst>
        <pc:spChg chg="mod">
          <ac:chgData name="Stefanie Singh" userId="01e5399a2eca0ac8" providerId="LiveId" clId="{7476A444-4652-4D49-81F0-761EB21815FE}" dt="2022-03-03T14:24:59.326" v="261" actId="20577"/>
          <ac:spMkLst>
            <pc:docMk/>
            <pc:sldMk cId="0" sldId="270"/>
            <ac:spMk id="388" creationId="{00000000-0000-0000-0000-000000000000}"/>
          </ac:spMkLst>
        </pc:spChg>
      </pc:sldChg>
      <pc:sldChg chg="addSp modSp mod">
        <pc:chgData name="Stefanie Singh" userId="01e5399a2eca0ac8" providerId="LiveId" clId="{7476A444-4652-4D49-81F0-761EB21815FE}" dt="2021-11-19T17:29:32.089" v="47" actId="1076"/>
        <pc:sldMkLst>
          <pc:docMk/>
          <pc:sldMk cId="0" sldId="271"/>
        </pc:sldMkLst>
        <pc:picChg chg="add mod">
          <ac:chgData name="Stefanie Singh" userId="01e5399a2eca0ac8" providerId="LiveId" clId="{7476A444-4652-4D49-81F0-761EB21815FE}" dt="2021-11-19T17:29:32.089" v="47" actId="1076"/>
          <ac:picMkLst>
            <pc:docMk/>
            <pc:sldMk cId="0" sldId="271"/>
            <ac:picMk id="17" creationId="{C0826DD0-76E4-4A7E-BBBD-FAD700075BA3}"/>
          </ac:picMkLst>
        </pc:picChg>
      </pc:sldChg>
      <pc:sldChg chg="addSp modSp mod">
        <pc:chgData name="Stefanie Singh" userId="01e5399a2eca0ac8" providerId="LiveId" clId="{7476A444-4652-4D49-81F0-761EB21815FE}" dt="2021-11-19T17:40:49.067" v="202" actId="1076"/>
        <pc:sldMkLst>
          <pc:docMk/>
          <pc:sldMk cId="0" sldId="272"/>
        </pc:sldMkLst>
        <pc:spChg chg="add mod ord">
          <ac:chgData name="Stefanie Singh" userId="01e5399a2eca0ac8" providerId="LiveId" clId="{7476A444-4652-4D49-81F0-761EB21815FE}" dt="2021-11-19T17:40:49.067" v="202" actId="1076"/>
          <ac:spMkLst>
            <pc:docMk/>
            <pc:sldMk cId="0" sldId="272"/>
            <ac:spMk id="2" creationId="{58308FD2-9E39-4AD4-B690-C0A3F6BA7EA9}"/>
          </ac:spMkLst>
        </pc:spChg>
        <pc:spChg chg="mod ord">
          <ac:chgData name="Stefanie Singh" userId="01e5399a2eca0ac8" providerId="LiveId" clId="{7476A444-4652-4D49-81F0-761EB21815FE}" dt="2021-11-19T17:40:35.509" v="199" actId="167"/>
          <ac:spMkLst>
            <pc:docMk/>
            <pc:sldMk cId="0" sldId="272"/>
            <ac:spMk id="425" creationId="{00000000-0000-0000-0000-000000000000}"/>
          </ac:spMkLst>
        </pc:spChg>
        <pc:picChg chg="add mod">
          <ac:chgData name="Stefanie Singh" userId="01e5399a2eca0ac8" providerId="LiveId" clId="{7476A444-4652-4D49-81F0-761EB21815FE}" dt="2021-11-19T17:29:38.855" v="49" actId="1076"/>
          <ac:picMkLst>
            <pc:docMk/>
            <pc:sldMk cId="0" sldId="272"/>
            <ac:picMk id="9" creationId="{A996F364-B4FF-4225-BC73-B87B12395256}"/>
          </ac:picMkLst>
        </pc:picChg>
        <pc:picChg chg="mod">
          <ac:chgData name="Stefanie Singh" userId="01e5399a2eca0ac8" providerId="LiveId" clId="{7476A444-4652-4D49-81F0-761EB21815FE}" dt="2021-11-19T17:40:45.905" v="201" actId="1076"/>
          <ac:picMkLst>
            <pc:docMk/>
            <pc:sldMk cId="0" sldId="272"/>
            <ac:picMk id="424" creationId="{00000000-0000-0000-0000-000000000000}"/>
          </ac:picMkLst>
        </pc:picChg>
      </pc:sldChg>
      <pc:sldChg chg="addSp modSp mod">
        <pc:chgData name="Stefanie Singh" userId="01e5399a2eca0ac8" providerId="LiveId" clId="{7476A444-4652-4D49-81F0-761EB21815FE}" dt="2021-11-19T17:33:37.588" v="94" actId="207"/>
        <pc:sldMkLst>
          <pc:docMk/>
          <pc:sldMk cId="0" sldId="273"/>
        </pc:sldMkLst>
        <pc:picChg chg="add mod">
          <ac:chgData name="Stefanie Singh" userId="01e5399a2eca0ac8" providerId="LiveId" clId="{7476A444-4652-4D49-81F0-761EB21815FE}" dt="2021-11-19T17:30:43.618" v="61" actId="1076"/>
          <ac:picMkLst>
            <pc:docMk/>
            <pc:sldMk cId="0" sldId="273"/>
            <ac:picMk id="3" creationId="{BA6B7DD1-9012-4BFC-AE3A-2F7F36EC8742}"/>
          </ac:picMkLst>
        </pc:picChg>
        <pc:picChg chg="add mod">
          <ac:chgData name="Stefanie Singh" userId="01e5399a2eca0ac8" providerId="LiveId" clId="{7476A444-4652-4D49-81F0-761EB21815FE}" dt="2021-11-19T17:33:37.588" v="94" actId="207"/>
          <ac:picMkLst>
            <pc:docMk/>
            <pc:sldMk cId="0" sldId="273"/>
            <ac:picMk id="5" creationId="{32164236-C25A-40A7-B4DE-1DD31F06B02F}"/>
          </ac:picMkLst>
        </pc:picChg>
        <pc:picChg chg="add mod">
          <ac:chgData name="Stefanie Singh" userId="01e5399a2eca0ac8" providerId="LiveId" clId="{7476A444-4652-4D49-81F0-761EB21815FE}" dt="2021-11-19T17:30:33.387" v="54" actId="1076"/>
          <ac:picMkLst>
            <pc:docMk/>
            <pc:sldMk cId="0" sldId="273"/>
            <ac:picMk id="9" creationId="{C1F8805A-9D03-4146-BF3F-B6865B06630E}"/>
          </ac:picMkLst>
        </pc:picChg>
      </pc:sldChg>
      <pc:sldChg chg="addSp modSp mod">
        <pc:chgData name="Stefanie Singh" userId="01e5399a2eca0ac8" providerId="LiveId" clId="{7476A444-4652-4D49-81F0-761EB21815FE}" dt="2021-11-19T17:33:30.900" v="93" actId="207"/>
        <pc:sldMkLst>
          <pc:docMk/>
          <pc:sldMk cId="0" sldId="274"/>
        </pc:sldMkLst>
        <pc:spChg chg="mod">
          <ac:chgData name="Stefanie Singh" userId="01e5399a2eca0ac8" providerId="LiveId" clId="{7476A444-4652-4D49-81F0-761EB21815FE}" dt="2021-11-19T17:31:47.869" v="88" actId="20577"/>
          <ac:spMkLst>
            <pc:docMk/>
            <pc:sldMk cId="0" sldId="274"/>
            <ac:spMk id="442" creationId="{00000000-0000-0000-0000-000000000000}"/>
          </ac:spMkLst>
        </pc:spChg>
        <pc:picChg chg="add mod">
          <ac:chgData name="Stefanie Singh" userId="01e5399a2eca0ac8" providerId="LiveId" clId="{7476A444-4652-4D49-81F0-761EB21815FE}" dt="2021-11-19T17:31:01.136" v="69" actId="1076"/>
          <ac:picMkLst>
            <pc:docMk/>
            <pc:sldMk cId="0" sldId="274"/>
            <ac:picMk id="3" creationId="{9608D101-523F-4D79-83D1-49DE4EE3FB7B}"/>
          </ac:picMkLst>
        </pc:picChg>
        <pc:picChg chg="add mod">
          <ac:chgData name="Stefanie Singh" userId="01e5399a2eca0ac8" providerId="LiveId" clId="{7476A444-4652-4D49-81F0-761EB21815FE}" dt="2021-11-19T17:33:30.900" v="93" actId="207"/>
          <ac:picMkLst>
            <pc:docMk/>
            <pc:sldMk cId="0" sldId="274"/>
            <ac:picMk id="5" creationId="{2A6E5194-4987-4C75-B33F-6BD102879F7A}"/>
          </ac:picMkLst>
        </pc:picChg>
        <pc:picChg chg="add mod">
          <ac:chgData name="Stefanie Singh" userId="01e5399a2eca0ac8" providerId="LiveId" clId="{7476A444-4652-4D49-81F0-761EB21815FE}" dt="2021-11-19T17:30:51.848" v="62" actId="1076"/>
          <ac:picMkLst>
            <pc:docMk/>
            <pc:sldMk cId="0" sldId="274"/>
            <ac:picMk id="9" creationId="{77390E70-9E93-4121-B21B-B9B5AB6E69FB}"/>
          </ac:picMkLst>
        </pc:picChg>
      </pc:sldChg>
      <pc:sldChg chg="addSp modSp mod">
        <pc:chgData name="Stefanie Singh" userId="01e5399a2eca0ac8" providerId="LiveId" clId="{7476A444-4652-4D49-81F0-761EB21815FE}" dt="2021-11-19T17:34:14.268" v="104" actId="14100"/>
        <pc:sldMkLst>
          <pc:docMk/>
          <pc:sldMk cId="0" sldId="275"/>
        </pc:sldMkLst>
        <pc:spChg chg="mod">
          <ac:chgData name="Stefanie Singh" userId="01e5399a2eca0ac8" providerId="LiveId" clId="{7476A444-4652-4D49-81F0-761EB21815FE}" dt="2021-11-19T17:34:14.268" v="104" actId="14100"/>
          <ac:spMkLst>
            <pc:docMk/>
            <pc:sldMk cId="0" sldId="275"/>
            <ac:spMk id="457" creationId="{00000000-0000-0000-0000-000000000000}"/>
          </ac:spMkLst>
        </pc:spChg>
        <pc:picChg chg="add mod">
          <ac:chgData name="Stefanie Singh" userId="01e5399a2eca0ac8" providerId="LiveId" clId="{7476A444-4652-4D49-81F0-761EB21815FE}" dt="2021-11-19T17:31:07.963" v="73" actId="1076"/>
          <ac:picMkLst>
            <pc:docMk/>
            <pc:sldMk cId="0" sldId="275"/>
            <ac:picMk id="3" creationId="{8FCDF067-5440-4BFF-89A2-84DFB9425FE7}"/>
          </ac:picMkLst>
        </pc:picChg>
        <pc:picChg chg="add mod">
          <ac:chgData name="Stefanie Singh" userId="01e5399a2eca0ac8" providerId="LiveId" clId="{7476A444-4652-4D49-81F0-761EB21815FE}" dt="2021-11-19T17:34:11.377" v="103" actId="207"/>
          <ac:picMkLst>
            <pc:docMk/>
            <pc:sldMk cId="0" sldId="275"/>
            <ac:picMk id="5" creationId="{4F1484F7-28A8-468F-911A-784B6C5194F1}"/>
          </ac:picMkLst>
        </pc:picChg>
        <pc:picChg chg="add mod">
          <ac:chgData name="Stefanie Singh" userId="01e5399a2eca0ac8" providerId="LiveId" clId="{7476A444-4652-4D49-81F0-761EB21815FE}" dt="2021-11-19T17:31:20.272" v="75" actId="1076"/>
          <ac:picMkLst>
            <pc:docMk/>
            <pc:sldMk cId="0" sldId="275"/>
            <ac:picMk id="11" creationId="{EAC7BF47-0803-467E-B31D-2ABC5174AFEB}"/>
          </ac:picMkLst>
        </pc:picChg>
      </pc:sldChg>
      <pc:sldChg chg="addSp delSp modSp mod">
        <pc:chgData name="Stefanie Singh" userId="01e5399a2eca0ac8" providerId="LiveId" clId="{7476A444-4652-4D49-81F0-761EB21815FE}" dt="2021-11-19T17:58:06.013" v="227" actId="14100"/>
        <pc:sldMkLst>
          <pc:docMk/>
          <pc:sldMk cId="0" sldId="276"/>
        </pc:sldMkLst>
        <pc:spChg chg="mod">
          <ac:chgData name="Stefanie Singh" userId="01e5399a2eca0ac8" providerId="LiveId" clId="{7476A444-4652-4D49-81F0-761EB21815FE}" dt="2021-11-19T17:58:06.013" v="227" actId="14100"/>
          <ac:spMkLst>
            <pc:docMk/>
            <pc:sldMk cId="0" sldId="276"/>
            <ac:spMk id="467" creationId="{00000000-0000-0000-0000-000000000000}"/>
          </ac:spMkLst>
        </pc:spChg>
        <pc:picChg chg="add mod">
          <ac:chgData name="Stefanie Singh" userId="01e5399a2eca0ac8" providerId="LiveId" clId="{7476A444-4652-4D49-81F0-761EB21815FE}" dt="2021-11-19T17:35:04.962" v="117" actId="1076"/>
          <ac:picMkLst>
            <pc:docMk/>
            <pc:sldMk cId="0" sldId="276"/>
            <ac:picMk id="3" creationId="{A8CE6F1D-34EC-46FD-90B9-5A972C09DE13}"/>
          </ac:picMkLst>
        </pc:picChg>
        <pc:picChg chg="add del mod">
          <ac:chgData name="Stefanie Singh" userId="01e5399a2eca0ac8" providerId="LiveId" clId="{7476A444-4652-4D49-81F0-761EB21815FE}" dt="2021-11-19T17:35:57.424" v="123" actId="21"/>
          <ac:picMkLst>
            <pc:docMk/>
            <pc:sldMk cId="0" sldId="276"/>
            <ac:picMk id="5" creationId="{73F23614-9E69-4EF7-A79E-746ED666E0EB}"/>
          </ac:picMkLst>
        </pc:picChg>
        <pc:picChg chg="add mod">
          <ac:chgData name="Stefanie Singh" userId="01e5399a2eca0ac8" providerId="LiveId" clId="{7476A444-4652-4D49-81F0-761EB21815FE}" dt="2021-11-19T17:36:26.929" v="126" actId="207"/>
          <ac:picMkLst>
            <pc:docMk/>
            <pc:sldMk cId="0" sldId="276"/>
            <ac:picMk id="7" creationId="{03D8314F-1EAD-4EB7-A4BD-D6E9B1921890}"/>
          </ac:picMkLst>
        </pc:picChg>
        <pc:picChg chg="add mod">
          <ac:chgData name="Stefanie Singh" userId="01e5399a2eca0ac8" providerId="LiveId" clId="{7476A444-4652-4D49-81F0-761EB21815FE}" dt="2021-11-19T17:31:27.390" v="77" actId="1076"/>
          <ac:picMkLst>
            <pc:docMk/>
            <pc:sldMk cId="0" sldId="276"/>
            <ac:picMk id="9" creationId="{BF4A3771-14E3-4A16-A6E7-AADD0428287D}"/>
          </ac:picMkLst>
        </pc:picChg>
        <pc:picChg chg="add del mod">
          <ac:chgData name="Stefanie Singh" userId="01e5399a2eca0ac8" providerId="LiveId" clId="{7476A444-4652-4D49-81F0-761EB21815FE}" dt="2021-11-19T17:58:00.960" v="225" actId="21"/>
          <ac:picMkLst>
            <pc:docMk/>
            <pc:sldMk cId="0" sldId="276"/>
            <ac:picMk id="16" creationId="{8423D1E4-952A-4334-8B96-C9090518FF8D}"/>
          </ac:picMkLst>
        </pc:picChg>
      </pc:sldChg>
      <pc:sldChg chg="addSp modSp mod">
        <pc:chgData name="Stefanie Singh" userId="01e5399a2eca0ac8" providerId="LiveId" clId="{7476A444-4652-4D49-81F0-761EB21815FE}" dt="2021-11-19T17:36:34.080" v="128" actId="1076"/>
        <pc:sldMkLst>
          <pc:docMk/>
          <pc:sldMk cId="0" sldId="277"/>
        </pc:sldMkLst>
        <pc:picChg chg="add mod">
          <ac:chgData name="Stefanie Singh" userId="01e5399a2eca0ac8" providerId="LiveId" clId="{7476A444-4652-4D49-81F0-761EB21815FE}" dt="2021-11-19T17:35:24.096" v="120" actId="207"/>
          <ac:picMkLst>
            <pc:docMk/>
            <pc:sldMk cId="0" sldId="277"/>
            <ac:picMk id="3" creationId="{A394A83D-8C71-44D8-A3DC-A8391E8C1731}"/>
          </ac:picMkLst>
        </pc:picChg>
        <pc:picChg chg="add mod">
          <ac:chgData name="Stefanie Singh" userId="01e5399a2eca0ac8" providerId="LiveId" clId="{7476A444-4652-4D49-81F0-761EB21815FE}" dt="2021-11-19T17:31:32.730" v="79" actId="1076"/>
          <ac:picMkLst>
            <pc:docMk/>
            <pc:sldMk cId="0" sldId="277"/>
            <ac:picMk id="9" creationId="{E374CF82-1C2D-4186-AB30-1F584E947C5B}"/>
          </ac:picMkLst>
        </pc:picChg>
        <pc:picChg chg="add mod">
          <ac:chgData name="Stefanie Singh" userId="01e5399a2eca0ac8" providerId="LiveId" clId="{7476A444-4652-4D49-81F0-761EB21815FE}" dt="2021-11-19T17:36:34.080" v="128" actId="1076"/>
          <ac:picMkLst>
            <pc:docMk/>
            <pc:sldMk cId="0" sldId="277"/>
            <ac:picMk id="12" creationId="{D2CD250A-8EA5-4812-B100-D6CD38DBD3DE}"/>
          </ac:picMkLst>
        </pc:picChg>
      </pc:sldChg>
      <pc:sldChg chg="modSp mod">
        <pc:chgData name="Stefanie Singh" userId="01e5399a2eca0ac8" providerId="LiveId" clId="{7476A444-4652-4D49-81F0-761EB21815FE}" dt="2021-11-19T17:59:02.992" v="247" actId="20577"/>
        <pc:sldMkLst>
          <pc:docMk/>
          <pc:sldMk cId="0" sldId="278"/>
        </pc:sldMkLst>
        <pc:spChg chg="mod">
          <ac:chgData name="Stefanie Singh" userId="01e5399a2eca0ac8" providerId="LiveId" clId="{7476A444-4652-4D49-81F0-761EB21815FE}" dt="2021-11-19T17:59:02.992" v="247" actId="20577"/>
          <ac:spMkLst>
            <pc:docMk/>
            <pc:sldMk cId="0" sldId="278"/>
            <ac:spMk id="485" creationId="{00000000-0000-0000-0000-000000000000}"/>
          </ac:spMkLst>
        </pc:spChg>
      </pc:sldChg>
      <pc:sldChg chg="modSp mod">
        <pc:chgData name="Stefanie Singh" userId="01e5399a2eca0ac8" providerId="LiveId" clId="{7476A444-4652-4D49-81F0-761EB21815FE}" dt="2021-11-19T17:39:00.649" v="189" actId="1076"/>
        <pc:sldMkLst>
          <pc:docMk/>
          <pc:sldMk cId="0" sldId="280"/>
        </pc:sldMkLst>
        <pc:spChg chg="mod">
          <ac:chgData name="Stefanie Singh" userId="01e5399a2eca0ac8" providerId="LiveId" clId="{7476A444-4652-4D49-81F0-761EB21815FE}" dt="2021-11-19T17:37:50.663" v="158" actId="1076"/>
          <ac:spMkLst>
            <pc:docMk/>
            <pc:sldMk cId="0" sldId="280"/>
            <ac:spMk id="509" creationId="{00000000-0000-0000-0000-000000000000}"/>
          </ac:spMkLst>
        </pc:spChg>
        <pc:spChg chg="mod">
          <ac:chgData name="Stefanie Singh" userId="01e5399a2eca0ac8" providerId="LiveId" clId="{7476A444-4652-4D49-81F0-761EB21815FE}" dt="2021-11-19T17:39:00.649" v="189" actId="1076"/>
          <ac:spMkLst>
            <pc:docMk/>
            <pc:sldMk cId="0" sldId="280"/>
            <ac:spMk id="513" creationId="{00000000-0000-0000-0000-000000000000}"/>
          </ac:spMkLst>
        </pc:spChg>
      </pc:sldChg>
      <pc:sldChg chg="modSp mod delCm">
        <pc:chgData name="Stefanie Singh" userId="01e5399a2eca0ac8" providerId="LiveId" clId="{7476A444-4652-4D49-81F0-761EB21815FE}" dt="2021-11-20T01:04:35.602" v="255" actId="114"/>
        <pc:sldMkLst>
          <pc:docMk/>
          <pc:sldMk cId="0" sldId="282"/>
        </pc:sldMkLst>
        <pc:spChg chg="mod">
          <ac:chgData name="Stefanie Singh" userId="01e5399a2eca0ac8" providerId="LiveId" clId="{7476A444-4652-4D49-81F0-761EB21815FE}" dt="2021-11-20T01:04:35.602" v="255" actId="114"/>
          <ac:spMkLst>
            <pc:docMk/>
            <pc:sldMk cId="0" sldId="282"/>
            <ac:spMk id="524" creationId="{00000000-0000-0000-0000-000000000000}"/>
          </ac:spMkLst>
        </pc:spChg>
      </pc:sldChg>
      <pc:sldChg chg="add">
        <pc:chgData name="Stefanie Singh" userId="01e5399a2eca0ac8" providerId="LiveId" clId="{7476A444-4652-4D49-81F0-761EB21815FE}" dt="2022-03-03T14:24:27.080" v="256"/>
        <pc:sldMkLst>
          <pc:docMk/>
          <pc:sldMk cId="1350331303" sldId="4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f54c42d6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f54c42d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196d72fa1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f196d72fa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03.03.2022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31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1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2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1 - Datum</a:t>
            </a:r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90" name="Google Shape;190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>
            <a:off x="385325" y="32267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/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YOU GET TO KNOW EACH OTHER.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YOU REFLECT ON YOUR ART PREFERENCES.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0" name="Google Shape;3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11" name="Google Shape;311;p10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F8849-E4B6-4234-83FA-98E73F7E9FB2}"/>
              </a:ext>
            </a:extLst>
          </p:cNvPr>
          <p:cNvSpPr txBox="1"/>
          <p:nvPr/>
        </p:nvSpPr>
        <p:spPr>
          <a:xfrm>
            <a:off x="105615" y="1900929"/>
            <a:ext cx="470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BA43A-CC47-47B5-9D5A-B4CDA5E38D52}"/>
              </a:ext>
            </a:extLst>
          </p:cNvPr>
          <p:cNvSpPr txBox="1"/>
          <p:nvPr/>
        </p:nvSpPr>
        <p:spPr>
          <a:xfrm>
            <a:off x="105615" y="1472916"/>
            <a:ext cx="470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AGENDA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11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21" name="Google Shape;321;p11"/>
          <p:cNvGraphicFramePr/>
          <p:nvPr>
            <p:extLst>
              <p:ext uri="{D42A27DB-BD31-4B8C-83A1-F6EECF244321}">
                <p14:modId xmlns:p14="http://schemas.microsoft.com/office/powerpoint/2010/main" val="2621983183"/>
              </p:ext>
            </p:extLst>
          </p:nvPr>
        </p:nvGraphicFramePr>
        <p:xfrm>
          <a:off x="378989" y="1837136"/>
          <a:ext cx="8386000" cy="2591025"/>
        </p:xfrm>
        <a:graphic>
          <a:graphicData uri="http://schemas.openxmlformats.org/drawingml/2006/table">
            <a:tbl>
              <a:tblPr firstRow="1" bandRow="1">
                <a:noFill/>
                <a:tableStyleId>{347AB380-F0B7-48A2-8BEC-ADE3E98C54FF}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 b="1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 b="1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GAME</a:t>
                      </a:r>
                      <a:endParaRPr sz="1500" b="1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1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10 Minutes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 &amp; Zoom </a:t>
                      </a:r>
                      <a:r>
                        <a:rPr lang="de-DE"/>
                        <a:t>T</a:t>
                      </a:r>
                      <a:r>
                        <a:rPr lang="de-DE" sz="14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utorial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2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12 Minutes</a:t>
                      </a:r>
                      <a:endParaRPr sz="13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Getting to Know Each Other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3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8 Minutes</a:t>
                      </a:r>
                      <a:endParaRPr sz="13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Introduction to the Project Goals and to Miro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4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38 Minutes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Group Discussion: Art Preferences           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5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7 Minutes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Reflection, Preview &amp; Goodbye</a:t>
                      </a:r>
                      <a:endParaRPr sz="135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2" name="Google Shape;322;p11"/>
          <p:cNvSpPr/>
          <p:nvPr/>
        </p:nvSpPr>
        <p:spPr>
          <a:xfrm>
            <a:off x="7835243" y="2299705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7863126" y="406603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7843658" y="3163228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5" name="Google Shape;3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326" name="Google Shape;326;p11"/>
          <p:cNvGrpSpPr/>
          <p:nvPr/>
        </p:nvGrpSpPr>
        <p:grpSpPr>
          <a:xfrm>
            <a:off x="7835243" y="2768559"/>
            <a:ext cx="373393" cy="295963"/>
            <a:chOff x="4246623" y="4637693"/>
            <a:chExt cx="751325" cy="354364"/>
          </a:xfrm>
        </p:grpSpPr>
        <p:sp>
          <p:nvSpPr>
            <p:cNvPr id="327" name="Google Shape;327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29" name="Google Shape;329;p11"/>
          <p:cNvGrpSpPr/>
          <p:nvPr/>
        </p:nvGrpSpPr>
        <p:grpSpPr>
          <a:xfrm>
            <a:off x="7845126" y="3644934"/>
            <a:ext cx="392564" cy="296692"/>
            <a:chOff x="4208048" y="4636819"/>
            <a:chExt cx="789900" cy="355237"/>
          </a:xfrm>
        </p:grpSpPr>
        <p:sp>
          <p:nvSpPr>
            <p:cNvPr id="330" name="Google Shape;330;p11"/>
            <p:cNvSpPr/>
            <p:nvPr/>
          </p:nvSpPr>
          <p:spPr>
            <a:xfrm>
              <a:off x="4208048" y="4636819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32" name="Google Shape;332;p11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/>
          <p:nvPr/>
        </p:nvSpPr>
        <p:spPr>
          <a:xfrm>
            <a:off x="6391231" y="667482"/>
            <a:ext cx="2580611" cy="1013910"/>
          </a:xfrm>
          <a:prstGeom prst="rect">
            <a:avLst/>
          </a:prstGeom>
          <a:solidFill>
            <a:schemeClr val="accent1">
              <a:alpha val="55686"/>
            </a:schemeClr>
          </a:solidFill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3131301" y="1476949"/>
            <a:ext cx="3649338" cy="2609346"/>
          </a:xfrm>
          <a:prstGeom prst="wedgeRoundRectCallout">
            <a:avLst>
              <a:gd name="adj1" fmla="val -28807"/>
              <a:gd name="adj2" fmla="val 65297"/>
              <a:gd name="adj3" fmla="val 16667"/>
            </a:avLst>
          </a:prstGeom>
          <a:solidFill>
            <a:schemeClr val="lt1"/>
          </a:solidFill>
          <a:ln w="44450" cap="flat" cmpd="sng">
            <a:solidFill>
              <a:srgbClr val="7896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Where do you live?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are your hobbies?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Why did you join this afterschool program?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GETTING TO KNOW EACH OTHER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761650" y="633991"/>
            <a:ext cx="5489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INTRODUCE YOURSELF IN TWO DIFFERENT GROUPS.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7012213" y="770195"/>
            <a:ext cx="2131787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Round I – 3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Round II – 3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pic>
        <p:nvPicPr>
          <p:cNvPr id="344" name="Google Shape;344;p12" descr="User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111" y="674958"/>
            <a:ext cx="520604" cy="47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 descr="Users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5111" y="1125659"/>
            <a:ext cx="520604" cy="4748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2"/>
          <p:cNvSpPr/>
          <p:nvPr/>
        </p:nvSpPr>
        <p:spPr>
          <a:xfrm>
            <a:off x="576264" y="953414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8" name="Google Shape;348;p12" descr="Cheerful multiethnic students at table during less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601" y="2139702"/>
            <a:ext cx="2409870" cy="160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 descr="Camera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6834" y="2324572"/>
            <a:ext cx="665475" cy="6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2"/>
          <p:cNvSpPr txBox="1"/>
          <p:nvPr/>
        </p:nvSpPr>
        <p:spPr>
          <a:xfrm>
            <a:off x="7334863" y="2929999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/>
          <p:nvPr/>
        </p:nvSpPr>
        <p:spPr>
          <a:xfrm>
            <a:off x="3046333" y="1512675"/>
            <a:ext cx="3649338" cy="2683673"/>
          </a:xfrm>
          <a:prstGeom prst="wedgeRoundRectCallout">
            <a:avLst>
              <a:gd name="adj1" fmla="val -35072"/>
              <a:gd name="adj2" fmla="val 68360"/>
              <a:gd name="adj3" fmla="val 16667"/>
            </a:avLst>
          </a:prstGeom>
          <a:solidFill>
            <a:schemeClr val="lt1"/>
          </a:solidFill>
          <a:ln w="44450" cap="flat" cmpd="sng">
            <a:solidFill>
              <a:srgbClr val="7896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Wo wohnst du?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Was sind deine Hobbys?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Warum bist du hier?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6391231" y="667481"/>
            <a:ext cx="2580611" cy="1112331"/>
          </a:xfrm>
          <a:prstGeom prst="rect">
            <a:avLst/>
          </a:prstGeom>
          <a:solidFill>
            <a:schemeClr val="accent1">
              <a:alpha val="55686"/>
            </a:schemeClr>
          </a:solidFill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/>
          </p:nvPr>
        </p:nvSpPr>
        <p:spPr>
          <a:xfrm>
            <a:off x="515439" y="147594"/>
            <a:ext cx="8208960" cy="12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KENNENLERNEN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761650" y="633991"/>
            <a:ext cx="56295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STELL DICH IN </a:t>
            </a: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ZWEI 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GRUPPEN VOR.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7012213" y="770195"/>
            <a:ext cx="2131787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Runde I – 3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Runde II – 3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pic>
        <p:nvPicPr>
          <p:cNvPr id="362" name="Google Shape;362;p13" descr="User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111" y="674958"/>
            <a:ext cx="520604" cy="47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 descr="Users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5111" y="1125659"/>
            <a:ext cx="520604" cy="47484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/>
          <p:nvPr/>
        </p:nvSpPr>
        <p:spPr>
          <a:xfrm>
            <a:off x="7385866" y="3319444"/>
            <a:ext cx="1530000" cy="1287600"/>
          </a:xfrm>
          <a:prstGeom prst="hear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541653" y="977240"/>
            <a:ext cx="282597" cy="23940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7" name="Google Shape;367;p13" descr="Cheerful multiethnic students at table during less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222" y="2038091"/>
            <a:ext cx="2409870" cy="160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3" descr="Camera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50821" y="2047922"/>
            <a:ext cx="665475" cy="6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3"/>
          <p:cNvSpPr txBox="1"/>
          <p:nvPr/>
        </p:nvSpPr>
        <p:spPr>
          <a:xfrm>
            <a:off x="7588863" y="2718237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GETTING TO KNOW EACH OTHER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761650" y="633991"/>
            <a:ext cx="6618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 ONE INTERESTING FACT ABOUT ONE PARTICIPANT.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579091" y="946238"/>
            <a:ext cx="251602" cy="247478"/>
          </a:xfrm>
          <a:custGeom>
            <a:avLst/>
            <a:gdLst/>
            <a:ahLst/>
            <a:cxnLst/>
            <a:rect l="l" t="t" r="r" b="b"/>
            <a:pathLst>
              <a:path w="342459" h="356691" extrusionOk="0">
                <a:moveTo>
                  <a:pt x="264113" y="382"/>
                </a:moveTo>
                <a:lnTo>
                  <a:pt x="178538" y="382"/>
                </a:lnTo>
                <a:cubicBezTo>
                  <a:pt x="141328" y="1168"/>
                  <a:pt x="109614" y="27596"/>
                  <a:pt x="102131" y="64054"/>
                </a:cubicBezTo>
                <a:cubicBezTo>
                  <a:pt x="100947" y="69255"/>
                  <a:pt x="102537" y="74698"/>
                  <a:pt x="106334" y="78444"/>
                </a:cubicBezTo>
                <a:cubicBezTo>
                  <a:pt x="110074" y="82075"/>
                  <a:pt x="115533" y="83305"/>
                  <a:pt x="120469" y="81628"/>
                </a:cubicBezTo>
                <a:cubicBezTo>
                  <a:pt x="125420" y="79858"/>
                  <a:pt x="129057" y="75590"/>
                  <a:pt x="130020" y="70421"/>
                </a:cubicBezTo>
                <a:cubicBezTo>
                  <a:pt x="134760" y="47163"/>
                  <a:pt x="154936" y="30261"/>
                  <a:pt x="178665" y="29671"/>
                </a:cubicBezTo>
                <a:lnTo>
                  <a:pt x="264113" y="29671"/>
                </a:lnTo>
                <a:cubicBezTo>
                  <a:pt x="292843" y="31093"/>
                  <a:pt x="314981" y="55536"/>
                  <a:pt x="313559" y="84266"/>
                </a:cubicBezTo>
                <a:cubicBezTo>
                  <a:pt x="312236" y="111006"/>
                  <a:pt x="290854" y="132388"/>
                  <a:pt x="264113" y="133711"/>
                </a:cubicBezTo>
                <a:cubicBezTo>
                  <a:pt x="260839" y="133697"/>
                  <a:pt x="257671" y="134874"/>
                  <a:pt x="255199" y="137022"/>
                </a:cubicBezTo>
                <a:lnTo>
                  <a:pt x="242465" y="147337"/>
                </a:lnTo>
                <a:cubicBezTo>
                  <a:pt x="241941" y="139794"/>
                  <a:pt x="235761" y="133891"/>
                  <a:pt x="228202" y="133711"/>
                </a:cubicBezTo>
                <a:lnTo>
                  <a:pt x="213940" y="133711"/>
                </a:lnTo>
                <a:cubicBezTo>
                  <a:pt x="205746" y="134471"/>
                  <a:pt x="199720" y="141729"/>
                  <a:pt x="200480" y="149923"/>
                </a:cubicBezTo>
                <a:cubicBezTo>
                  <a:pt x="201142" y="157064"/>
                  <a:pt x="206799" y="162720"/>
                  <a:pt x="213940" y="163383"/>
                </a:cubicBezTo>
                <a:lnTo>
                  <a:pt x="213940" y="178282"/>
                </a:lnTo>
                <a:cubicBezTo>
                  <a:pt x="213882" y="183894"/>
                  <a:pt x="216983" y="189063"/>
                  <a:pt x="221962" y="191653"/>
                </a:cubicBezTo>
                <a:cubicBezTo>
                  <a:pt x="226911" y="194172"/>
                  <a:pt x="232888" y="193469"/>
                  <a:pt x="237116" y="189870"/>
                </a:cubicBezTo>
                <a:lnTo>
                  <a:pt x="269080" y="163255"/>
                </a:lnTo>
                <a:cubicBezTo>
                  <a:pt x="314057" y="158556"/>
                  <a:pt x="346709" y="118285"/>
                  <a:pt x="342010" y="73307"/>
                </a:cubicBezTo>
                <a:cubicBezTo>
                  <a:pt x="337783" y="32853"/>
                  <a:pt x="304501" y="1633"/>
                  <a:pt x="263859" y="0"/>
                </a:cubicBezTo>
                <a:moveTo>
                  <a:pt x="265514" y="81755"/>
                </a:moveTo>
                <a:cubicBezTo>
                  <a:pt x="265796" y="73883"/>
                  <a:pt x="272405" y="67730"/>
                  <a:pt x="280277" y="68011"/>
                </a:cubicBezTo>
                <a:cubicBezTo>
                  <a:pt x="288149" y="68292"/>
                  <a:pt x="294302" y="74902"/>
                  <a:pt x="294021" y="82774"/>
                </a:cubicBezTo>
                <a:cubicBezTo>
                  <a:pt x="293747" y="90444"/>
                  <a:pt x="287452" y="96522"/>
                  <a:pt x="279777" y="96527"/>
                </a:cubicBezTo>
                <a:cubicBezTo>
                  <a:pt x="271760" y="96388"/>
                  <a:pt x="265375" y="89776"/>
                  <a:pt x="265514" y="81760"/>
                </a:cubicBezTo>
                <a:cubicBezTo>
                  <a:pt x="265514" y="81758"/>
                  <a:pt x="265514" y="81757"/>
                  <a:pt x="265514" y="81755"/>
                </a:cubicBezTo>
                <a:moveTo>
                  <a:pt x="233423" y="96527"/>
                </a:moveTo>
                <a:cubicBezTo>
                  <a:pt x="241645" y="96878"/>
                  <a:pt x="248594" y="90498"/>
                  <a:pt x="248945" y="82277"/>
                </a:cubicBezTo>
                <a:cubicBezTo>
                  <a:pt x="249297" y="74056"/>
                  <a:pt x="242917" y="67107"/>
                  <a:pt x="234696" y="66755"/>
                </a:cubicBezTo>
                <a:cubicBezTo>
                  <a:pt x="226475" y="66404"/>
                  <a:pt x="219525" y="72784"/>
                  <a:pt x="219174" y="81005"/>
                </a:cubicBezTo>
                <a:cubicBezTo>
                  <a:pt x="219163" y="81255"/>
                  <a:pt x="219159" y="81505"/>
                  <a:pt x="219161" y="81755"/>
                </a:cubicBezTo>
                <a:cubicBezTo>
                  <a:pt x="219019" y="89771"/>
                  <a:pt x="225402" y="96385"/>
                  <a:pt x="233419" y="96527"/>
                </a:cubicBezTo>
                <a:cubicBezTo>
                  <a:pt x="233420" y="96527"/>
                  <a:pt x="233422" y="96527"/>
                  <a:pt x="233423" y="96527"/>
                </a:cubicBezTo>
                <a:moveTo>
                  <a:pt x="172808" y="81755"/>
                </a:moveTo>
                <a:cubicBezTo>
                  <a:pt x="173089" y="73883"/>
                  <a:pt x="179698" y="67730"/>
                  <a:pt x="187570" y="68011"/>
                </a:cubicBezTo>
                <a:cubicBezTo>
                  <a:pt x="195442" y="68292"/>
                  <a:pt x="201596" y="74902"/>
                  <a:pt x="201314" y="82774"/>
                </a:cubicBezTo>
                <a:cubicBezTo>
                  <a:pt x="201040" y="90444"/>
                  <a:pt x="194745" y="96522"/>
                  <a:pt x="187070" y="96527"/>
                </a:cubicBezTo>
                <a:cubicBezTo>
                  <a:pt x="179053" y="96388"/>
                  <a:pt x="172668" y="89776"/>
                  <a:pt x="172807" y="81760"/>
                </a:cubicBezTo>
                <a:cubicBezTo>
                  <a:pt x="172807" y="81758"/>
                  <a:pt x="172807" y="81757"/>
                  <a:pt x="172807" y="81755"/>
                </a:cubicBezTo>
                <a:moveTo>
                  <a:pt x="159309" y="258254"/>
                </a:moveTo>
                <a:cubicBezTo>
                  <a:pt x="157885" y="257771"/>
                  <a:pt x="156917" y="256447"/>
                  <a:pt x="156889" y="254943"/>
                </a:cubicBezTo>
                <a:lnTo>
                  <a:pt x="156889" y="244883"/>
                </a:lnTo>
                <a:cubicBezTo>
                  <a:pt x="172068" y="245689"/>
                  <a:pt x="187118" y="241726"/>
                  <a:pt x="199932" y="233549"/>
                </a:cubicBezTo>
                <a:cubicBezTo>
                  <a:pt x="201681" y="232371"/>
                  <a:pt x="202877" y="230533"/>
                  <a:pt x="203243" y="228456"/>
                </a:cubicBezTo>
                <a:cubicBezTo>
                  <a:pt x="203650" y="226333"/>
                  <a:pt x="203090" y="224139"/>
                  <a:pt x="201715" y="222471"/>
                </a:cubicBezTo>
                <a:cubicBezTo>
                  <a:pt x="195730" y="214957"/>
                  <a:pt x="191527" y="205279"/>
                  <a:pt x="189744" y="177009"/>
                </a:cubicBezTo>
                <a:cubicBezTo>
                  <a:pt x="186179" y="123014"/>
                  <a:pt x="151541" y="104040"/>
                  <a:pt x="121233" y="104040"/>
                </a:cubicBezTo>
                <a:cubicBezTo>
                  <a:pt x="90925" y="104040"/>
                  <a:pt x="56160" y="123014"/>
                  <a:pt x="52722" y="177009"/>
                </a:cubicBezTo>
                <a:cubicBezTo>
                  <a:pt x="50939" y="205279"/>
                  <a:pt x="46737" y="215212"/>
                  <a:pt x="40752" y="222470"/>
                </a:cubicBezTo>
                <a:cubicBezTo>
                  <a:pt x="39422" y="224161"/>
                  <a:pt x="38868" y="226334"/>
                  <a:pt x="39223" y="228456"/>
                </a:cubicBezTo>
                <a:cubicBezTo>
                  <a:pt x="39635" y="230548"/>
                  <a:pt x="40875" y="232386"/>
                  <a:pt x="42662" y="233549"/>
                </a:cubicBezTo>
                <a:cubicBezTo>
                  <a:pt x="55446" y="241684"/>
                  <a:pt x="70443" y="245645"/>
                  <a:pt x="85577" y="244883"/>
                </a:cubicBezTo>
                <a:lnTo>
                  <a:pt x="85577" y="254943"/>
                </a:lnTo>
                <a:cubicBezTo>
                  <a:pt x="85446" y="256479"/>
                  <a:pt x="84460" y="257809"/>
                  <a:pt x="83030" y="258382"/>
                </a:cubicBezTo>
                <a:cubicBezTo>
                  <a:pt x="42152" y="274045"/>
                  <a:pt x="19358" y="285378"/>
                  <a:pt x="11335" y="303207"/>
                </a:cubicBezTo>
                <a:cubicBezTo>
                  <a:pt x="4447" y="317592"/>
                  <a:pt x="589" y="333240"/>
                  <a:pt x="1" y="349178"/>
                </a:cubicBezTo>
                <a:cubicBezTo>
                  <a:pt x="-70" y="353186"/>
                  <a:pt x="3122" y="356493"/>
                  <a:pt x="7130" y="356564"/>
                </a:cubicBezTo>
                <a:cubicBezTo>
                  <a:pt x="7131" y="356564"/>
                  <a:pt x="7132" y="356564"/>
                  <a:pt x="7132" y="356564"/>
                </a:cubicBezTo>
                <a:lnTo>
                  <a:pt x="105570" y="356564"/>
                </a:lnTo>
                <a:cubicBezTo>
                  <a:pt x="106761" y="356536"/>
                  <a:pt x="107860" y="355915"/>
                  <a:pt x="108499" y="354908"/>
                </a:cubicBezTo>
                <a:cubicBezTo>
                  <a:pt x="109006" y="353818"/>
                  <a:pt x="109006" y="352560"/>
                  <a:pt x="108499" y="351470"/>
                </a:cubicBezTo>
                <a:lnTo>
                  <a:pt x="87232" y="297858"/>
                </a:lnTo>
                <a:cubicBezTo>
                  <a:pt x="86628" y="296472"/>
                  <a:pt x="86931" y="294857"/>
                  <a:pt x="87996" y="293783"/>
                </a:cubicBezTo>
                <a:cubicBezTo>
                  <a:pt x="89194" y="292848"/>
                  <a:pt x="90874" y="292848"/>
                  <a:pt x="92071" y="293783"/>
                </a:cubicBezTo>
                <a:cubicBezTo>
                  <a:pt x="110874" y="303722"/>
                  <a:pt x="133375" y="303722"/>
                  <a:pt x="152178" y="293783"/>
                </a:cubicBezTo>
                <a:cubicBezTo>
                  <a:pt x="153515" y="293118"/>
                  <a:pt x="155133" y="293431"/>
                  <a:pt x="156125" y="294547"/>
                </a:cubicBezTo>
                <a:cubicBezTo>
                  <a:pt x="157263" y="295582"/>
                  <a:pt x="157575" y="297246"/>
                  <a:pt x="156889" y="298622"/>
                </a:cubicBezTo>
                <a:lnTo>
                  <a:pt x="134222" y="351470"/>
                </a:lnTo>
                <a:cubicBezTo>
                  <a:pt x="133655" y="352591"/>
                  <a:pt x="133655" y="353915"/>
                  <a:pt x="134222" y="355036"/>
                </a:cubicBezTo>
                <a:cubicBezTo>
                  <a:pt x="134901" y="356063"/>
                  <a:pt x="136047" y="356683"/>
                  <a:pt x="137279" y="356691"/>
                </a:cubicBezTo>
                <a:lnTo>
                  <a:pt x="234697" y="356691"/>
                </a:lnTo>
                <a:cubicBezTo>
                  <a:pt x="238705" y="356622"/>
                  <a:pt x="241898" y="353316"/>
                  <a:pt x="241828" y="349308"/>
                </a:cubicBezTo>
                <a:cubicBezTo>
                  <a:pt x="241828" y="349307"/>
                  <a:pt x="241828" y="349306"/>
                  <a:pt x="241828" y="349306"/>
                </a:cubicBezTo>
                <a:cubicBezTo>
                  <a:pt x="241240" y="333367"/>
                  <a:pt x="237382" y="317720"/>
                  <a:pt x="230494" y="303334"/>
                </a:cubicBezTo>
                <a:cubicBezTo>
                  <a:pt x="221962" y="285378"/>
                  <a:pt x="199550" y="274172"/>
                  <a:pt x="158672" y="258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2087540" y="1872004"/>
            <a:ext cx="2594100" cy="1600200"/>
          </a:xfrm>
          <a:prstGeom prst="wedgeRoundRectCallout">
            <a:avLst>
              <a:gd name="adj1" fmla="val -31810"/>
              <a:gd name="adj2" fmla="val 7315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 talked to __________ . S/he 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5091532" y="2032307"/>
            <a:ext cx="1281872" cy="1268946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1" name="Google Shape;381;p14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6850" y="1221962"/>
            <a:ext cx="1987551" cy="56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KENNENLERNEN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761650" y="633991"/>
            <a:ext cx="66186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PRÄSENTIERT EINE INTERESSANTE INFORMATION ÜBER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EINE PERSON.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579091" y="946238"/>
            <a:ext cx="251602" cy="247478"/>
          </a:xfrm>
          <a:custGeom>
            <a:avLst/>
            <a:gdLst/>
            <a:ahLst/>
            <a:cxnLst/>
            <a:rect l="l" t="t" r="r" b="b"/>
            <a:pathLst>
              <a:path w="342459" h="356691" extrusionOk="0">
                <a:moveTo>
                  <a:pt x="264113" y="382"/>
                </a:moveTo>
                <a:lnTo>
                  <a:pt x="178538" y="382"/>
                </a:lnTo>
                <a:cubicBezTo>
                  <a:pt x="141328" y="1168"/>
                  <a:pt x="109614" y="27596"/>
                  <a:pt x="102131" y="64054"/>
                </a:cubicBezTo>
                <a:cubicBezTo>
                  <a:pt x="100947" y="69255"/>
                  <a:pt x="102537" y="74698"/>
                  <a:pt x="106334" y="78444"/>
                </a:cubicBezTo>
                <a:cubicBezTo>
                  <a:pt x="110074" y="82075"/>
                  <a:pt x="115533" y="83305"/>
                  <a:pt x="120469" y="81628"/>
                </a:cubicBezTo>
                <a:cubicBezTo>
                  <a:pt x="125420" y="79858"/>
                  <a:pt x="129057" y="75590"/>
                  <a:pt x="130020" y="70421"/>
                </a:cubicBezTo>
                <a:cubicBezTo>
                  <a:pt x="134760" y="47163"/>
                  <a:pt x="154936" y="30261"/>
                  <a:pt x="178665" y="29671"/>
                </a:cubicBezTo>
                <a:lnTo>
                  <a:pt x="264113" y="29671"/>
                </a:lnTo>
                <a:cubicBezTo>
                  <a:pt x="292843" y="31093"/>
                  <a:pt x="314981" y="55536"/>
                  <a:pt x="313559" y="84266"/>
                </a:cubicBezTo>
                <a:cubicBezTo>
                  <a:pt x="312236" y="111006"/>
                  <a:pt x="290854" y="132388"/>
                  <a:pt x="264113" y="133711"/>
                </a:cubicBezTo>
                <a:cubicBezTo>
                  <a:pt x="260839" y="133697"/>
                  <a:pt x="257671" y="134874"/>
                  <a:pt x="255199" y="137022"/>
                </a:cubicBezTo>
                <a:lnTo>
                  <a:pt x="242465" y="147337"/>
                </a:lnTo>
                <a:cubicBezTo>
                  <a:pt x="241941" y="139794"/>
                  <a:pt x="235761" y="133891"/>
                  <a:pt x="228202" y="133711"/>
                </a:cubicBezTo>
                <a:lnTo>
                  <a:pt x="213940" y="133711"/>
                </a:lnTo>
                <a:cubicBezTo>
                  <a:pt x="205746" y="134471"/>
                  <a:pt x="199720" y="141729"/>
                  <a:pt x="200480" y="149923"/>
                </a:cubicBezTo>
                <a:cubicBezTo>
                  <a:pt x="201142" y="157064"/>
                  <a:pt x="206799" y="162720"/>
                  <a:pt x="213940" y="163383"/>
                </a:cubicBezTo>
                <a:lnTo>
                  <a:pt x="213940" y="178282"/>
                </a:lnTo>
                <a:cubicBezTo>
                  <a:pt x="213882" y="183894"/>
                  <a:pt x="216983" y="189063"/>
                  <a:pt x="221962" y="191653"/>
                </a:cubicBezTo>
                <a:cubicBezTo>
                  <a:pt x="226911" y="194172"/>
                  <a:pt x="232888" y="193469"/>
                  <a:pt x="237116" y="189870"/>
                </a:cubicBezTo>
                <a:lnTo>
                  <a:pt x="269080" y="163255"/>
                </a:lnTo>
                <a:cubicBezTo>
                  <a:pt x="314057" y="158556"/>
                  <a:pt x="346709" y="118285"/>
                  <a:pt x="342010" y="73307"/>
                </a:cubicBezTo>
                <a:cubicBezTo>
                  <a:pt x="337783" y="32853"/>
                  <a:pt x="304501" y="1633"/>
                  <a:pt x="263859" y="0"/>
                </a:cubicBezTo>
                <a:moveTo>
                  <a:pt x="265514" y="81755"/>
                </a:moveTo>
                <a:cubicBezTo>
                  <a:pt x="265796" y="73883"/>
                  <a:pt x="272405" y="67730"/>
                  <a:pt x="280277" y="68011"/>
                </a:cubicBezTo>
                <a:cubicBezTo>
                  <a:pt x="288149" y="68292"/>
                  <a:pt x="294302" y="74902"/>
                  <a:pt x="294021" y="82774"/>
                </a:cubicBezTo>
                <a:cubicBezTo>
                  <a:pt x="293747" y="90444"/>
                  <a:pt x="287452" y="96522"/>
                  <a:pt x="279777" y="96527"/>
                </a:cubicBezTo>
                <a:cubicBezTo>
                  <a:pt x="271760" y="96388"/>
                  <a:pt x="265375" y="89776"/>
                  <a:pt x="265514" y="81760"/>
                </a:cubicBezTo>
                <a:cubicBezTo>
                  <a:pt x="265514" y="81758"/>
                  <a:pt x="265514" y="81757"/>
                  <a:pt x="265514" y="81755"/>
                </a:cubicBezTo>
                <a:moveTo>
                  <a:pt x="233423" y="96527"/>
                </a:moveTo>
                <a:cubicBezTo>
                  <a:pt x="241645" y="96878"/>
                  <a:pt x="248594" y="90498"/>
                  <a:pt x="248945" y="82277"/>
                </a:cubicBezTo>
                <a:cubicBezTo>
                  <a:pt x="249297" y="74056"/>
                  <a:pt x="242917" y="67107"/>
                  <a:pt x="234696" y="66755"/>
                </a:cubicBezTo>
                <a:cubicBezTo>
                  <a:pt x="226475" y="66404"/>
                  <a:pt x="219525" y="72784"/>
                  <a:pt x="219174" y="81005"/>
                </a:cubicBezTo>
                <a:cubicBezTo>
                  <a:pt x="219163" y="81255"/>
                  <a:pt x="219159" y="81505"/>
                  <a:pt x="219161" y="81755"/>
                </a:cubicBezTo>
                <a:cubicBezTo>
                  <a:pt x="219019" y="89771"/>
                  <a:pt x="225402" y="96385"/>
                  <a:pt x="233419" y="96527"/>
                </a:cubicBezTo>
                <a:cubicBezTo>
                  <a:pt x="233420" y="96527"/>
                  <a:pt x="233422" y="96527"/>
                  <a:pt x="233423" y="96527"/>
                </a:cubicBezTo>
                <a:moveTo>
                  <a:pt x="172808" y="81755"/>
                </a:moveTo>
                <a:cubicBezTo>
                  <a:pt x="173089" y="73883"/>
                  <a:pt x="179698" y="67730"/>
                  <a:pt x="187570" y="68011"/>
                </a:cubicBezTo>
                <a:cubicBezTo>
                  <a:pt x="195442" y="68292"/>
                  <a:pt x="201596" y="74902"/>
                  <a:pt x="201314" y="82774"/>
                </a:cubicBezTo>
                <a:cubicBezTo>
                  <a:pt x="201040" y="90444"/>
                  <a:pt x="194745" y="96522"/>
                  <a:pt x="187070" y="96527"/>
                </a:cubicBezTo>
                <a:cubicBezTo>
                  <a:pt x="179053" y="96388"/>
                  <a:pt x="172668" y="89776"/>
                  <a:pt x="172807" y="81760"/>
                </a:cubicBezTo>
                <a:cubicBezTo>
                  <a:pt x="172807" y="81758"/>
                  <a:pt x="172807" y="81757"/>
                  <a:pt x="172807" y="81755"/>
                </a:cubicBezTo>
                <a:moveTo>
                  <a:pt x="159309" y="258254"/>
                </a:moveTo>
                <a:cubicBezTo>
                  <a:pt x="157885" y="257771"/>
                  <a:pt x="156917" y="256447"/>
                  <a:pt x="156889" y="254943"/>
                </a:cubicBezTo>
                <a:lnTo>
                  <a:pt x="156889" y="244883"/>
                </a:lnTo>
                <a:cubicBezTo>
                  <a:pt x="172068" y="245689"/>
                  <a:pt x="187118" y="241726"/>
                  <a:pt x="199932" y="233549"/>
                </a:cubicBezTo>
                <a:cubicBezTo>
                  <a:pt x="201681" y="232371"/>
                  <a:pt x="202877" y="230533"/>
                  <a:pt x="203243" y="228456"/>
                </a:cubicBezTo>
                <a:cubicBezTo>
                  <a:pt x="203650" y="226333"/>
                  <a:pt x="203090" y="224139"/>
                  <a:pt x="201715" y="222471"/>
                </a:cubicBezTo>
                <a:cubicBezTo>
                  <a:pt x="195730" y="214957"/>
                  <a:pt x="191527" y="205279"/>
                  <a:pt x="189744" y="177009"/>
                </a:cubicBezTo>
                <a:cubicBezTo>
                  <a:pt x="186179" y="123014"/>
                  <a:pt x="151541" y="104040"/>
                  <a:pt x="121233" y="104040"/>
                </a:cubicBezTo>
                <a:cubicBezTo>
                  <a:pt x="90925" y="104040"/>
                  <a:pt x="56160" y="123014"/>
                  <a:pt x="52722" y="177009"/>
                </a:cubicBezTo>
                <a:cubicBezTo>
                  <a:pt x="50939" y="205279"/>
                  <a:pt x="46737" y="215212"/>
                  <a:pt x="40752" y="222470"/>
                </a:cubicBezTo>
                <a:cubicBezTo>
                  <a:pt x="39422" y="224161"/>
                  <a:pt x="38868" y="226334"/>
                  <a:pt x="39223" y="228456"/>
                </a:cubicBezTo>
                <a:cubicBezTo>
                  <a:pt x="39635" y="230548"/>
                  <a:pt x="40875" y="232386"/>
                  <a:pt x="42662" y="233549"/>
                </a:cubicBezTo>
                <a:cubicBezTo>
                  <a:pt x="55446" y="241684"/>
                  <a:pt x="70443" y="245645"/>
                  <a:pt x="85577" y="244883"/>
                </a:cubicBezTo>
                <a:lnTo>
                  <a:pt x="85577" y="254943"/>
                </a:lnTo>
                <a:cubicBezTo>
                  <a:pt x="85446" y="256479"/>
                  <a:pt x="84460" y="257809"/>
                  <a:pt x="83030" y="258382"/>
                </a:cubicBezTo>
                <a:cubicBezTo>
                  <a:pt x="42152" y="274045"/>
                  <a:pt x="19358" y="285378"/>
                  <a:pt x="11335" y="303207"/>
                </a:cubicBezTo>
                <a:cubicBezTo>
                  <a:pt x="4447" y="317592"/>
                  <a:pt x="589" y="333240"/>
                  <a:pt x="1" y="349178"/>
                </a:cubicBezTo>
                <a:cubicBezTo>
                  <a:pt x="-70" y="353186"/>
                  <a:pt x="3122" y="356493"/>
                  <a:pt x="7130" y="356564"/>
                </a:cubicBezTo>
                <a:cubicBezTo>
                  <a:pt x="7131" y="356564"/>
                  <a:pt x="7132" y="356564"/>
                  <a:pt x="7132" y="356564"/>
                </a:cubicBezTo>
                <a:lnTo>
                  <a:pt x="105570" y="356564"/>
                </a:lnTo>
                <a:cubicBezTo>
                  <a:pt x="106761" y="356536"/>
                  <a:pt x="107860" y="355915"/>
                  <a:pt x="108499" y="354908"/>
                </a:cubicBezTo>
                <a:cubicBezTo>
                  <a:pt x="109006" y="353818"/>
                  <a:pt x="109006" y="352560"/>
                  <a:pt x="108499" y="351470"/>
                </a:cubicBezTo>
                <a:lnTo>
                  <a:pt x="87232" y="297858"/>
                </a:lnTo>
                <a:cubicBezTo>
                  <a:pt x="86628" y="296472"/>
                  <a:pt x="86931" y="294857"/>
                  <a:pt x="87996" y="293783"/>
                </a:cubicBezTo>
                <a:cubicBezTo>
                  <a:pt x="89194" y="292848"/>
                  <a:pt x="90874" y="292848"/>
                  <a:pt x="92071" y="293783"/>
                </a:cubicBezTo>
                <a:cubicBezTo>
                  <a:pt x="110874" y="303722"/>
                  <a:pt x="133375" y="303722"/>
                  <a:pt x="152178" y="293783"/>
                </a:cubicBezTo>
                <a:cubicBezTo>
                  <a:pt x="153515" y="293118"/>
                  <a:pt x="155133" y="293431"/>
                  <a:pt x="156125" y="294547"/>
                </a:cubicBezTo>
                <a:cubicBezTo>
                  <a:pt x="157263" y="295582"/>
                  <a:pt x="157575" y="297246"/>
                  <a:pt x="156889" y="298622"/>
                </a:cubicBezTo>
                <a:lnTo>
                  <a:pt x="134222" y="351470"/>
                </a:lnTo>
                <a:cubicBezTo>
                  <a:pt x="133655" y="352591"/>
                  <a:pt x="133655" y="353915"/>
                  <a:pt x="134222" y="355036"/>
                </a:cubicBezTo>
                <a:cubicBezTo>
                  <a:pt x="134901" y="356063"/>
                  <a:pt x="136047" y="356683"/>
                  <a:pt x="137279" y="356691"/>
                </a:cubicBezTo>
                <a:lnTo>
                  <a:pt x="234697" y="356691"/>
                </a:lnTo>
                <a:cubicBezTo>
                  <a:pt x="238705" y="356622"/>
                  <a:pt x="241898" y="353316"/>
                  <a:pt x="241828" y="349308"/>
                </a:cubicBezTo>
                <a:cubicBezTo>
                  <a:pt x="241828" y="349307"/>
                  <a:pt x="241828" y="349306"/>
                  <a:pt x="241828" y="349306"/>
                </a:cubicBezTo>
                <a:cubicBezTo>
                  <a:pt x="241240" y="333367"/>
                  <a:pt x="237382" y="317720"/>
                  <a:pt x="230494" y="303334"/>
                </a:cubicBezTo>
                <a:cubicBezTo>
                  <a:pt x="221962" y="285378"/>
                  <a:pt x="199550" y="274172"/>
                  <a:pt x="158672" y="258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515438" y="1662378"/>
            <a:ext cx="3120457" cy="1773467"/>
          </a:xfrm>
          <a:prstGeom prst="wedgeRoundRectCallout">
            <a:avLst>
              <a:gd name="adj1" fmla="val -31810"/>
              <a:gd name="adj2" fmla="val 7315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Ich war in der Gruppe mit _________ 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Er/ Sie…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3186675" y="2705677"/>
            <a:ext cx="3315856" cy="1803831"/>
          </a:xfrm>
          <a:prstGeom prst="wedgeRoundRectCallout">
            <a:avLst>
              <a:gd name="adj1" fmla="val 32113"/>
              <a:gd name="adj2" fmla="val 7121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Ich habe mit ____________ gesprochen.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Er/Sie 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4341583" y="1626791"/>
            <a:ext cx="1281874" cy="1078887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6827265" y="1339758"/>
            <a:ext cx="1530045" cy="1287555"/>
          </a:xfrm>
          <a:prstGeom prst="hear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5" name="Google Shape;395;p15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2925" y="357212"/>
            <a:ext cx="1987551" cy="56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OVERVIEW: PROGRAM OBJECTIVES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1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</a:t>
            </a:r>
            <a:r>
              <a:rPr lang="de-DE" sz="1500" dirty="0">
                <a:solidFill>
                  <a:schemeClr val="tx1"/>
                </a:solidFill>
              </a:rPr>
              <a:t>Listen to our program‘s objectives.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phic 6" descr="Headphones with solid fill">
            <a:extLst>
              <a:ext uri="{FF2B5EF4-FFF2-40B4-BE49-F238E27FC236}">
                <a16:creationId xmlns:a16="http://schemas.microsoft.com/office/drawing/2014/main" id="{508B9527-3F6E-2247-A04F-B1FFED4CC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27" y="936047"/>
            <a:ext cx="394603" cy="3946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4DFDDD-ECE0-4515-A4D5-B72646CD8419}"/>
              </a:ext>
            </a:extLst>
          </p:cNvPr>
          <p:cNvSpPr/>
          <p:nvPr/>
        </p:nvSpPr>
        <p:spPr>
          <a:xfrm>
            <a:off x="497183" y="1702228"/>
            <a:ext cx="5163516" cy="60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3FD0F-E81C-4100-BFB0-FFBAE0019892}"/>
              </a:ext>
            </a:extLst>
          </p:cNvPr>
          <p:cNvSpPr txBox="1"/>
          <p:nvPr/>
        </p:nvSpPr>
        <p:spPr>
          <a:xfrm>
            <a:off x="523416" y="1719525"/>
            <a:ext cx="487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 to know the German artist Joseph Beuys and his art.</a:t>
            </a:r>
            <a:endParaRPr lang="en-US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Google Shape;416;p18">
            <a:extLst>
              <a:ext uri="{FF2B5EF4-FFF2-40B4-BE49-F238E27FC236}">
                <a16:creationId xmlns:a16="http://schemas.microsoft.com/office/drawing/2014/main" id="{C7878D3C-A6E3-4826-9DD8-5CCAC93D4A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7892" y="1487853"/>
            <a:ext cx="964407" cy="88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3CBA555-F801-4910-891F-71F6834CCF9D}"/>
              </a:ext>
            </a:extLst>
          </p:cNvPr>
          <p:cNvSpPr/>
          <p:nvPr/>
        </p:nvSpPr>
        <p:spPr>
          <a:xfrm>
            <a:off x="755930" y="2903088"/>
            <a:ext cx="5163516" cy="60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AFDD9C-F20F-40C0-A0F3-4B4C7DA9EE1A}"/>
              </a:ext>
            </a:extLst>
          </p:cNvPr>
          <p:cNvSpPr/>
          <p:nvPr/>
        </p:nvSpPr>
        <p:spPr>
          <a:xfrm>
            <a:off x="1008684" y="4079082"/>
            <a:ext cx="5163516" cy="60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 your project plan at the end of our program</a:t>
            </a:r>
            <a:r>
              <a:rPr lang="de-DE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A46254-D6F1-4372-8F91-DDF9C0582BB0}"/>
              </a:ext>
            </a:extLst>
          </p:cNvPr>
          <p:cNvSpPr txBox="1"/>
          <p:nvPr/>
        </p:nvSpPr>
        <p:spPr>
          <a:xfrm>
            <a:off x="755930" y="2920386"/>
            <a:ext cx="487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Follow in Beuys</a:t>
            </a:r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steps and plan a socially relevant art project</a:t>
            </a:r>
            <a:r>
              <a:rPr 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phic 7" descr="Teacher with solid fill">
            <a:extLst>
              <a:ext uri="{FF2B5EF4-FFF2-40B4-BE49-F238E27FC236}">
                <a16:creationId xmlns:a16="http://schemas.microsoft.com/office/drawing/2014/main" id="{F4BAB094-FD0C-482D-BCB3-E5F1254BA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9406" y="3850481"/>
            <a:ext cx="1164431" cy="1078706"/>
          </a:xfrm>
          <a:prstGeom prst="rect">
            <a:avLst/>
          </a:prstGeom>
        </p:spPr>
      </p:pic>
      <p:pic>
        <p:nvPicPr>
          <p:cNvPr id="35" name="Graphic 34" descr="Group brainstorm with solid fill">
            <a:extLst>
              <a:ext uri="{FF2B5EF4-FFF2-40B4-BE49-F238E27FC236}">
                <a16:creationId xmlns:a16="http://schemas.microsoft.com/office/drawing/2014/main" id="{AA8AD9CA-7556-4712-81F0-9DB90D7FA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506" y="2653903"/>
            <a:ext cx="914400" cy="914400"/>
          </a:xfrm>
          <a:prstGeom prst="rect">
            <a:avLst/>
          </a:prstGeom>
        </p:spPr>
      </p:pic>
      <p:pic>
        <p:nvPicPr>
          <p:cNvPr id="1026" name="Picture 2" descr="Target, Arrow, Bulls Eye, Bullseye, Marketing">
            <a:extLst>
              <a:ext uri="{FF2B5EF4-FFF2-40B4-BE49-F238E27FC236}">
                <a16:creationId xmlns:a16="http://schemas.microsoft.com/office/drawing/2014/main" id="{E9694CEB-55B3-416C-8D76-CBB4FA95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44" y="170466"/>
            <a:ext cx="764629" cy="7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3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INTRODUCTION TO MIRO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02" name="Google Shape;402;p16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ET TO KNOW THE MAIN FUNCTIONS OF MIRO. 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16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16"/>
          <p:cNvSpPr/>
          <p:nvPr/>
        </p:nvSpPr>
        <p:spPr>
          <a:xfrm>
            <a:off x="420871" y="1070302"/>
            <a:ext cx="290480" cy="261610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5" name="Google Shape;4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74" y="1593522"/>
            <a:ext cx="600075" cy="333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16"/>
          <p:cNvCxnSpPr/>
          <p:nvPr/>
        </p:nvCxnSpPr>
        <p:spPr>
          <a:xfrm rot="10800000">
            <a:off x="935596" y="1923678"/>
            <a:ext cx="5055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7" name="Google Shape;407;p16"/>
          <p:cNvCxnSpPr/>
          <p:nvPr/>
        </p:nvCxnSpPr>
        <p:spPr>
          <a:xfrm rot="10800000">
            <a:off x="971600" y="2139702"/>
            <a:ext cx="469560" cy="2160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8" name="Google Shape;408;p16"/>
          <p:cNvCxnSpPr/>
          <p:nvPr/>
        </p:nvCxnSpPr>
        <p:spPr>
          <a:xfrm rot="10800000">
            <a:off x="938079" y="3507854"/>
            <a:ext cx="503081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9" name="Google Shape;409;p16"/>
          <p:cNvSpPr txBox="1"/>
          <p:nvPr/>
        </p:nvSpPr>
        <p:spPr>
          <a:xfrm>
            <a:off x="1513090" y="3382595"/>
            <a:ext cx="5219150" cy="3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Textbox: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Write on the board.</a:t>
            </a:r>
            <a:endParaRPr sz="1400" b="1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" name="Google Shape;410;p16"/>
          <p:cNvSpPr txBox="1"/>
          <p:nvPr/>
        </p:nvSpPr>
        <p:spPr>
          <a:xfrm>
            <a:off x="1434271" y="1738873"/>
            <a:ext cx="5219150" cy="3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Arrow: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Select.</a:t>
            </a:r>
            <a:endParaRPr sz="1400" b="1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 flipH="1">
            <a:off x="1441160" y="2198824"/>
            <a:ext cx="3130840" cy="80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Klick on the arrow to activate the hand function: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Hand: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Move the board</a:t>
            </a:r>
            <a:endParaRPr sz="1000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2" name="Google Shape;4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088" y="2710372"/>
            <a:ext cx="2724150" cy="215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16"/>
          <p:cNvCxnSpPr/>
          <p:nvPr/>
        </p:nvCxnSpPr>
        <p:spPr>
          <a:xfrm>
            <a:off x="5436096" y="4587974"/>
            <a:ext cx="57606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4" name="Google Shape;414;p16"/>
          <p:cNvSpPr txBox="1"/>
          <p:nvPr/>
        </p:nvSpPr>
        <p:spPr>
          <a:xfrm>
            <a:off x="2771800" y="4449122"/>
            <a:ext cx="4499070" cy="3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Zoom: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Zoom in and out.</a:t>
            </a:r>
            <a:endParaRPr sz="1400" b="1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0826DD0-76E4-4A7E-BBBD-FAD700075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87" y="280478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08FD2-9E39-4AD4-B690-C0A3F6BA7EA9}"/>
              </a:ext>
            </a:extLst>
          </p:cNvPr>
          <p:cNvSpPr/>
          <p:nvPr/>
        </p:nvSpPr>
        <p:spPr>
          <a:xfrm>
            <a:off x="3326193" y="1748118"/>
            <a:ext cx="5150224" cy="2063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Google Shape;425;p17"/>
          <p:cNvSpPr txBox="1"/>
          <p:nvPr/>
        </p:nvSpPr>
        <p:spPr>
          <a:xfrm>
            <a:off x="3398347" y="1894758"/>
            <a:ext cx="5376600" cy="191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Insert a picture on the Miro Board:</a:t>
            </a:r>
            <a:endParaRPr sz="18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</a:pPr>
            <a:r>
              <a:rPr lang="de-DE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Search a picture or link on google.</a:t>
            </a:r>
            <a:endParaRPr sz="18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</a:pPr>
            <a:r>
              <a:rPr lang="de-DE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Copy the picture or link (CtrC).</a:t>
            </a:r>
            <a:endParaRPr sz="18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</a:pPr>
            <a:r>
              <a:rPr lang="de-DE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Paste it on the Miro Board (CtrV).</a:t>
            </a:r>
            <a:endParaRPr sz="1800" dirty="0"/>
          </a:p>
          <a:p>
            <a:pPr marL="342900" marR="0" lvl="0" indent="-254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INTRODUCTION TO MIRO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             </a:t>
            </a:r>
            <a:endParaRPr dirty="0"/>
          </a:p>
        </p:txBody>
      </p:sp>
      <p:sp>
        <p:nvSpPr>
          <p:cNvPr id="421" name="Google Shape;421;p17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ET TO KNOW THE MAIN FUNCTIONS OF MIRO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17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17"/>
          <p:cNvSpPr/>
          <p:nvPr/>
        </p:nvSpPr>
        <p:spPr>
          <a:xfrm>
            <a:off x="420871" y="1070302"/>
            <a:ext cx="290480" cy="261610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4" name="Google Shape;424;p17" descr="Google Seo Laptop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855" y="1998775"/>
            <a:ext cx="2312147" cy="17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996F364-B4FF-4225-BC73-B87B12395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86" y="268439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431" name="Google Shape;431;p18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ACTIVITY 1: ART GENRES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ISCUSS THE QUESTION IN YOUR GROUP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5076056" y="1628007"/>
            <a:ext cx="3024336" cy="2016224"/>
          </a:xfrm>
          <a:prstGeom prst="wedgeRectCallout">
            <a:avLst>
              <a:gd name="adj1" fmla="val -41377"/>
              <a:gd name="adj2" fmla="val 7069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your favorite art genre? </a:t>
            </a:r>
            <a:endParaRPr/>
          </a:p>
        </p:txBody>
      </p:sp>
      <p:pic>
        <p:nvPicPr>
          <p:cNvPr id="435" name="Google Shape;4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74" y="1396955"/>
            <a:ext cx="3024336" cy="315508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8"/>
          <p:cNvSpPr/>
          <p:nvPr/>
        </p:nvSpPr>
        <p:spPr>
          <a:xfrm>
            <a:off x="487373" y="1091640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1F8805A-9D03-4146-BF3F-B6865B066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3" y="4112558"/>
            <a:ext cx="965200" cy="444500"/>
          </a:xfrm>
          <a:prstGeom prst="rect">
            <a:avLst/>
          </a:prstGeom>
        </p:spPr>
      </p:pic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BA6B7DD1-9012-4BFC-AE3A-2F7F36EC8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2" y="197941"/>
            <a:ext cx="911437" cy="523220"/>
          </a:xfrm>
          <a:prstGeom prst="rect">
            <a:avLst/>
          </a:prstGeom>
        </p:spPr>
      </p:pic>
      <p:pic>
        <p:nvPicPr>
          <p:cNvPr id="5" name="Graphic 4" descr="Palette with solid fill">
            <a:extLst>
              <a:ext uri="{FF2B5EF4-FFF2-40B4-BE49-F238E27FC236}">
                <a16:creationId xmlns:a16="http://schemas.microsoft.com/office/drawing/2014/main" id="{32164236-C25A-40A7-B4DE-1DD31F06B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6068" y="272983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</a:t>
            </a:r>
            <a:br>
              <a:rPr lang="de-DE"/>
            </a:br>
            <a:br>
              <a:rPr lang="de-DE"/>
            </a:br>
            <a:r>
              <a:rPr lang="de-DE">
                <a:solidFill>
                  <a:schemeClr val="dk2"/>
                </a:solidFill>
              </a:rPr>
              <a:t>PLEASE ACTIVATE</a:t>
            </a:r>
            <a:endParaRPr/>
          </a:p>
        </p:txBody>
      </p:sp>
      <p:sp>
        <p:nvSpPr>
          <p:cNvPr id="197" name="Google Shape;197;p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080737" y="2093022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1021522" y="2581547"/>
            <a:ext cx="356180" cy="311102"/>
          </a:xfrm>
          <a:custGeom>
            <a:avLst/>
            <a:gdLst/>
            <a:ahLst/>
            <a:cxnLst/>
            <a:rect l="l" t="t" r="r" b="b"/>
            <a:pathLst>
              <a:path w="356180" h="311102" extrusionOk="0">
                <a:moveTo>
                  <a:pt x="356047" y="277228"/>
                </a:moveTo>
                <a:cubicBezTo>
                  <a:pt x="353627" y="306645"/>
                  <a:pt x="334525" y="311102"/>
                  <a:pt x="323319" y="311102"/>
                </a:cubicBezTo>
                <a:lnTo>
                  <a:pt x="32846" y="311102"/>
                </a:lnTo>
                <a:cubicBezTo>
                  <a:pt x="21768" y="311102"/>
                  <a:pt x="2666" y="306772"/>
                  <a:pt x="119" y="277228"/>
                </a:cubicBezTo>
                <a:cubicBezTo>
                  <a:pt x="-513" y="271495"/>
                  <a:pt x="1395" y="265773"/>
                  <a:pt x="5340" y="261565"/>
                </a:cubicBezTo>
                <a:lnTo>
                  <a:pt x="28262" y="223362"/>
                </a:lnTo>
                <a:cubicBezTo>
                  <a:pt x="29006" y="222226"/>
                  <a:pt x="29405" y="220899"/>
                  <a:pt x="29408" y="219541"/>
                </a:cubicBezTo>
                <a:lnTo>
                  <a:pt x="29408" y="36293"/>
                </a:lnTo>
                <a:cubicBezTo>
                  <a:pt x="28471" y="17203"/>
                  <a:pt x="43174" y="961"/>
                  <a:pt x="62263" y="0"/>
                </a:cubicBezTo>
                <a:lnTo>
                  <a:pt x="293648" y="0"/>
                </a:lnTo>
                <a:cubicBezTo>
                  <a:pt x="312737" y="961"/>
                  <a:pt x="327440" y="17203"/>
                  <a:pt x="326503" y="36293"/>
                </a:cubicBezTo>
                <a:lnTo>
                  <a:pt x="326503" y="219796"/>
                </a:lnTo>
                <a:cubicBezTo>
                  <a:pt x="326489" y="221196"/>
                  <a:pt x="326887" y="222569"/>
                  <a:pt x="327649" y="223744"/>
                </a:cubicBezTo>
                <a:lnTo>
                  <a:pt x="351844" y="262584"/>
                </a:lnTo>
                <a:cubicBezTo>
                  <a:pt x="355148" y="266706"/>
                  <a:pt x="356662" y="271981"/>
                  <a:pt x="356046" y="277228"/>
                </a:cubicBezTo>
                <a:moveTo>
                  <a:pt x="222972" y="258636"/>
                </a:moveTo>
                <a:cubicBezTo>
                  <a:pt x="220854" y="256589"/>
                  <a:pt x="218022" y="255448"/>
                  <a:pt x="215076" y="255453"/>
                </a:cubicBezTo>
                <a:lnTo>
                  <a:pt x="140835" y="255453"/>
                </a:lnTo>
                <a:cubicBezTo>
                  <a:pt x="134681" y="254794"/>
                  <a:pt x="129158" y="259248"/>
                  <a:pt x="128499" y="265402"/>
                </a:cubicBezTo>
                <a:cubicBezTo>
                  <a:pt x="127840" y="271556"/>
                  <a:pt x="132295" y="277079"/>
                  <a:pt x="138448" y="277738"/>
                </a:cubicBezTo>
                <a:cubicBezTo>
                  <a:pt x="139242" y="277823"/>
                  <a:pt x="140041" y="277823"/>
                  <a:pt x="140834" y="277738"/>
                </a:cubicBezTo>
                <a:lnTo>
                  <a:pt x="215076" y="277738"/>
                </a:lnTo>
                <a:cubicBezTo>
                  <a:pt x="221237" y="277669"/>
                  <a:pt x="226214" y="272692"/>
                  <a:pt x="226283" y="266532"/>
                </a:cubicBezTo>
                <a:cubicBezTo>
                  <a:pt x="226227" y="263574"/>
                  <a:pt x="225042" y="260749"/>
                  <a:pt x="222972" y="258636"/>
                </a:cubicBezTo>
                <a:moveTo>
                  <a:pt x="59079" y="192290"/>
                </a:moveTo>
                <a:cubicBezTo>
                  <a:pt x="59079" y="200448"/>
                  <a:pt x="65693" y="207062"/>
                  <a:pt x="73851" y="207062"/>
                </a:cubicBezTo>
                <a:cubicBezTo>
                  <a:pt x="73893" y="207062"/>
                  <a:pt x="73936" y="207062"/>
                  <a:pt x="73978" y="207062"/>
                </a:cubicBezTo>
                <a:lnTo>
                  <a:pt x="281932" y="207062"/>
                </a:lnTo>
                <a:cubicBezTo>
                  <a:pt x="290090" y="207132"/>
                  <a:pt x="296760" y="200575"/>
                  <a:pt x="296831" y="192417"/>
                </a:cubicBezTo>
                <a:cubicBezTo>
                  <a:pt x="296831" y="192375"/>
                  <a:pt x="296831" y="192332"/>
                  <a:pt x="296831" y="192290"/>
                </a:cubicBezTo>
                <a:lnTo>
                  <a:pt x="296831" y="44061"/>
                </a:lnTo>
                <a:cubicBezTo>
                  <a:pt x="296831" y="35832"/>
                  <a:pt x="290161" y="29162"/>
                  <a:pt x="281932" y="29162"/>
                </a:cubicBezTo>
                <a:lnTo>
                  <a:pt x="73979" y="29162"/>
                </a:lnTo>
                <a:cubicBezTo>
                  <a:pt x="65750" y="29162"/>
                  <a:pt x="59079" y="35832"/>
                  <a:pt x="59079" y="44061"/>
                </a:cubicBezTo>
                <a:close/>
                <a:moveTo>
                  <a:pt x="200177" y="192290"/>
                </a:moveTo>
                <a:cubicBezTo>
                  <a:pt x="208405" y="192360"/>
                  <a:pt x="215133" y="185747"/>
                  <a:pt x="215203" y="177519"/>
                </a:cubicBezTo>
                <a:cubicBezTo>
                  <a:pt x="215274" y="169290"/>
                  <a:pt x="208660" y="162563"/>
                  <a:pt x="200432" y="162493"/>
                </a:cubicBezTo>
                <a:cubicBezTo>
                  <a:pt x="192204" y="162422"/>
                  <a:pt x="185476" y="169036"/>
                  <a:pt x="185406" y="177264"/>
                </a:cubicBezTo>
                <a:cubicBezTo>
                  <a:pt x="185406" y="177306"/>
                  <a:pt x="185406" y="177349"/>
                  <a:pt x="185406" y="177391"/>
                </a:cubicBezTo>
                <a:cubicBezTo>
                  <a:pt x="185405" y="185570"/>
                  <a:pt x="191999" y="192220"/>
                  <a:pt x="200178" y="192290"/>
                </a:cubicBezTo>
                <a:moveTo>
                  <a:pt x="133321" y="177391"/>
                </a:moveTo>
                <a:cubicBezTo>
                  <a:pt x="133321" y="169162"/>
                  <a:pt x="139992" y="162491"/>
                  <a:pt x="148221" y="162491"/>
                </a:cubicBezTo>
                <a:cubicBezTo>
                  <a:pt x="156450" y="162491"/>
                  <a:pt x="163120" y="169162"/>
                  <a:pt x="163120" y="177391"/>
                </a:cubicBezTo>
                <a:cubicBezTo>
                  <a:pt x="163120" y="185619"/>
                  <a:pt x="156450" y="192290"/>
                  <a:pt x="148221" y="192290"/>
                </a:cubicBezTo>
                <a:cubicBezTo>
                  <a:pt x="140021" y="192221"/>
                  <a:pt x="133391" y="185591"/>
                  <a:pt x="133321" y="177391"/>
                </a:cubicBezTo>
                <a:moveTo>
                  <a:pt x="241182" y="48009"/>
                </a:moveTo>
                <a:cubicBezTo>
                  <a:pt x="235381" y="45963"/>
                  <a:pt x="229015" y="48975"/>
                  <a:pt x="226919" y="54758"/>
                </a:cubicBezTo>
                <a:lnTo>
                  <a:pt x="222335" y="67492"/>
                </a:lnTo>
                <a:cubicBezTo>
                  <a:pt x="221837" y="68961"/>
                  <a:pt x="220447" y="69939"/>
                  <a:pt x="218897" y="69912"/>
                </a:cubicBezTo>
                <a:lnTo>
                  <a:pt x="133321" y="69912"/>
                </a:lnTo>
                <a:cubicBezTo>
                  <a:pt x="127097" y="69937"/>
                  <a:pt x="121304" y="73097"/>
                  <a:pt x="117913" y="78317"/>
                </a:cubicBezTo>
                <a:cubicBezTo>
                  <a:pt x="114511" y="83250"/>
                  <a:pt x="113795" y="89555"/>
                  <a:pt x="116003" y="95126"/>
                </a:cubicBezTo>
                <a:lnTo>
                  <a:pt x="132175" y="140333"/>
                </a:lnTo>
                <a:cubicBezTo>
                  <a:pt x="135081" y="147187"/>
                  <a:pt x="141795" y="151646"/>
                  <a:pt x="149239" y="151667"/>
                </a:cubicBezTo>
                <a:lnTo>
                  <a:pt x="202469" y="151667"/>
                </a:lnTo>
                <a:cubicBezTo>
                  <a:pt x="210394" y="151544"/>
                  <a:pt x="217382" y="146443"/>
                  <a:pt x="219915" y="138933"/>
                </a:cubicBezTo>
                <a:lnTo>
                  <a:pt x="247804" y="62526"/>
                </a:lnTo>
                <a:cubicBezTo>
                  <a:pt x="249946" y="56724"/>
                  <a:pt x="246982" y="50284"/>
                  <a:pt x="241182" y="4813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1586889" y="2121696"/>
            <a:ext cx="1483098" cy="29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MICROPHONE</a:t>
            </a: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1620280" y="2594682"/>
            <a:ext cx="1021433" cy="29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WEBCAM</a:t>
            </a:r>
            <a:endParaRPr/>
          </a:p>
        </p:txBody>
      </p:sp>
      <p:pic>
        <p:nvPicPr>
          <p:cNvPr id="202" name="Google Shape;2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3" name="Google Shape;203;p2"/>
          <p:cNvSpPr/>
          <p:nvPr/>
        </p:nvSpPr>
        <p:spPr>
          <a:xfrm>
            <a:off x="4783305" y="2058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107504" y="268439"/>
            <a:ext cx="9036496" cy="439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   GROUP ACTIVITY 2: ARTISTS</a:t>
            </a:r>
            <a:br>
              <a:rPr lang="de-DE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IN YOUR GROUP.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5220072" y="1635646"/>
            <a:ext cx="3024336" cy="2016224"/>
          </a:xfrm>
          <a:prstGeom prst="wedgeRectCallout">
            <a:avLst>
              <a:gd name="adj1" fmla="val -41377"/>
              <a:gd name="adj2" fmla="val 7069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Who is your favorite artist? </a:t>
            </a:r>
            <a:endParaRPr dirty="0"/>
          </a:p>
        </p:txBody>
      </p:sp>
      <p:pic>
        <p:nvPicPr>
          <p:cNvPr id="446" name="Google Shape;4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441847"/>
            <a:ext cx="3165620" cy="312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9"/>
          <p:cNvSpPr/>
          <p:nvPr/>
        </p:nvSpPr>
        <p:spPr>
          <a:xfrm>
            <a:off x="487373" y="1091640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7390E70-9E93-4121-B21B-B9B5AB6E6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3" y="4122750"/>
            <a:ext cx="965200" cy="444500"/>
          </a:xfrm>
          <a:prstGeom prst="rect">
            <a:avLst/>
          </a:prstGeom>
        </p:spPr>
      </p:pic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9608D101-523F-4D79-83D1-49DE4EE3F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35" y="285472"/>
            <a:ext cx="1140746" cy="523220"/>
          </a:xfrm>
          <a:prstGeom prst="rect">
            <a:avLst/>
          </a:prstGeom>
        </p:spPr>
      </p:pic>
      <p:pic>
        <p:nvPicPr>
          <p:cNvPr id="5" name="Graphic 4" descr="Artist female with solid fill">
            <a:extLst>
              <a:ext uri="{FF2B5EF4-FFF2-40B4-BE49-F238E27FC236}">
                <a16:creationId xmlns:a16="http://schemas.microsoft.com/office/drawing/2014/main" id="{2A6E5194-4987-4C75-B33F-6BD102879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6224" y="27001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453" name="Google Shape;453;p20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ACTIVITY 3: ART WORKS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IN YOUR GROUP.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6" name="Google Shape;4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96" y="1477297"/>
            <a:ext cx="3240360" cy="3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/>
          <p:nvPr/>
        </p:nvSpPr>
        <p:spPr>
          <a:xfrm>
            <a:off x="5193792" y="1635645"/>
            <a:ext cx="3122624" cy="2337552"/>
          </a:xfrm>
          <a:prstGeom prst="wedgeRectCallout">
            <a:avLst>
              <a:gd name="adj1" fmla="val -42939"/>
              <a:gd name="adj2" fmla="val 62352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of these famous art works speaks to you most? </a:t>
            </a:r>
            <a:endParaRPr/>
          </a:p>
        </p:txBody>
      </p:sp>
      <p:sp>
        <p:nvSpPr>
          <p:cNvPr id="458" name="Google Shape;458;p20"/>
          <p:cNvSpPr/>
          <p:nvPr/>
        </p:nvSpPr>
        <p:spPr>
          <a:xfrm>
            <a:off x="487373" y="1091640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8FCDF067-5440-4BFF-89A2-84DFB9425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935" y="301310"/>
            <a:ext cx="1257365" cy="58423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AC7BF47-0803-467E-B31D-2ABC5174A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76" y="4243786"/>
            <a:ext cx="965200" cy="444500"/>
          </a:xfrm>
          <a:prstGeom prst="rect">
            <a:avLst/>
          </a:prstGeom>
        </p:spPr>
      </p:pic>
      <p:pic>
        <p:nvPicPr>
          <p:cNvPr id="5" name="Graphic 4" descr="Two Hearts with solid fill">
            <a:extLst>
              <a:ext uri="{FF2B5EF4-FFF2-40B4-BE49-F238E27FC236}">
                <a16:creationId xmlns:a16="http://schemas.microsoft.com/office/drawing/2014/main" id="{4F1484F7-28A8-468F-911A-784B6C519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3863" y="29437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464" name="Google Shape;464;p21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OPTIONAL: TASK 4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OPTIONAL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OMPLETE TASK 4 AT HOME.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4901184" y="1872165"/>
            <a:ext cx="3547872" cy="2305794"/>
          </a:xfrm>
          <a:prstGeom prst="wedgeRectCallout">
            <a:avLst>
              <a:gd name="adj1" fmla="val -22069"/>
              <a:gd name="adj2" fmla="val 5058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performance inspired you this year?</a:t>
            </a:r>
            <a:endParaRPr dirty="0"/>
          </a:p>
        </p:txBody>
      </p:sp>
      <p:sp>
        <p:nvSpPr>
          <p:cNvPr id="468" name="Google Shape;468;p21"/>
          <p:cNvSpPr/>
          <p:nvPr/>
        </p:nvSpPr>
        <p:spPr>
          <a:xfrm>
            <a:off x="518241" y="1099355"/>
            <a:ext cx="193109" cy="232557"/>
          </a:xfrm>
          <a:custGeom>
            <a:avLst/>
            <a:gdLst/>
            <a:ahLst/>
            <a:cxnLst/>
            <a:rect l="l" t="t" r="r" b="b"/>
            <a:pathLst>
              <a:path w="282322" h="334278" extrusionOk="0">
                <a:moveTo>
                  <a:pt x="282322" y="326893"/>
                </a:moveTo>
                <a:cubicBezTo>
                  <a:pt x="282253" y="330992"/>
                  <a:pt x="278909" y="334279"/>
                  <a:pt x="274809" y="334279"/>
                </a:cubicBezTo>
                <a:lnTo>
                  <a:pt x="7386" y="334279"/>
                </a:lnTo>
                <a:cubicBezTo>
                  <a:pt x="3307" y="334279"/>
                  <a:pt x="0" y="330972"/>
                  <a:pt x="0" y="326893"/>
                </a:cubicBezTo>
                <a:cubicBezTo>
                  <a:pt x="2342" y="248932"/>
                  <a:pt x="67440" y="187631"/>
                  <a:pt x="145401" y="189972"/>
                </a:cubicBezTo>
                <a:cubicBezTo>
                  <a:pt x="220072" y="192215"/>
                  <a:pt x="280079" y="252223"/>
                  <a:pt x="282322" y="326893"/>
                </a:cubicBezTo>
                <a:moveTo>
                  <a:pt x="141098" y="163510"/>
                </a:moveTo>
                <a:cubicBezTo>
                  <a:pt x="186250" y="163581"/>
                  <a:pt x="222910" y="127035"/>
                  <a:pt x="222980" y="81882"/>
                </a:cubicBezTo>
                <a:cubicBezTo>
                  <a:pt x="223050" y="36731"/>
                  <a:pt x="186504" y="70"/>
                  <a:pt x="141352" y="0"/>
                </a:cubicBezTo>
                <a:cubicBezTo>
                  <a:pt x="96200" y="-70"/>
                  <a:pt x="59540" y="36476"/>
                  <a:pt x="59470" y="81628"/>
                </a:cubicBezTo>
                <a:cubicBezTo>
                  <a:pt x="59470" y="81670"/>
                  <a:pt x="59470" y="81713"/>
                  <a:pt x="59470" y="81755"/>
                </a:cubicBezTo>
                <a:cubicBezTo>
                  <a:pt x="59470" y="126857"/>
                  <a:pt x="95995" y="163440"/>
                  <a:pt x="141098" y="16351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9" name="Google Shape;4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357" y="1491630"/>
            <a:ext cx="3146522" cy="313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F4A3771-14E3-4A16-A6E7-AADD04282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60" y="4177959"/>
            <a:ext cx="965200" cy="444500"/>
          </a:xfrm>
          <a:prstGeom prst="rect">
            <a:avLst/>
          </a:prstGeom>
        </p:spPr>
      </p:pic>
      <p:pic>
        <p:nvPicPr>
          <p:cNvPr id="3" name="Graphic 2" descr="Performance Curtains with solid fill">
            <a:extLst>
              <a:ext uri="{FF2B5EF4-FFF2-40B4-BE49-F238E27FC236}">
                <a16:creationId xmlns:a16="http://schemas.microsoft.com/office/drawing/2014/main" id="{A8CE6F1D-34EC-46FD-90B9-5A972C09D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8560" y="3303345"/>
            <a:ext cx="914400" cy="914400"/>
          </a:xfrm>
          <a:prstGeom prst="rect">
            <a:avLst/>
          </a:prstGeom>
        </p:spPr>
      </p:pic>
      <p:pic>
        <p:nvPicPr>
          <p:cNvPr id="7" name="Graphic 6" descr="Star with solid fill">
            <a:extLst>
              <a:ext uri="{FF2B5EF4-FFF2-40B4-BE49-F238E27FC236}">
                <a16:creationId xmlns:a16="http://schemas.microsoft.com/office/drawing/2014/main" id="{03D8314F-1EAD-4EB7-A4BD-D6E9B19218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5900" y="5114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  <p:sp>
        <p:nvSpPr>
          <p:cNvPr id="475" name="Google Shape;475;p22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OPTIONAL: TASK 5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OPTIONAL: COMPLETE TASK 5 AT HOME.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5292080" y="1635646"/>
            <a:ext cx="3168352" cy="2304680"/>
          </a:xfrm>
          <a:prstGeom prst="wedgeRectCallout">
            <a:avLst>
              <a:gd name="adj1" fmla="val -20647"/>
              <a:gd name="adj2" fmla="val 50301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Have you ever done your own self portrait? On a computer mouse or on a trackpad? Draw your own self portrait and post it in the gray circle.</a:t>
            </a:r>
            <a:endParaRPr dirty="0"/>
          </a:p>
        </p:txBody>
      </p:sp>
      <p:pic>
        <p:nvPicPr>
          <p:cNvPr id="479" name="Google Shape;4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41" y="1499747"/>
            <a:ext cx="3384376" cy="295343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2"/>
          <p:cNvSpPr/>
          <p:nvPr/>
        </p:nvSpPr>
        <p:spPr>
          <a:xfrm>
            <a:off x="518241" y="1099355"/>
            <a:ext cx="193109" cy="232557"/>
          </a:xfrm>
          <a:custGeom>
            <a:avLst/>
            <a:gdLst/>
            <a:ahLst/>
            <a:cxnLst/>
            <a:rect l="l" t="t" r="r" b="b"/>
            <a:pathLst>
              <a:path w="282322" h="334278" extrusionOk="0">
                <a:moveTo>
                  <a:pt x="282322" y="326893"/>
                </a:moveTo>
                <a:cubicBezTo>
                  <a:pt x="282253" y="330992"/>
                  <a:pt x="278909" y="334279"/>
                  <a:pt x="274809" y="334279"/>
                </a:cubicBezTo>
                <a:lnTo>
                  <a:pt x="7386" y="334279"/>
                </a:lnTo>
                <a:cubicBezTo>
                  <a:pt x="3307" y="334279"/>
                  <a:pt x="0" y="330972"/>
                  <a:pt x="0" y="326893"/>
                </a:cubicBezTo>
                <a:cubicBezTo>
                  <a:pt x="2342" y="248932"/>
                  <a:pt x="67440" y="187631"/>
                  <a:pt x="145401" y="189972"/>
                </a:cubicBezTo>
                <a:cubicBezTo>
                  <a:pt x="220072" y="192215"/>
                  <a:pt x="280079" y="252223"/>
                  <a:pt x="282322" y="326893"/>
                </a:cubicBezTo>
                <a:moveTo>
                  <a:pt x="141098" y="163510"/>
                </a:moveTo>
                <a:cubicBezTo>
                  <a:pt x="186250" y="163581"/>
                  <a:pt x="222910" y="127035"/>
                  <a:pt x="222980" y="81882"/>
                </a:cubicBezTo>
                <a:cubicBezTo>
                  <a:pt x="223050" y="36731"/>
                  <a:pt x="186504" y="70"/>
                  <a:pt x="141352" y="0"/>
                </a:cubicBezTo>
                <a:cubicBezTo>
                  <a:pt x="96200" y="-70"/>
                  <a:pt x="59540" y="36476"/>
                  <a:pt x="59470" y="81628"/>
                </a:cubicBezTo>
                <a:cubicBezTo>
                  <a:pt x="59470" y="81670"/>
                  <a:pt x="59470" y="81713"/>
                  <a:pt x="59470" y="81755"/>
                </a:cubicBezTo>
                <a:cubicBezTo>
                  <a:pt x="59470" y="126857"/>
                  <a:pt x="95995" y="163440"/>
                  <a:pt x="141098" y="16351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374CF82-1C2D-4186-AB30-1F584E947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7" y="4008682"/>
            <a:ext cx="965200" cy="444500"/>
          </a:xfrm>
          <a:prstGeom prst="rect">
            <a:avLst/>
          </a:prstGeom>
        </p:spPr>
      </p:pic>
      <p:pic>
        <p:nvPicPr>
          <p:cNvPr id="3" name="Graphic 2" descr="Paint brush with solid fill">
            <a:extLst>
              <a:ext uri="{FF2B5EF4-FFF2-40B4-BE49-F238E27FC236}">
                <a16:creationId xmlns:a16="http://schemas.microsoft.com/office/drawing/2014/main" id="{A394A83D-8C71-44D8-A3DC-A8391E8C1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8080" y="3060104"/>
            <a:ext cx="914400" cy="914400"/>
          </a:xfrm>
          <a:prstGeom prst="rect">
            <a:avLst/>
          </a:prstGeom>
        </p:spPr>
      </p:pic>
      <p:pic>
        <p:nvPicPr>
          <p:cNvPr id="12" name="Graphic 11" descr="Star with solid fill">
            <a:extLst>
              <a:ext uri="{FF2B5EF4-FFF2-40B4-BE49-F238E27FC236}">
                <a16:creationId xmlns:a16="http://schemas.microsoft.com/office/drawing/2014/main" id="{D2CD250A-8EA5-4812-B100-D6CD38DBD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8020" y="3764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54c42d688_0_0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3200" dirty="0">
                <a:solidFill>
                  <a:schemeClr val="dk2"/>
                </a:solidFill>
              </a:rPr>
              <a:t>   </a:t>
            </a:r>
            <a:r>
              <a:rPr lang="de-DE" sz="1600" dirty="0">
                <a:solidFill>
                  <a:schemeClr val="dk2"/>
                </a:solidFill>
              </a:rPr>
              <a:t>WE GOT TO KNOW EACH OTHER.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     WE REFLECTED ON OUR ART 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1600" dirty="0">
                <a:solidFill>
                  <a:schemeClr val="dk2"/>
                </a:solidFill>
              </a:rPr>
              <a:t>      PREFERENCES.</a:t>
            </a: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486" name="Google Shape;486;gf54c42d688_0_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487" name="Google Shape;487;gf54c42d688_0_0"/>
          <p:cNvSpPr/>
          <p:nvPr/>
        </p:nvSpPr>
        <p:spPr>
          <a:xfrm>
            <a:off x="5546316" y="185450"/>
            <a:ext cx="523593" cy="504278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8" name="Google Shape;488;gf54c42d68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3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489" name="Google Shape;489;gf54c42d688_0_0"/>
          <p:cNvSpPr/>
          <p:nvPr/>
        </p:nvSpPr>
        <p:spPr>
          <a:xfrm>
            <a:off x="5450116" y="3031716"/>
            <a:ext cx="1639800" cy="1183500"/>
          </a:xfrm>
          <a:prstGeom prst="triangle">
            <a:avLst>
              <a:gd name="adj" fmla="val 50000"/>
            </a:avLst>
          </a:prstGeom>
          <a:solidFill>
            <a:srgbClr val="FFC400">
              <a:alpha val="36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gf54c42d688_0_0"/>
          <p:cNvSpPr/>
          <p:nvPr/>
        </p:nvSpPr>
        <p:spPr>
          <a:xfrm>
            <a:off x="429033" y="1423622"/>
            <a:ext cx="294600" cy="304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1" name="Google Shape;491;gf54c42d688_0_0"/>
          <p:cNvSpPr/>
          <p:nvPr/>
        </p:nvSpPr>
        <p:spPr>
          <a:xfrm>
            <a:off x="429033" y="1946072"/>
            <a:ext cx="294600" cy="304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gf54c42d688_0_0"/>
          <p:cNvSpPr/>
          <p:nvPr/>
        </p:nvSpPr>
        <p:spPr>
          <a:xfrm>
            <a:off x="7284968" y="408508"/>
            <a:ext cx="1219200" cy="964200"/>
          </a:xfrm>
          <a:prstGeom prst="rect">
            <a:avLst/>
          </a:prstGeom>
          <a:noFill/>
          <a:ln w="2857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3" name="Google Shape;493;gf54c42d688_0_0" descr="A picture containing text, clock, watch, gau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5478" y="471500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/>
              <a:t>REFLECTION</a:t>
            </a:r>
            <a:br>
              <a:rPr lang="de-DE" sz="3200"/>
            </a:br>
            <a:r>
              <a:rPr lang="de-DE" sz="1400"/>
              <a:t>     </a:t>
            </a:r>
            <a:r>
              <a:rPr lang="de-DE" sz="1400">
                <a:solidFill>
                  <a:schemeClr val="dk2"/>
                </a:solidFill>
              </a:rPr>
              <a:t>3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3200">
                <a:solidFill>
                  <a:schemeClr val="dk2"/>
                </a:solidFill>
              </a:rPr>
            </a:br>
            <a:r>
              <a:rPr lang="de-DE" sz="3200">
                <a:solidFill>
                  <a:schemeClr val="dk2"/>
                </a:solidFill>
              </a:rPr>
              <a:t>  </a:t>
            </a:r>
            <a:r>
              <a:rPr lang="de-DE" sz="1400">
                <a:solidFill>
                  <a:schemeClr val="dk2"/>
                </a:solidFill>
              </a:rPr>
              <a:t>ANSWER THE QUESTION.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99" name="Google Shape;499;p2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1475656" y="1707654"/>
            <a:ext cx="2520280" cy="1728192"/>
          </a:xfrm>
          <a:prstGeom prst="wedgeRectCallout">
            <a:avLst>
              <a:gd name="adj1" fmla="val -37441"/>
              <a:gd name="adj2" fmla="val 7628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activity did you like most today? Why?</a:t>
            </a: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518996" y="1132111"/>
            <a:ext cx="220475" cy="253400"/>
          </a:xfrm>
          <a:custGeom>
            <a:avLst/>
            <a:gdLst/>
            <a:ahLst/>
            <a:cxnLst/>
            <a:rect l="l" t="t" r="r" b="b"/>
            <a:pathLst>
              <a:path w="356821" h="342496" extrusionOk="0">
                <a:moveTo>
                  <a:pt x="234314" y="224702"/>
                </a:moveTo>
                <a:cubicBezTo>
                  <a:pt x="233821" y="212404"/>
                  <a:pt x="243392" y="202035"/>
                  <a:pt x="255690" y="201543"/>
                </a:cubicBezTo>
                <a:cubicBezTo>
                  <a:pt x="267988" y="201051"/>
                  <a:pt x="278356" y="210621"/>
                  <a:pt x="278848" y="222919"/>
                </a:cubicBezTo>
                <a:cubicBezTo>
                  <a:pt x="279341" y="235217"/>
                  <a:pt x="269770" y="245586"/>
                  <a:pt x="257472" y="246078"/>
                </a:cubicBezTo>
                <a:cubicBezTo>
                  <a:pt x="257181" y="246090"/>
                  <a:pt x="256890" y="246096"/>
                  <a:pt x="256599" y="246096"/>
                </a:cubicBezTo>
                <a:cubicBezTo>
                  <a:pt x="244576" y="246379"/>
                  <a:pt x="234599" y="236862"/>
                  <a:pt x="234316" y="224839"/>
                </a:cubicBezTo>
                <a:cubicBezTo>
                  <a:pt x="234315" y="224793"/>
                  <a:pt x="234314" y="224748"/>
                  <a:pt x="234314" y="224702"/>
                </a:cubicBezTo>
                <a:moveTo>
                  <a:pt x="266022" y="67"/>
                </a:moveTo>
                <a:cubicBezTo>
                  <a:pt x="246610" y="-324"/>
                  <a:pt x="227678" y="6122"/>
                  <a:pt x="212538" y="18277"/>
                </a:cubicBezTo>
                <a:cubicBezTo>
                  <a:pt x="193775" y="12193"/>
                  <a:pt x="173487" y="12778"/>
                  <a:pt x="155106" y="19932"/>
                </a:cubicBezTo>
                <a:cubicBezTo>
                  <a:pt x="134287" y="27579"/>
                  <a:pt x="117587" y="43541"/>
                  <a:pt x="109007" y="63993"/>
                </a:cubicBezTo>
                <a:cubicBezTo>
                  <a:pt x="107014" y="68822"/>
                  <a:pt x="107847" y="74355"/>
                  <a:pt x="111172" y="78383"/>
                </a:cubicBezTo>
                <a:cubicBezTo>
                  <a:pt x="114651" y="82462"/>
                  <a:pt x="120026" y="84399"/>
                  <a:pt x="125307" y="83477"/>
                </a:cubicBezTo>
                <a:cubicBezTo>
                  <a:pt x="130523" y="82670"/>
                  <a:pt x="134902" y="79119"/>
                  <a:pt x="136768" y="74181"/>
                </a:cubicBezTo>
                <a:cubicBezTo>
                  <a:pt x="142322" y="61264"/>
                  <a:pt x="152968" y="51217"/>
                  <a:pt x="166184" y="46420"/>
                </a:cubicBezTo>
                <a:cubicBezTo>
                  <a:pt x="180106" y="40964"/>
                  <a:pt x="195652" y="41424"/>
                  <a:pt x="209227" y="47694"/>
                </a:cubicBezTo>
                <a:cubicBezTo>
                  <a:pt x="214859" y="50259"/>
                  <a:pt x="221479" y="49205"/>
                  <a:pt x="226036" y="45019"/>
                </a:cubicBezTo>
                <a:cubicBezTo>
                  <a:pt x="236514" y="34240"/>
                  <a:pt x="250993" y="28291"/>
                  <a:pt x="266023" y="28592"/>
                </a:cubicBezTo>
                <a:cubicBezTo>
                  <a:pt x="282010" y="27796"/>
                  <a:pt x="297649" y="33438"/>
                  <a:pt x="309447" y="44255"/>
                </a:cubicBezTo>
                <a:cubicBezTo>
                  <a:pt x="320962" y="54791"/>
                  <a:pt x="327367" y="69784"/>
                  <a:pt x="327021" y="85387"/>
                </a:cubicBezTo>
                <a:cubicBezTo>
                  <a:pt x="327315" y="98519"/>
                  <a:pt x="322258" y="111205"/>
                  <a:pt x="313013" y="120534"/>
                </a:cubicBezTo>
                <a:cubicBezTo>
                  <a:pt x="300591" y="131708"/>
                  <a:pt x="284234" y="137481"/>
                  <a:pt x="267551" y="136580"/>
                </a:cubicBezTo>
                <a:cubicBezTo>
                  <a:pt x="262821" y="136519"/>
                  <a:pt x="258339" y="138690"/>
                  <a:pt x="255453" y="142438"/>
                </a:cubicBezTo>
                <a:cubicBezTo>
                  <a:pt x="250099" y="150105"/>
                  <a:pt x="241883" y="155292"/>
                  <a:pt x="232658" y="156828"/>
                </a:cubicBezTo>
                <a:cubicBezTo>
                  <a:pt x="224822" y="157629"/>
                  <a:pt x="219120" y="164632"/>
                  <a:pt x="219922" y="172468"/>
                </a:cubicBezTo>
                <a:cubicBezTo>
                  <a:pt x="219922" y="172476"/>
                  <a:pt x="219923" y="172483"/>
                  <a:pt x="219924" y="172491"/>
                </a:cubicBezTo>
                <a:cubicBezTo>
                  <a:pt x="220856" y="180374"/>
                  <a:pt x="227947" y="186046"/>
                  <a:pt x="235842" y="185225"/>
                </a:cubicBezTo>
                <a:cubicBezTo>
                  <a:pt x="250839" y="183277"/>
                  <a:pt x="264652" y="176054"/>
                  <a:pt x="274809" y="164850"/>
                </a:cubicBezTo>
                <a:cubicBezTo>
                  <a:pt x="297028" y="164414"/>
                  <a:pt x="318283" y="155694"/>
                  <a:pt x="334406" y="140400"/>
                </a:cubicBezTo>
                <a:cubicBezTo>
                  <a:pt x="348919" y="125788"/>
                  <a:pt x="356988" y="105981"/>
                  <a:pt x="356819" y="85387"/>
                </a:cubicBezTo>
                <a:cubicBezTo>
                  <a:pt x="356993" y="62180"/>
                  <a:pt x="347432" y="39962"/>
                  <a:pt x="330459" y="24135"/>
                </a:cubicBezTo>
                <a:cubicBezTo>
                  <a:pt x="313065" y="7814"/>
                  <a:pt x="289856" y="-854"/>
                  <a:pt x="266022" y="67"/>
                </a:cubicBezTo>
                <a:moveTo>
                  <a:pt x="273154" y="85642"/>
                </a:moveTo>
                <a:cubicBezTo>
                  <a:pt x="272802" y="77421"/>
                  <a:pt x="279181" y="70471"/>
                  <a:pt x="287402" y="70120"/>
                </a:cubicBezTo>
                <a:cubicBezTo>
                  <a:pt x="295624" y="69768"/>
                  <a:pt x="302573" y="76147"/>
                  <a:pt x="302925" y="84368"/>
                </a:cubicBezTo>
                <a:cubicBezTo>
                  <a:pt x="303277" y="92590"/>
                  <a:pt x="296897" y="99539"/>
                  <a:pt x="288676" y="99891"/>
                </a:cubicBezTo>
                <a:cubicBezTo>
                  <a:pt x="288468" y="99900"/>
                  <a:pt x="288261" y="99904"/>
                  <a:pt x="288053" y="99904"/>
                </a:cubicBezTo>
                <a:cubicBezTo>
                  <a:pt x="280084" y="99976"/>
                  <a:pt x="273548" y="93610"/>
                  <a:pt x="273408" y="85642"/>
                </a:cubicBezTo>
                <a:moveTo>
                  <a:pt x="239917" y="99904"/>
                </a:moveTo>
                <a:cubicBezTo>
                  <a:pt x="247789" y="99623"/>
                  <a:pt x="253942" y="93014"/>
                  <a:pt x="253661" y="85142"/>
                </a:cubicBezTo>
                <a:cubicBezTo>
                  <a:pt x="253379" y="77270"/>
                  <a:pt x="246770" y="71116"/>
                  <a:pt x="238898" y="71398"/>
                </a:cubicBezTo>
                <a:cubicBezTo>
                  <a:pt x="231228" y="71672"/>
                  <a:pt x="225150" y="77967"/>
                  <a:pt x="225145" y="85642"/>
                </a:cubicBezTo>
                <a:cubicBezTo>
                  <a:pt x="225284" y="93659"/>
                  <a:pt x="231896" y="100044"/>
                  <a:pt x="239912" y="99905"/>
                </a:cubicBezTo>
                <a:cubicBezTo>
                  <a:pt x="239914" y="99905"/>
                  <a:pt x="239915" y="99905"/>
                  <a:pt x="239917" y="99905"/>
                </a:cubicBezTo>
                <a:moveTo>
                  <a:pt x="176881" y="85642"/>
                </a:moveTo>
                <a:cubicBezTo>
                  <a:pt x="176530" y="77421"/>
                  <a:pt x="182910" y="70471"/>
                  <a:pt x="191131" y="70120"/>
                </a:cubicBezTo>
                <a:cubicBezTo>
                  <a:pt x="199352" y="69769"/>
                  <a:pt x="206301" y="76148"/>
                  <a:pt x="206653" y="84369"/>
                </a:cubicBezTo>
                <a:cubicBezTo>
                  <a:pt x="207004" y="92591"/>
                  <a:pt x="200624" y="99540"/>
                  <a:pt x="192403" y="99891"/>
                </a:cubicBezTo>
                <a:cubicBezTo>
                  <a:pt x="192153" y="99902"/>
                  <a:pt x="191903" y="99907"/>
                  <a:pt x="191653" y="99905"/>
                </a:cubicBezTo>
                <a:cubicBezTo>
                  <a:pt x="183637" y="100047"/>
                  <a:pt x="177023" y="93663"/>
                  <a:pt x="176881" y="85647"/>
                </a:cubicBezTo>
                <a:cubicBezTo>
                  <a:pt x="176881" y="85645"/>
                  <a:pt x="176881" y="85644"/>
                  <a:pt x="176881" y="85642"/>
                </a:cubicBezTo>
                <a:moveTo>
                  <a:pt x="166439" y="248133"/>
                </a:moveTo>
                <a:cubicBezTo>
                  <a:pt x="165009" y="247633"/>
                  <a:pt x="164009" y="246334"/>
                  <a:pt x="163892" y="244822"/>
                </a:cubicBezTo>
                <a:lnTo>
                  <a:pt x="163892" y="235272"/>
                </a:lnTo>
                <a:cubicBezTo>
                  <a:pt x="179598" y="236066"/>
                  <a:pt x="195190" y="232212"/>
                  <a:pt x="208717" y="224193"/>
                </a:cubicBezTo>
                <a:cubicBezTo>
                  <a:pt x="210512" y="223156"/>
                  <a:pt x="211767" y="221390"/>
                  <a:pt x="212156" y="219354"/>
                </a:cubicBezTo>
                <a:cubicBezTo>
                  <a:pt x="212558" y="217310"/>
                  <a:pt x="211994" y="215195"/>
                  <a:pt x="210628" y="213623"/>
                </a:cubicBezTo>
                <a:cubicBezTo>
                  <a:pt x="204388" y="206492"/>
                  <a:pt x="200058" y="197196"/>
                  <a:pt x="197893" y="169944"/>
                </a:cubicBezTo>
                <a:cubicBezTo>
                  <a:pt x="194200" y="118115"/>
                  <a:pt x="157780" y="99904"/>
                  <a:pt x="126453" y="99904"/>
                </a:cubicBezTo>
                <a:cubicBezTo>
                  <a:pt x="95126" y="99904"/>
                  <a:pt x="58833" y="118115"/>
                  <a:pt x="55140" y="169944"/>
                </a:cubicBezTo>
                <a:cubicBezTo>
                  <a:pt x="53230" y="197068"/>
                  <a:pt x="48900" y="206619"/>
                  <a:pt x="42406" y="213623"/>
                </a:cubicBezTo>
                <a:cubicBezTo>
                  <a:pt x="41104" y="215228"/>
                  <a:pt x="40548" y="217313"/>
                  <a:pt x="40878" y="219353"/>
                </a:cubicBezTo>
                <a:cubicBezTo>
                  <a:pt x="41261" y="221428"/>
                  <a:pt x="42575" y="223212"/>
                  <a:pt x="44443" y="224192"/>
                </a:cubicBezTo>
                <a:cubicBezTo>
                  <a:pt x="57965" y="232112"/>
                  <a:pt x="73486" y="235959"/>
                  <a:pt x="89141" y="235271"/>
                </a:cubicBezTo>
                <a:lnTo>
                  <a:pt x="89141" y="244822"/>
                </a:lnTo>
                <a:cubicBezTo>
                  <a:pt x="89024" y="246334"/>
                  <a:pt x="88025" y="247633"/>
                  <a:pt x="86594" y="248133"/>
                </a:cubicBezTo>
                <a:cubicBezTo>
                  <a:pt x="43934" y="263160"/>
                  <a:pt x="20630" y="273602"/>
                  <a:pt x="11716" y="291176"/>
                </a:cubicBezTo>
                <a:cubicBezTo>
                  <a:pt x="4636" y="304830"/>
                  <a:pt x="637" y="319870"/>
                  <a:pt x="0" y="335237"/>
                </a:cubicBezTo>
                <a:cubicBezTo>
                  <a:pt x="70" y="339245"/>
                  <a:pt x="3376" y="342438"/>
                  <a:pt x="7384" y="342368"/>
                </a:cubicBezTo>
                <a:cubicBezTo>
                  <a:pt x="7384" y="342368"/>
                  <a:pt x="7385" y="342368"/>
                  <a:pt x="7386" y="342368"/>
                </a:cubicBezTo>
                <a:lnTo>
                  <a:pt x="109898" y="342368"/>
                </a:lnTo>
                <a:cubicBezTo>
                  <a:pt x="111116" y="342437"/>
                  <a:pt x="112279" y="341855"/>
                  <a:pt x="112955" y="340840"/>
                </a:cubicBezTo>
                <a:cubicBezTo>
                  <a:pt x="113574" y="339823"/>
                  <a:pt x="113574" y="338546"/>
                  <a:pt x="112955" y="337529"/>
                </a:cubicBezTo>
                <a:lnTo>
                  <a:pt x="90797" y="286591"/>
                </a:lnTo>
                <a:cubicBezTo>
                  <a:pt x="90185" y="285183"/>
                  <a:pt x="90544" y="283541"/>
                  <a:pt x="91688" y="282516"/>
                </a:cubicBezTo>
                <a:cubicBezTo>
                  <a:pt x="92988" y="281766"/>
                  <a:pt x="94590" y="281766"/>
                  <a:pt x="95890" y="282516"/>
                </a:cubicBezTo>
                <a:cubicBezTo>
                  <a:pt x="115639" y="292064"/>
                  <a:pt x="138668" y="292064"/>
                  <a:pt x="158417" y="282516"/>
                </a:cubicBezTo>
                <a:cubicBezTo>
                  <a:pt x="159740" y="281686"/>
                  <a:pt x="161422" y="281686"/>
                  <a:pt x="162746" y="282516"/>
                </a:cubicBezTo>
                <a:cubicBezTo>
                  <a:pt x="163811" y="283590"/>
                  <a:pt x="164114" y="285204"/>
                  <a:pt x="163510" y="286591"/>
                </a:cubicBezTo>
                <a:lnTo>
                  <a:pt x="139824" y="337529"/>
                </a:lnTo>
                <a:cubicBezTo>
                  <a:pt x="139205" y="338546"/>
                  <a:pt x="139205" y="339823"/>
                  <a:pt x="139824" y="340840"/>
                </a:cubicBezTo>
                <a:cubicBezTo>
                  <a:pt x="140487" y="341885"/>
                  <a:pt x="141643" y="342511"/>
                  <a:pt x="142880" y="342495"/>
                </a:cubicBezTo>
                <a:lnTo>
                  <a:pt x="244756" y="342495"/>
                </a:lnTo>
                <a:cubicBezTo>
                  <a:pt x="248764" y="342566"/>
                  <a:pt x="252071" y="339375"/>
                  <a:pt x="252142" y="335366"/>
                </a:cubicBezTo>
                <a:cubicBezTo>
                  <a:pt x="252142" y="335366"/>
                  <a:pt x="252142" y="335365"/>
                  <a:pt x="252142" y="335364"/>
                </a:cubicBezTo>
                <a:cubicBezTo>
                  <a:pt x="251505" y="319997"/>
                  <a:pt x="247506" y="304957"/>
                  <a:pt x="240426" y="291303"/>
                </a:cubicBezTo>
                <a:cubicBezTo>
                  <a:pt x="231512" y="274111"/>
                  <a:pt x="208208" y="263287"/>
                  <a:pt x="165548" y="2482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3" name="Google Shape;50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04" name="Google Shape;504;p24"/>
          <p:cNvSpPr/>
          <p:nvPr/>
        </p:nvSpPr>
        <p:spPr>
          <a:xfrm>
            <a:off x="4355976" y="2415270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458390" y="55667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PREVIEW: SESSION 2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510" name="Google Shape;510;p2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  <p:pic>
        <p:nvPicPr>
          <p:cNvPr id="511" name="Google Shape;5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12" name="Google Shape;512;p25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3" name="Google Shape;513;p25"/>
          <p:cNvSpPr txBox="1"/>
          <p:nvPr/>
        </p:nvSpPr>
        <p:spPr>
          <a:xfrm>
            <a:off x="527136" y="1665201"/>
            <a:ext cx="3888432" cy="237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Who was Joseph Beuys?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You will learn about the artist and his art.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519" name="Google Shape;519;p26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196d72fa1_1_11"/>
          <p:cNvSpPr txBox="1">
            <a:spLocks noGrp="1"/>
          </p:cNvSpPr>
          <p:nvPr>
            <p:ph type="title"/>
          </p:nvPr>
        </p:nvSpPr>
        <p:spPr>
          <a:xfrm>
            <a:off x="555122" y="1045350"/>
            <a:ext cx="82089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</a:pPr>
            <a:r>
              <a:rPr lang="de-DE" sz="1800" b="0" dirty="0"/>
              <a:t>Schneidermann, R. (1973, OCTOBER 20). </a:t>
            </a:r>
            <a:r>
              <a:rPr lang="de-DE" sz="1800" b="0" i="1" dirty="0"/>
              <a:t>J</a:t>
            </a:r>
            <a:r>
              <a:rPr lang="de-DE" sz="1800" b="0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OSEPH BEUYS ARTIST 01</a:t>
            </a:r>
            <a:r>
              <a:rPr lang="de-DE" sz="1800" b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[PHOTOGRAPH]</a:t>
            </a:r>
            <a:r>
              <a:rPr lang="de-DE" sz="1800" b="0" dirty="0"/>
              <a:t>. DPA.</a:t>
            </a:r>
            <a:br>
              <a:rPr lang="de-DE" sz="1800" b="0" dirty="0"/>
            </a:br>
            <a:br>
              <a:rPr lang="de-DE" sz="1800" b="0" dirty="0"/>
            </a:br>
            <a:r>
              <a:rPr lang="en-US" sz="1800" b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Müller, B. (1972, November 23). </a:t>
            </a:r>
            <a:r>
              <a:rPr lang="en-US" sz="1800" b="0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Joseph Beuys </a:t>
            </a:r>
            <a:r>
              <a:rPr lang="en-US" sz="1800" b="0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Maschendrahtzaun</a:t>
            </a:r>
            <a:r>
              <a:rPr lang="en-US" sz="1800" b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[Photograph]. DPA, Düsseldorf.</a:t>
            </a:r>
            <a:br>
              <a:rPr lang="de-DE" b="0" dirty="0"/>
            </a:br>
            <a:br>
              <a:rPr lang="de-DE" sz="1400" b="0" dirty="0"/>
            </a:br>
            <a:br>
              <a:rPr lang="de-DE" b="0" dirty="0"/>
            </a:br>
            <a:br>
              <a:rPr lang="de-DE" sz="1400" b="0" dirty="0"/>
            </a:br>
            <a:br>
              <a:rPr lang="de-DE" sz="1400" b="0" dirty="0"/>
            </a:br>
            <a:br>
              <a:rPr lang="de-DE" b="0" dirty="0"/>
            </a:br>
            <a:br>
              <a:rPr lang="de-DE" b="0" dirty="0"/>
            </a:br>
            <a:endParaRPr dirty="0"/>
          </a:p>
        </p:txBody>
      </p:sp>
      <p:sp>
        <p:nvSpPr>
          <p:cNvPr id="525" name="Google Shape;525;gf196d72fa1_1_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sp>
        <p:nvSpPr>
          <p:cNvPr id="526" name="Google Shape;526;gf196d72fa1_1_11"/>
          <p:cNvSpPr txBox="1">
            <a:spLocks noGrp="1"/>
          </p:cNvSpPr>
          <p:nvPr>
            <p:ph type="body" idx="1"/>
          </p:nvPr>
        </p:nvSpPr>
        <p:spPr>
          <a:xfrm>
            <a:off x="576266" y="576587"/>
            <a:ext cx="8208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de-DE" sz="3600"/>
              <a:t>CITATIONS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MICROPHONE TEST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09" name="Google Shape;209;p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1060450" y="20579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 CAN HEAR YOU. 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 CANNOT HEAR YOU. 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074416" y="25613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3" name="Google Shape;213;p3"/>
          <p:cNvCxnSpPr/>
          <p:nvPr/>
        </p:nvCxnSpPr>
        <p:spPr>
          <a:xfrm rot="10800000" flipH="1">
            <a:off x="1072531" y="2561308"/>
            <a:ext cx="237751" cy="3553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3"/>
          <p:cNvSpPr/>
          <p:nvPr/>
        </p:nvSpPr>
        <p:spPr>
          <a:xfrm>
            <a:off x="4217841" y="1168249"/>
            <a:ext cx="354159" cy="356877"/>
          </a:xfrm>
          <a:custGeom>
            <a:avLst/>
            <a:gdLst/>
            <a:ahLst/>
            <a:cxnLst/>
            <a:rect l="l" t="t" r="r" b="b"/>
            <a:pathLst>
              <a:path w="354159" h="356877" extrusionOk="0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07" y="2048383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16" name="Google Shape;216;p3"/>
          <p:cNvSpPr/>
          <p:nvPr/>
        </p:nvSpPr>
        <p:spPr>
          <a:xfrm>
            <a:off x="4460112" y="2906678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6104069" y="894173"/>
            <a:ext cx="1993842" cy="134139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How are you?</a:t>
            </a:r>
            <a:endParaRPr sz="20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Willkommen zu Sitzung 1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Mikrofon TEST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060450" y="20579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1465647" y="2040925"/>
            <a:ext cx="31539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de-DE" sz="13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IR KÖNNEN DICH HÖREN</a:t>
            </a: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de-DE" sz="13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IR KÖNNEN DICH NICHT HÖREN</a:t>
            </a:r>
            <a:r>
              <a:rPr lang="de-DE" sz="1300" b="1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1074416" y="25613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7" name="Google Shape;227;p4"/>
          <p:cNvCxnSpPr/>
          <p:nvPr/>
        </p:nvCxnSpPr>
        <p:spPr>
          <a:xfrm rot="10800000" flipH="1">
            <a:off x="1072531" y="2561308"/>
            <a:ext cx="237751" cy="3553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217841" y="1168249"/>
            <a:ext cx="354159" cy="356877"/>
          </a:xfrm>
          <a:custGeom>
            <a:avLst/>
            <a:gdLst/>
            <a:ahLst/>
            <a:cxnLst/>
            <a:rect l="l" t="t" r="r" b="b"/>
            <a:pathLst>
              <a:path w="354159" h="356877" extrusionOk="0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07" y="2048383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0" name="Google Shape;230;p4"/>
          <p:cNvSpPr/>
          <p:nvPr/>
        </p:nvSpPr>
        <p:spPr>
          <a:xfrm>
            <a:off x="4460112" y="2906678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6104069" y="894173"/>
            <a:ext cx="1993842" cy="134139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Wie geht es dir?</a:t>
            </a:r>
            <a:endParaRPr sz="20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2463090" y="3270263"/>
            <a:ext cx="1530045" cy="1287555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467520" y="41827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HOW TO COMMUNICATE ON ZOOM - I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239" name="Google Shape;239;p5" descr="A picture containing text, electronics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1881" y="2192220"/>
            <a:ext cx="3105150" cy="218805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/>
          <p:nvPr/>
        </p:nvSpPr>
        <p:spPr>
          <a:xfrm>
            <a:off x="6358681" y="2254217"/>
            <a:ext cx="971550" cy="629176"/>
          </a:xfrm>
          <a:prstGeom prst="rect">
            <a:avLst/>
          </a:prstGeom>
          <a:noFill/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5501431" y="3286250"/>
            <a:ext cx="2800350" cy="1032775"/>
          </a:xfrm>
          <a:prstGeom prst="rect">
            <a:avLst/>
          </a:prstGeom>
          <a:noFill/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2" name="Google Shape;242;p5"/>
          <p:cNvCxnSpPr/>
          <p:nvPr/>
        </p:nvCxnSpPr>
        <p:spPr>
          <a:xfrm>
            <a:off x="6890891" y="2947424"/>
            <a:ext cx="0" cy="2857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3" name="Google Shape;243;p5"/>
          <p:cNvSpPr/>
          <p:nvPr/>
        </p:nvSpPr>
        <p:spPr>
          <a:xfrm>
            <a:off x="628946" y="2322704"/>
            <a:ext cx="3248323" cy="173897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Have you heard about Joseph Beuys before?</a:t>
            </a:r>
            <a:endParaRPr sz="2400" b="1"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p5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4759" y="3203442"/>
            <a:ext cx="1187075" cy="57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4759" y="3853682"/>
            <a:ext cx="1187075" cy="5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" descr="A picture containing text, outdoor, pulling, clothe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37210" y="110343"/>
            <a:ext cx="1599344" cy="118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>
            <a:spLocks noGrp="1"/>
          </p:cNvSpPr>
          <p:nvPr>
            <p:ph type="title"/>
          </p:nvPr>
        </p:nvSpPr>
        <p:spPr>
          <a:xfrm>
            <a:off x="467520" y="41827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HOW TO COMMUNICATE ON ZOOM - II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52" name="Google Shape;252;p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253" name="Google Shape;253;p6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33" y="2358907"/>
            <a:ext cx="3668789" cy="118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"/>
          <p:cNvSpPr/>
          <p:nvPr/>
        </p:nvSpPr>
        <p:spPr>
          <a:xfrm>
            <a:off x="1050453" y="2377230"/>
            <a:ext cx="3762191" cy="970387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1074313" y="3873384"/>
            <a:ext cx="5157788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Verdana"/>
              <a:buNone/>
            </a:pPr>
            <a:r>
              <a:rPr lang="de-DE" sz="1575" b="1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 SIMPLY RAISE YOUR HAND: </a:t>
            </a:r>
            <a:endParaRPr sz="1575" b="1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Google Shape;256;p6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498" y="3818624"/>
            <a:ext cx="1647853" cy="5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"/>
          <p:cNvSpPr/>
          <p:nvPr/>
        </p:nvSpPr>
        <p:spPr>
          <a:xfrm>
            <a:off x="6108641" y="3818624"/>
            <a:ext cx="1631710" cy="54307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8" name="Google Shape;258;p6"/>
          <p:cNvCxnSpPr/>
          <p:nvPr/>
        </p:nvCxnSpPr>
        <p:spPr>
          <a:xfrm>
            <a:off x="5077564" y="4056679"/>
            <a:ext cx="87320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6"/>
          <p:cNvSpPr txBox="1"/>
          <p:nvPr/>
        </p:nvSpPr>
        <p:spPr>
          <a:xfrm>
            <a:off x="1025833" y="1049275"/>
            <a:ext cx="6328172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 can always write questions into the chat: </a:t>
            </a:r>
            <a:endParaRPr/>
          </a:p>
        </p:txBody>
      </p:sp>
      <p:pic>
        <p:nvPicPr>
          <p:cNvPr id="260" name="Google Shape;260;p6" descr="A picture containing text, outdoor, pulling, cloth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164873"/>
            <a:ext cx="1339270" cy="99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467520" y="41827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1#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HOW TO COMMUNICATE ON ZOOM - III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66" name="Google Shape;266;p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1437440" y="3838585"/>
            <a:ext cx="5157788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Verdana"/>
              <a:buNone/>
            </a:pPr>
            <a:endParaRPr sz="1575" b="1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467520" y="1014423"/>
            <a:ext cx="6328172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 can also use annotate to write, draw or stamp on the slides: </a:t>
            </a:r>
            <a:endParaRPr/>
          </a:p>
        </p:txBody>
      </p:sp>
      <p:pic>
        <p:nvPicPr>
          <p:cNvPr id="269" name="Google Shape;269;p7" descr="A picture containing text, outdoor, pulling, cloth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64873"/>
            <a:ext cx="1339270" cy="99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/>
          <p:nvPr/>
        </p:nvSpPr>
        <p:spPr>
          <a:xfrm>
            <a:off x="467520" y="2455555"/>
            <a:ext cx="3783894" cy="213240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4892588" y="378506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Write your name in the box.</a:t>
            </a:r>
            <a:endParaRPr/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9965" y="2273482"/>
            <a:ext cx="4227350" cy="1008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7"/>
          <p:cNvCxnSpPr/>
          <p:nvPr/>
        </p:nvCxnSpPr>
        <p:spPr>
          <a:xfrm rot="10800000">
            <a:off x="4387024" y="4011910"/>
            <a:ext cx="5055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4" name="Google Shape;274;p7"/>
          <p:cNvCxnSpPr/>
          <p:nvPr/>
        </p:nvCxnSpPr>
        <p:spPr>
          <a:xfrm rot="10800000">
            <a:off x="5724128" y="3363838"/>
            <a:ext cx="0" cy="2160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>
            <a:spLocks noGrp="1"/>
          </p:cNvSpPr>
          <p:nvPr>
            <p:ph type="title"/>
          </p:nvPr>
        </p:nvSpPr>
        <p:spPr>
          <a:xfrm>
            <a:off x="467520" y="41827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1#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HOW TO COMMUNICATE ON ZOOM - III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80" name="Google Shape;280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1437440" y="3838585"/>
            <a:ext cx="5157788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Verdana"/>
              <a:buNone/>
            </a:pPr>
            <a:endParaRPr sz="1575" b="1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467520" y="1014423"/>
            <a:ext cx="6328172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 can also use annotate to write, draw or stamp on the slides: </a:t>
            </a:r>
            <a:endParaRPr/>
          </a:p>
        </p:txBody>
      </p:sp>
      <p:pic>
        <p:nvPicPr>
          <p:cNvPr id="283" name="Google Shape;283;p8" descr="A picture containing text, outdoor, pulling, cloth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64873"/>
            <a:ext cx="1339270" cy="99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"/>
          <p:cNvSpPr/>
          <p:nvPr/>
        </p:nvSpPr>
        <p:spPr>
          <a:xfrm>
            <a:off x="467520" y="2455555"/>
            <a:ext cx="3783894" cy="213240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4892588" y="378506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Draw a smiley in the box.</a:t>
            </a:r>
            <a:endParaRPr/>
          </a:p>
        </p:txBody>
      </p:sp>
      <p:pic>
        <p:nvPicPr>
          <p:cNvPr id="286" name="Google Shape;2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9965" y="2273482"/>
            <a:ext cx="4227350" cy="1008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8"/>
          <p:cNvCxnSpPr/>
          <p:nvPr/>
        </p:nvCxnSpPr>
        <p:spPr>
          <a:xfrm rot="10800000">
            <a:off x="4387024" y="4011910"/>
            <a:ext cx="5055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8"/>
          <p:cNvCxnSpPr/>
          <p:nvPr/>
        </p:nvCxnSpPr>
        <p:spPr>
          <a:xfrm rot="10800000">
            <a:off x="6077723" y="3413747"/>
            <a:ext cx="0" cy="2160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467520" y="41827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1#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HOW TO COMMUNICATE ON ZOOM - III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94" name="Google Shape;294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1437440" y="3838585"/>
            <a:ext cx="5157788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Verdana"/>
              <a:buNone/>
            </a:pPr>
            <a:endParaRPr sz="1575" b="1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467520" y="1014423"/>
            <a:ext cx="6328172" cy="21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 can also use annotate to write, draw or stamp on the slides: </a:t>
            </a:r>
            <a:endParaRPr/>
          </a:p>
        </p:txBody>
      </p:sp>
      <p:pic>
        <p:nvPicPr>
          <p:cNvPr id="297" name="Google Shape;297;p9" descr="A picture containing text, outdoor, pulling, cloth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64873"/>
            <a:ext cx="1339270" cy="99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/>
          <p:nvPr/>
        </p:nvSpPr>
        <p:spPr>
          <a:xfrm>
            <a:off x="467520" y="2455555"/>
            <a:ext cx="3783894" cy="213240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4892588" y="378506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Stamp in the box.</a:t>
            </a:r>
            <a:endParaRPr/>
          </a:p>
        </p:txBody>
      </p:sp>
      <p:pic>
        <p:nvPicPr>
          <p:cNvPr id="300" name="Google Shape;3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9965" y="2273482"/>
            <a:ext cx="4227350" cy="1008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9"/>
          <p:cNvCxnSpPr/>
          <p:nvPr/>
        </p:nvCxnSpPr>
        <p:spPr>
          <a:xfrm rot="10800000">
            <a:off x="4387024" y="4011910"/>
            <a:ext cx="5055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2" name="Google Shape;302;p9"/>
          <p:cNvCxnSpPr/>
          <p:nvPr/>
        </p:nvCxnSpPr>
        <p:spPr>
          <a:xfrm rot="10800000">
            <a:off x="6372200" y="3368697"/>
            <a:ext cx="0" cy="2160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940</Words>
  <Application>Microsoft Office PowerPoint</Application>
  <PresentationFormat>On-screen Show (16:9)</PresentationFormat>
  <Paragraphs>149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Noto Sans Symbols</vt:lpstr>
      <vt:lpstr>Verdana</vt:lpstr>
      <vt:lpstr>Wingdings</vt:lpstr>
      <vt:lpstr>Goethe Institut</vt:lpstr>
      <vt:lpstr>AFTERSCHOOL  PROGRAM:  BE BEUYS</vt:lpstr>
      <vt:lpstr>WELCOME TO SESSION 1  PLEASE ACTIVATE</vt:lpstr>
      <vt:lpstr>WELCOME TO SESSION 1  MICROPHONE TEST</vt:lpstr>
      <vt:lpstr>Willkommen zu Sitzung 1  Mikrofon TEST</vt:lpstr>
      <vt:lpstr>WELCOME TO SESSION 1  HOW TO COMMUNICATE ON ZOOM - I</vt:lpstr>
      <vt:lpstr>WELCOME TO SESSION 1  HOW TO COMMUNICATE ON ZOOM - II</vt:lpstr>
      <vt:lpstr>WELCOME TO SESSION 1#  HOW TO COMMUNICATE ON ZOOM - III</vt:lpstr>
      <vt:lpstr>WELCOME TO SESSION 1#  HOW TO COMMUNICATE ON ZOOM - III</vt:lpstr>
      <vt:lpstr>WELCOME TO SESSION 1#  HOW TO COMMUNICATE ON ZOOM - III</vt:lpstr>
      <vt:lpstr>GOALS FOR TODAY    YOU GET TO KNOW EACH OTHER.   YOU REFLECT ON YOUR ART PREFERENCES.</vt:lpstr>
      <vt:lpstr>AGENDA     </vt:lpstr>
      <vt:lpstr>GETTING TO KNOW EACH OTHER     </vt:lpstr>
      <vt:lpstr>KENNENLERNEN     </vt:lpstr>
      <vt:lpstr>GETTING TO KNOW EACH OTHER     </vt:lpstr>
      <vt:lpstr>KENNENLERNEN     </vt:lpstr>
      <vt:lpstr>OVERVIEW: PROGRAM OBJECTIVES     3 Min      Listen to our program‘s objectives.</vt:lpstr>
      <vt:lpstr>INTRODUCTION TO MIRO                                                 </vt:lpstr>
      <vt:lpstr>INTRODUCTION TO MIRO                     </vt:lpstr>
      <vt:lpstr>GROUP ACTIVITY 1: ART GENRES     </vt:lpstr>
      <vt:lpstr>   GROUP ACTIVITY 2: ARTISTS  </vt:lpstr>
      <vt:lpstr>GROUP ACTIVITY 3: ART WORKS     </vt:lpstr>
      <vt:lpstr>OPTIONAL: TASK 4     </vt:lpstr>
      <vt:lpstr>OPTIONAL: TASK 5     </vt:lpstr>
      <vt:lpstr>GOALS FOR TODAY     WE GOT TO KNOW EACH OTHER.        WE REFLECTED ON OUR ART        PREFERENCES.</vt:lpstr>
      <vt:lpstr>REFLECTION      3 MIN   ANSWER THE QUESTION.</vt:lpstr>
      <vt:lpstr>PREVIEW: SESSION 2     </vt:lpstr>
      <vt:lpstr>SEE YOU NEXT WEEK! </vt:lpstr>
      <vt:lpstr>Schneidermann, R. (1973, OCTOBER 20). JOSEPH BEUYS ARTIST 01[PHOTOGRAPH]. DPA.  Müller, B. (1972, November 23). Joseph Beuys Maschendrahtzaun[Photograph]. DPA, Düsseldorf.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2022-03-03T14:32:18Z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