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66" r:id="rId5"/>
    <p:sldId id="375" r:id="rId6"/>
    <p:sldId id="376" r:id="rId7"/>
    <p:sldId id="422" r:id="rId8"/>
    <p:sldId id="378" r:id="rId9"/>
    <p:sldId id="381" r:id="rId10"/>
    <p:sldId id="412" r:id="rId11"/>
    <p:sldId id="438" r:id="rId12"/>
    <p:sldId id="439" r:id="rId13"/>
    <p:sldId id="424" r:id="rId14"/>
    <p:sldId id="437" r:id="rId15"/>
    <p:sldId id="425" r:id="rId16"/>
    <p:sldId id="427" r:id="rId17"/>
    <p:sldId id="440" r:id="rId18"/>
    <p:sldId id="430" r:id="rId19"/>
    <p:sldId id="431" r:id="rId20"/>
    <p:sldId id="432" r:id="rId21"/>
    <p:sldId id="435" r:id="rId22"/>
    <p:sldId id="441" r:id="rId23"/>
    <p:sldId id="436" r:id="rId24"/>
    <p:sldId id="421" r:id="rId25"/>
    <p:sldId id="395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C7F00"/>
    <a:srgbClr val="EED400"/>
    <a:srgbClr val="FFC400"/>
    <a:srgbClr val="FFFD78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82" autoAdjust="0"/>
    <p:restoredTop sz="94676" autoAdjust="0"/>
  </p:normalViewPr>
  <p:slideViewPr>
    <p:cSldViewPr showGuides="1">
      <p:cViewPr varScale="1">
        <p:scale>
          <a:sx n="153" d="100"/>
          <a:sy n="153" d="100"/>
        </p:scale>
        <p:origin x="1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0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AB5E7B-B534-406B-9702-EE3A1D10E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AA5F9D-BDF3-4C04-8A81-532C28C657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3F92-56AF-4158-9E06-642A175EEE34}" type="datetimeFigureOut">
              <a:rPr lang="de-DE" smtClean="0"/>
              <a:t>17.11.21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59068-080E-4FC2-82A5-872410966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7C65A-DF51-4B53-962A-0E005BC78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EE568-95B1-4228-A1D8-BA2B80E8C8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7563-9F6B-455B-AB19-0A3BBB245EA9}" type="datetimeFigureOut">
              <a:rPr lang="de-DE" smtClean="0"/>
              <a:t>17.11.21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B8AD-BDB7-4D70-BE38-ABA6D91A80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3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4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5721"/>
            <a:ext cx="6100762" cy="281675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2CBD-21CD-4E64-98C2-3270BE95F8B3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0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2545"/>
            <a:ext cx="6100762" cy="281993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8F4-6B51-4625-A105-21A1C15D830D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34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37465"/>
            <a:ext cx="6100762" cy="28250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851-B678-42FD-91A1-215BBEF67CB5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44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753182"/>
            <a:ext cx="3995737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6665-7E02-4A39-AFB8-B50953C29E5A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87899" y="1753182"/>
            <a:ext cx="3997325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1890712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E9FD-6CCB-4156-952C-8236E46EE1B8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81289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E36859-09D2-4115-93F5-24FE7B0512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87900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B49B27-8AB7-40E3-93C1-673E0770131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94512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D6E6600-9D15-4D73-8FEA-593222190B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4D97-BE3F-4C66-ACD6-90CA2B4C9DF3}" type="datetime1">
              <a:rPr lang="de-DE" smtClean="0"/>
              <a:t>17.11.21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8F99-F237-4105-A339-6C05A1167C3A}" type="datetime1">
              <a:rPr lang="de-DE" smtClean="0"/>
              <a:t>17.11.21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5A81D2A1-16BA-4DAF-8DE7-419572550C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263" y="890588"/>
            <a:ext cx="8208962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16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4ED-781B-4285-9263-CA66A74C7C52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899" y="890588"/>
            <a:ext cx="3997325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1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CA352-BC74-4E01-80BC-B783559A511B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2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solidFill>
            <a:schemeClr val="accent1">
              <a:alpha val="75000"/>
            </a:schemeClr>
          </a:solidFill>
        </p:spPr>
        <p:txBody>
          <a:bodyPr lIns="216000" tIns="198000" rIns="216000" bIns="162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0A682B-D456-4133-AF65-AD851459C792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40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tx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bg1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bg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2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mask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6AFC4DE-3AAB-497B-B8D6-26718B55B7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0"/>
            <a:ext cx="4562475" cy="5143500"/>
          </a:xfrm>
          <a:custGeom>
            <a:avLst/>
            <a:gdLst>
              <a:gd name="connsiteX0" fmla="*/ 646086 w 4562475"/>
              <a:gd name="connsiteY0" fmla="*/ 0 h 5143500"/>
              <a:gd name="connsiteX1" fmla="*/ 4562475 w 4562475"/>
              <a:gd name="connsiteY1" fmla="*/ 0 h 5143500"/>
              <a:gd name="connsiteX2" fmla="*/ 4562475 w 4562475"/>
              <a:gd name="connsiteY2" fmla="*/ 5143500 h 5143500"/>
              <a:gd name="connsiteX3" fmla="*/ 655569 w 4562475"/>
              <a:gd name="connsiteY3" fmla="*/ 5143500 h 5143500"/>
              <a:gd name="connsiteX4" fmla="*/ 651751 w 4562475"/>
              <a:gd name="connsiteY4" fmla="*/ 5136861 h 5143500"/>
              <a:gd name="connsiteX5" fmla="*/ 0 w 4562475"/>
              <a:gd name="connsiteY5" fmla="*/ 2562900 h 5143500"/>
              <a:gd name="connsiteX6" fmla="*/ 532499 w 4562475"/>
              <a:gd name="connsiteY6" fmla="*/ 22177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2475" h="5143500">
                <a:moveTo>
                  <a:pt x="646086" y="0"/>
                </a:moveTo>
                <a:lnTo>
                  <a:pt x="4562475" y="0"/>
                </a:lnTo>
                <a:lnTo>
                  <a:pt x="4562475" y="5143500"/>
                </a:lnTo>
                <a:lnTo>
                  <a:pt x="655569" y="5143500"/>
                </a:lnTo>
                <a:lnTo>
                  <a:pt x="651751" y="5136861"/>
                </a:lnTo>
                <a:cubicBezTo>
                  <a:pt x="236100" y="4371717"/>
                  <a:pt x="0" y="3494881"/>
                  <a:pt x="0" y="2562900"/>
                </a:cubicBezTo>
                <a:cubicBezTo>
                  <a:pt x="0" y="1724118"/>
                  <a:pt x="191241" y="930002"/>
                  <a:pt x="532499" y="2217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511550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3509963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9E2-7D82-4E76-A2DD-E080103102F2}" type="datetime1">
              <a:rPr lang="de-DE" smtClean="0"/>
              <a:t>17.11.21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4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3F14-02A8-4F4E-9F53-B57864BF8171}" type="datetime1">
              <a:rPr lang="de-DE" smtClean="0"/>
              <a:t>17.11.21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95D1D88-BDA5-4997-9489-9C0EE0C46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890587"/>
            <a:ext cx="8208960" cy="3671887"/>
          </a:xfrm>
        </p:spPr>
        <p:txBody>
          <a:bodyPr/>
          <a:lstStyle>
            <a:lvl1pPr marL="479425" indent="-479425">
              <a:lnSpc>
                <a:spcPts val="2000"/>
              </a:lnSpc>
              <a:spcBef>
                <a:spcPts val="2000"/>
              </a:spcBef>
              <a:spcAft>
                <a:spcPts val="500"/>
              </a:spcAft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695325" indent="-217488">
              <a:spcAft>
                <a:spcPts val="0"/>
              </a:spcAft>
              <a:buFont typeface="+mj-lt"/>
              <a:buAutoNum type="arabicPeriod"/>
              <a:tabLst/>
              <a:defRPr b="1" cap="all" baseline="0"/>
            </a:lvl2pPr>
            <a:lvl3pPr marL="476250" indent="0">
              <a:spcAft>
                <a:spcPts val="0"/>
              </a:spcAft>
              <a:buNone/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676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hel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dunk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4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17.11.21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71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D4D-E9ED-49B8-9B60-1C397C304AFC}" type="datetime1">
              <a:rPr lang="de-DE" smtClean="0"/>
              <a:t>17.11.21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tx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49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B7EF6A-6739-44BA-A638-835281AFC107}" type="datetime1">
              <a:rPr lang="de-DE" smtClean="0"/>
              <a:t>17.11.21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5" y="362426"/>
            <a:ext cx="8208960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87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mit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4FDDE-BD3A-49D4-A23D-2E2F58E07B68}" type="datetime1">
              <a:rPr lang="de-DE" smtClean="0"/>
              <a:t>17.11.21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3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1DB-A102-4AA8-9645-EF9DD065BE11}" type="datetime1">
              <a:rPr lang="de-DE" smtClean="0"/>
              <a:t>17.11.21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18B766ED-1C22-4A1D-99D3-6E36FA2662DA}" type="datetime1">
              <a:rPr lang="de-DE" smtClean="0"/>
              <a:t>17.11.21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264" y="4706022"/>
            <a:ext cx="359332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7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79" r:id="rId5"/>
    <p:sldLayoutId id="2147483677" r:id="rId6"/>
    <p:sldLayoutId id="2147483680" r:id="rId7"/>
    <p:sldLayoutId id="2147483678" r:id="rId8"/>
    <p:sldLayoutId id="2147483662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66" r:id="rId15"/>
    <p:sldLayoutId id="2147483676" r:id="rId16"/>
    <p:sldLayoutId id="2147483682" r:id="rId17"/>
    <p:sldLayoutId id="2147483683" r:id="rId18"/>
    <p:sldLayoutId id="2147483684" r:id="rId19"/>
    <p:sldLayoutId id="2147483685" r:id="rId20"/>
    <p:sldLayoutId id="2147483667" r:id="rId21"/>
    <p:sldLayoutId id="2147483681" r:id="rId22"/>
  </p:sldLayoutIdLst>
  <p:hf hdr="0" dt="0"/>
  <p:txStyles>
    <p:titleStyle>
      <a:lvl1pPr algn="l" defTabSz="685800" rtl="0" eaLnBrk="1" latinLnBrk="0" hangingPunct="1">
        <a:lnSpc>
          <a:spcPts val="20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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2381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95325" indent="-21907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000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188" indent="-223838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 userDrawn="1">
          <p15:clr>
            <a:srgbClr val="F26B43"/>
          </p15:clr>
        </p15:guide>
        <p15:guide id="2" orient="horz" pos="225" userDrawn="1">
          <p15:clr>
            <a:srgbClr val="F26B43"/>
          </p15:clr>
        </p15:guide>
        <p15:guide id="3" orient="horz" pos="2874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0" pos="5534" userDrawn="1">
          <p15:clr>
            <a:srgbClr val="F26B43"/>
          </p15:clr>
        </p15:guide>
        <p15:guide id="11" pos="3322" userDrawn="1">
          <p15:clr>
            <a:srgbClr val="F26B43"/>
          </p15:clr>
        </p15:guide>
        <p15:guide id="12" pos="3459" userDrawn="1">
          <p15:clr>
            <a:srgbClr val="F26B43"/>
          </p15:clr>
        </p15:guide>
        <p15:guide id="13" pos="3765" userDrawn="1">
          <p15:clr>
            <a:srgbClr val="F26B43"/>
          </p15:clr>
        </p15:guide>
        <p15:guide id="14" pos="3901" userDrawn="1">
          <p15:clr>
            <a:srgbClr val="F26B43"/>
          </p15:clr>
        </p15:guide>
        <p15:guide id="15" pos="4206" userDrawn="1">
          <p15:clr>
            <a:srgbClr val="F26B43"/>
          </p15:clr>
        </p15:guide>
        <p15:guide id="16" pos="4342" userDrawn="1">
          <p15:clr>
            <a:srgbClr val="F26B43"/>
          </p15:clr>
        </p15:guide>
        <p15:guide id="17" pos="4649" userDrawn="1">
          <p15:clr>
            <a:srgbClr val="F26B43"/>
          </p15:clr>
        </p15:guide>
        <p15:guide id="18" pos="4785" userDrawn="1">
          <p15:clr>
            <a:srgbClr val="F26B43"/>
          </p15:clr>
        </p15:guide>
        <p15:guide id="19" pos="5092" userDrawn="1">
          <p15:clr>
            <a:srgbClr val="F26B43"/>
          </p15:clr>
        </p15:guide>
        <p15:guide id="20" pos="5228" userDrawn="1">
          <p15:clr>
            <a:srgbClr val="F26B43"/>
          </p15:clr>
        </p15:guide>
        <p15:guide id="21" pos="2574" userDrawn="1">
          <p15:clr>
            <a:srgbClr val="F26B43"/>
          </p15:clr>
        </p15:guide>
        <p15:guide id="22" pos="2438" userDrawn="1">
          <p15:clr>
            <a:srgbClr val="F26B43"/>
          </p15:clr>
        </p15:guide>
        <p15:guide id="23" pos="2132" userDrawn="1">
          <p15:clr>
            <a:srgbClr val="F26B43"/>
          </p15:clr>
        </p15:guide>
        <p15:guide id="24" pos="1995" userDrawn="1">
          <p15:clr>
            <a:srgbClr val="F26B43"/>
          </p15:clr>
        </p15:guide>
        <p15:guide id="25" pos="1689" userDrawn="1">
          <p15:clr>
            <a:srgbClr val="F26B43"/>
          </p15:clr>
        </p15:guide>
        <p15:guide id="26" pos="1554" userDrawn="1">
          <p15:clr>
            <a:srgbClr val="F26B43"/>
          </p15:clr>
        </p15:guide>
        <p15:guide id="27" pos="1247" userDrawn="1">
          <p15:clr>
            <a:srgbClr val="F26B43"/>
          </p15:clr>
        </p15:guide>
        <p15:guide id="28" pos="1111" userDrawn="1">
          <p15:clr>
            <a:srgbClr val="F26B43"/>
          </p15:clr>
        </p15:guide>
        <p15:guide id="29" pos="804" userDrawn="1">
          <p15:clr>
            <a:srgbClr val="F26B43"/>
          </p15:clr>
        </p15:guide>
        <p15:guide id="30" pos="6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7pIGGcIoLk?feature=oembed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7pIGGcIoLk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4E1D-0F66-49CC-BBB2-19821E17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</p:spPr>
        <p:txBody>
          <a:bodyPr/>
          <a:lstStyle/>
          <a:p>
            <a:r>
              <a:rPr lang="de-DE" sz="3600" dirty="0"/>
              <a:t>Afterschool </a:t>
            </a:r>
            <a:br>
              <a:rPr lang="de-DE" sz="3600" dirty="0"/>
            </a:br>
            <a:r>
              <a:rPr lang="de-DE" sz="3600" dirty="0" err="1"/>
              <a:t>Program</a:t>
            </a:r>
            <a:r>
              <a:rPr lang="de-DE" sz="3600" dirty="0"/>
              <a:t>: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 err="1"/>
              <a:t>Be</a:t>
            </a:r>
            <a:r>
              <a:rPr lang="de-DE" sz="3600" dirty="0"/>
              <a:t> Beuys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006FDD-8D2D-4945-B030-BD5BBDE0E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</p:spPr>
        <p:txBody>
          <a:bodyPr/>
          <a:lstStyle/>
          <a:p>
            <a:r>
              <a:rPr lang="de-DE" sz="1700" b="1" dirty="0"/>
              <a:t>Session 2 - Datum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E350EA-B799-8049-91CA-0FAC2B5C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2" y="819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E3F798-71DC-0D49-83A2-610077201801}"/>
              </a:ext>
            </a:extLst>
          </p:cNvPr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1622BBB-E6AF-DD43-90DA-77DDE5940194}"/>
              </a:ext>
            </a:extLst>
          </p:cNvPr>
          <p:cNvSpPr/>
          <p:nvPr/>
        </p:nvSpPr>
        <p:spPr>
          <a:xfrm>
            <a:off x="203767" y="1677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051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</a:t>
            </a:r>
            <a:r>
              <a:rPr lang="de-DE" sz="1500" dirty="0" err="1">
                <a:solidFill>
                  <a:schemeClr val="tx2"/>
                </a:solidFill>
              </a:rPr>
              <a:t>What</a:t>
            </a:r>
            <a:r>
              <a:rPr lang="de-DE" sz="1500" dirty="0">
                <a:solidFill>
                  <a:schemeClr val="tx2"/>
                </a:solidFill>
              </a:rPr>
              <a:t> do </a:t>
            </a:r>
            <a:r>
              <a:rPr lang="de-DE" sz="1500" dirty="0" err="1">
                <a:solidFill>
                  <a:schemeClr val="tx2"/>
                </a:solidFill>
              </a:rPr>
              <a:t>you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know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about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joseph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beuys</a:t>
            </a:r>
            <a:r>
              <a:rPr lang="de-DE" sz="1500" dirty="0">
                <a:solidFill>
                  <a:schemeClr val="tx2"/>
                </a:solidFill>
              </a:rPr>
              <a:t>? Write down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ideas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10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2">
            <a:extLst>
              <a:ext uri="{FF2B5EF4-FFF2-40B4-BE49-F238E27FC236}">
                <a16:creationId xmlns:a16="http://schemas.microsoft.com/office/drawing/2014/main" id="{B14EDEAC-CEB8-9C4D-AD8C-ED337BC353E5}"/>
              </a:ext>
            </a:extLst>
          </p:cNvPr>
          <p:cNvSpPr/>
          <p:nvPr/>
        </p:nvSpPr>
        <p:spPr>
          <a:xfrm>
            <a:off x="403174" y="1179446"/>
            <a:ext cx="267027" cy="314001"/>
          </a:xfrm>
          <a:custGeom>
            <a:avLst/>
            <a:gdLst>
              <a:gd name="connsiteX0" fmla="*/ 283342 w 353001"/>
              <a:gd name="connsiteY0" fmla="*/ 48531 h 352815"/>
              <a:gd name="connsiteX1" fmla="*/ 267552 w 353001"/>
              <a:gd name="connsiteY1" fmla="*/ 41909 h 352815"/>
              <a:gd name="connsiteX2" fmla="*/ 251761 w 353001"/>
              <a:gd name="connsiteY2" fmla="*/ 48531 h 352815"/>
              <a:gd name="connsiteX3" fmla="*/ 241191 w 353001"/>
              <a:gd name="connsiteY3" fmla="*/ 37961 h 352815"/>
              <a:gd name="connsiteX4" fmla="*/ 199410 w 353001"/>
              <a:gd name="connsiteY4" fmla="*/ 37846 h 352815"/>
              <a:gd name="connsiteX5" fmla="*/ 199295 w 353001"/>
              <a:gd name="connsiteY5" fmla="*/ 37961 h 352815"/>
              <a:gd name="connsiteX6" fmla="*/ 136260 w 353001"/>
              <a:gd name="connsiteY6" fmla="*/ 101634 h 352815"/>
              <a:gd name="connsiteX7" fmla="*/ 136138 w 353001"/>
              <a:gd name="connsiteY7" fmla="*/ 122524 h 352815"/>
              <a:gd name="connsiteX8" fmla="*/ 136260 w 353001"/>
              <a:gd name="connsiteY8" fmla="*/ 122645 h 352815"/>
              <a:gd name="connsiteX9" fmla="*/ 157271 w 353001"/>
              <a:gd name="connsiteY9" fmla="*/ 122645 h 352815"/>
              <a:gd name="connsiteX10" fmla="*/ 220307 w 353001"/>
              <a:gd name="connsiteY10" fmla="*/ 58973 h 352815"/>
              <a:gd name="connsiteX11" fmla="*/ 230749 w 353001"/>
              <a:gd name="connsiteY11" fmla="*/ 69543 h 352815"/>
              <a:gd name="connsiteX12" fmla="*/ 62655 w 353001"/>
              <a:gd name="connsiteY12" fmla="*/ 237637 h 352815"/>
              <a:gd name="connsiteX13" fmla="*/ 60490 w 353001"/>
              <a:gd name="connsiteY13" fmla="*/ 242859 h 352815"/>
              <a:gd name="connsiteX14" fmla="*/ 62655 w 353001"/>
              <a:gd name="connsiteY14" fmla="*/ 248080 h 352815"/>
              <a:gd name="connsiteX15" fmla="*/ 104678 w 353001"/>
              <a:gd name="connsiteY15" fmla="*/ 290103 h 352815"/>
              <a:gd name="connsiteX16" fmla="*/ 115248 w 353001"/>
              <a:gd name="connsiteY16" fmla="*/ 290103 h 352815"/>
              <a:gd name="connsiteX17" fmla="*/ 304227 w 353001"/>
              <a:gd name="connsiteY17" fmla="*/ 100997 h 352815"/>
              <a:gd name="connsiteX18" fmla="*/ 304527 w 353001"/>
              <a:gd name="connsiteY18" fmla="*/ 69842 h 352815"/>
              <a:gd name="connsiteX19" fmla="*/ 304227 w 353001"/>
              <a:gd name="connsiteY19" fmla="*/ 69543 h 352815"/>
              <a:gd name="connsiteX20" fmla="*/ 94236 w 353001"/>
              <a:gd name="connsiteY20" fmla="*/ 300673 h 352815"/>
              <a:gd name="connsiteX21" fmla="*/ 96146 w 353001"/>
              <a:gd name="connsiteY21" fmla="*/ 307549 h 352815"/>
              <a:gd name="connsiteX22" fmla="*/ 91562 w 353001"/>
              <a:gd name="connsiteY22" fmla="*/ 312898 h 352815"/>
              <a:gd name="connsiteX23" fmla="*/ 33366 w 353001"/>
              <a:gd name="connsiteY23" fmla="*/ 335310 h 352815"/>
              <a:gd name="connsiteX24" fmla="*/ 18976 w 353001"/>
              <a:gd name="connsiteY24" fmla="*/ 349573 h 352815"/>
              <a:gd name="connsiteX25" fmla="*/ 3312 w 353001"/>
              <a:gd name="connsiteY25" fmla="*/ 349573 h 352815"/>
              <a:gd name="connsiteX26" fmla="*/ 1 w 353001"/>
              <a:gd name="connsiteY26" fmla="*/ 341678 h 352815"/>
              <a:gd name="connsiteX27" fmla="*/ 3312 w 353001"/>
              <a:gd name="connsiteY27" fmla="*/ 333782 h 352815"/>
              <a:gd name="connsiteX28" fmla="*/ 17575 w 353001"/>
              <a:gd name="connsiteY28" fmla="*/ 319520 h 352815"/>
              <a:gd name="connsiteX29" fmla="*/ 39987 w 353001"/>
              <a:gd name="connsiteY29" fmla="*/ 261196 h 352815"/>
              <a:gd name="connsiteX30" fmla="*/ 45336 w 353001"/>
              <a:gd name="connsiteY30" fmla="*/ 256612 h 352815"/>
              <a:gd name="connsiteX31" fmla="*/ 52213 w 353001"/>
              <a:gd name="connsiteY31" fmla="*/ 258649 h 352815"/>
              <a:gd name="connsiteX32" fmla="*/ 346378 w 353001"/>
              <a:gd name="connsiteY32" fmla="*/ 6507 h 352815"/>
              <a:gd name="connsiteX33" fmla="*/ 314796 w 353001"/>
              <a:gd name="connsiteY33" fmla="*/ 6507 h 352815"/>
              <a:gd name="connsiteX34" fmla="*/ 293785 w 353001"/>
              <a:gd name="connsiteY34" fmla="*/ 27519 h 352815"/>
              <a:gd name="connsiteX35" fmla="*/ 293606 w 353001"/>
              <a:gd name="connsiteY35" fmla="*/ 37783 h 352815"/>
              <a:gd name="connsiteX36" fmla="*/ 293785 w 353001"/>
              <a:gd name="connsiteY36" fmla="*/ 37962 h 352815"/>
              <a:gd name="connsiteX37" fmla="*/ 314924 w 353001"/>
              <a:gd name="connsiteY37" fmla="*/ 58973 h 352815"/>
              <a:gd name="connsiteX38" fmla="*/ 325187 w 353001"/>
              <a:gd name="connsiteY38" fmla="*/ 59152 h 352815"/>
              <a:gd name="connsiteX39" fmla="*/ 325366 w 353001"/>
              <a:gd name="connsiteY39" fmla="*/ 58973 h 352815"/>
              <a:gd name="connsiteX40" fmla="*/ 346505 w 353001"/>
              <a:gd name="connsiteY40" fmla="*/ 37961 h 352815"/>
              <a:gd name="connsiteX41" fmla="*/ 346505 w 353001"/>
              <a:gd name="connsiteY41" fmla="*/ 6507 h 35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3001" h="352815">
                <a:moveTo>
                  <a:pt x="283342" y="48531"/>
                </a:moveTo>
                <a:cubicBezTo>
                  <a:pt x="279155" y="44332"/>
                  <a:pt x="273481" y="41953"/>
                  <a:pt x="267552" y="41909"/>
                </a:cubicBezTo>
                <a:cubicBezTo>
                  <a:pt x="261616" y="41925"/>
                  <a:pt x="255933" y="44309"/>
                  <a:pt x="251761" y="48531"/>
                </a:cubicBezTo>
                <a:lnTo>
                  <a:pt x="241191" y="37961"/>
                </a:lnTo>
                <a:cubicBezTo>
                  <a:pt x="229686" y="26392"/>
                  <a:pt x="210979" y="26341"/>
                  <a:pt x="199410" y="37846"/>
                </a:cubicBezTo>
                <a:cubicBezTo>
                  <a:pt x="199372" y="37885"/>
                  <a:pt x="199333" y="37923"/>
                  <a:pt x="199295" y="37961"/>
                </a:cubicBezTo>
                <a:lnTo>
                  <a:pt x="136260" y="101634"/>
                </a:lnTo>
                <a:cubicBezTo>
                  <a:pt x="130458" y="107369"/>
                  <a:pt x="130403" y="116722"/>
                  <a:pt x="136138" y="122524"/>
                </a:cubicBezTo>
                <a:cubicBezTo>
                  <a:pt x="136179" y="122565"/>
                  <a:pt x="136219" y="122605"/>
                  <a:pt x="136260" y="122645"/>
                </a:cubicBezTo>
                <a:cubicBezTo>
                  <a:pt x="142100" y="128356"/>
                  <a:pt x="151432" y="128356"/>
                  <a:pt x="157271" y="122645"/>
                </a:cubicBezTo>
                <a:lnTo>
                  <a:pt x="220307" y="58973"/>
                </a:lnTo>
                <a:lnTo>
                  <a:pt x="230749" y="69543"/>
                </a:lnTo>
                <a:lnTo>
                  <a:pt x="62655" y="237637"/>
                </a:lnTo>
                <a:cubicBezTo>
                  <a:pt x="61269" y="239022"/>
                  <a:pt x="60491" y="240900"/>
                  <a:pt x="60490" y="242859"/>
                </a:cubicBezTo>
                <a:cubicBezTo>
                  <a:pt x="60476" y="244820"/>
                  <a:pt x="61257" y="246703"/>
                  <a:pt x="62655" y="248080"/>
                </a:cubicBezTo>
                <a:lnTo>
                  <a:pt x="104678" y="290103"/>
                </a:lnTo>
                <a:cubicBezTo>
                  <a:pt x="107606" y="293000"/>
                  <a:pt x="112320" y="293000"/>
                  <a:pt x="115248" y="290103"/>
                </a:cubicBezTo>
                <a:lnTo>
                  <a:pt x="304227" y="100997"/>
                </a:lnTo>
                <a:cubicBezTo>
                  <a:pt x="312913" y="92476"/>
                  <a:pt x="313047" y="78528"/>
                  <a:pt x="304527" y="69842"/>
                </a:cubicBezTo>
                <a:cubicBezTo>
                  <a:pt x="304428" y="69742"/>
                  <a:pt x="304328" y="69642"/>
                  <a:pt x="304227" y="69543"/>
                </a:cubicBezTo>
                <a:close/>
                <a:moveTo>
                  <a:pt x="94236" y="300673"/>
                </a:moveTo>
                <a:cubicBezTo>
                  <a:pt x="95991" y="302497"/>
                  <a:pt x="96709" y="305082"/>
                  <a:pt x="96146" y="307549"/>
                </a:cubicBezTo>
                <a:cubicBezTo>
                  <a:pt x="95644" y="310004"/>
                  <a:pt x="93911" y="312026"/>
                  <a:pt x="91562" y="312898"/>
                </a:cubicBezTo>
                <a:lnTo>
                  <a:pt x="33366" y="335310"/>
                </a:lnTo>
                <a:lnTo>
                  <a:pt x="18976" y="349573"/>
                </a:lnTo>
                <a:cubicBezTo>
                  <a:pt x="14650" y="353896"/>
                  <a:pt x="7638" y="353896"/>
                  <a:pt x="3312" y="349573"/>
                </a:cubicBezTo>
                <a:cubicBezTo>
                  <a:pt x="1158" y="347517"/>
                  <a:pt x="-42" y="344656"/>
                  <a:pt x="1" y="341678"/>
                </a:cubicBezTo>
                <a:cubicBezTo>
                  <a:pt x="2" y="338709"/>
                  <a:pt x="1195" y="335864"/>
                  <a:pt x="3312" y="333782"/>
                </a:cubicBezTo>
                <a:lnTo>
                  <a:pt x="17575" y="319520"/>
                </a:lnTo>
                <a:lnTo>
                  <a:pt x="39987" y="261196"/>
                </a:lnTo>
                <a:cubicBezTo>
                  <a:pt x="40860" y="258847"/>
                  <a:pt x="42882" y="257114"/>
                  <a:pt x="45336" y="256612"/>
                </a:cubicBezTo>
                <a:cubicBezTo>
                  <a:pt x="47826" y="256082"/>
                  <a:pt x="50413" y="256849"/>
                  <a:pt x="52213" y="258649"/>
                </a:cubicBezTo>
                <a:close/>
                <a:moveTo>
                  <a:pt x="346378" y="6507"/>
                </a:moveTo>
                <a:cubicBezTo>
                  <a:pt x="337639" y="-2169"/>
                  <a:pt x="323536" y="-2169"/>
                  <a:pt x="314796" y="6507"/>
                </a:cubicBezTo>
                <a:lnTo>
                  <a:pt x="293785" y="27519"/>
                </a:lnTo>
                <a:cubicBezTo>
                  <a:pt x="290901" y="30304"/>
                  <a:pt x="290821" y="34899"/>
                  <a:pt x="293606" y="37783"/>
                </a:cubicBezTo>
                <a:cubicBezTo>
                  <a:pt x="293665" y="37844"/>
                  <a:pt x="293724" y="37903"/>
                  <a:pt x="293785" y="37962"/>
                </a:cubicBezTo>
                <a:lnTo>
                  <a:pt x="314924" y="58973"/>
                </a:lnTo>
                <a:cubicBezTo>
                  <a:pt x="317709" y="61857"/>
                  <a:pt x="322304" y="61937"/>
                  <a:pt x="325187" y="59152"/>
                </a:cubicBezTo>
                <a:cubicBezTo>
                  <a:pt x="325248" y="59093"/>
                  <a:pt x="325307" y="59034"/>
                  <a:pt x="325366" y="58973"/>
                </a:cubicBezTo>
                <a:lnTo>
                  <a:pt x="346505" y="37961"/>
                </a:lnTo>
                <a:cubicBezTo>
                  <a:pt x="355167" y="29266"/>
                  <a:pt x="355167" y="15203"/>
                  <a:pt x="346505" y="650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2718AE7-F6C7-0C49-A855-94C6A4CB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44" y="2261100"/>
            <a:ext cx="2191255" cy="1881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ihandform: Form 19">
            <a:extLst>
              <a:ext uri="{FF2B5EF4-FFF2-40B4-BE49-F238E27FC236}">
                <a16:creationId xmlns:a16="http://schemas.microsoft.com/office/drawing/2014/main" id="{51228910-A0FF-7643-BF90-7BE2E66B1231}"/>
              </a:ext>
            </a:extLst>
          </p:cNvPr>
          <p:cNvSpPr/>
          <p:nvPr/>
        </p:nvSpPr>
        <p:spPr>
          <a:xfrm>
            <a:off x="7984382" y="4143166"/>
            <a:ext cx="752728" cy="708167"/>
          </a:xfrm>
          <a:custGeom>
            <a:avLst/>
            <a:gdLst>
              <a:gd name="connsiteX0" fmla="*/ 255915 w 354732"/>
              <a:gd name="connsiteY0" fmla="*/ 356564 h 356563"/>
              <a:gd name="connsiteX1" fmla="*/ 252250 w 354732"/>
              <a:gd name="connsiteY1" fmla="*/ 352843 h 356563"/>
              <a:gd name="connsiteX2" fmla="*/ 252476 w 354732"/>
              <a:gd name="connsiteY2" fmla="*/ 351597 h 356563"/>
              <a:gd name="connsiteX3" fmla="*/ 319299 w 354732"/>
              <a:gd name="connsiteY3" fmla="*/ 316545 h 356563"/>
              <a:gd name="connsiteX4" fmla="*/ 354352 w 354732"/>
              <a:gd name="connsiteY4" fmla="*/ 351597 h 356563"/>
              <a:gd name="connsiteX5" fmla="*/ 354352 w 354732"/>
              <a:gd name="connsiteY5" fmla="*/ 355036 h 356563"/>
              <a:gd name="connsiteX6" fmla="*/ 351295 w 354732"/>
              <a:gd name="connsiteY6" fmla="*/ 356564 h 356563"/>
              <a:gd name="connsiteX7" fmla="*/ 223951 w 354732"/>
              <a:gd name="connsiteY7" fmla="*/ 356564 h 356563"/>
              <a:gd name="connsiteX8" fmla="*/ 227008 w 354732"/>
              <a:gd name="connsiteY8" fmla="*/ 355036 h 356563"/>
              <a:gd name="connsiteX9" fmla="*/ 227008 w 354732"/>
              <a:gd name="connsiteY9" fmla="*/ 351597 h 356563"/>
              <a:gd name="connsiteX10" fmla="*/ 160184 w 354732"/>
              <a:gd name="connsiteY10" fmla="*/ 316545 h 356563"/>
              <a:gd name="connsiteX11" fmla="*/ 125132 w 354732"/>
              <a:gd name="connsiteY11" fmla="*/ 351597 h 356563"/>
              <a:gd name="connsiteX12" fmla="*/ 125132 w 354732"/>
              <a:gd name="connsiteY12" fmla="*/ 355036 h 356563"/>
              <a:gd name="connsiteX13" fmla="*/ 128188 w 354732"/>
              <a:gd name="connsiteY13" fmla="*/ 356564 h 356563"/>
              <a:gd name="connsiteX14" fmla="*/ 303159 w 354732"/>
              <a:gd name="connsiteY14" fmla="*/ 303079 h 356563"/>
              <a:gd name="connsiteX15" fmla="*/ 335887 w 354732"/>
              <a:gd name="connsiteY15" fmla="*/ 270352 h 356563"/>
              <a:gd name="connsiteX16" fmla="*/ 303159 w 354732"/>
              <a:gd name="connsiteY16" fmla="*/ 237624 h 356563"/>
              <a:gd name="connsiteX17" fmla="*/ 270432 w 354732"/>
              <a:gd name="connsiteY17" fmla="*/ 270352 h 356563"/>
              <a:gd name="connsiteX18" fmla="*/ 302904 w 354732"/>
              <a:gd name="connsiteY18" fmla="*/ 303079 h 356563"/>
              <a:gd name="connsiteX19" fmla="*/ 303159 w 354732"/>
              <a:gd name="connsiteY19" fmla="*/ 303079 h 356563"/>
              <a:gd name="connsiteX20" fmla="*/ 144106 w 354732"/>
              <a:gd name="connsiteY20" fmla="*/ 270352 h 356563"/>
              <a:gd name="connsiteX21" fmla="*/ 176834 w 354732"/>
              <a:gd name="connsiteY21" fmla="*/ 237624 h 356563"/>
              <a:gd name="connsiteX22" fmla="*/ 209561 w 354732"/>
              <a:gd name="connsiteY22" fmla="*/ 270352 h 356563"/>
              <a:gd name="connsiteX23" fmla="*/ 176834 w 354732"/>
              <a:gd name="connsiteY23" fmla="*/ 303080 h 356563"/>
              <a:gd name="connsiteX24" fmla="*/ 144106 w 354732"/>
              <a:gd name="connsiteY24" fmla="*/ 270352 h 356563"/>
              <a:gd name="connsiteX25" fmla="*/ 3391 w 354732"/>
              <a:gd name="connsiteY25" fmla="*/ 356564 h 356563"/>
              <a:gd name="connsiteX26" fmla="*/ 335 w 354732"/>
              <a:gd name="connsiteY26" fmla="*/ 355036 h 356563"/>
              <a:gd name="connsiteX27" fmla="*/ 335 w 354732"/>
              <a:gd name="connsiteY27" fmla="*/ 351597 h 356563"/>
              <a:gd name="connsiteX28" fmla="*/ 67158 w 354732"/>
              <a:gd name="connsiteY28" fmla="*/ 316545 h 356563"/>
              <a:gd name="connsiteX29" fmla="*/ 102210 w 354732"/>
              <a:gd name="connsiteY29" fmla="*/ 351597 h 356563"/>
              <a:gd name="connsiteX30" fmla="*/ 100017 w 354732"/>
              <a:gd name="connsiteY30" fmla="*/ 356338 h 356563"/>
              <a:gd name="connsiteX31" fmla="*/ 98772 w 354732"/>
              <a:gd name="connsiteY31" fmla="*/ 356564 h 356563"/>
              <a:gd name="connsiteX32" fmla="*/ 17908 w 354732"/>
              <a:gd name="connsiteY32" fmla="*/ 270352 h 356563"/>
              <a:gd name="connsiteX33" fmla="*/ 50636 w 354732"/>
              <a:gd name="connsiteY33" fmla="*/ 237625 h 356563"/>
              <a:gd name="connsiteX34" fmla="*/ 83363 w 354732"/>
              <a:gd name="connsiteY34" fmla="*/ 270353 h 356563"/>
              <a:gd name="connsiteX35" fmla="*/ 50635 w 354732"/>
              <a:gd name="connsiteY35" fmla="*/ 303080 h 356563"/>
              <a:gd name="connsiteX36" fmla="*/ 50508 w 354732"/>
              <a:gd name="connsiteY36" fmla="*/ 303080 h 356563"/>
              <a:gd name="connsiteX37" fmla="*/ 17908 w 354732"/>
              <a:gd name="connsiteY37" fmla="*/ 270480 h 356563"/>
              <a:gd name="connsiteX38" fmla="*/ 17908 w 354732"/>
              <a:gd name="connsiteY38" fmla="*/ 270352 h 356563"/>
              <a:gd name="connsiteX39" fmla="*/ 161935 w 354732"/>
              <a:gd name="connsiteY39" fmla="*/ 211646 h 356563"/>
              <a:gd name="connsiteX40" fmla="*/ 191733 w 354732"/>
              <a:gd name="connsiteY40" fmla="*/ 211646 h 356563"/>
              <a:gd name="connsiteX41" fmla="*/ 201683 w 354732"/>
              <a:gd name="connsiteY41" fmla="*/ 199311 h 356563"/>
              <a:gd name="connsiteX42" fmla="*/ 191733 w 354732"/>
              <a:gd name="connsiteY42" fmla="*/ 189361 h 356563"/>
              <a:gd name="connsiteX43" fmla="*/ 161935 w 354732"/>
              <a:gd name="connsiteY43" fmla="*/ 189361 h 356563"/>
              <a:gd name="connsiteX44" fmla="*/ 151985 w 354732"/>
              <a:gd name="connsiteY44" fmla="*/ 201696 h 356563"/>
              <a:gd name="connsiteX45" fmla="*/ 161935 w 354732"/>
              <a:gd name="connsiteY45" fmla="*/ 211646 h 356563"/>
              <a:gd name="connsiteX46" fmla="*/ 109978 w 354732"/>
              <a:gd name="connsiteY46" fmla="*/ 111426 h 356563"/>
              <a:gd name="connsiteX47" fmla="*/ 95079 w 354732"/>
              <a:gd name="connsiteY47" fmla="*/ 126325 h 356563"/>
              <a:gd name="connsiteX48" fmla="*/ 80307 w 354732"/>
              <a:gd name="connsiteY48" fmla="*/ 126326 h 356563"/>
              <a:gd name="connsiteX49" fmla="*/ 65408 w 354732"/>
              <a:gd name="connsiteY49" fmla="*/ 111426 h 356563"/>
              <a:gd name="connsiteX50" fmla="*/ 80307 w 354732"/>
              <a:gd name="connsiteY50" fmla="*/ 96527 h 356563"/>
              <a:gd name="connsiteX51" fmla="*/ 95079 w 354732"/>
              <a:gd name="connsiteY51" fmla="*/ 96527 h 356563"/>
              <a:gd name="connsiteX52" fmla="*/ 109978 w 354732"/>
              <a:gd name="connsiteY52" fmla="*/ 111426 h 356563"/>
              <a:gd name="connsiteX53" fmla="*/ 127934 w 354732"/>
              <a:gd name="connsiteY53" fmla="*/ 41514 h 356563"/>
              <a:gd name="connsiteX54" fmla="*/ 117364 w 354732"/>
              <a:gd name="connsiteY54" fmla="*/ 30945 h 356563"/>
              <a:gd name="connsiteX55" fmla="*/ 96416 w 354732"/>
              <a:gd name="connsiteY55" fmla="*/ 31008 h 356563"/>
              <a:gd name="connsiteX56" fmla="*/ 96480 w 354732"/>
              <a:gd name="connsiteY56" fmla="*/ 51957 h 356563"/>
              <a:gd name="connsiteX57" fmla="*/ 106922 w 354732"/>
              <a:gd name="connsiteY57" fmla="*/ 62526 h 356563"/>
              <a:gd name="connsiteX58" fmla="*/ 127933 w 354732"/>
              <a:gd name="connsiteY58" fmla="*/ 62526 h 356563"/>
              <a:gd name="connsiteX59" fmla="*/ 128055 w 354732"/>
              <a:gd name="connsiteY59" fmla="*/ 41636 h 356563"/>
              <a:gd name="connsiteX60" fmla="*/ 127933 w 354732"/>
              <a:gd name="connsiteY60" fmla="*/ 41514 h 356563"/>
              <a:gd name="connsiteX61" fmla="*/ 258589 w 354732"/>
              <a:gd name="connsiteY61" fmla="*/ 126326 h 356563"/>
              <a:gd name="connsiteX62" fmla="*/ 243690 w 354732"/>
              <a:gd name="connsiteY62" fmla="*/ 111426 h 356563"/>
              <a:gd name="connsiteX63" fmla="*/ 258589 w 354732"/>
              <a:gd name="connsiteY63" fmla="*/ 96527 h 356563"/>
              <a:gd name="connsiteX64" fmla="*/ 273361 w 354732"/>
              <a:gd name="connsiteY64" fmla="*/ 96527 h 356563"/>
              <a:gd name="connsiteX65" fmla="*/ 288260 w 354732"/>
              <a:gd name="connsiteY65" fmla="*/ 111426 h 356563"/>
              <a:gd name="connsiteX66" fmla="*/ 273361 w 354732"/>
              <a:gd name="connsiteY66" fmla="*/ 126325 h 356563"/>
              <a:gd name="connsiteX67" fmla="*/ 257315 w 354732"/>
              <a:gd name="connsiteY67" fmla="*/ 51956 h 356563"/>
              <a:gd name="connsiteX68" fmla="*/ 255740 w 354732"/>
              <a:gd name="connsiteY68" fmla="*/ 30945 h 356563"/>
              <a:gd name="connsiteX69" fmla="*/ 236304 w 354732"/>
              <a:gd name="connsiteY69" fmla="*/ 30945 h 356563"/>
              <a:gd name="connsiteX70" fmla="*/ 225734 w 354732"/>
              <a:gd name="connsiteY70" fmla="*/ 41514 h 356563"/>
              <a:gd name="connsiteX71" fmla="*/ 227309 w 354732"/>
              <a:gd name="connsiteY71" fmla="*/ 62526 h 356563"/>
              <a:gd name="connsiteX72" fmla="*/ 246746 w 354732"/>
              <a:gd name="connsiteY72" fmla="*/ 62526 h 356563"/>
              <a:gd name="connsiteX73" fmla="*/ 161935 w 354732"/>
              <a:gd name="connsiteY73" fmla="*/ 29671 h 356563"/>
              <a:gd name="connsiteX74" fmla="*/ 161935 w 354732"/>
              <a:gd name="connsiteY74" fmla="*/ 14899 h 356563"/>
              <a:gd name="connsiteX75" fmla="*/ 176834 w 354732"/>
              <a:gd name="connsiteY75" fmla="*/ 0 h 356563"/>
              <a:gd name="connsiteX76" fmla="*/ 191733 w 354732"/>
              <a:gd name="connsiteY76" fmla="*/ 14899 h 356563"/>
              <a:gd name="connsiteX77" fmla="*/ 191733 w 354732"/>
              <a:gd name="connsiteY77" fmla="*/ 29671 h 356563"/>
              <a:gd name="connsiteX78" fmla="*/ 176834 w 354732"/>
              <a:gd name="connsiteY78" fmla="*/ 44570 h 356563"/>
              <a:gd name="connsiteX79" fmla="*/ 161935 w 354732"/>
              <a:gd name="connsiteY79" fmla="*/ 29671 h 356563"/>
              <a:gd name="connsiteX80" fmla="*/ 145635 w 354732"/>
              <a:gd name="connsiteY80" fmla="*/ 151540 h 356563"/>
              <a:gd name="connsiteX81" fmla="*/ 147163 w 354732"/>
              <a:gd name="connsiteY81" fmla="*/ 154469 h 356563"/>
              <a:gd name="connsiteX82" fmla="*/ 147163 w 354732"/>
              <a:gd name="connsiteY82" fmla="*/ 163383 h 356563"/>
              <a:gd name="connsiteX83" fmla="*/ 154549 w 354732"/>
              <a:gd name="connsiteY83" fmla="*/ 170896 h 356563"/>
              <a:gd name="connsiteX84" fmla="*/ 199119 w 354732"/>
              <a:gd name="connsiteY84" fmla="*/ 170896 h 356563"/>
              <a:gd name="connsiteX85" fmla="*/ 206250 w 354732"/>
              <a:gd name="connsiteY85" fmla="*/ 163255 h 356563"/>
              <a:gd name="connsiteX86" fmla="*/ 206250 w 354732"/>
              <a:gd name="connsiteY86" fmla="*/ 154341 h 356563"/>
              <a:gd name="connsiteX87" fmla="*/ 207778 w 354732"/>
              <a:gd name="connsiteY87" fmla="*/ 151412 h 356563"/>
              <a:gd name="connsiteX88" fmla="*/ 228536 w 354732"/>
              <a:gd name="connsiteY88" fmla="*/ 111299 h 356563"/>
              <a:gd name="connsiteX89" fmla="*/ 176579 w 354732"/>
              <a:gd name="connsiteY89" fmla="*/ 59343 h 356563"/>
              <a:gd name="connsiteX90" fmla="*/ 124623 w 354732"/>
              <a:gd name="connsiteY90" fmla="*/ 111299 h 356563"/>
              <a:gd name="connsiteX91" fmla="*/ 145380 w 354732"/>
              <a:gd name="connsiteY91" fmla="*/ 151412 h 35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4732" h="356563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86C9D-D838-B044-A490-26A58F71EEA9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7178B-E166-EF4F-B0B7-537971979F67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3133FF-CCB1-6541-A5F9-3EEBA87814B9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33E10D-475C-A641-A4D9-950E59B16646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E3D695-A024-164B-BD79-8968287AC27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65E5FE-338D-6344-A45F-B2121975D7ED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6BB4355-1BF3-684F-A1E8-55FB00AE5E58}"/>
              </a:ext>
            </a:extLst>
          </p:cNvPr>
          <p:cNvSpPr txBox="1"/>
          <p:nvPr/>
        </p:nvSpPr>
        <p:spPr>
          <a:xfrm>
            <a:off x="1131043" y="3846810"/>
            <a:ext cx="803425" cy="345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chemeClr val="tx2"/>
                </a:solidFill>
              </a:rPr>
              <a:t>artist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DE72AB-959B-3D4E-AAA4-B9C37D7276ED}"/>
              </a:ext>
            </a:extLst>
          </p:cNvPr>
          <p:cNvCxnSpPr>
            <a:cxnSpLocks/>
          </p:cNvCxnSpPr>
          <p:nvPr/>
        </p:nvCxnSpPr>
        <p:spPr>
          <a:xfrm flipH="1">
            <a:off x="7447038" y="1834550"/>
            <a:ext cx="629272" cy="156175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87C36000-393C-4041-9ACA-A8DB25A07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67370"/>
            <a:ext cx="468237" cy="4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Das Leben von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Was wisst ihr über </a:t>
            </a:r>
            <a:r>
              <a:rPr lang="de-DE" sz="1500" dirty="0" err="1">
                <a:solidFill>
                  <a:schemeClr val="tx2"/>
                </a:solidFill>
              </a:rPr>
              <a:t>joseph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beuys</a:t>
            </a:r>
            <a:r>
              <a:rPr lang="de-DE" sz="1500" dirty="0">
                <a:solidFill>
                  <a:schemeClr val="tx2"/>
                </a:solidFill>
              </a:rPr>
              <a:t>? Notiert eure Ideen.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11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2">
            <a:extLst>
              <a:ext uri="{FF2B5EF4-FFF2-40B4-BE49-F238E27FC236}">
                <a16:creationId xmlns:a16="http://schemas.microsoft.com/office/drawing/2014/main" id="{B14EDEAC-CEB8-9C4D-AD8C-ED337BC353E5}"/>
              </a:ext>
            </a:extLst>
          </p:cNvPr>
          <p:cNvSpPr/>
          <p:nvPr/>
        </p:nvSpPr>
        <p:spPr>
          <a:xfrm>
            <a:off x="403174" y="1179446"/>
            <a:ext cx="267027" cy="314001"/>
          </a:xfrm>
          <a:custGeom>
            <a:avLst/>
            <a:gdLst>
              <a:gd name="connsiteX0" fmla="*/ 283342 w 353001"/>
              <a:gd name="connsiteY0" fmla="*/ 48531 h 352815"/>
              <a:gd name="connsiteX1" fmla="*/ 267552 w 353001"/>
              <a:gd name="connsiteY1" fmla="*/ 41909 h 352815"/>
              <a:gd name="connsiteX2" fmla="*/ 251761 w 353001"/>
              <a:gd name="connsiteY2" fmla="*/ 48531 h 352815"/>
              <a:gd name="connsiteX3" fmla="*/ 241191 w 353001"/>
              <a:gd name="connsiteY3" fmla="*/ 37961 h 352815"/>
              <a:gd name="connsiteX4" fmla="*/ 199410 w 353001"/>
              <a:gd name="connsiteY4" fmla="*/ 37846 h 352815"/>
              <a:gd name="connsiteX5" fmla="*/ 199295 w 353001"/>
              <a:gd name="connsiteY5" fmla="*/ 37961 h 352815"/>
              <a:gd name="connsiteX6" fmla="*/ 136260 w 353001"/>
              <a:gd name="connsiteY6" fmla="*/ 101634 h 352815"/>
              <a:gd name="connsiteX7" fmla="*/ 136138 w 353001"/>
              <a:gd name="connsiteY7" fmla="*/ 122524 h 352815"/>
              <a:gd name="connsiteX8" fmla="*/ 136260 w 353001"/>
              <a:gd name="connsiteY8" fmla="*/ 122645 h 352815"/>
              <a:gd name="connsiteX9" fmla="*/ 157271 w 353001"/>
              <a:gd name="connsiteY9" fmla="*/ 122645 h 352815"/>
              <a:gd name="connsiteX10" fmla="*/ 220307 w 353001"/>
              <a:gd name="connsiteY10" fmla="*/ 58973 h 352815"/>
              <a:gd name="connsiteX11" fmla="*/ 230749 w 353001"/>
              <a:gd name="connsiteY11" fmla="*/ 69543 h 352815"/>
              <a:gd name="connsiteX12" fmla="*/ 62655 w 353001"/>
              <a:gd name="connsiteY12" fmla="*/ 237637 h 352815"/>
              <a:gd name="connsiteX13" fmla="*/ 60490 w 353001"/>
              <a:gd name="connsiteY13" fmla="*/ 242859 h 352815"/>
              <a:gd name="connsiteX14" fmla="*/ 62655 w 353001"/>
              <a:gd name="connsiteY14" fmla="*/ 248080 h 352815"/>
              <a:gd name="connsiteX15" fmla="*/ 104678 w 353001"/>
              <a:gd name="connsiteY15" fmla="*/ 290103 h 352815"/>
              <a:gd name="connsiteX16" fmla="*/ 115248 w 353001"/>
              <a:gd name="connsiteY16" fmla="*/ 290103 h 352815"/>
              <a:gd name="connsiteX17" fmla="*/ 304227 w 353001"/>
              <a:gd name="connsiteY17" fmla="*/ 100997 h 352815"/>
              <a:gd name="connsiteX18" fmla="*/ 304527 w 353001"/>
              <a:gd name="connsiteY18" fmla="*/ 69842 h 352815"/>
              <a:gd name="connsiteX19" fmla="*/ 304227 w 353001"/>
              <a:gd name="connsiteY19" fmla="*/ 69543 h 352815"/>
              <a:gd name="connsiteX20" fmla="*/ 94236 w 353001"/>
              <a:gd name="connsiteY20" fmla="*/ 300673 h 352815"/>
              <a:gd name="connsiteX21" fmla="*/ 96146 w 353001"/>
              <a:gd name="connsiteY21" fmla="*/ 307549 h 352815"/>
              <a:gd name="connsiteX22" fmla="*/ 91562 w 353001"/>
              <a:gd name="connsiteY22" fmla="*/ 312898 h 352815"/>
              <a:gd name="connsiteX23" fmla="*/ 33366 w 353001"/>
              <a:gd name="connsiteY23" fmla="*/ 335310 h 352815"/>
              <a:gd name="connsiteX24" fmla="*/ 18976 w 353001"/>
              <a:gd name="connsiteY24" fmla="*/ 349573 h 352815"/>
              <a:gd name="connsiteX25" fmla="*/ 3312 w 353001"/>
              <a:gd name="connsiteY25" fmla="*/ 349573 h 352815"/>
              <a:gd name="connsiteX26" fmla="*/ 1 w 353001"/>
              <a:gd name="connsiteY26" fmla="*/ 341678 h 352815"/>
              <a:gd name="connsiteX27" fmla="*/ 3312 w 353001"/>
              <a:gd name="connsiteY27" fmla="*/ 333782 h 352815"/>
              <a:gd name="connsiteX28" fmla="*/ 17575 w 353001"/>
              <a:gd name="connsiteY28" fmla="*/ 319520 h 352815"/>
              <a:gd name="connsiteX29" fmla="*/ 39987 w 353001"/>
              <a:gd name="connsiteY29" fmla="*/ 261196 h 352815"/>
              <a:gd name="connsiteX30" fmla="*/ 45336 w 353001"/>
              <a:gd name="connsiteY30" fmla="*/ 256612 h 352815"/>
              <a:gd name="connsiteX31" fmla="*/ 52213 w 353001"/>
              <a:gd name="connsiteY31" fmla="*/ 258649 h 352815"/>
              <a:gd name="connsiteX32" fmla="*/ 346378 w 353001"/>
              <a:gd name="connsiteY32" fmla="*/ 6507 h 352815"/>
              <a:gd name="connsiteX33" fmla="*/ 314796 w 353001"/>
              <a:gd name="connsiteY33" fmla="*/ 6507 h 352815"/>
              <a:gd name="connsiteX34" fmla="*/ 293785 w 353001"/>
              <a:gd name="connsiteY34" fmla="*/ 27519 h 352815"/>
              <a:gd name="connsiteX35" fmla="*/ 293606 w 353001"/>
              <a:gd name="connsiteY35" fmla="*/ 37783 h 352815"/>
              <a:gd name="connsiteX36" fmla="*/ 293785 w 353001"/>
              <a:gd name="connsiteY36" fmla="*/ 37962 h 352815"/>
              <a:gd name="connsiteX37" fmla="*/ 314924 w 353001"/>
              <a:gd name="connsiteY37" fmla="*/ 58973 h 352815"/>
              <a:gd name="connsiteX38" fmla="*/ 325187 w 353001"/>
              <a:gd name="connsiteY38" fmla="*/ 59152 h 352815"/>
              <a:gd name="connsiteX39" fmla="*/ 325366 w 353001"/>
              <a:gd name="connsiteY39" fmla="*/ 58973 h 352815"/>
              <a:gd name="connsiteX40" fmla="*/ 346505 w 353001"/>
              <a:gd name="connsiteY40" fmla="*/ 37961 h 352815"/>
              <a:gd name="connsiteX41" fmla="*/ 346505 w 353001"/>
              <a:gd name="connsiteY41" fmla="*/ 6507 h 35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3001" h="352815">
                <a:moveTo>
                  <a:pt x="283342" y="48531"/>
                </a:moveTo>
                <a:cubicBezTo>
                  <a:pt x="279155" y="44332"/>
                  <a:pt x="273481" y="41953"/>
                  <a:pt x="267552" y="41909"/>
                </a:cubicBezTo>
                <a:cubicBezTo>
                  <a:pt x="261616" y="41925"/>
                  <a:pt x="255933" y="44309"/>
                  <a:pt x="251761" y="48531"/>
                </a:cubicBezTo>
                <a:lnTo>
                  <a:pt x="241191" y="37961"/>
                </a:lnTo>
                <a:cubicBezTo>
                  <a:pt x="229686" y="26392"/>
                  <a:pt x="210979" y="26341"/>
                  <a:pt x="199410" y="37846"/>
                </a:cubicBezTo>
                <a:cubicBezTo>
                  <a:pt x="199372" y="37885"/>
                  <a:pt x="199333" y="37923"/>
                  <a:pt x="199295" y="37961"/>
                </a:cubicBezTo>
                <a:lnTo>
                  <a:pt x="136260" y="101634"/>
                </a:lnTo>
                <a:cubicBezTo>
                  <a:pt x="130458" y="107369"/>
                  <a:pt x="130403" y="116722"/>
                  <a:pt x="136138" y="122524"/>
                </a:cubicBezTo>
                <a:cubicBezTo>
                  <a:pt x="136179" y="122565"/>
                  <a:pt x="136219" y="122605"/>
                  <a:pt x="136260" y="122645"/>
                </a:cubicBezTo>
                <a:cubicBezTo>
                  <a:pt x="142100" y="128356"/>
                  <a:pt x="151432" y="128356"/>
                  <a:pt x="157271" y="122645"/>
                </a:cubicBezTo>
                <a:lnTo>
                  <a:pt x="220307" y="58973"/>
                </a:lnTo>
                <a:lnTo>
                  <a:pt x="230749" y="69543"/>
                </a:lnTo>
                <a:lnTo>
                  <a:pt x="62655" y="237637"/>
                </a:lnTo>
                <a:cubicBezTo>
                  <a:pt x="61269" y="239022"/>
                  <a:pt x="60491" y="240900"/>
                  <a:pt x="60490" y="242859"/>
                </a:cubicBezTo>
                <a:cubicBezTo>
                  <a:pt x="60476" y="244820"/>
                  <a:pt x="61257" y="246703"/>
                  <a:pt x="62655" y="248080"/>
                </a:cubicBezTo>
                <a:lnTo>
                  <a:pt x="104678" y="290103"/>
                </a:lnTo>
                <a:cubicBezTo>
                  <a:pt x="107606" y="293000"/>
                  <a:pt x="112320" y="293000"/>
                  <a:pt x="115248" y="290103"/>
                </a:cubicBezTo>
                <a:lnTo>
                  <a:pt x="304227" y="100997"/>
                </a:lnTo>
                <a:cubicBezTo>
                  <a:pt x="312913" y="92476"/>
                  <a:pt x="313047" y="78528"/>
                  <a:pt x="304527" y="69842"/>
                </a:cubicBezTo>
                <a:cubicBezTo>
                  <a:pt x="304428" y="69742"/>
                  <a:pt x="304328" y="69642"/>
                  <a:pt x="304227" y="69543"/>
                </a:cubicBezTo>
                <a:close/>
                <a:moveTo>
                  <a:pt x="94236" y="300673"/>
                </a:moveTo>
                <a:cubicBezTo>
                  <a:pt x="95991" y="302497"/>
                  <a:pt x="96709" y="305082"/>
                  <a:pt x="96146" y="307549"/>
                </a:cubicBezTo>
                <a:cubicBezTo>
                  <a:pt x="95644" y="310004"/>
                  <a:pt x="93911" y="312026"/>
                  <a:pt x="91562" y="312898"/>
                </a:cubicBezTo>
                <a:lnTo>
                  <a:pt x="33366" y="335310"/>
                </a:lnTo>
                <a:lnTo>
                  <a:pt x="18976" y="349573"/>
                </a:lnTo>
                <a:cubicBezTo>
                  <a:pt x="14650" y="353896"/>
                  <a:pt x="7638" y="353896"/>
                  <a:pt x="3312" y="349573"/>
                </a:cubicBezTo>
                <a:cubicBezTo>
                  <a:pt x="1158" y="347517"/>
                  <a:pt x="-42" y="344656"/>
                  <a:pt x="1" y="341678"/>
                </a:cubicBezTo>
                <a:cubicBezTo>
                  <a:pt x="2" y="338709"/>
                  <a:pt x="1195" y="335864"/>
                  <a:pt x="3312" y="333782"/>
                </a:cubicBezTo>
                <a:lnTo>
                  <a:pt x="17575" y="319520"/>
                </a:lnTo>
                <a:lnTo>
                  <a:pt x="39987" y="261196"/>
                </a:lnTo>
                <a:cubicBezTo>
                  <a:pt x="40860" y="258847"/>
                  <a:pt x="42882" y="257114"/>
                  <a:pt x="45336" y="256612"/>
                </a:cubicBezTo>
                <a:cubicBezTo>
                  <a:pt x="47826" y="256082"/>
                  <a:pt x="50413" y="256849"/>
                  <a:pt x="52213" y="258649"/>
                </a:cubicBezTo>
                <a:close/>
                <a:moveTo>
                  <a:pt x="346378" y="6507"/>
                </a:moveTo>
                <a:cubicBezTo>
                  <a:pt x="337639" y="-2169"/>
                  <a:pt x="323536" y="-2169"/>
                  <a:pt x="314796" y="6507"/>
                </a:cubicBezTo>
                <a:lnTo>
                  <a:pt x="293785" y="27519"/>
                </a:lnTo>
                <a:cubicBezTo>
                  <a:pt x="290901" y="30304"/>
                  <a:pt x="290821" y="34899"/>
                  <a:pt x="293606" y="37783"/>
                </a:cubicBezTo>
                <a:cubicBezTo>
                  <a:pt x="293665" y="37844"/>
                  <a:pt x="293724" y="37903"/>
                  <a:pt x="293785" y="37962"/>
                </a:cubicBezTo>
                <a:lnTo>
                  <a:pt x="314924" y="58973"/>
                </a:lnTo>
                <a:cubicBezTo>
                  <a:pt x="317709" y="61857"/>
                  <a:pt x="322304" y="61937"/>
                  <a:pt x="325187" y="59152"/>
                </a:cubicBezTo>
                <a:cubicBezTo>
                  <a:pt x="325248" y="59093"/>
                  <a:pt x="325307" y="59034"/>
                  <a:pt x="325366" y="58973"/>
                </a:cubicBezTo>
                <a:lnTo>
                  <a:pt x="346505" y="37961"/>
                </a:lnTo>
                <a:cubicBezTo>
                  <a:pt x="355167" y="29266"/>
                  <a:pt x="355167" y="15203"/>
                  <a:pt x="346505" y="650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2718AE7-F6C7-0C49-A855-94C6A4CB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44" y="2261100"/>
            <a:ext cx="2191255" cy="1881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ihandform: Form 19">
            <a:extLst>
              <a:ext uri="{FF2B5EF4-FFF2-40B4-BE49-F238E27FC236}">
                <a16:creationId xmlns:a16="http://schemas.microsoft.com/office/drawing/2014/main" id="{51228910-A0FF-7643-BF90-7BE2E66B1231}"/>
              </a:ext>
            </a:extLst>
          </p:cNvPr>
          <p:cNvSpPr/>
          <p:nvPr/>
        </p:nvSpPr>
        <p:spPr>
          <a:xfrm>
            <a:off x="7984382" y="4143166"/>
            <a:ext cx="752728" cy="708167"/>
          </a:xfrm>
          <a:custGeom>
            <a:avLst/>
            <a:gdLst>
              <a:gd name="connsiteX0" fmla="*/ 255915 w 354732"/>
              <a:gd name="connsiteY0" fmla="*/ 356564 h 356563"/>
              <a:gd name="connsiteX1" fmla="*/ 252250 w 354732"/>
              <a:gd name="connsiteY1" fmla="*/ 352843 h 356563"/>
              <a:gd name="connsiteX2" fmla="*/ 252476 w 354732"/>
              <a:gd name="connsiteY2" fmla="*/ 351597 h 356563"/>
              <a:gd name="connsiteX3" fmla="*/ 319299 w 354732"/>
              <a:gd name="connsiteY3" fmla="*/ 316545 h 356563"/>
              <a:gd name="connsiteX4" fmla="*/ 354352 w 354732"/>
              <a:gd name="connsiteY4" fmla="*/ 351597 h 356563"/>
              <a:gd name="connsiteX5" fmla="*/ 354352 w 354732"/>
              <a:gd name="connsiteY5" fmla="*/ 355036 h 356563"/>
              <a:gd name="connsiteX6" fmla="*/ 351295 w 354732"/>
              <a:gd name="connsiteY6" fmla="*/ 356564 h 356563"/>
              <a:gd name="connsiteX7" fmla="*/ 223951 w 354732"/>
              <a:gd name="connsiteY7" fmla="*/ 356564 h 356563"/>
              <a:gd name="connsiteX8" fmla="*/ 227008 w 354732"/>
              <a:gd name="connsiteY8" fmla="*/ 355036 h 356563"/>
              <a:gd name="connsiteX9" fmla="*/ 227008 w 354732"/>
              <a:gd name="connsiteY9" fmla="*/ 351597 h 356563"/>
              <a:gd name="connsiteX10" fmla="*/ 160184 w 354732"/>
              <a:gd name="connsiteY10" fmla="*/ 316545 h 356563"/>
              <a:gd name="connsiteX11" fmla="*/ 125132 w 354732"/>
              <a:gd name="connsiteY11" fmla="*/ 351597 h 356563"/>
              <a:gd name="connsiteX12" fmla="*/ 125132 w 354732"/>
              <a:gd name="connsiteY12" fmla="*/ 355036 h 356563"/>
              <a:gd name="connsiteX13" fmla="*/ 128188 w 354732"/>
              <a:gd name="connsiteY13" fmla="*/ 356564 h 356563"/>
              <a:gd name="connsiteX14" fmla="*/ 303159 w 354732"/>
              <a:gd name="connsiteY14" fmla="*/ 303079 h 356563"/>
              <a:gd name="connsiteX15" fmla="*/ 335887 w 354732"/>
              <a:gd name="connsiteY15" fmla="*/ 270352 h 356563"/>
              <a:gd name="connsiteX16" fmla="*/ 303159 w 354732"/>
              <a:gd name="connsiteY16" fmla="*/ 237624 h 356563"/>
              <a:gd name="connsiteX17" fmla="*/ 270432 w 354732"/>
              <a:gd name="connsiteY17" fmla="*/ 270352 h 356563"/>
              <a:gd name="connsiteX18" fmla="*/ 302904 w 354732"/>
              <a:gd name="connsiteY18" fmla="*/ 303079 h 356563"/>
              <a:gd name="connsiteX19" fmla="*/ 303159 w 354732"/>
              <a:gd name="connsiteY19" fmla="*/ 303079 h 356563"/>
              <a:gd name="connsiteX20" fmla="*/ 144106 w 354732"/>
              <a:gd name="connsiteY20" fmla="*/ 270352 h 356563"/>
              <a:gd name="connsiteX21" fmla="*/ 176834 w 354732"/>
              <a:gd name="connsiteY21" fmla="*/ 237624 h 356563"/>
              <a:gd name="connsiteX22" fmla="*/ 209561 w 354732"/>
              <a:gd name="connsiteY22" fmla="*/ 270352 h 356563"/>
              <a:gd name="connsiteX23" fmla="*/ 176834 w 354732"/>
              <a:gd name="connsiteY23" fmla="*/ 303080 h 356563"/>
              <a:gd name="connsiteX24" fmla="*/ 144106 w 354732"/>
              <a:gd name="connsiteY24" fmla="*/ 270352 h 356563"/>
              <a:gd name="connsiteX25" fmla="*/ 3391 w 354732"/>
              <a:gd name="connsiteY25" fmla="*/ 356564 h 356563"/>
              <a:gd name="connsiteX26" fmla="*/ 335 w 354732"/>
              <a:gd name="connsiteY26" fmla="*/ 355036 h 356563"/>
              <a:gd name="connsiteX27" fmla="*/ 335 w 354732"/>
              <a:gd name="connsiteY27" fmla="*/ 351597 h 356563"/>
              <a:gd name="connsiteX28" fmla="*/ 67158 w 354732"/>
              <a:gd name="connsiteY28" fmla="*/ 316545 h 356563"/>
              <a:gd name="connsiteX29" fmla="*/ 102210 w 354732"/>
              <a:gd name="connsiteY29" fmla="*/ 351597 h 356563"/>
              <a:gd name="connsiteX30" fmla="*/ 100017 w 354732"/>
              <a:gd name="connsiteY30" fmla="*/ 356338 h 356563"/>
              <a:gd name="connsiteX31" fmla="*/ 98772 w 354732"/>
              <a:gd name="connsiteY31" fmla="*/ 356564 h 356563"/>
              <a:gd name="connsiteX32" fmla="*/ 17908 w 354732"/>
              <a:gd name="connsiteY32" fmla="*/ 270352 h 356563"/>
              <a:gd name="connsiteX33" fmla="*/ 50636 w 354732"/>
              <a:gd name="connsiteY33" fmla="*/ 237625 h 356563"/>
              <a:gd name="connsiteX34" fmla="*/ 83363 w 354732"/>
              <a:gd name="connsiteY34" fmla="*/ 270353 h 356563"/>
              <a:gd name="connsiteX35" fmla="*/ 50635 w 354732"/>
              <a:gd name="connsiteY35" fmla="*/ 303080 h 356563"/>
              <a:gd name="connsiteX36" fmla="*/ 50508 w 354732"/>
              <a:gd name="connsiteY36" fmla="*/ 303080 h 356563"/>
              <a:gd name="connsiteX37" fmla="*/ 17908 w 354732"/>
              <a:gd name="connsiteY37" fmla="*/ 270480 h 356563"/>
              <a:gd name="connsiteX38" fmla="*/ 17908 w 354732"/>
              <a:gd name="connsiteY38" fmla="*/ 270352 h 356563"/>
              <a:gd name="connsiteX39" fmla="*/ 161935 w 354732"/>
              <a:gd name="connsiteY39" fmla="*/ 211646 h 356563"/>
              <a:gd name="connsiteX40" fmla="*/ 191733 w 354732"/>
              <a:gd name="connsiteY40" fmla="*/ 211646 h 356563"/>
              <a:gd name="connsiteX41" fmla="*/ 201683 w 354732"/>
              <a:gd name="connsiteY41" fmla="*/ 199311 h 356563"/>
              <a:gd name="connsiteX42" fmla="*/ 191733 w 354732"/>
              <a:gd name="connsiteY42" fmla="*/ 189361 h 356563"/>
              <a:gd name="connsiteX43" fmla="*/ 161935 w 354732"/>
              <a:gd name="connsiteY43" fmla="*/ 189361 h 356563"/>
              <a:gd name="connsiteX44" fmla="*/ 151985 w 354732"/>
              <a:gd name="connsiteY44" fmla="*/ 201696 h 356563"/>
              <a:gd name="connsiteX45" fmla="*/ 161935 w 354732"/>
              <a:gd name="connsiteY45" fmla="*/ 211646 h 356563"/>
              <a:gd name="connsiteX46" fmla="*/ 109978 w 354732"/>
              <a:gd name="connsiteY46" fmla="*/ 111426 h 356563"/>
              <a:gd name="connsiteX47" fmla="*/ 95079 w 354732"/>
              <a:gd name="connsiteY47" fmla="*/ 126325 h 356563"/>
              <a:gd name="connsiteX48" fmla="*/ 80307 w 354732"/>
              <a:gd name="connsiteY48" fmla="*/ 126326 h 356563"/>
              <a:gd name="connsiteX49" fmla="*/ 65408 w 354732"/>
              <a:gd name="connsiteY49" fmla="*/ 111426 h 356563"/>
              <a:gd name="connsiteX50" fmla="*/ 80307 w 354732"/>
              <a:gd name="connsiteY50" fmla="*/ 96527 h 356563"/>
              <a:gd name="connsiteX51" fmla="*/ 95079 w 354732"/>
              <a:gd name="connsiteY51" fmla="*/ 96527 h 356563"/>
              <a:gd name="connsiteX52" fmla="*/ 109978 w 354732"/>
              <a:gd name="connsiteY52" fmla="*/ 111426 h 356563"/>
              <a:gd name="connsiteX53" fmla="*/ 127934 w 354732"/>
              <a:gd name="connsiteY53" fmla="*/ 41514 h 356563"/>
              <a:gd name="connsiteX54" fmla="*/ 117364 w 354732"/>
              <a:gd name="connsiteY54" fmla="*/ 30945 h 356563"/>
              <a:gd name="connsiteX55" fmla="*/ 96416 w 354732"/>
              <a:gd name="connsiteY55" fmla="*/ 31008 h 356563"/>
              <a:gd name="connsiteX56" fmla="*/ 96480 w 354732"/>
              <a:gd name="connsiteY56" fmla="*/ 51957 h 356563"/>
              <a:gd name="connsiteX57" fmla="*/ 106922 w 354732"/>
              <a:gd name="connsiteY57" fmla="*/ 62526 h 356563"/>
              <a:gd name="connsiteX58" fmla="*/ 127933 w 354732"/>
              <a:gd name="connsiteY58" fmla="*/ 62526 h 356563"/>
              <a:gd name="connsiteX59" fmla="*/ 128055 w 354732"/>
              <a:gd name="connsiteY59" fmla="*/ 41636 h 356563"/>
              <a:gd name="connsiteX60" fmla="*/ 127933 w 354732"/>
              <a:gd name="connsiteY60" fmla="*/ 41514 h 356563"/>
              <a:gd name="connsiteX61" fmla="*/ 258589 w 354732"/>
              <a:gd name="connsiteY61" fmla="*/ 126326 h 356563"/>
              <a:gd name="connsiteX62" fmla="*/ 243690 w 354732"/>
              <a:gd name="connsiteY62" fmla="*/ 111426 h 356563"/>
              <a:gd name="connsiteX63" fmla="*/ 258589 w 354732"/>
              <a:gd name="connsiteY63" fmla="*/ 96527 h 356563"/>
              <a:gd name="connsiteX64" fmla="*/ 273361 w 354732"/>
              <a:gd name="connsiteY64" fmla="*/ 96527 h 356563"/>
              <a:gd name="connsiteX65" fmla="*/ 288260 w 354732"/>
              <a:gd name="connsiteY65" fmla="*/ 111426 h 356563"/>
              <a:gd name="connsiteX66" fmla="*/ 273361 w 354732"/>
              <a:gd name="connsiteY66" fmla="*/ 126325 h 356563"/>
              <a:gd name="connsiteX67" fmla="*/ 257315 w 354732"/>
              <a:gd name="connsiteY67" fmla="*/ 51956 h 356563"/>
              <a:gd name="connsiteX68" fmla="*/ 255740 w 354732"/>
              <a:gd name="connsiteY68" fmla="*/ 30945 h 356563"/>
              <a:gd name="connsiteX69" fmla="*/ 236304 w 354732"/>
              <a:gd name="connsiteY69" fmla="*/ 30945 h 356563"/>
              <a:gd name="connsiteX70" fmla="*/ 225734 w 354732"/>
              <a:gd name="connsiteY70" fmla="*/ 41514 h 356563"/>
              <a:gd name="connsiteX71" fmla="*/ 227309 w 354732"/>
              <a:gd name="connsiteY71" fmla="*/ 62526 h 356563"/>
              <a:gd name="connsiteX72" fmla="*/ 246746 w 354732"/>
              <a:gd name="connsiteY72" fmla="*/ 62526 h 356563"/>
              <a:gd name="connsiteX73" fmla="*/ 161935 w 354732"/>
              <a:gd name="connsiteY73" fmla="*/ 29671 h 356563"/>
              <a:gd name="connsiteX74" fmla="*/ 161935 w 354732"/>
              <a:gd name="connsiteY74" fmla="*/ 14899 h 356563"/>
              <a:gd name="connsiteX75" fmla="*/ 176834 w 354732"/>
              <a:gd name="connsiteY75" fmla="*/ 0 h 356563"/>
              <a:gd name="connsiteX76" fmla="*/ 191733 w 354732"/>
              <a:gd name="connsiteY76" fmla="*/ 14899 h 356563"/>
              <a:gd name="connsiteX77" fmla="*/ 191733 w 354732"/>
              <a:gd name="connsiteY77" fmla="*/ 29671 h 356563"/>
              <a:gd name="connsiteX78" fmla="*/ 176834 w 354732"/>
              <a:gd name="connsiteY78" fmla="*/ 44570 h 356563"/>
              <a:gd name="connsiteX79" fmla="*/ 161935 w 354732"/>
              <a:gd name="connsiteY79" fmla="*/ 29671 h 356563"/>
              <a:gd name="connsiteX80" fmla="*/ 145635 w 354732"/>
              <a:gd name="connsiteY80" fmla="*/ 151540 h 356563"/>
              <a:gd name="connsiteX81" fmla="*/ 147163 w 354732"/>
              <a:gd name="connsiteY81" fmla="*/ 154469 h 356563"/>
              <a:gd name="connsiteX82" fmla="*/ 147163 w 354732"/>
              <a:gd name="connsiteY82" fmla="*/ 163383 h 356563"/>
              <a:gd name="connsiteX83" fmla="*/ 154549 w 354732"/>
              <a:gd name="connsiteY83" fmla="*/ 170896 h 356563"/>
              <a:gd name="connsiteX84" fmla="*/ 199119 w 354732"/>
              <a:gd name="connsiteY84" fmla="*/ 170896 h 356563"/>
              <a:gd name="connsiteX85" fmla="*/ 206250 w 354732"/>
              <a:gd name="connsiteY85" fmla="*/ 163255 h 356563"/>
              <a:gd name="connsiteX86" fmla="*/ 206250 w 354732"/>
              <a:gd name="connsiteY86" fmla="*/ 154341 h 356563"/>
              <a:gd name="connsiteX87" fmla="*/ 207778 w 354732"/>
              <a:gd name="connsiteY87" fmla="*/ 151412 h 356563"/>
              <a:gd name="connsiteX88" fmla="*/ 228536 w 354732"/>
              <a:gd name="connsiteY88" fmla="*/ 111299 h 356563"/>
              <a:gd name="connsiteX89" fmla="*/ 176579 w 354732"/>
              <a:gd name="connsiteY89" fmla="*/ 59343 h 356563"/>
              <a:gd name="connsiteX90" fmla="*/ 124623 w 354732"/>
              <a:gd name="connsiteY90" fmla="*/ 111299 h 356563"/>
              <a:gd name="connsiteX91" fmla="*/ 145380 w 354732"/>
              <a:gd name="connsiteY91" fmla="*/ 151412 h 35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4732" h="356563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86C9D-D838-B044-A490-26A58F71EEA9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7178B-E166-EF4F-B0B7-537971979F67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3133FF-CCB1-6541-A5F9-3EEBA87814B9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33E10D-475C-A641-A4D9-950E59B16646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E3D695-A024-164B-BD79-8968287AC27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65E5FE-338D-6344-A45F-B2121975D7ED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6BB4355-1BF3-684F-A1E8-55FB00AE5E58}"/>
              </a:ext>
            </a:extLst>
          </p:cNvPr>
          <p:cNvSpPr txBox="1"/>
          <p:nvPr/>
        </p:nvSpPr>
        <p:spPr>
          <a:xfrm>
            <a:off x="870626" y="3902734"/>
            <a:ext cx="1612942" cy="34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rgbClr val="7030A0"/>
                </a:solidFill>
              </a:rPr>
              <a:t>der </a:t>
            </a:r>
            <a:r>
              <a:rPr lang="en-US" sz="1600" b="1" dirty="0" err="1">
                <a:solidFill>
                  <a:srgbClr val="7030A0"/>
                </a:solidFill>
              </a:rPr>
              <a:t>Künstler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5BE36B3-D25B-AB47-B274-482FCAE93DC6}"/>
              </a:ext>
            </a:extLst>
          </p:cNvPr>
          <p:cNvSpPr/>
          <p:nvPr/>
        </p:nvSpPr>
        <p:spPr>
          <a:xfrm>
            <a:off x="7467600" y="113055"/>
            <a:ext cx="1552043" cy="1230188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38A1C3-C166-5045-8574-6B139253E4B9}"/>
              </a:ext>
            </a:extLst>
          </p:cNvPr>
          <p:cNvCxnSpPr>
            <a:cxnSpLocks/>
          </p:cNvCxnSpPr>
          <p:nvPr/>
        </p:nvCxnSpPr>
        <p:spPr>
          <a:xfrm flipH="1">
            <a:off x="7562511" y="1844074"/>
            <a:ext cx="629272" cy="156175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3C9C4E21-1790-3C48-858C-89FF56C65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3" y="1576894"/>
            <a:ext cx="468237" cy="4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6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4562E65-C115-9D45-B088-62EEF64C0247}"/>
              </a:ext>
            </a:extLst>
          </p:cNvPr>
          <p:cNvSpPr/>
          <p:nvPr/>
        </p:nvSpPr>
        <p:spPr>
          <a:xfrm>
            <a:off x="4800600" y="2438998"/>
            <a:ext cx="3962400" cy="2209800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8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</a:t>
            </a:r>
            <a:r>
              <a:rPr lang="de-DE" sz="1500" dirty="0" err="1">
                <a:solidFill>
                  <a:schemeClr val="tx2"/>
                </a:solidFill>
              </a:rPr>
              <a:t>watch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video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and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take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notes</a:t>
            </a:r>
            <a:r>
              <a:rPr lang="de-DE" sz="1500" dirty="0">
                <a:solidFill>
                  <a:schemeClr val="tx2"/>
                </a:solidFill>
              </a:rPr>
              <a:t> on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worksheet</a:t>
            </a:r>
            <a:r>
              <a:rPr lang="de-DE" sz="15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12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Freihandform: Form 97">
            <a:extLst>
              <a:ext uri="{FF2B5EF4-FFF2-40B4-BE49-F238E27FC236}">
                <a16:creationId xmlns:a16="http://schemas.microsoft.com/office/drawing/2014/main" id="{EF6E4FA5-07BC-714F-AEFC-1BA02C023A32}"/>
              </a:ext>
            </a:extLst>
          </p:cNvPr>
          <p:cNvSpPr/>
          <p:nvPr/>
        </p:nvSpPr>
        <p:spPr>
          <a:xfrm>
            <a:off x="5045844" y="2579101"/>
            <a:ext cx="609600" cy="608206"/>
          </a:xfrm>
          <a:custGeom>
            <a:avLst/>
            <a:gdLst>
              <a:gd name="connsiteX0" fmla="*/ 29671 w 356564"/>
              <a:gd name="connsiteY0" fmla="*/ 89141 h 356564"/>
              <a:gd name="connsiteX1" fmla="*/ 137660 w 356564"/>
              <a:gd name="connsiteY1" fmla="*/ 89141 h 356564"/>
              <a:gd name="connsiteX2" fmla="*/ 140334 w 356564"/>
              <a:gd name="connsiteY2" fmla="*/ 90160 h 356564"/>
              <a:gd name="connsiteX3" fmla="*/ 141353 w 356564"/>
              <a:gd name="connsiteY3" fmla="*/ 92961 h 356564"/>
              <a:gd name="connsiteX4" fmla="*/ 142626 w 356564"/>
              <a:gd name="connsiteY4" fmla="*/ 114483 h 356564"/>
              <a:gd name="connsiteX5" fmla="*/ 141735 w 356564"/>
              <a:gd name="connsiteY5" fmla="*/ 117539 h 356564"/>
              <a:gd name="connsiteX6" fmla="*/ 138806 w 356564"/>
              <a:gd name="connsiteY6" fmla="*/ 118812 h 356564"/>
              <a:gd name="connsiteX7" fmla="*/ 33365 w 356564"/>
              <a:gd name="connsiteY7" fmla="*/ 118812 h 356564"/>
              <a:gd name="connsiteX8" fmla="*/ 29671 w 356564"/>
              <a:gd name="connsiteY8" fmla="*/ 122505 h 356564"/>
              <a:gd name="connsiteX9" fmla="*/ 29671 w 356564"/>
              <a:gd name="connsiteY9" fmla="*/ 248831 h 356564"/>
              <a:gd name="connsiteX10" fmla="*/ 33365 w 356564"/>
              <a:gd name="connsiteY10" fmla="*/ 252524 h 356564"/>
              <a:gd name="connsiteX11" fmla="*/ 233931 w 356564"/>
              <a:gd name="connsiteY11" fmla="*/ 252524 h 356564"/>
              <a:gd name="connsiteX12" fmla="*/ 237625 w 356564"/>
              <a:gd name="connsiteY12" fmla="*/ 248831 h 356564"/>
              <a:gd name="connsiteX13" fmla="*/ 237625 w 356564"/>
              <a:gd name="connsiteY13" fmla="*/ 217632 h 356564"/>
              <a:gd name="connsiteX14" fmla="*/ 239025 w 356564"/>
              <a:gd name="connsiteY14" fmla="*/ 214703 h 356564"/>
              <a:gd name="connsiteX15" fmla="*/ 241954 w 356564"/>
              <a:gd name="connsiteY15" fmla="*/ 213939 h 356564"/>
              <a:gd name="connsiteX16" fmla="*/ 241954 w 356564"/>
              <a:gd name="connsiteY16" fmla="*/ 213811 h 356564"/>
              <a:gd name="connsiteX17" fmla="*/ 259910 w 356564"/>
              <a:gd name="connsiteY17" fmla="*/ 215212 h 356564"/>
              <a:gd name="connsiteX18" fmla="*/ 263475 w 356564"/>
              <a:gd name="connsiteY18" fmla="*/ 215212 h 356564"/>
              <a:gd name="connsiteX19" fmla="*/ 266150 w 356564"/>
              <a:gd name="connsiteY19" fmla="*/ 216231 h 356564"/>
              <a:gd name="connsiteX20" fmla="*/ 267423 w 356564"/>
              <a:gd name="connsiteY20" fmla="*/ 219032 h 356564"/>
              <a:gd name="connsiteX21" fmla="*/ 267423 w 356564"/>
              <a:gd name="connsiteY21" fmla="*/ 274809 h 356564"/>
              <a:gd name="connsiteX22" fmla="*/ 267423 w 356564"/>
              <a:gd name="connsiteY22" fmla="*/ 274937 h 356564"/>
              <a:gd name="connsiteX23" fmla="*/ 237625 w 356564"/>
              <a:gd name="connsiteY23" fmla="*/ 304480 h 356564"/>
              <a:gd name="connsiteX24" fmla="*/ 152177 w 356564"/>
              <a:gd name="connsiteY24" fmla="*/ 304480 h 356564"/>
              <a:gd name="connsiteX25" fmla="*/ 148484 w 356564"/>
              <a:gd name="connsiteY25" fmla="*/ 308173 h 356564"/>
              <a:gd name="connsiteX26" fmla="*/ 148484 w 356564"/>
              <a:gd name="connsiteY26" fmla="*/ 323072 h 356564"/>
              <a:gd name="connsiteX27" fmla="*/ 152177 w 356564"/>
              <a:gd name="connsiteY27" fmla="*/ 326765 h 356564"/>
              <a:gd name="connsiteX28" fmla="*/ 193054 w 356564"/>
              <a:gd name="connsiteY28" fmla="*/ 326765 h 356564"/>
              <a:gd name="connsiteX29" fmla="*/ 207954 w 356564"/>
              <a:gd name="connsiteY29" fmla="*/ 341665 h 356564"/>
              <a:gd name="connsiteX30" fmla="*/ 193054 w 356564"/>
              <a:gd name="connsiteY30" fmla="*/ 356564 h 356564"/>
              <a:gd name="connsiteX31" fmla="*/ 74242 w 356564"/>
              <a:gd name="connsiteY31" fmla="*/ 356564 h 356564"/>
              <a:gd name="connsiteX32" fmla="*/ 59343 w 356564"/>
              <a:gd name="connsiteY32" fmla="*/ 341665 h 356564"/>
              <a:gd name="connsiteX33" fmla="*/ 74242 w 356564"/>
              <a:gd name="connsiteY33" fmla="*/ 326765 h 356564"/>
              <a:gd name="connsiteX34" fmla="*/ 115119 w 356564"/>
              <a:gd name="connsiteY34" fmla="*/ 326765 h 356564"/>
              <a:gd name="connsiteX35" fmla="*/ 118812 w 356564"/>
              <a:gd name="connsiteY35" fmla="*/ 323072 h 356564"/>
              <a:gd name="connsiteX36" fmla="*/ 118812 w 356564"/>
              <a:gd name="connsiteY36" fmla="*/ 308173 h 356564"/>
              <a:gd name="connsiteX37" fmla="*/ 115119 w 356564"/>
              <a:gd name="connsiteY37" fmla="*/ 304480 h 356564"/>
              <a:gd name="connsiteX38" fmla="*/ 29671 w 356564"/>
              <a:gd name="connsiteY38" fmla="*/ 304480 h 356564"/>
              <a:gd name="connsiteX39" fmla="*/ 0 w 356564"/>
              <a:gd name="connsiteY39" fmla="*/ 274809 h 356564"/>
              <a:gd name="connsiteX40" fmla="*/ 0 w 356564"/>
              <a:gd name="connsiteY40" fmla="*/ 118812 h 356564"/>
              <a:gd name="connsiteX41" fmla="*/ 29671 w 356564"/>
              <a:gd name="connsiteY41" fmla="*/ 89141 h 356564"/>
              <a:gd name="connsiteX42" fmla="*/ 258781 w 356564"/>
              <a:gd name="connsiteY42" fmla="*/ 39876 h 356564"/>
              <a:gd name="connsiteX43" fmla="*/ 248831 w 356564"/>
              <a:gd name="connsiteY43" fmla="*/ 52211 h 356564"/>
              <a:gd name="connsiteX44" fmla="*/ 248831 w 356564"/>
              <a:gd name="connsiteY44" fmla="*/ 92834 h 356564"/>
              <a:gd name="connsiteX45" fmla="*/ 245138 w 356564"/>
              <a:gd name="connsiteY45" fmla="*/ 96527 h 356564"/>
              <a:gd name="connsiteX46" fmla="*/ 230239 w 356564"/>
              <a:gd name="connsiteY46" fmla="*/ 96527 h 356564"/>
              <a:gd name="connsiteX47" fmla="*/ 223490 w 356564"/>
              <a:gd name="connsiteY47" fmla="*/ 100729 h 356564"/>
              <a:gd name="connsiteX48" fmla="*/ 224381 w 356564"/>
              <a:gd name="connsiteY48" fmla="*/ 108625 h 356564"/>
              <a:gd name="connsiteX49" fmla="*/ 254180 w 356564"/>
              <a:gd name="connsiteY49" fmla="*/ 145682 h 356564"/>
              <a:gd name="connsiteX50" fmla="*/ 259910 w 356564"/>
              <a:gd name="connsiteY50" fmla="*/ 148484 h 356564"/>
              <a:gd name="connsiteX51" fmla="*/ 265768 w 356564"/>
              <a:gd name="connsiteY51" fmla="*/ 145682 h 356564"/>
              <a:gd name="connsiteX52" fmla="*/ 295439 w 356564"/>
              <a:gd name="connsiteY52" fmla="*/ 108625 h 356564"/>
              <a:gd name="connsiteX53" fmla="*/ 297137 w 356564"/>
              <a:gd name="connsiteY53" fmla="*/ 103870 h 356564"/>
              <a:gd name="connsiteX54" fmla="*/ 289708 w 356564"/>
              <a:gd name="connsiteY54" fmla="*/ 96527 h 356564"/>
              <a:gd name="connsiteX55" fmla="*/ 274809 w 356564"/>
              <a:gd name="connsiteY55" fmla="*/ 96782 h 356564"/>
              <a:gd name="connsiteX56" fmla="*/ 271116 w 356564"/>
              <a:gd name="connsiteY56" fmla="*/ 93089 h 356564"/>
              <a:gd name="connsiteX57" fmla="*/ 271116 w 356564"/>
              <a:gd name="connsiteY57" fmla="*/ 52211 h 356564"/>
              <a:gd name="connsiteX58" fmla="*/ 271116 w 356564"/>
              <a:gd name="connsiteY58" fmla="*/ 49825 h 356564"/>
              <a:gd name="connsiteX59" fmla="*/ 258781 w 356564"/>
              <a:gd name="connsiteY59" fmla="*/ 39876 h 356564"/>
              <a:gd name="connsiteX60" fmla="*/ 259910 w 356564"/>
              <a:gd name="connsiteY60" fmla="*/ 0 h 356564"/>
              <a:gd name="connsiteX61" fmla="*/ 260037 w 356564"/>
              <a:gd name="connsiteY61" fmla="*/ 0 h 356564"/>
              <a:gd name="connsiteX62" fmla="*/ 356564 w 356564"/>
              <a:gd name="connsiteY62" fmla="*/ 96527 h 356564"/>
              <a:gd name="connsiteX63" fmla="*/ 260164 w 356564"/>
              <a:gd name="connsiteY63" fmla="*/ 193054 h 356564"/>
              <a:gd name="connsiteX64" fmla="*/ 163510 w 356564"/>
              <a:gd name="connsiteY64" fmla="*/ 96654 h 356564"/>
              <a:gd name="connsiteX65" fmla="*/ 259910 w 356564"/>
              <a:gd name="connsiteY65" fmla="*/ 0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6564" h="356564">
                <a:moveTo>
                  <a:pt x="29671" y="89141"/>
                </a:moveTo>
                <a:lnTo>
                  <a:pt x="137660" y="89141"/>
                </a:lnTo>
                <a:cubicBezTo>
                  <a:pt x="138654" y="89092"/>
                  <a:pt x="139624" y="89462"/>
                  <a:pt x="140334" y="90160"/>
                </a:cubicBezTo>
                <a:cubicBezTo>
                  <a:pt x="140985" y="90949"/>
                  <a:pt x="141345" y="91938"/>
                  <a:pt x="141353" y="92961"/>
                </a:cubicBezTo>
                <a:cubicBezTo>
                  <a:pt x="141015" y="100160"/>
                  <a:pt x="141442" y="107374"/>
                  <a:pt x="142626" y="114483"/>
                </a:cubicBezTo>
                <a:cubicBezTo>
                  <a:pt x="142788" y="115583"/>
                  <a:pt x="142462" y="116698"/>
                  <a:pt x="141735" y="117539"/>
                </a:cubicBezTo>
                <a:cubicBezTo>
                  <a:pt x="140964" y="118332"/>
                  <a:pt x="139912" y="118790"/>
                  <a:pt x="138806" y="118812"/>
                </a:cubicBezTo>
                <a:lnTo>
                  <a:pt x="33365" y="118812"/>
                </a:lnTo>
                <a:cubicBezTo>
                  <a:pt x="31325" y="118812"/>
                  <a:pt x="29671" y="120466"/>
                  <a:pt x="29671" y="122505"/>
                </a:cubicBezTo>
                <a:lnTo>
                  <a:pt x="29671" y="248831"/>
                </a:lnTo>
                <a:cubicBezTo>
                  <a:pt x="29671" y="250870"/>
                  <a:pt x="31325" y="252524"/>
                  <a:pt x="33365" y="252524"/>
                </a:cubicBezTo>
                <a:lnTo>
                  <a:pt x="233931" y="252524"/>
                </a:lnTo>
                <a:cubicBezTo>
                  <a:pt x="235971" y="252524"/>
                  <a:pt x="237625" y="250870"/>
                  <a:pt x="237625" y="248831"/>
                </a:cubicBezTo>
                <a:lnTo>
                  <a:pt x="237625" y="217632"/>
                </a:lnTo>
                <a:cubicBezTo>
                  <a:pt x="237633" y="216495"/>
                  <a:pt x="238146" y="215422"/>
                  <a:pt x="239025" y="214703"/>
                </a:cubicBezTo>
                <a:cubicBezTo>
                  <a:pt x="239862" y="214069"/>
                  <a:pt x="240915" y="213794"/>
                  <a:pt x="241954" y="213939"/>
                </a:cubicBezTo>
                <a:lnTo>
                  <a:pt x="241954" y="213811"/>
                </a:lnTo>
                <a:cubicBezTo>
                  <a:pt x="247897" y="214720"/>
                  <a:pt x="253898" y="215188"/>
                  <a:pt x="259910" y="215212"/>
                </a:cubicBezTo>
                <a:lnTo>
                  <a:pt x="263475" y="215212"/>
                </a:lnTo>
                <a:cubicBezTo>
                  <a:pt x="264465" y="215192"/>
                  <a:pt x="265424" y="215558"/>
                  <a:pt x="266150" y="216231"/>
                </a:cubicBezTo>
                <a:cubicBezTo>
                  <a:pt x="266924" y="216962"/>
                  <a:pt x="267381" y="217968"/>
                  <a:pt x="267423" y="219032"/>
                </a:cubicBezTo>
                <a:lnTo>
                  <a:pt x="267423" y="274809"/>
                </a:lnTo>
                <a:cubicBezTo>
                  <a:pt x="267423" y="274852"/>
                  <a:pt x="267423" y="274894"/>
                  <a:pt x="267423" y="274937"/>
                </a:cubicBezTo>
                <a:cubicBezTo>
                  <a:pt x="267352" y="291323"/>
                  <a:pt x="254011" y="304551"/>
                  <a:pt x="237625" y="304480"/>
                </a:cubicBezTo>
                <a:lnTo>
                  <a:pt x="152177" y="304480"/>
                </a:lnTo>
                <a:cubicBezTo>
                  <a:pt x="150137" y="304480"/>
                  <a:pt x="148484" y="306134"/>
                  <a:pt x="148484" y="308173"/>
                </a:cubicBezTo>
                <a:lnTo>
                  <a:pt x="148484" y="323072"/>
                </a:lnTo>
                <a:cubicBezTo>
                  <a:pt x="148484" y="325112"/>
                  <a:pt x="150137" y="326765"/>
                  <a:pt x="152177" y="326765"/>
                </a:cubicBezTo>
                <a:lnTo>
                  <a:pt x="193054" y="326765"/>
                </a:lnTo>
                <a:cubicBezTo>
                  <a:pt x="201283" y="326765"/>
                  <a:pt x="207954" y="333436"/>
                  <a:pt x="207954" y="341665"/>
                </a:cubicBezTo>
                <a:cubicBezTo>
                  <a:pt x="207954" y="349893"/>
                  <a:pt x="201283" y="356564"/>
                  <a:pt x="193054" y="356564"/>
                </a:cubicBezTo>
                <a:lnTo>
                  <a:pt x="74242" y="356564"/>
                </a:lnTo>
                <a:cubicBezTo>
                  <a:pt x="66013" y="356564"/>
                  <a:pt x="59343" y="349894"/>
                  <a:pt x="59343" y="341665"/>
                </a:cubicBezTo>
                <a:cubicBezTo>
                  <a:pt x="59343" y="333436"/>
                  <a:pt x="66013" y="326765"/>
                  <a:pt x="74242" y="326765"/>
                </a:cubicBezTo>
                <a:lnTo>
                  <a:pt x="115119" y="326765"/>
                </a:lnTo>
                <a:cubicBezTo>
                  <a:pt x="117159" y="326765"/>
                  <a:pt x="118812" y="325112"/>
                  <a:pt x="118812" y="323072"/>
                </a:cubicBezTo>
                <a:lnTo>
                  <a:pt x="118812" y="308173"/>
                </a:lnTo>
                <a:cubicBezTo>
                  <a:pt x="118812" y="306134"/>
                  <a:pt x="117159" y="304480"/>
                  <a:pt x="115119" y="304480"/>
                </a:cubicBezTo>
                <a:lnTo>
                  <a:pt x="29671" y="304480"/>
                </a:lnTo>
                <a:cubicBezTo>
                  <a:pt x="13284" y="304480"/>
                  <a:pt x="0" y="291196"/>
                  <a:pt x="0" y="274809"/>
                </a:cubicBezTo>
                <a:lnTo>
                  <a:pt x="0" y="118812"/>
                </a:lnTo>
                <a:cubicBezTo>
                  <a:pt x="0" y="102425"/>
                  <a:pt x="13284" y="89141"/>
                  <a:pt x="29671" y="89141"/>
                </a:cubicBezTo>
                <a:close/>
                <a:moveTo>
                  <a:pt x="258781" y="39876"/>
                </a:moveTo>
                <a:cubicBezTo>
                  <a:pt x="252627" y="40535"/>
                  <a:pt x="248172" y="46057"/>
                  <a:pt x="248831" y="52211"/>
                </a:cubicBezTo>
                <a:lnTo>
                  <a:pt x="248831" y="92834"/>
                </a:lnTo>
                <a:cubicBezTo>
                  <a:pt x="248831" y="94874"/>
                  <a:pt x="247177" y="96527"/>
                  <a:pt x="245138" y="96527"/>
                </a:cubicBezTo>
                <a:lnTo>
                  <a:pt x="230239" y="96527"/>
                </a:lnTo>
                <a:cubicBezTo>
                  <a:pt x="227372" y="96525"/>
                  <a:pt x="224753" y="98156"/>
                  <a:pt x="223490" y="100729"/>
                </a:cubicBezTo>
                <a:cubicBezTo>
                  <a:pt x="222317" y="103325"/>
                  <a:pt x="222659" y="106356"/>
                  <a:pt x="224381" y="108625"/>
                </a:cubicBezTo>
                <a:lnTo>
                  <a:pt x="254180" y="145682"/>
                </a:lnTo>
                <a:cubicBezTo>
                  <a:pt x="255542" y="147466"/>
                  <a:pt x="257666" y="148504"/>
                  <a:pt x="259910" y="148484"/>
                </a:cubicBezTo>
                <a:cubicBezTo>
                  <a:pt x="262191" y="148504"/>
                  <a:pt x="264353" y="147470"/>
                  <a:pt x="265768" y="145682"/>
                </a:cubicBezTo>
                <a:lnTo>
                  <a:pt x="295439" y="108625"/>
                </a:lnTo>
                <a:cubicBezTo>
                  <a:pt x="296546" y="107289"/>
                  <a:pt x="297147" y="105605"/>
                  <a:pt x="297137" y="103870"/>
                </a:cubicBezTo>
                <a:cubicBezTo>
                  <a:pt x="297113" y="99791"/>
                  <a:pt x="293787" y="96504"/>
                  <a:pt x="289708" y="96527"/>
                </a:cubicBezTo>
                <a:lnTo>
                  <a:pt x="274809" y="96782"/>
                </a:lnTo>
                <a:cubicBezTo>
                  <a:pt x="272770" y="96782"/>
                  <a:pt x="271116" y="95128"/>
                  <a:pt x="271116" y="93089"/>
                </a:cubicBezTo>
                <a:lnTo>
                  <a:pt x="271116" y="52211"/>
                </a:lnTo>
                <a:cubicBezTo>
                  <a:pt x="271201" y="51418"/>
                  <a:pt x="271201" y="50618"/>
                  <a:pt x="271116" y="49825"/>
                </a:cubicBezTo>
                <a:cubicBezTo>
                  <a:pt x="270457" y="43671"/>
                  <a:pt x="264934" y="39217"/>
                  <a:pt x="258781" y="39876"/>
                </a:cubicBezTo>
                <a:close/>
                <a:moveTo>
                  <a:pt x="259910" y="0"/>
                </a:moveTo>
                <a:cubicBezTo>
                  <a:pt x="259952" y="0"/>
                  <a:pt x="259995" y="0"/>
                  <a:pt x="260037" y="0"/>
                </a:cubicBezTo>
                <a:cubicBezTo>
                  <a:pt x="313348" y="0"/>
                  <a:pt x="356564" y="43217"/>
                  <a:pt x="356564" y="96527"/>
                </a:cubicBezTo>
                <a:cubicBezTo>
                  <a:pt x="356564" y="149788"/>
                  <a:pt x="313425" y="192984"/>
                  <a:pt x="260164" y="193054"/>
                </a:cubicBezTo>
                <a:cubicBezTo>
                  <a:pt x="206854" y="193124"/>
                  <a:pt x="163580" y="149965"/>
                  <a:pt x="163510" y="96654"/>
                </a:cubicBezTo>
                <a:cubicBezTo>
                  <a:pt x="163440" y="43344"/>
                  <a:pt x="206600" y="70"/>
                  <a:pt x="259910" y="0"/>
                </a:cubicBezTo>
                <a:close/>
              </a:path>
            </a:pathLst>
          </a:custGeom>
          <a:solidFill>
            <a:srgbClr val="EED400"/>
          </a:solidFill>
          <a:ln w="12720" cap="flat">
            <a:solidFill>
              <a:srgbClr val="9C7F00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3" name="Online Media 2" descr="Who is Joseph Beuys?">
            <a:hlinkClick r:id="" action="ppaction://media"/>
            <a:extLst>
              <a:ext uri="{FF2B5EF4-FFF2-40B4-BE49-F238E27FC236}">
                <a16:creationId xmlns:a16="http://schemas.microsoft.com/office/drawing/2014/main" id="{F566AE16-7C6A-7048-9FC2-82ED55B54C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265" y="1939196"/>
            <a:ext cx="391115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99E63D-2A3A-7A4C-9A9D-685527D70F4B}"/>
              </a:ext>
            </a:extLst>
          </p:cNvPr>
          <p:cNvSpPr txBox="1"/>
          <p:nvPr/>
        </p:nvSpPr>
        <p:spPr>
          <a:xfrm>
            <a:off x="5744778" y="2779114"/>
            <a:ext cx="45720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Download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worksheet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sz="1300" dirty="0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DEA6F61-DC62-4740-A443-5D5C1098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15" y="3565736"/>
            <a:ext cx="626327" cy="6047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B35A9F-75E2-2340-A8B2-F451A5EA1EEF}"/>
              </a:ext>
            </a:extLst>
          </p:cNvPr>
          <p:cNvSpPr txBox="1"/>
          <p:nvPr/>
        </p:nvSpPr>
        <p:spPr>
          <a:xfrm>
            <a:off x="5623817" y="3594311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Watch out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bonus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b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de-DE" sz="1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not find all relevant</a:t>
            </a:r>
            <a:b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video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sz="1300" dirty="0"/>
          </a:p>
        </p:txBody>
      </p:sp>
      <p:sp>
        <p:nvSpPr>
          <p:cNvPr id="25" name="Freihandform: Form 122">
            <a:extLst>
              <a:ext uri="{FF2B5EF4-FFF2-40B4-BE49-F238E27FC236}">
                <a16:creationId xmlns:a16="http://schemas.microsoft.com/office/drawing/2014/main" id="{D22B51E8-8BB1-5E46-BCAC-0737CC1F36D5}"/>
              </a:ext>
            </a:extLst>
          </p:cNvPr>
          <p:cNvSpPr/>
          <p:nvPr/>
        </p:nvSpPr>
        <p:spPr>
          <a:xfrm>
            <a:off x="381000" y="1172927"/>
            <a:ext cx="356564" cy="222853"/>
          </a:xfrm>
          <a:custGeom>
            <a:avLst/>
            <a:gdLst>
              <a:gd name="connsiteX0" fmla="*/ 141734 w 356564"/>
              <a:gd name="connsiteY0" fmla="*/ 56286 h 222853"/>
              <a:gd name="connsiteX1" fmla="*/ 224508 w 356564"/>
              <a:gd name="connsiteY1" fmla="*/ 100093 h 222853"/>
              <a:gd name="connsiteX2" fmla="*/ 230225 w 356564"/>
              <a:gd name="connsiteY2" fmla="*/ 105810 h 222853"/>
              <a:gd name="connsiteX3" fmla="*/ 224508 w 356564"/>
              <a:gd name="connsiteY3" fmla="*/ 122888 h 222853"/>
              <a:gd name="connsiteX4" fmla="*/ 141734 w 356564"/>
              <a:gd name="connsiteY4" fmla="*/ 166694 h 222853"/>
              <a:gd name="connsiteX5" fmla="*/ 135622 w 356564"/>
              <a:gd name="connsiteY5" fmla="*/ 165803 h 222853"/>
              <a:gd name="connsiteX6" fmla="*/ 132820 w 356564"/>
              <a:gd name="connsiteY6" fmla="*/ 159181 h 222853"/>
              <a:gd name="connsiteX7" fmla="*/ 132820 w 356564"/>
              <a:gd name="connsiteY7" fmla="*/ 63673 h 222853"/>
              <a:gd name="connsiteX8" fmla="*/ 135622 w 356564"/>
              <a:gd name="connsiteY8" fmla="*/ 57178 h 222853"/>
              <a:gd name="connsiteX9" fmla="*/ 141734 w 356564"/>
              <a:gd name="connsiteY9" fmla="*/ 56286 h 222853"/>
              <a:gd name="connsiteX10" fmla="*/ 44443 w 356564"/>
              <a:gd name="connsiteY10" fmla="*/ 29798 h 222853"/>
              <a:gd name="connsiteX11" fmla="*/ 29671 w 356564"/>
              <a:gd name="connsiteY11" fmla="*/ 44571 h 222853"/>
              <a:gd name="connsiteX12" fmla="*/ 29671 w 356564"/>
              <a:gd name="connsiteY12" fmla="*/ 178282 h 222853"/>
              <a:gd name="connsiteX13" fmla="*/ 44571 w 356564"/>
              <a:gd name="connsiteY13" fmla="*/ 193181 h 222853"/>
              <a:gd name="connsiteX14" fmla="*/ 311994 w 356564"/>
              <a:gd name="connsiteY14" fmla="*/ 193181 h 222853"/>
              <a:gd name="connsiteX15" fmla="*/ 312122 w 356564"/>
              <a:gd name="connsiteY15" fmla="*/ 193181 h 222853"/>
              <a:gd name="connsiteX16" fmla="*/ 326766 w 356564"/>
              <a:gd name="connsiteY16" fmla="*/ 178282 h 222853"/>
              <a:gd name="connsiteX17" fmla="*/ 326766 w 356564"/>
              <a:gd name="connsiteY17" fmla="*/ 44571 h 222853"/>
              <a:gd name="connsiteX18" fmla="*/ 311994 w 356564"/>
              <a:gd name="connsiteY18" fmla="*/ 29799 h 222853"/>
              <a:gd name="connsiteX19" fmla="*/ 44571 w 356564"/>
              <a:gd name="connsiteY19" fmla="*/ 29799 h 222853"/>
              <a:gd name="connsiteX20" fmla="*/ 44443 w 356564"/>
              <a:gd name="connsiteY20" fmla="*/ 29798 h 222853"/>
              <a:gd name="connsiteX21" fmla="*/ 44571 w 356564"/>
              <a:gd name="connsiteY21" fmla="*/ 0 h 222853"/>
              <a:gd name="connsiteX22" fmla="*/ 311994 w 356564"/>
              <a:gd name="connsiteY22" fmla="*/ 0 h 222853"/>
              <a:gd name="connsiteX23" fmla="*/ 356564 w 356564"/>
              <a:gd name="connsiteY23" fmla="*/ 44571 h 222853"/>
              <a:gd name="connsiteX24" fmla="*/ 356564 w 356564"/>
              <a:gd name="connsiteY24" fmla="*/ 178282 h 222853"/>
              <a:gd name="connsiteX25" fmla="*/ 311994 w 356564"/>
              <a:gd name="connsiteY25" fmla="*/ 222853 h 222853"/>
              <a:gd name="connsiteX26" fmla="*/ 44571 w 356564"/>
              <a:gd name="connsiteY26" fmla="*/ 222853 h 222853"/>
              <a:gd name="connsiteX27" fmla="*/ 44316 w 356564"/>
              <a:gd name="connsiteY27" fmla="*/ 222853 h 222853"/>
              <a:gd name="connsiteX28" fmla="*/ 0 w 356564"/>
              <a:gd name="connsiteY28" fmla="*/ 178282 h 222853"/>
              <a:gd name="connsiteX29" fmla="*/ 0 w 356564"/>
              <a:gd name="connsiteY29" fmla="*/ 44571 h 222853"/>
              <a:gd name="connsiteX30" fmla="*/ 44571 w 356564"/>
              <a:gd name="connsiteY30" fmla="*/ 0 h 2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6564" h="222853">
                <a:moveTo>
                  <a:pt x="141734" y="56286"/>
                </a:moveTo>
                <a:lnTo>
                  <a:pt x="224508" y="100093"/>
                </a:lnTo>
                <a:cubicBezTo>
                  <a:pt x="226984" y="101327"/>
                  <a:pt x="228991" y="103334"/>
                  <a:pt x="230225" y="105810"/>
                </a:cubicBezTo>
                <a:cubicBezTo>
                  <a:pt x="233362" y="112104"/>
                  <a:pt x="230802" y="119750"/>
                  <a:pt x="224508" y="122888"/>
                </a:cubicBezTo>
                <a:lnTo>
                  <a:pt x="141734" y="166694"/>
                </a:lnTo>
                <a:cubicBezTo>
                  <a:pt x="139702" y="167648"/>
                  <a:pt x="137297" y="167298"/>
                  <a:pt x="135622" y="165803"/>
                </a:cubicBezTo>
                <a:cubicBezTo>
                  <a:pt x="133712" y="164149"/>
                  <a:pt x="132677" y="161703"/>
                  <a:pt x="132820" y="159181"/>
                </a:cubicBezTo>
                <a:lnTo>
                  <a:pt x="132820" y="63673"/>
                </a:lnTo>
                <a:cubicBezTo>
                  <a:pt x="132698" y="61190"/>
                  <a:pt x="133732" y="58792"/>
                  <a:pt x="135622" y="57178"/>
                </a:cubicBezTo>
                <a:cubicBezTo>
                  <a:pt x="137297" y="55683"/>
                  <a:pt x="139702" y="55332"/>
                  <a:pt x="141734" y="56286"/>
                </a:cubicBezTo>
                <a:close/>
                <a:moveTo>
                  <a:pt x="44443" y="29798"/>
                </a:moveTo>
                <a:cubicBezTo>
                  <a:pt x="36284" y="29798"/>
                  <a:pt x="29671" y="36412"/>
                  <a:pt x="29671" y="44571"/>
                </a:cubicBezTo>
                <a:lnTo>
                  <a:pt x="29671" y="178282"/>
                </a:lnTo>
                <a:cubicBezTo>
                  <a:pt x="29671" y="186510"/>
                  <a:pt x="36342" y="193181"/>
                  <a:pt x="44571" y="193181"/>
                </a:cubicBezTo>
                <a:lnTo>
                  <a:pt x="311994" y="193181"/>
                </a:lnTo>
                <a:cubicBezTo>
                  <a:pt x="312036" y="193181"/>
                  <a:pt x="312079" y="193181"/>
                  <a:pt x="312122" y="193181"/>
                </a:cubicBezTo>
                <a:cubicBezTo>
                  <a:pt x="320280" y="193110"/>
                  <a:pt x="326836" y="186440"/>
                  <a:pt x="326766" y="178282"/>
                </a:cubicBezTo>
                <a:lnTo>
                  <a:pt x="326766" y="44571"/>
                </a:lnTo>
                <a:cubicBezTo>
                  <a:pt x="326766" y="36412"/>
                  <a:pt x="320152" y="29799"/>
                  <a:pt x="311994" y="29799"/>
                </a:cubicBezTo>
                <a:lnTo>
                  <a:pt x="44571" y="29799"/>
                </a:lnTo>
                <a:cubicBezTo>
                  <a:pt x="44528" y="29798"/>
                  <a:pt x="44485" y="29798"/>
                  <a:pt x="44443" y="29798"/>
                </a:cubicBezTo>
                <a:close/>
                <a:moveTo>
                  <a:pt x="44571" y="0"/>
                </a:moveTo>
                <a:lnTo>
                  <a:pt x="311994" y="0"/>
                </a:lnTo>
                <a:cubicBezTo>
                  <a:pt x="336609" y="0"/>
                  <a:pt x="356564" y="19955"/>
                  <a:pt x="356564" y="44571"/>
                </a:cubicBezTo>
                <a:lnTo>
                  <a:pt x="356564" y="178282"/>
                </a:lnTo>
                <a:cubicBezTo>
                  <a:pt x="356564" y="202898"/>
                  <a:pt x="336609" y="222853"/>
                  <a:pt x="311994" y="222853"/>
                </a:cubicBezTo>
                <a:lnTo>
                  <a:pt x="44571" y="222853"/>
                </a:lnTo>
                <a:cubicBezTo>
                  <a:pt x="44486" y="222853"/>
                  <a:pt x="44401" y="222853"/>
                  <a:pt x="44316" y="222853"/>
                </a:cubicBezTo>
                <a:cubicBezTo>
                  <a:pt x="19770" y="222782"/>
                  <a:pt x="-70" y="202827"/>
                  <a:pt x="0" y="178282"/>
                </a:cubicBezTo>
                <a:lnTo>
                  <a:pt x="0" y="44571"/>
                </a:lnTo>
                <a:cubicBezTo>
                  <a:pt x="0" y="19955"/>
                  <a:pt x="19955" y="0"/>
                  <a:pt x="44571" y="0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6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300439AD-451C-E940-A982-FF3F013C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02" y="1740787"/>
            <a:ext cx="2106148" cy="296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A2E7EB9-DECA-3F46-8F71-747CF78ECE7F}"/>
              </a:ext>
            </a:extLst>
          </p:cNvPr>
          <p:cNvSpPr/>
          <p:nvPr/>
        </p:nvSpPr>
        <p:spPr>
          <a:xfrm>
            <a:off x="1801730" y="1940929"/>
            <a:ext cx="3103004" cy="2765093"/>
          </a:xfrm>
          <a:prstGeom prst="ellipse">
            <a:avLst/>
          </a:prstGeom>
          <a:solidFill>
            <a:schemeClr val="tx2">
              <a:alpha val="77255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8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</a:t>
            </a:r>
            <a:r>
              <a:rPr lang="de-DE" sz="1500" dirty="0" err="1">
                <a:solidFill>
                  <a:schemeClr val="tx2"/>
                </a:solidFill>
              </a:rPr>
              <a:t>discuss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notes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with</a:t>
            </a:r>
            <a:r>
              <a:rPr lang="de-DE" sz="1500" dirty="0">
                <a:solidFill>
                  <a:schemeClr val="tx2"/>
                </a:solidFill>
              </a:rPr>
              <a:t> a </a:t>
            </a:r>
            <a:r>
              <a:rPr lang="de-DE" sz="1500" dirty="0" err="1">
                <a:solidFill>
                  <a:schemeClr val="tx2"/>
                </a:solidFill>
              </a:rPr>
              <a:t>partner</a:t>
            </a:r>
            <a:r>
              <a:rPr lang="de-DE" sz="1500" dirty="0">
                <a:solidFill>
                  <a:schemeClr val="tx2"/>
                </a:solidFill>
              </a:rPr>
              <a:t> &amp; </a:t>
            </a:r>
            <a:r>
              <a:rPr lang="de-DE" sz="1500" dirty="0" err="1">
                <a:solidFill>
                  <a:schemeClr val="tx2"/>
                </a:solidFill>
              </a:rPr>
              <a:t>complete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worksheet</a:t>
            </a:r>
            <a:r>
              <a:rPr lang="de-DE" sz="15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13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67DAF-D620-494B-9057-FE3E84435A8D}"/>
              </a:ext>
            </a:extLst>
          </p:cNvPr>
          <p:cNvSpPr txBox="1"/>
          <p:nvPr/>
        </p:nvSpPr>
        <p:spPr>
          <a:xfrm>
            <a:off x="1874305" y="2592858"/>
            <a:ext cx="2957861" cy="14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You can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research the bonus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questions if your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team is fast!</a:t>
            </a:r>
          </a:p>
        </p:txBody>
      </p:sp>
      <p:pic>
        <p:nvPicPr>
          <p:cNvPr id="20" name="Graphic 19" descr="Chat with solid fill">
            <a:extLst>
              <a:ext uri="{FF2B5EF4-FFF2-40B4-BE49-F238E27FC236}">
                <a16:creationId xmlns:a16="http://schemas.microsoft.com/office/drawing/2014/main" id="{0958D6BB-FFCC-DB49-8DC7-05A2F2483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330" y="1091171"/>
            <a:ext cx="402600" cy="402600"/>
          </a:xfrm>
          <a:prstGeom prst="rect">
            <a:avLst/>
          </a:prstGeom>
        </p:spPr>
      </p:pic>
      <p:pic>
        <p:nvPicPr>
          <p:cNvPr id="3" name="Graphic 2" descr="Stars with solid fill">
            <a:extLst>
              <a:ext uri="{FF2B5EF4-FFF2-40B4-BE49-F238E27FC236}">
                <a16:creationId xmlns:a16="http://schemas.microsoft.com/office/drawing/2014/main" id="{B16B5507-1379-134A-A014-5692FC8D2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1212" y="1493771"/>
            <a:ext cx="1630895" cy="16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1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2E7EB9-DECA-3F46-8F71-747CF78ECE7F}"/>
              </a:ext>
            </a:extLst>
          </p:cNvPr>
          <p:cNvSpPr/>
          <p:nvPr/>
        </p:nvSpPr>
        <p:spPr>
          <a:xfrm>
            <a:off x="1271861" y="1809750"/>
            <a:ext cx="3303262" cy="2896272"/>
          </a:xfrm>
          <a:prstGeom prst="ellipse">
            <a:avLst/>
          </a:prstGeom>
          <a:solidFill>
            <a:schemeClr val="tx2">
              <a:alpha val="77255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Briefly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respond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to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questions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14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67DAF-D620-494B-9057-FE3E84435A8D}"/>
              </a:ext>
            </a:extLst>
          </p:cNvPr>
          <p:cNvSpPr txBox="1"/>
          <p:nvPr/>
        </p:nvSpPr>
        <p:spPr>
          <a:xfrm>
            <a:off x="1600200" y="2502820"/>
            <a:ext cx="2499402" cy="14612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accent3"/>
                </a:solidFill>
              </a:rPr>
              <a:t>Which bonus </a:t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information did </a:t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you find out </a:t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about Beuys?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56CF3A-1C85-A74C-9256-D270FCB154EF}"/>
              </a:ext>
            </a:extLst>
          </p:cNvPr>
          <p:cNvSpPr/>
          <p:nvPr/>
        </p:nvSpPr>
        <p:spPr>
          <a:xfrm>
            <a:off x="5247501" y="1602542"/>
            <a:ext cx="3103004" cy="2765093"/>
          </a:xfrm>
          <a:prstGeom prst="ellipse">
            <a:avLst/>
          </a:prstGeom>
          <a:solidFill>
            <a:schemeClr val="accent2">
              <a:alpha val="77255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F371-EE72-8A4D-9CC5-6D28A181FA2F}"/>
              </a:ext>
            </a:extLst>
          </p:cNvPr>
          <p:cNvSpPr txBox="1"/>
          <p:nvPr/>
        </p:nvSpPr>
        <p:spPr>
          <a:xfrm>
            <a:off x="5642276" y="2429903"/>
            <a:ext cx="2313454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Did your team </a:t>
            </a:r>
          </a:p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still have any </a:t>
            </a:r>
          </a:p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14" name="Freihandform: Form 24">
            <a:extLst>
              <a:ext uri="{FF2B5EF4-FFF2-40B4-BE49-F238E27FC236}">
                <a16:creationId xmlns:a16="http://schemas.microsoft.com/office/drawing/2014/main" id="{B3FE92C5-65DE-2040-A3F9-1D6737F1603D}"/>
              </a:ext>
            </a:extLst>
          </p:cNvPr>
          <p:cNvSpPr/>
          <p:nvPr/>
        </p:nvSpPr>
        <p:spPr>
          <a:xfrm>
            <a:off x="476305" y="1179446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5" name="Graphic 14" descr="Stars with solid fill">
            <a:extLst>
              <a:ext uri="{FF2B5EF4-FFF2-40B4-BE49-F238E27FC236}">
                <a16:creationId xmlns:a16="http://schemas.microsoft.com/office/drawing/2014/main" id="{B5E51265-339B-C042-9A83-D45ACB2DB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8466" y="1602542"/>
            <a:ext cx="1630895" cy="1630895"/>
          </a:xfrm>
          <a:prstGeom prst="rect">
            <a:avLst/>
          </a:prstGeom>
        </p:spPr>
      </p:pic>
      <p:pic>
        <p:nvPicPr>
          <p:cNvPr id="16" name="Graphic 15" descr="Badge Question Mark with solid fill">
            <a:extLst>
              <a:ext uri="{FF2B5EF4-FFF2-40B4-BE49-F238E27FC236}">
                <a16:creationId xmlns:a16="http://schemas.microsoft.com/office/drawing/2014/main" id="{322F2C1B-B9DD-B740-94BB-60EFDA09B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0320" y="3360553"/>
            <a:ext cx="1392303" cy="13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Expert groups: Beuys’ works of art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15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explore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one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of</a:t>
            </a:r>
            <a:r>
              <a:rPr lang="de-DE" sz="1500" dirty="0">
                <a:solidFill>
                  <a:schemeClr val="tx2"/>
                </a:solidFill>
              </a:rPr>
              <a:t> Beuys‘ </a:t>
            </a:r>
            <a:r>
              <a:rPr lang="de-DE" sz="1500" dirty="0" err="1">
                <a:solidFill>
                  <a:schemeClr val="tx2"/>
                </a:solidFill>
              </a:rPr>
              <a:t>artworks</a:t>
            </a:r>
            <a:r>
              <a:rPr lang="de-DE" sz="1500" dirty="0">
                <a:solidFill>
                  <a:schemeClr val="tx2"/>
                </a:solidFill>
              </a:rPr>
              <a:t> in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8CC5018B-D03E-6442-910A-A0E7513A4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23303">
            <a:off x="537412" y="939812"/>
            <a:ext cx="366535" cy="36653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6F055D8-9C34-1340-B50D-F9CAF57F8DFA}"/>
              </a:ext>
            </a:extLst>
          </p:cNvPr>
          <p:cNvSpPr/>
          <p:nvPr/>
        </p:nvSpPr>
        <p:spPr>
          <a:xfrm>
            <a:off x="922450" y="1776257"/>
            <a:ext cx="7540191" cy="2643801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6" name="Freihandform: Form 97">
            <a:extLst>
              <a:ext uri="{FF2B5EF4-FFF2-40B4-BE49-F238E27FC236}">
                <a16:creationId xmlns:a16="http://schemas.microsoft.com/office/drawing/2014/main" id="{34712BC4-49A0-7C49-9299-90000646D04F}"/>
              </a:ext>
            </a:extLst>
          </p:cNvPr>
          <p:cNvSpPr/>
          <p:nvPr/>
        </p:nvSpPr>
        <p:spPr>
          <a:xfrm>
            <a:off x="696837" y="1555368"/>
            <a:ext cx="1006774" cy="962860"/>
          </a:xfrm>
          <a:custGeom>
            <a:avLst/>
            <a:gdLst>
              <a:gd name="connsiteX0" fmla="*/ 29671 w 356564"/>
              <a:gd name="connsiteY0" fmla="*/ 89141 h 356564"/>
              <a:gd name="connsiteX1" fmla="*/ 137660 w 356564"/>
              <a:gd name="connsiteY1" fmla="*/ 89141 h 356564"/>
              <a:gd name="connsiteX2" fmla="*/ 140334 w 356564"/>
              <a:gd name="connsiteY2" fmla="*/ 90160 h 356564"/>
              <a:gd name="connsiteX3" fmla="*/ 141353 w 356564"/>
              <a:gd name="connsiteY3" fmla="*/ 92961 h 356564"/>
              <a:gd name="connsiteX4" fmla="*/ 142626 w 356564"/>
              <a:gd name="connsiteY4" fmla="*/ 114483 h 356564"/>
              <a:gd name="connsiteX5" fmla="*/ 141735 w 356564"/>
              <a:gd name="connsiteY5" fmla="*/ 117539 h 356564"/>
              <a:gd name="connsiteX6" fmla="*/ 138806 w 356564"/>
              <a:gd name="connsiteY6" fmla="*/ 118812 h 356564"/>
              <a:gd name="connsiteX7" fmla="*/ 33365 w 356564"/>
              <a:gd name="connsiteY7" fmla="*/ 118812 h 356564"/>
              <a:gd name="connsiteX8" fmla="*/ 29671 w 356564"/>
              <a:gd name="connsiteY8" fmla="*/ 122505 h 356564"/>
              <a:gd name="connsiteX9" fmla="*/ 29671 w 356564"/>
              <a:gd name="connsiteY9" fmla="*/ 248831 h 356564"/>
              <a:gd name="connsiteX10" fmla="*/ 33365 w 356564"/>
              <a:gd name="connsiteY10" fmla="*/ 252524 h 356564"/>
              <a:gd name="connsiteX11" fmla="*/ 233931 w 356564"/>
              <a:gd name="connsiteY11" fmla="*/ 252524 h 356564"/>
              <a:gd name="connsiteX12" fmla="*/ 237625 w 356564"/>
              <a:gd name="connsiteY12" fmla="*/ 248831 h 356564"/>
              <a:gd name="connsiteX13" fmla="*/ 237625 w 356564"/>
              <a:gd name="connsiteY13" fmla="*/ 217632 h 356564"/>
              <a:gd name="connsiteX14" fmla="*/ 239025 w 356564"/>
              <a:gd name="connsiteY14" fmla="*/ 214703 h 356564"/>
              <a:gd name="connsiteX15" fmla="*/ 241954 w 356564"/>
              <a:gd name="connsiteY15" fmla="*/ 213939 h 356564"/>
              <a:gd name="connsiteX16" fmla="*/ 241954 w 356564"/>
              <a:gd name="connsiteY16" fmla="*/ 213811 h 356564"/>
              <a:gd name="connsiteX17" fmla="*/ 259910 w 356564"/>
              <a:gd name="connsiteY17" fmla="*/ 215212 h 356564"/>
              <a:gd name="connsiteX18" fmla="*/ 263475 w 356564"/>
              <a:gd name="connsiteY18" fmla="*/ 215212 h 356564"/>
              <a:gd name="connsiteX19" fmla="*/ 266150 w 356564"/>
              <a:gd name="connsiteY19" fmla="*/ 216231 h 356564"/>
              <a:gd name="connsiteX20" fmla="*/ 267423 w 356564"/>
              <a:gd name="connsiteY20" fmla="*/ 219032 h 356564"/>
              <a:gd name="connsiteX21" fmla="*/ 267423 w 356564"/>
              <a:gd name="connsiteY21" fmla="*/ 274809 h 356564"/>
              <a:gd name="connsiteX22" fmla="*/ 267423 w 356564"/>
              <a:gd name="connsiteY22" fmla="*/ 274937 h 356564"/>
              <a:gd name="connsiteX23" fmla="*/ 237625 w 356564"/>
              <a:gd name="connsiteY23" fmla="*/ 304480 h 356564"/>
              <a:gd name="connsiteX24" fmla="*/ 152177 w 356564"/>
              <a:gd name="connsiteY24" fmla="*/ 304480 h 356564"/>
              <a:gd name="connsiteX25" fmla="*/ 148484 w 356564"/>
              <a:gd name="connsiteY25" fmla="*/ 308173 h 356564"/>
              <a:gd name="connsiteX26" fmla="*/ 148484 w 356564"/>
              <a:gd name="connsiteY26" fmla="*/ 323072 h 356564"/>
              <a:gd name="connsiteX27" fmla="*/ 152177 w 356564"/>
              <a:gd name="connsiteY27" fmla="*/ 326765 h 356564"/>
              <a:gd name="connsiteX28" fmla="*/ 193054 w 356564"/>
              <a:gd name="connsiteY28" fmla="*/ 326765 h 356564"/>
              <a:gd name="connsiteX29" fmla="*/ 207954 w 356564"/>
              <a:gd name="connsiteY29" fmla="*/ 341665 h 356564"/>
              <a:gd name="connsiteX30" fmla="*/ 193054 w 356564"/>
              <a:gd name="connsiteY30" fmla="*/ 356564 h 356564"/>
              <a:gd name="connsiteX31" fmla="*/ 74242 w 356564"/>
              <a:gd name="connsiteY31" fmla="*/ 356564 h 356564"/>
              <a:gd name="connsiteX32" fmla="*/ 59343 w 356564"/>
              <a:gd name="connsiteY32" fmla="*/ 341665 h 356564"/>
              <a:gd name="connsiteX33" fmla="*/ 74242 w 356564"/>
              <a:gd name="connsiteY33" fmla="*/ 326765 h 356564"/>
              <a:gd name="connsiteX34" fmla="*/ 115119 w 356564"/>
              <a:gd name="connsiteY34" fmla="*/ 326765 h 356564"/>
              <a:gd name="connsiteX35" fmla="*/ 118812 w 356564"/>
              <a:gd name="connsiteY35" fmla="*/ 323072 h 356564"/>
              <a:gd name="connsiteX36" fmla="*/ 118812 w 356564"/>
              <a:gd name="connsiteY36" fmla="*/ 308173 h 356564"/>
              <a:gd name="connsiteX37" fmla="*/ 115119 w 356564"/>
              <a:gd name="connsiteY37" fmla="*/ 304480 h 356564"/>
              <a:gd name="connsiteX38" fmla="*/ 29671 w 356564"/>
              <a:gd name="connsiteY38" fmla="*/ 304480 h 356564"/>
              <a:gd name="connsiteX39" fmla="*/ 0 w 356564"/>
              <a:gd name="connsiteY39" fmla="*/ 274809 h 356564"/>
              <a:gd name="connsiteX40" fmla="*/ 0 w 356564"/>
              <a:gd name="connsiteY40" fmla="*/ 118812 h 356564"/>
              <a:gd name="connsiteX41" fmla="*/ 29671 w 356564"/>
              <a:gd name="connsiteY41" fmla="*/ 89141 h 356564"/>
              <a:gd name="connsiteX42" fmla="*/ 258781 w 356564"/>
              <a:gd name="connsiteY42" fmla="*/ 39876 h 356564"/>
              <a:gd name="connsiteX43" fmla="*/ 248831 w 356564"/>
              <a:gd name="connsiteY43" fmla="*/ 52211 h 356564"/>
              <a:gd name="connsiteX44" fmla="*/ 248831 w 356564"/>
              <a:gd name="connsiteY44" fmla="*/ 92834 h 356564"/>
              <a:gd name="connsiteX45" fmla="*/ 245138 w 356564"/>
              <a:gd name="connsiteY45" fmla="*/ 96527 h 356564"/>
              <a:gd name="connsiteX46" fmla="*/ 230239 w 356564"/>
              <a:gd name="connsiteY46" fmla="*/ 96527 h 356564"/>
              <a:gd name="connsiteX47" fmla="*/ 223490 w 356564"/>
              <a:gd name="connsiteY47" fmla="*/ 100729 h 356564"/>
              <a:gd name="connsiteX48" fmla="*/ 224381 w 356564"/>
              <a:gd name="connsiteY48" fmla="*/ 108625 h 356564"/>
              <a:gd name="connsiteX49" fmla="*/ 254180 w 356564"/>
              <a:gd name="connsiteY49" fmla="*/ 145682 h 356564"/>
              <a:gd name="connsiteX50" fmla="*/ 259910 w 356564"/>
              <a:gd name="connsiteY50" fmla="*/ 148484 h 356564"/>
              <a:gd name="connsiteX51" fmla="*/ 265768 w 356564"/>
              <a:gd name="connsiteY51" fmla="*/ 145682 h 356564"/>
              <a:gd name="connsiteX52" fmla="*/ 295439 w 356564"/>
              <a:gd name="connsiteY52" fmla="*/ 108625 h 356564"/>
              <a:gd name="connsiteX53" fmla="*/ 297137 w 356564"/>
              <a:gd name="connsiteY53" fmla="*/ 103870 h 356564"/>
              <a:gd name="connsiteX54" fmla="*/ 289708 w 356564"/>
              <a:gd name="connsiteY54" fmla="*/ 96527 h 356564"/>
              <a:gd name="connsiteX55" fmla="*/ 274809 w 356564"/>
              <a:gd name="connsiteY55" fmla="*/ 96782 h 356564"/>
              <a:gd name="connsiteX56" fmla="*/ 271116 w 356564"/>
              <a:gd name="connsiteY56" fmla="*/ 93089 h 356564"/>
              <a:gd name="connsiteX57" fmla="*/ 271116 w 356564"/>
              <a:gd name="connsiteY57" fmla="*/ 52211 h 356564"/>
              <a:gd name="connsiteX58" fmla="*/ 271116 w 356564"/>
              <a:gd name="connsiteY58" fmla="*/ 49825 h 356564"/>
              <a:gd name="connsiteX59" fmla="*/ 258781 w 356564"/>
              <a:gd name="connsiteY59" fmla="*/ 39876 h 356564"/>
              <a:gd name="connsiteX60" fmla="*/ 259910 w 356564"/>
              <a:gd name="connsiteY60" fmla="*/ 0 h 356564"/>
              <a:gd name="connsiteX61" fmla="*/ 260037 w 356564"/>
              <a:gd name="connsiteY61" fmla="*/ 0 h 356564"/>
              <a:gd name="connsiteX62" fmla="*/ 356564 w 356564"/>
              <a:gd name="connsiteY62" fmla="*/ 96527 h 356564"/>
              <a:gd name="connsiteX63" fmla="*/ 260164 w 356564"/>
              <a:gd name="connsiteY63" fmla="*/ 193054 h 356564"/>
              <a:gd name="connsiteX64" fmla="*/ 163510 w 356564"/>
              <a:gd name="connsiteY64" fmla="*/ 96654 h 356564"/>
              <a:gd name="connsiteX65" fmla="*/ 259910 w 356564"/>
              <a:gd name="connsiteY65" fmla="*/ 0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6564" h="356564">
                <a:moveTo>
                  <a:pt x="29671" y="89141"/>
                </a:moveTo>
                <a:lnTo>
                  <a:pt x="137660" y="89141"/>
                </a:lnTo>
                <a:cubicBezTo>
                  <a:pt x="138654" y="89092"/>
                  <a:pt x="139624" y="89462"/>
                  <a:pt x="140334" y="90160"/>
                </a:cubicBezTo>
                <a:cubicBezTo>
                  <a:pt x="140985" y="90949"/>
                  <a:pt x="141345" y="91938"/>
                  <a:pt x="141353" y="92961"/>
                </a:cubicBezTo>
                <a:cubicBezTo>
                  <a:pt x="141015" y="100160"/>
                  <a:pt x="141442" y="107374"/>
                  <a:pt x="142626" y="114483"/>
                </a:cubicBezTo>
                <a:cubicBezTo>
                  <a:pt x="142788" y="115583"/>
                  <a:pt x="142462" y="116698"/>
                  <a:pt x="141735" y="117539"/>
                </a:cubicBezTo>
                <a:cubicBezTo>
                  <a:pt x="140964" y="118332"/>
                  <a:pt x="139912" y="118790"/>
                  <a:pt x="138806" y="118812"/>
                </a:cubicBezTo>
                <a:lnTo>
                  <a:pt x="33365" y="118812"/>
                </a:lnTo>
                <a:cubicBezTo>
                  <a:pt x="31325" y="118812"/>
                  <a:pt x="29671" y="120466"/>
                  <a:pt x="29671" y="122505"/>
                </a:cubicBezTo>
                <a:lnTo>
                  <a:pt x="29671" y="248831"/>
                </a:lnTo>
                <a:cubicBezTo>
                  <a:pt x="29671" y="250870"/>
                  <a:pt x="31325" y="252524"/>
                  <a:pt x="33365" y="252524"/>
                </a:cubicBezTo>
                <a:lnTo>
                  <a:pt x="233931" y="252524"/>
                </a:lnTo>
                <a:cubicBezTo>
                  <a:pt x="235971" y="252524"/>
                  <a:pt x="237625" y="250870"/>
                  <a:pt x="237625" y="248831"/>
                </a:cubicBezTo>
                <a:lnTo>
                  <a:pt x="237625" y="217632"/>
                </a:lnTo>
                <a:cubicBezTo>
                  <a:pt x="237633" y="216495"/>
                  <a:pt x="238146" y="215422"/>
                  <a:pt x="239025" y="214703"/>
                </a:cubicBezTo>
                <a:cubicBezTo>
                  <a:pt x="239862" y="214069"/>
                  <a:pt x="240915" y="213794"/>
                  <a:pt x="241954" y="213939"/>
                </a:cubicBezTo>
                <a:lnTo>
                  <a:pt x="241954" y="213811"/>
                </a:lnTo>
                <a:cubicBezTo>
                  <a:pt x="247897" y="214720"/>
                  <a:pt x="253898" y="215188"/>
                  <a:pt x="259910" y="215212"/>
                </a:cubicBezTo>
                <a:lnTo>
                  <a:pt x="263475" y="215212"/>
                </a:lnTo>
                <a:cubicBezTo>
                  <a:pt x="264465" y="215192"/>
                  <a:pt x="265424" y="215558"/>
                  <a:pt x="266150" y="216231"/>
                </a:cubicBezTo>
                <a:cubicBezTo>
                  <a:pt x="266924" y="216962"/>
                  <a:pt x="267381" y="217968"/>
                  <a:pt x="267423" y="219032"/>
                </a:cubicBezTo>
                <a:lnTo>
                  <a:pt x="267423" y="274809"/>
                </a:lnTo>
                <a:cubicBezTo>
                  <a:pt x="267423" y="274852"/>
                  <a:pt x="267423" y="274894"/>
                  <a:pt x="267423" y="274937"/>
                </a:cubicBezTo>
                <a:cubicBezTo>
                  <a:pt x="267352" y="291323"/>
                  <a:pt x="254011" y="304551"/>
                  <a:pt x="237625" y="304480"/>
                </a:cubicBezTo>
                <a:lnTo>
                  <a:pt x="152177" y="304480"/>
                </a:lnTo>
                <a:cubicBezTo>
                  <a:pt x="150137" y="304480"/>
                  <a:pt x="148484" y="306134"/>
                  <a:pt x="148484" y="308173"/>
                </a:cubicBezTo>
                <a:lnTo>
                  <a:pt x="148484" y="323072"/>
                </a:lnTo>
                <a:cubicBezTo>
                  <a:pt x="148484" y="325112"/>
                  <a:pt x="150137" y="326765"/>
                  <a:pt x="152177" y="326765"/>
                </a:cubicBezTo>
                <a:lnTo>
                  <a:pt x="193054" y="326765"/>
                </a:lnTo>
                <a:cubicBezTo>
                  <a:pt x="201283" y="326765"/>
                  <a:pt x="207954" y="333436"/>
                  <a:pt x="207954" y="341665"/>
                </a:cubicBezTo>
                <a:cubicBezTo>
                  <a:pt x="207954" y="349893"/>
                  <a:pt x="201283" y="356564"/>
                  <a:pt x="193054" y="356564"/>
                </a:cubicBezTo>
                <a:lnTo>
                  <a:pt x="74242" y="356564"/>
                </a:lnTo>
                <a:cubicBezTo>
                  <a:pt x="66013" y="356564"/>
                  <a:pt x="59343" y="349894"/>
                  <a:pt x="59343" y="341665"/>
                </a:cubicBezTo>
                <a:cubicBezTo>
                  <a:pt x="59343" y="333436"/>
                  <a:pt x="66013" y="326765"/>
                  <a:pt x="74242" y="326765"/>
                </a:cubicBezTo>
                <a:lnTo>
                  <a:pt x="115119" y="326765"/>
                </a:lnTo>
                <a:cubicBezTo>
                  <a:pt x="117159" y="326765"/>
                  <a:pt x="118812" y="325112"/>
                  <a:pt x="118812" y="323072"/>
                </a:cubicBezTo>
                <a:lnTo>
                  <a:pt x="118812" y="308173"/>
                </a:lnTo>
                <a:cubicBezTo>
                  <a:pt x="118812" y="306134"/>
                  <a:pt x="117159" y="304480"/>
                  <a:pt x="115119" y="304480"/>
                </a:cubicBezTo>
                <a:lnTo>
                  <a:pt x="29671" y="304480"/>
                </a:lnTo>
                <a:cubicBezTo>
                  <a:pt x="13284" y="304480"/>
                  <a:pt x="0" y="291196"/>
                  <a:pt x="0" y="274809"/>
                </a:cubicBezTo>
                <a:lnTo>
                  <a:pt x="0" y="118812"/>
                </a:lnTo>
                <a:cubicBezTo>
                  <a:pt x="0" y="102425"/>
                  <a:pt x="13284" y="89141"/>
                  <a:pt x="29671" y="89141"/>
                </a:cubicBezTo>
                <a:close/>
                <a:moveTo>
                  <a:pt x="258781" y="39876"/>
                </a:moveTo>
                <a:cubicBezTo>
                  <a:pt x="252627" y="40535"/>
                  <a:pt x="248172" y="46057"/>
                  <a:pt x="248831" y="52211"/>
                </a:cubicBezTo>
                <a:lnTo>
                  <a:pt x="248831" y="92834"/>
                </a:lnTo>
                <a:cubicBezTo>
                  <a:pt x="248831" y="94874"/>
                  <a:pt x="247177" y="96527"/>
                  <a:pt x="245138" y="96527"/>
                </a:cubicBezTo>
                <a:lnTo>
                  <a:pt x="230239" y="96527"/>
                </a:lnTo>
                <a:cubicBezTo>
                  <a:pt x="227372" y="96525"/>
                  <a:pt x="224753" y="98156"/>
                  <a:pt x="223490" y="100729"/>
                </a:cubicBezTo>
                <a:cubicBezTo>
                  <a:pt x="222317" y="103325"/>
                  <a:pt x="222659" y="106356"/>
                  <a:pt x="224381" y="108625"/>
                </a:cubicBezTo>
                <a:lnTo>
                  <a:pt x="254180" y="145682"/>
                </a:lnTo>
                <a:cubicBezTo>
                  <a:pt x="255542" y="147466"/>
                  <a:pt x="257666" y="148504"/>
                  <a:pt x="259910" y="148484"/>
                </a:cubicBezTo>
                <a:cubicBezTo>
                  <a:pt x="262191" y="148504"/>
                  <a:pt x="264353" y="147470"/>
                  <a:pt x="265768" y="145682"/>
                </a:cubicBezTo>
                <a:lnTo>
                  <a:pt x="295439" y="108625"/>
                </a:lnTo>
                <a:cubicBezTo>
                  <a:pt x="296546" y="107289"/>
                  <a:pt x="297147" y="105605"/>
                  <a:pt x="297137" y="103870"/>
                </a:cubicBezTo>
                <a:cubicBezTo>
                  <a:pt x="297113" y="99791"/>
                  <a:pt x="293787" y="96504"/>
                  <a:pt x="289708" y="96527"/>
                </a:cubicBezTo>
                <a:lnTo>
                  <a:pt x="274809" y="96782"/>
                </a:lnTo>
                <a:cubicBezTo>
                  <a:pt x="272770" y="96782"/>
                  <a:pt x="271116" y="95128"/>
                  <a:pt x="271116" y="93089"/>
                </a:cubicBezTo>
                <a:lnTo>
                  <a:pt x="271116" y="52211"/>
                </a:lnTo>
                <a:cubicBezTo>
                  <a:pt x="271201" y="51418"/>
                  <a:pt x="271201" y="50618"/>
                  <a:pt x="271116" y="49825"/>
                </a:cubicBezTo>
                <a:cubicBezTo>
                  <a:pt x="270457" y="43671"/>
                  <a:pt x="264934" y="39217"/>
                  <a:pt x="258781" y="39876"/>
                </a:cubicBezTo>
                <a:close/>
                <a:moveTo>
                  <a:pt x="259910" y="0"/>
                </a:moveTo>
                <a:cubicBezTo>
                  <a:pt x="259952" y="0"/>
                  <a:pt x="259995" y="0"/>
                  <a:pt x="260037" y="0"/>
                </a:cubicBezTo>
                <a:cubicBezTo>
                  <a:pt x="313348" y="0"/>
                  <a:pt x="356564" y="43217"/>
                  <a:pt x="356564" y="96527"/>
                </a:cubicBezTo>
                <a:cubicBezTo>
                  <a:pt x="356564" y="149788"/>
                  <a:pt x="313425" y="192984"/>
                  <a:pt x="260164" y="193054"/>
                </a:cubicBezTo>
                <a:cubicBezTo>
                  <a:pt x="206854" y="193124"/>
                  <a:pt x="163580" y="149965"/>
                  <a:pt x="163510" y="96654"/>
                </a:cubicBezTo>
                <a:cubicBezTo>
                  <a:pt x="163440" y="43344"/>
                  <a:pt x="206600" y="70"/>
                  <a:pt x="259910" y="0"/>
                </a:cubicBezTo>
                <a:close/>
              </a:path>
            </a:pathLst>
          </a:custGeom>
          <a:solidFill>
            <a:schemeClr val="accent1"/>
          </a:solidFill>
          <a:ln w="1272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4DC018-632D-1140-8E3A-133D4611E674}"/>
              </a:ext>
            </a:extLst>
          </p:cNvPr>
          <p:cNvSpPr txBox="1"/>
          <p:nvPr/>
        </p:nvSpPr>
        <p:spPr>
          <a:xfrm>
            <a:off x="1713136" y="1953873"/>
            <a:ext cx="7649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Write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artwork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want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Download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worksheet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</a:t>
            </a:r>
            <a:r>
              <a:rPr lang="de-DE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39BCCD-2899-D045-8265-8F74BBB8F196}"/>
              </a:ext>
            </a:extLst>
          </p:cNvPr>
          <p:cNvSpPr txBox="1"/>
          <p:nvPr/>
        </p:nvSpPr>
        <p:spPr>
          <a:xfrm>
            <a:off x="984062" y="2636827"/>
            <a:ext cx="7649308" cy="1519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1 (Dead Hare): ________________________________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2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(The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Fat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Corner): ____________________________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Group 3 (7000 Oaks): ________________________________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Group 4 (I like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America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): _____________________________</a:t>
            </a:r>
            <a:endParaRPr lang="en-US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967664-7CA3-9D47-85B2-B40E6EEFAC8B}"/>
              </a:ext>
            </a:extLst>
          </p:cNvPr>
          <p:cNvCxnSpPr>
            <a:cxnSpLocks/>
          </p:cNvCxnSpPr>
          <p:nvPr/>
        </p:nvCxnSpPr>
        <p:spPr>
          <a:xfrm flipH="1">
            <a:off x="7817891" y="2571750"/>
            <a:ext cx="629272" cy="156175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1375037B-C2FF-6D46-B6E3-CA66775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53" y="2304570"/>
            <a:ext cx="468237" cy="4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16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361950"/>
            <a:ext cx="8763000" cy="1177110"/>
          </a:xfrm>
        </p:spPr>
        <p:txBody>
          <a:bodyPr/>
          <a:lstStyle/>
          <a:p>
            <a:r>
              <a:rPr lang="en-US" sz="2800" dirty="0"/>
              <a:t>Expert groups: Beuys’ works of art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12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Present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artwork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researched</a:t>
            </a:r>
            <a:r>
              <a:rPr lang="de-DE" sz="1500" dirty="0">
                <a:solidFill>
                  <a:schemeClr val="tx2"/>
                </a:solidFill>
              </a:rPr>
              <a:t> in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new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841166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24">
            <a:extLst>
              <a:ext uri="{FF2B5EF4-FFF2-40B4-BE49-F238E27FC236}">
                <a16:creationId xmlns:a16="http://schemas.microsoft.com/office/drawing/2014/main" id="{186ABEC1-534E-6D4B-B9B4-65717BD4886A}"/>
              </a:ext>
            </a:extLst>
          </p:cNvPr>
          <p:cNvSpPr/>
          <p:nvPr/>
        </p:nvSpPr>
        <p:spPr>
          <a:xfrm>
            <a:off x="572007" y="1190113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Graphic 7" descr="Stopwatch 33% with solid fill">
            <a:extLst>
              <a:ext uri="{FF2B5EF4-FFF2-40B4-BE49-F238E27FC236}">
                <a16:creationId xmlns:a16="http://schemas.microsoft.com/office/drawing/2014/main" id="{D5BE1D54-5528-F34D-9D57-8BAFAA453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30" y="2234942"/>
            <a:ext cx="1585429" cy="1585429"/>
          </a:xfrm>
          <a:prstGeom prst="rect">
            <a:avLst/>
          </a:prstGeom>
        </p:spPr>
      </p:pic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F8E285C0-74BF-584D-8795-0A1F968A5467}"/>
              </a:ext>
            </a:extLst>
          </p:cNvPr>
          <p:cNvSpPr/>
          <p:nvPr/>
        </p:nvSpPr>
        <p:spPr>
          <a:xfrm>
            <a:off x="2438400" y="2234942"/>
            <a:ext cx="5105400" cy="1496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n-lt"/>
              </a:rPr>
              <a:t>Each person has 3 Minutes to present.</a:t>
            </a:r>
          </a:p>
        </p:txBody>
      </p:sp>
    </p:spTree>
    <p:extLst>
      <p:ext uri="{BB962C8B-B14F-4D97-AF65-F5344CB8AC3E}">
        <p14:creationId xmlns:p14="http://schemas.microsoft.com/office/powerpoint/2010/main" val="166256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17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5897"/>
            <a:ext cx="8763000" cy="1177110"/>
          </a:xfrm>
        </p:spPr>
        <p:txBody>
          <a:bodyPr/>
          <a:lstStyle/>
          <a:p>
            <a:r>
              <a:rPr lang="en-US" sz="2800" dirty="0"/>
              <a:t>Expert groups: Beuys’ works of art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Vote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for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favorite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artwork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03174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79DE0765-3FCE-EA46-B99F-1963BE30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726" y="954791"/>
            <a:ext cx="278504" cy="3825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ED6A3AF-6888-5D42-B5DB-23455D866E84}"/>
              </a:ext>
            </a:extLst>
          </p:cNvPr>
          <p:cNvSpPr/>
          <p:nvPr/>
        </p:nvSpPr>
        <p:spPr>
          <a:xfrm>
            <a:off x="611619" y="1605660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600" b="1" dirty="0"/>
              <a:t>How to Explain Pictures to a Dead Hare.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4E095A-3113-0346-A596-3B323FADA74E}"/>
              </a:ext>
            </a:extLst>
          </p:cNvPr>
          <p:cNvSpPr/>
          <p:nvPr/>
        </p:nvSpPr>
        <p:spPr>
          <a:xfrm>
            <a:off x="2514600" y="2839448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/>
              <a:t>The Fat Corner.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A49A86-B2A2-8843-A9C9-8A6A1E7AE648}"/>
              </a:ext>
            </a:extLst>
          </p:cNvPr>
          <p:cNvSpPr/>
          <p:nvPr/>
        </p:nvSpPr>
        <p:spPr>
          <a:xfrm>
            <a:off x="4310798" y="1403567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dirty="0"/>
              <a:t>7000 Oaks.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52042E-6FF3-E341-92EA-EE74D152061C}"/>
              </a:ext>
            </a:extLst>
          </p:cNvPr>
          <p:cNvSpPr/>
          <p:nvPr/>
        </p:nvSpPr>
        <p:spPr>
          <a:xfrm>
            <a:off x="6339623" y="2679502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600" b="1" dirty="0"/>
              <a:t>I Like America and America Likes me.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CC185-CF0C-E14F-A71F-020409441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93" y="642358"/>
            <a:ext cx="2732384" cy="11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8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276548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  <a:t>   </a:t>
            </a:r>
            <a:b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  <a:t>   </a:t>
            </a:r>
            <a:r>
              <a:rPr lang="en-US" sz="1600" dirty="0">
                <a:solidFill>
                  <a:schemeClr val="tx2"/>
                </a:solidFill>
              </a:rPr>
              <a:t>You know important facts about the artist Joseph </a:t>
            </a:r>
            <a:r>
              <a:rPr lang="en-US" sz="1600" dirty="0" err="1">
                <a:solidFill>
                  <a:schemeClr val="tx2"/>
                </a:solidFill>
              </a:rPr>
              <a:t>beuys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  </a:t>
            </a: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You know some of </a:t>
            </a:r>
            <a:r>
              <a:rPr lang="en-US" sz="1600" dirty="0" err="1">
                <a:solidFill>
                  <a:schemeClr val="tx2"/>
                </a:solidFill>
                <a:sym typeface="Wingdings" pitchFamily="2" charset="2"/>
              </a:rPr>
              <a:t>beuys</a:t>
            </a: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’ most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  significant works of art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  You can present one of Beuys’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  Artworks 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18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546316" y="185450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1" y="2158621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016916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79D499-F292-C846-8434-C0B3713B4F2A}"/>
              </a:ext>
            </a:extLst>
          </p:cNvPr>
          <p:cNvSpPr/>
          <p:nvPr/>
        </p:nvSpPr>
        <p:spPr>
          <a:xfrm>
            <a:off x="385325" y="1511887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4CACA-C865-B141-8BFD-9C38D6FA007D}"/>
              </a:ext>
            </a:extLst>
          </p:cNvPr>
          <p:cNvSpPr/>
          <p:nvPr/>
        </p:nvSpPr>
        <p:spPr>
          <a:xfrm>
            <a:off x="385325" y="2322182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6D9B5-39AC-0C48-ADE7-62DE2F83EB90}"/>
              </a:ext>
            </a:extLst>
          </p:cNvPr>
          <p:cNvSpPr/>
          <p:nvPr/>
        </p:nvSpPr>
        <p:spPr>
          <a:xfrm>
            <a:off x="385325" y="3409950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12" name="Picture 11" descr="A picture containing text, clock, watch, gauge&#10;&#10;Description automatically generated">
            <a:extLst>
              <a:ext uri="{FF2B5EF4-FFF2-40B4-BE49-F238E27FC236}">
                <a16:creationId xmlns:a16="http://schemas.microsoft.com/office/drawing/2014/main" id="{78E00786-F4F8-3A4C-8DF1-6B4906761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78" y="194975"/>
            <a:ext cx="838200" cy="838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29F5E7-4C21-7545-B38E-8548F0A84E37}"/>
              </a:ext>
            </a:extLst>
          </p:cNvPr>
          <p:cNvSpPr/>
          <p:nvPr/>
        </p:nvSpPr>
        <p:spPr>
          <a:xfrm>
            <a:off x="7284968" y="150508"/>
            <a:ext cx="1219200" cy="96434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176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19</a:t>
            </a:fld>
            <a:endParaRPr lang="de-DE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17E7D69-7ACF-4B40-858B-A31619C6C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4" y="1537607"/>
            <a:ext cx="8061442" cy="3408936"/>
          </a:xfrm>
          <a:prstGeom prst="rect">
            <a:avLst/>
          </a:prstGeom>
        </p:spPr>
      </p:pic>
      <p:sp>
        <p:nvSpPr>
          <p:cNvPr id="16" name="Titel 3">
            <a:extLst>
              <a:ext uri="{FF2B5EF4-FFF2-40B4-BE49-F238E27FC236}">
                <a16:creationId xmlns:a16="http://schemas.microsoft.com/office/drawing/2014/main" id="{0B34CFC1-CA50-2942-B8E2-88213FD62D2F}"/>
              </a:ext>
            </a:extLst>
          </p:cNvPr>
          <p:cNvSpPr txBox="1">
            <a:spLocks/>
          </p:cNvSpPr>
          <p:nvPr/>
        </p:nvSpPr>
        <p:spPr>
          <a:xfrm>
            <a:off x="381000" y="195897"/>
            <a:ext cx="8763000" cy="1177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I pack my suitcase and take with me…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What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learn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today</a:t>
            </a:r>
            <a:r>
              <a:rPr lang="de-DE" sz="1500" dirty="0">
                <a:solidFill>
                  <a:schemeClr val="tx2"/>
                </a:solidFill>
              </a:rPr>
              <a:t>? Write </a:t>
            </a:r>
            <a:r>
              <a:rPr lang="de-DE" sz="1500" dirty="0" err="1">
                <a:solidFill>
                  <a:schemeClr val="tx2"/>
                </a:solidFill>
              </a:rPr>
              <a:t>everything</a:t>
            </a:r>
            <a:r>
              <a:rPr lang="de-DE" sz="1500" dirty="0">
                <a:solidFill>
                  <a:schemeClr val="tx2"/>
                </a:solidFill>
              </a:rPr>
              <a:t> in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suitcase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46BD315-BC4E-C84E-B70D-1B8D813EAFF9}"/>
              </a:ext>
            </a:extLst>
          </p:cNvPr>
          <p:cNvSpPr/>
          <p:nvPr/>
        </p:nvSpPr>
        <p:spPr>
          <a:xfrm>
            <a:off x="403174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0" name="Graphic 19" descr="Pen with solid fill">
            <a:extLst>
              <a:ext uri="{FF2B5EF4-FFF2-40B4-BE49-F238E27FC236}">
                <a16:creationId xmlns:a16="http://schemas.microsoft.com/office/drawing/2014/main" id="{BDB96B85-10F6-4147-A511-A2592317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104" y="988022"/>
            <a:ext cx="283604" cy="28360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695DE3-7C40-6843-B7C3-3A422DC13081}"/>
              </a:ext>
            </a:extLst>
          </p:cNvPr>
          <p:cNvCxnSpPr/>
          <p:nvPr/>
        </p:nvCxnSpPr>
        <p:spPr>
          <a:xfrm flipH="1">
            <a:off x="7010400" y="1657350"/>
            <a:ext cx="914400" cy="121920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62A5D7EC-EE2F-B544-9DDD-531F375D7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90" y="1464128"/>
            <a:ext cx="644779" cy="5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</p:spPr>
        <p:txBody>
          <a:bodyPr/>
          <a:lstStyle/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Session 2</a:t>
            </a:r>
            <a:br>
              <a:rPr lang="de-DE" dirty="0"/>
            </a:br>
            <a:br>
              <a:rPr lang="de-DE" dirty="0"/>
            </a:br>
            <a:r>
              <a:rPr lang="de-DE" dirty="0" err="1">
                <a:solidFill>
                  <a:schemeClr val="tx2"/>
                </a:solidFill>
              </a:rPr>
              <a:t>Please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activate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80737" y="2093022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100">
            <a:extLst>
              <a:ext uri="{FF2B5EF4-FFF2-40B4-BE49-F238E27FC236}">
                <a16:creationId xmlns:a16="http://schemas.microsoft.com/office/drawing/2014/main" id="{53CFB906-41C3-4A80-8663-E60A3B758822}"/>
              </a:ext>
            </a:extLst>
          </p:cNvPr>
          <p:cNvSpPr/>
          <p:nvPr/>
        </p:nvSpPr>
        <p:spPr>
          <a:xfrm>
            <a:off x="1021522" y="2581547"/>
            <a:ext cx="356180" cy="311102"/>
          </a:xfrm>
          <a:custGeom>
            <a:avLst/>
            <a:gdLst>
              <a:gd name="connsiteX0" fmla="*/ 356047 w 356180"/>
              <a:gd name="connsiteY0" fmla="*/ 277228 h 311102"/>
              <a:gd name="connsiteX1" fmla="*/ 323319 w 356180"/>
              <a:gd name="connsiteY1" fmla="*/ 311102 h 311102"/>
              <a:gd name="connsiteX2" fmla="*/ 32846 w 356180"/>
              <a:gd name="connsiteY2" fmla="*/ 311102 h 311102"/>
              <a:gd name="connsiteX3" fmla="*/ 119 w 356180"/>
              <a:gd name="connsiteY3" fmla="*/ 277228 h 311102"/>
              <a:gd name="connsiteX4" fmla="*/ 5340 w 356180"/>
              <a:gd name="connsiteY4" fmla="*/ 261565 h 311102"/>
              <a:gd name="connsiteX5" fmla="*/ 28262 w 356180"/>
              <a:gd name="connsiteY5" fmla="*/ 223362 h 311102"/>
              <a:gd name="connsiteX6" fmla="*/ 29408 w 356180"/>
              <a:gd name="connsiteY6" fmla="*/ 219541 h 311102"/>
              <a:gd name="connsiteX7" fmla="*/ 29408 w 356180"/>
              <a:gd name="connsiteY7" fmla="*/ 36293 h 311102"/>
              <a:gd name="connsiteX8" fmla="*/ 62263 w 356180"/>
              <a:gd name="connsiteY8" fmla="*/ 0 h 311102"/>
              <a:gd name="connsiteX9" fmla="*/ 293648 w 356180"/>
              <a:gd name="connsiteY9" fmla="*/ 0 h 311102"/>
              <a:gd name="connsiteX10" fmla="*/ 326503 w 356180"/>
              <a:gd name="connsiteY10" fmla="*/ 36293 h 311102"/>
              <a:gd name="connsiteX11" fmla="*/ 326503 w 356180"/>
              <a:gd name="connsiteY11" fmla="*/ 219796 h 311102"/>
              <a:gd name="connsiteX12" fmla="*/ 327649 w 356180"/>
              <a:gd name="connsiteY12" fmla="*/ 223744 h 311102"/>
              <a:gd name="connsiteX13" fmla="*/ 351844 w 356180"/>
              <a:gd name="connsiteY13" fmla="*/ 262584 h 311102"/>
              <a:gd name="connsiteX14" fmla="*/ 356046 w 356180"/>
              <a:gd name="connsiteY14" fmla="*/ 277228 h 311102"/>
              <a:gd name="connsiteX15" fmla="*/ 222972 w 356180"/>
              <a:gd name="connsiteY15" fmla="*/ 258636 h 311102"/>
              <a:gd name="connsiteX16" fmla="*/ 215076 w 356180"/>
              <a:gd name="connsiteY16" fmla="*/ 255453 h 311102"/>
              <a:gd name="connsiteX17" fmla="*/ 140835 w 356180"/>
              <a:gd name="connsiteY17" fmla="*/ 255453 h 311102"/>
              <a:gd name="connsiteX18" fmla="*/ 128499 w 356180"/>
              <a:gd name="connsiteY18" fmla="*/ 265402 h 311102"/>
              <a:gd name="connsiteX19" fmla="*/ 138448 w 356180"/>
              <a:gd name="connsiteY19" fmla="*/ 277738 h 311102"/>
              <a:gd name="connsiteX20" fmla="*/ 140834 w 356180"/>
              <a:gd name="connsiteY20" fmla="*/ 277738 h 311102"/>
              <a:gd name="connsiteX21" fmla="*/ 215076 w 356180"/>
              <a:gd name="connsiteY21" fmla="*/ 277738 h 311102"/>
              <a:gd name="connsiteX22" fmla="*/ 226283 w 356180"/>
              <a:gd name="connsiteY22" fmla="*/ 266532 h 311102"/>
              <a:gd name="connsiteX23" fmla="*/ 222972 w 356180"/>
              <a:gd name="connsiteY23" fmla="*/ 258636 h 311102"/>
              <a:gd name="connsiteX24" fmla="*/ 59079 w 356180"/>
              <a:gd name="connsiteY24" fmla="*/ 192290 h 311102"/>
              <a:gd name="connsiteX25" fmla="*/ 73851 w 356180"/>
              <a:gd name="connsiteY25" fmla="*/ 207062 h 311102"/>
              <a:gd name="connsiteX26" fmla="*/ 73978 w 356180"/>
              <a:gd name="connsiteY26" fmla="*/ 207062 h 311102"/>
              <a:gd name="connsiteX27" fmla="*/ 281932 w 356180"/>
              <a:gd name="connsiteY27" fmla="*/ 207062 h 311102"/>
              <a:gd name="connsiteX28" fmla="*/ 296831 w 356180"/>
              <a:gd name="connsiteY28" fmla="*/ 192417 h 311102"/>
              <a:gd name="connsiteX29" fmla="*/ 296831 w 356180"/>
              <a:gd name="connsiteY29" fmla="*/ 192290 h 311102"/>
              <a:gd name="connsiteX30" fmla="*/ 296831 w 356180"/>
              <a:gd name="connsiteY30" fmla="*/ 44061 h 311102"/>
              <a:gd name="connsiteX31" fmla="*/ 281932 w 356180"/>
              <a:gd name="connsiteY31" fmla="*/ 29162 h 311102"/>
              <a:gd name="connsiteX32" fmla="*/ 73979 w 356180"/>
              <a:gd name="connsiteY32" fmla="*/ 29162 h 311102"/>
              <a:gd name="connsiteX33" fmla="*/ 59079 w 356180"/>
              <a:gd name="connsiteY33" fmla="*/ 44061 h 311102"/>
              <a:gd name="connsiteX34" fmla="*/ 200177 w 356180"/>
              <a:gd name="connsiteY34" fmla="*/ 192290 h 311102"/>
              <a:gd name="connsiteX35" fmla="*/ 215203 w 356180"/>
              <a:gd name="connsiteY35" fmla="*/ 177519 h 311102"/>
              <a:gd name="connsiteX36" fmla="*/ 200432 w 356180"/>
              <a:gd name="connsiteY36" fmla="*/ 162493 h 311102"/>
              <a:gd name="connsiteX37" fmla="*/ 185406 w 356180"/>
              <a:gd name="connsiteY37" fmla="*/ 177264 h 311102"/>
              <a:gd name="connsiteX38" fmla="*/ 185406 w 356180"/>
              <a:gd name="connsiteY38" fmla="*/ 177391 h 311102"/>
              <a:gd name="connsiteX39" fmla="*/ 200178 w 356180"/>
              <a:gd name="connsiteY39" fmla="*/ 192290 h 311102"/>
              <a:gd name="connsiteX40" fmla="*/ 133321 w 356180"/>
              <a:gd name="connsiteY40" fmla="*/ 177391 h 311102"/>
              <a:gd name="connsiteX41" fmla="*/ 148221 w 356180"/>
              <a:gd name="connsiteY41" fmla="*/ 162491 h 311102"/>
              <a:gd name="connsiteX42" fmla="*/ 163120 w 356180"/>
              <a:gd name="connsiteY42" fmla="*/ 177391 h 311102"/>
              <a:gd name="connsiteX43" fmla="*/ 148221 w 356180"/>
              <a:gd name="connsiteY43" fmla="*/ 192290 h 311102"/>
              <a:gd name="connsiteX44" fmla="*/ 133321 w 356180"/>
              <a:gd name="connsiteY44" fmla="*/ 177391 h 311102"/>
              <a:gd name="connsiteX45" fmla="*/ 241182 w 356180"/>
              <a:gd name="connsiteY45" fmla="*/ 48009 h 311102"/>
              <a:gd name="connsiteX46" fmla="*/ 226919 w 356180"/>
              <a:gd name="connsiteY46" fmla="*/ 54758 h 311102"/>
              <a:gd name="connsiteX47" fmla="*/ 222335 w 356180"/>
              <a:gd name="connsiteY47" fmla="*/ 67492 h 311102"/>
              <a:gd name="connsiteX48" fmla="*/ 218897 w 356180"/>
              <a:gd name="connsiteY48" fmla="*/ 69912 h 311102"/>
              <a:gd name="connsiteX49" fmla="*/ 133321 w 356180"/>
              <a:gd name="connsiteY49" fmla="*/ 69912 h 311102"/>
              <a:gd name="connsiteX50" fmla="*/ 117913 w 356180"/>
              <a:gd name="connsiteY50" fmla="*/ 78317 h 311102"/>
              <a:gd name="connsiteX51" fmla="*/ 116003 w 356180"/>
              <a:gd name="connsiteY51" fmla="*/ 95126 h 311102"/>
              <a:gd name="connsiteX52" fmla="*/ 132175 w 356180"/>
              <a:gd name="connsiteY52" fmla="*/ 140333 h 311102"/>
              <a:gd name="connsiteX53" fmla="*/ 149239 w 356180"/>
              <a:gd name="connsiteY53" fmla="*/ 151667 h 311102"/>
              <a:gd name="connsiteX54" fmla="*/ 202469 w 356180"/>
              <a:gd name="connsiteY54" fmla="*/ 151667 h 311102"/>
              <a:gd name="connsiteX55" fmla="*/ 219915 w 356180"/>
              <a:gd name="connsiteY55" fmla="*/ 138933 h 311102"/>
              <a:gd name="connsiteX56" fmla="*/ 247804 w 356180"/>
              <a:gd name="connsiteY56" fmla="*/ 62526 h 311102"/>
              <a:gd name="connsiteX57" fmla="*/ 241182 w 356180"/>
              <a:gd name="connsiteY57" fmla="*/ 48136 h 3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56180" h="311102">
                <a:moveTo>
                  <a:pt x="356047" y="277228"/>
                </a:moveTo>
                <a:cubicBezTo>
                  <a:pt x="353627" y="306645"/>
                  <a:pt x="334525" y="311102"/>
                  <a:pt x="323319" y="311102"/>
                </a:cubicBezTo>
                <a:lnTo>
                  <a:pt x="32846" y="311102"/>
                </a:lnTo>
                <a:cubicBezTo>
                  <a:pt x="21768" y="311102"/>
                  <a:pt x="2666" y="306772"/>
                  <a:pt x="119" y="277228"/>
                </a:cubicBezTo>
                <a:cubicBezTo>
                  <a:pt x="-513" y="271495"/>
                  <a:pt x="1395" y="265773"/>
                  <a:pt x="5340" y="261565"/>
                </a:cubicBezTo>
                <a:lnTo>
                  <a:pt x="28262" y="223362"/>
                </a:lnTo>
                <a:cubicBezTo>
                  <a:pt x="29006" y="222226"/>
                  <a:pt x="29405" y="220899"/>
                  <a:pt x="29408" y="219541"/>
                </a:cubicBezTo>
                <a:lnTo>
                  <a:pt x="29408" y="36293"/>
                </a:lnTo>
                <a:cubicBezTo>
                  <a:pt x="28471" y="17203"/>
                  <a:pt x="43174" y="961"/>
                  <a:pt x="62263" y="0"/>
                </a:cubicBezTo>
                <a:lnTo>
                  <a:pt x="293648" y="0"/>
                </a:lnTo>
                <a:cubicBezTo>
                  <a:pt x="312737" y="961"/>
                  <a:pt x="327440" y="17203"/>
                  <a:pt x="326503" y="36293"/>
                </a:cubicBezTo>
                <a:lnTo>
                  <a:pt x="326503" y="219796"/>
                </a:lnTo>
                <a:cubicBezTo>
                  <a:pt x="326489" y="221196"/>
                  <a:pt x="326887" y="222569"/>
                  <a:pt x="327649" y="223744"/>
                </a:cubicBezTo>
                <a:lnTo>
                  <a:pt x="351844" y="262584"/>
                </a:lnTo>
                <a:cubicBezTo>
                  <a:pt x="355148" y="266706"/>
                  <a:pt x="356662" y="271981"/>
                  <a:pt x="356046" y="277228"/>
                </a:cubicBezTo>
                <a:moveTo>
                  <a:pt x="222972" y="258636"/>
                </a:moveTo>
                <a:cubicBezTo>
                  <a:pt x="220854" y="256589"/>
                  <a:pt x="218022" y="255448"/>
                  <a:pt x="215076" y="255453"/>
                </a:cubicBezTo>
                <a:lnTo>
                  <a:pt x="140835" y="255453"/>
                </a:lnTo>
                <a:cubicBezTo>
                  <a:pt x="134681" y="254794"/>
                  <a:pt x="129158" y="259248"/>
                  <a:pt x="128499" y="265402"/>
                </a:cubicBezTo>
                <a:cubicBezTo>
                  <a:pt x="127840" y="271556"/>
                  <a:pt x="132295" y="277079"/>
                  <a:pt x="138448" y="277738"/>
                </a:cubicBezTo>
                <a:cubicBezTo>
                  <a:pt x="139242" y="277823"/>
                  <a:pt x="140041" y="277823"/>
                  <a:pt x="140834" y="277738"/>
                </a:cubicBezTo>
                <a:lnTo>
                  <a:pt x="215076" y="277738"/>
                </a:lnTo>
                <a:cubicBezTo>
                  <a:pt x="221237" y="277669"/>
                  <a:pt x="226214" y="272692"/>
                  <a:pt x="226283" y="266532"/>
                </a:cubicBezTo>
                <a:cubicBezTo>
                  <a:pt x="226227" y="263574"/>
                  <a:pt x="225042" y="260749"/>
                  <a:pt x="222972" y="258636"/>
                </a:cubicBezTo>
                <a:moveTo>
                  <a:pt x="59079" y="192290"/>
                </a:moveTo>
                <a:cubicBezTo>
                  <a:pt x="59079" y="200448"/>
                  <a:pt x="65693" y="207062"/>
                  <a:pt x="73851" y="207062"/>
                </a:cubicBezTo>
                <a:cubicBezTo>
                  <a:pt x="73893" y="207062"/>
                  <a:pt x="73936" y="207062"/>
                  <a:pt x="73978" y="207062"/>
                </a:cubicBezTo>
                <a:lnTo>
                  <a:pt x="281932" y="207062"/>
                </a:lnTo>
                <a:cubicBezTo>
                  <a:pt x="290090" y="207132"/>
                  <a:pt x="296760" y="200575"/>
                  <a:pt x="296831" y="192417"/>
                </a:cubicBezTo>
                <a:cubicBezTo>
                  <a:pt x="296831" y="192375"/>
                  <a:pt x="296831" y="192332"/>
                  <a:pt x="296831" y="192290"/>
                </a:cubicBezTo>
                <a:lnTo>
                  <a:pt x="296831" y="44061"/>
                </a:lnTo>
                <a:cubicBezTo>
                  <a:pt x="296831" y="35832"/>
                  <a:pt x="290161" y="29162"/>
                  <a:pt x="281932" y="29162"/>
                </a:cubicBezTo>
                <a:lnTo>
                  <a:pt x="73979" y="29162"/>
                </a:lnTo>
                <a:cubicBezTo>
                  <a:pt x="65750" y="29162"/>
                  <a:pt x="59079" y="35832"/>
                  <a:pt x="59079" y="44061"/>
                </a:cubicBezTo>
                <a:close/>
                <a:moveTo>
                  <a:pt x="200177" y="192290"/>
                </a:moveTo>
                <a:cubicBezTo>
                  <a:pt x="208405" y="192360"/>
                  <a:pt x="215133" y="185747"/>
                  <a:pt x="215203" y="177519"/>
                </a:cubicBezTo>
                <a:cubicBezTo>
                  <a:pt x="215274" y="169290"/>
                  <a:pt x="208660" y="162563"/>
                  <a:pt x="200432" y="162493"/>
                </a:cubicBezTo>
                <a:cubicBezTo>
                  <a:pt x="192204" y="162422"/>
                  <a:pt x="185476" y="169036"/>
                  <a:pt x="185406" y="177264"/>
                </a:cubicBezTo>
                <a:cubicBezTo>
                  <a:pt x="185406" y="177306"/>
                  <a:pt x="185406" y="177349"/>
                  <a:pt x="185406" y="177391"/>
                </a:cubicBezTo>
                <a:cubicBezTo>
                  <a:pt x="185405" y="185570"/>
                  <a:pt x="191999" y="192220"/>
                  <a:pt x="200178" y="192290"/>
                </a:cubicBezTo>
                <a:moveTo>
                  <a:pt x="133321" y="177391"/>
                </a:moveTo>
                <a:cubicBezTo>
                  <a:pt x="133321" y="169162"/>
                  <a:pt x="139992" y="162491"/>
                  <a:pt x="148221" y="162491"/>
                </a:cubicBezTo>
                <a:cubicBezTo>
                  <a:pt x="156450" y="162491"/>
                  <a:pt x="163120" y="169162"/>
                  <a:pt x="163120" y="177391"/>
                </a:cubicBezTo>
                <a:cubicBezTo>
                  <a:pt x="163120" y="185619"/>
                  <a:pt x="156450" y="192290"/>
                  <a:pt x="148221" y="192290"/>
                </a:cubicBezTo>
                <a:cubicBezTo>
                  <a:pt x="140021" y="192221"/>
                  <a:pt x="133391" y="185591"/>
                  <a:pt x="133321" y="177391"/>
                </a:cubicBezTo>
                <a:moveTo>
                  <a:pt x="241182" y="48009"/>
                </a:moveTo>
                <a:cubicBezTo>
                  <a:pt x="235381" y="45963"/>
                  <a:pt x="229015" y="48975"/>
                  <a:pt x="226919" y="54758"/>
                </a:cubicBezTo>
                <a:lnTo>
                  <a:pt x="222335" y="67492"/>
                </a:lnTo>
                <a:cubicBezTo>
                  <a:pt x="221837" y="68961"/>
                  <a:pt x="220447" y="69939"/>
                  <a:pt x="218897" y="69912"/>
                </a:cubicBezTo>
                <a:lnTo>
                  <a:pt x="133321" y="69912"/>
                </a:lnTo>
                <a:cubicBezTo>
                  <a:pt x="127097" y="69937"/>
                  <a:pt x="121304" y="73097"/>
                  <a:pt x="117913" y="78317"/>
                </a:cubicBezTo>
                <a:cubicBezTo>
                  <a:pt x="114511" y="83250"/>
                  <a:pt x="113795" y="89555"/>
                  <a:pt x="116003" y="95126"/>
                </a:cubicBezTo>
                <a:lnTo>
                  <a:pt x="132175" y="140333"/>
                </a:lnTo>
                <a:cubicBezTo>
                  <a:pt x="135081" y="147187"/>
                  <a:pt x="141795" y="151646"/>
                  <a:pt x="149239" y="151667"/>
                </a:cubicBezTo>
                <a:lnTo>
                  <a:pt x="202469" y="151667"/>
                </a:lnTo>
                <a:cubicBezTo>
                  <a:pt x="210394" y="151544"/>
                  <a:pt x="217382" y="146443"/>
                  <a:pt x="219915" y="138933"/>
                </a:cubicBezTo>
                <a:lnTo>
                  <a:pt x="247804" y="62526"/>
                </a:lnTo>
                <a:cubicBezTo>
                  <a:pt x="249946" y="56724"/>
                  <a:pt x="246982" y="50284"/>
                  <a:pt x="241182" y="4813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586889" y="2121696"/>
            <a:ext cx="1483098" cy="297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Microphone</a:t>
            </a: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280" y="2594682"/>
            <a:ext cx="1021433" cy="297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Webcam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B50708B-5BDF-B64F-A617-91253073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00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9A3177F3-153C-134E-B89B-AE98AE3C759A}"/>
              </a:ext>
            </a:extLst>
          </p:cNvPr>
          <p:cNvSpPr/>
          <p:nvPr/>
        </p:nvSpPr>
        <p:spPr>
          <a:xfrm>
            <a:off x="4783305" y="2058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211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20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1950"/>
            <a:ext cx="8763000" cy="1177110"/>
          </a:xfrm>
        </p:spPr>
        <p:txBody>
          <a:bodyPr/>
          <a:lstStyle/>
          <a:p>
            <a:r>
              <a:rPr lang="en-US" sz="2800" dirty="0"/>
              <a:t>Preview: Session 3</a:t>
            </a:r>
            <a:br>
              <a:rPr lang="en-US" sz="2800" dirty="0"/>
            </a:b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F579-A43B-534D-BF7E-BCFCADF2BD63}"/>
              </a:ext>
            </a:extLst>
          </p:cNvPr>
          <p:cNvSpPr txBox="1"/>
          <p:nvPr/>
        </p:nvSpPr>
        <p:spPr>
          <a:xfrm>
            <a:off x="533400" y="1306853"/>
            <a:ext cx="49536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were Beuys’ art principles?</a:t>
            </a:r>
            <a:endParaRPr lang="en-US" sz="2000" dirty="0"/>
          </a:p>
          <a:p>
            <a:br>
              <a:rPr lang="en-US" sz="2000" dirty="0"/>
            </a:br>
            <a:r>
              <a:rPr lang="en-US" sz="2000" b="1" i="1" dirty="0"/>
              <a:t>You are going to learn about</a:t>
            </a:r>
            <a:br>
              <a:rPr lang="en-US" sz="2000" b="1" i="1" dirty="0"/>
            </a:br>
            <a:r>
              <a:rPr lang="en-US" sz="2000" b="1" i="1" dirty="0"/>
              <a:t>the social and political causes,</a:t>
            </a:r>
            <a:br>
              <a:rPr lang="en-US" sz="2000" b="1" i="1" dirty="0"/>
            </a:br>
            <a:r>
              <a:rPr lang="en-US" sz="2000" b="1" i="1" dirty="0"/>
              <a:t>which informed Beuys’ work.</a:t>
            </a:r>
          </a:p>
          <a:p>
            <a:endParaRPr lang="en-US" sz="2000" b="1" i="1" dirty="0"/>
          </a:p>
          <a:p>
            <a:r>
              <a:rPr lang="en-US" sz="2000" b="1" i="1" dirty="0"/>
              <a:t>You will also take the first</a:t>
            </a:r>
            <a:br>
              <a:rPr lang="en-US" sz="2000" b="1" i="1" dirty="0"/>
            </a:br>
            <a:r>
              <a:rPr lang="en-US" sz="2000" b="1" i="1" dirty="0"/>
              <a:t>step in your group projects </a:t>
            </a:r>
            <a:r>
              <a:rPr lang="en-US" sz="2000" b="1" i="1" dirty="0">
                <a:sym typeface="Wingdings" pitchFamily="2" charset="2"/>
              </a:rPr>
              <a:t>.</a:t>
            </a:r>
            <a:endParaRPr lang="en-US" b="1" i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81BD1F-44E0-7743-8BBF-4CB0F442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1113"/>
            <a:ext cx="3367744" cy="289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7EC58B6A-C9DF-6D43-A337-2ECC51A041BA}"/>
              </a:ext>
            </a:extLst>
          </p:cNvPr>
          <p:cNvSpPr/>
          <p:nvPr/>
        </p:nvSpPr>
        <p:spPr>
          <a:xfrm>
            <a:off x="4800600" y="2676617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573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541DE-B2F6-4371-B2B3-EB4D1EEB5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</p:spPr>
        <p:txBody>
          <a:bodyPr/>
          <a:lstStyle/>
          <a:p>
            <a:r>
              <a:rPr lang="de-DE" dirty="0"/>
              <a:t>See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!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outdoor, water, sport, people&#10;&#10;Description automatically generated">
            <a:extLst>
              <a:ext uri="{FF2B5EF4-FFF2-40B4-BE49-F238E27FC236}">
                <a16:creationId xmlns:a16="http://schemas.microsoft.com/office/drawing/2014/main" id="{C82984AC-1EEC-F94B-A95F-1C9663A84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D53D5-5C32-9A42-B1F7-71BD3B5B28DF}"/>
              </a:ext>
            </a:extLst>
          </p:cNvPr>
          <p:cNvSpPr txBox="1"/>
          <p:nvPr/>
        </p:nvSpPr>
        <p:spPr>
          <a:xfrm>
            <a:off x="2286000" y="23870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05A1D-FF94-6741-9202-950FEE509195}"/>
              </a:ext>
            </a:extLst>
          </p:cNvPr>
          <p:cNvSpPr txBox="1"/>
          <p:nvPr/>
        </p:nvSpPr>
        <p:spPr>
          <a:xfrm>
            <a:off x="990600" y="462915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ČTK/DPA/Roland Scheidemann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AD-723D-B744-A468-F578132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204589"/>
            <a:ext cx="8208960" cy="3052762"/>
          </a:xfrm>
        </p:spPr>
        <p:txBody>
          <a:bodyPr/>
          <a:lstStyle/>
          <a:p>
            <a:r>
              <a:rPr lang="en-US" sz="1400" b="0" dirty="0"/>
              <a:t>Evans, M. (1985, May 01). </a:t>
            </a:r>
            <a:r>
              <a:rPr lang="en-US" sz="1400" b="0" i="1" dirty="0"/>
              <a:t>Joseph Beuys Artist 01</a:t>
            </a:r>
            <a:r>
              <a:rPr lang="en-US" sz="1400" b="0" dirty="0"/>
              <a:t>[Photograph]. AF Archive.</a:t>
            </a:r>
            <a:br>
              <a:rPr lang="en-US" sz="1400" b="0" dirty="0"/>
            </a:br>
            <a:br>
              <a:rPr lang="en-US" sz="1400" b="0" dirty="0"/>
            </a:br>
            <a:r>
              <a:rPr lang="en-US" sz="1400" b="0" dirty="0"/>
              <a:t>National Galleries (Producer). (2016, August 12). </a:t>
            </a:r>
            <a:r>
              <a:rPr lang="en-US" sz="1400" b="0" i="1" dirty="0"/>
              <a:t>Who is Joseph Beuys? </a:t>
            </a:r>
            <a:r>
              <a:rPr lang="en-US" sz="1400" b="0" dirty="0"/>
              <a:t>[Video file]. Retrieved September 29, 2021, from </a:t>
            </a:r>
            <a:r>
              <a:rPr lang="en-US" sz="1400" b="0" dirty="0">
                <a:hlinkClick r:id="rId2"/>
              </a:rPr>
              <a:t>https://www.youtube.com/watch?v=e7pIGGcIoLk</a:t>
            </a:r>
            <a:br>
              <a:rPr lang="en-US" sz="1400" b="0" dirty="0"/>
            </a:br>
            <a:br>
              <a:rPr lang="en-US" sz="1400" b="0" dirty="0"/>
            </a:br>
            <a:r>
              <a:rPr lang="en-US" sz="1400" b="0" dirty="0" err="1"/>
              <a:t>Scheidemann</a:t>
            </a:r>
            <a:r>
              <a:rPr lang="en-US" sz="1400" b="0" dirty="0"/>
              <a:t>, R. (1973, October 20). </a:t>
            </a:r>
            <a:r>
              <a:rPr lang="en-US" sz="1400" b="0" i="1" dirty="0"/>
              <a:t>Joseph Beuys in a log-boat.</a:t>
            </a:r>
            <a:r>
              <a:rPr lang="en-US" sz="1400" b="0" dirty="0"/>
              <a:t>[Photograph]. ČTK/DPA, Düsseldorf.</a:t>
            </a: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22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52725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Session 2</a:t>
            </a:r>
            <a:br>
              <a:rPr lang="de-DE" dirty="0"/>
            </a:br>
            <a:br>
              <a:rPr lang="de-DE" dirty="0"/>
            </a:br>
            <a:r>
              <a:rPr lang="de-DE" sz="2500" dirty="0">
                <a:solidFill>
                  <a:schemeClr val="tx2"/>
                </a:solidFill>
                <a:sym typeface="Webdings" panose="05030102010509060703" pitchFamily="18" charset="2"/>
              </a:rPr>
              <a:t>Microphone test</a:t>
            </a: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3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60450" y="20579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65660" y="2040935"/>
            <a:ext cx="2476960" cy="1232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hear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</a:rPr>
              <a:t>We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canNOT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hear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you</a:t>
            </a:r>
            <a:r>
              <a:rPr lang="de-DE" sz="1300" b="1" cap="all" dirty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74416" y="25613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 flipV="1">
            <a:off x="1072531" y="2561308"/>
            <a:ext cx="237751" cy="35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35">
            <a:extLst>
              <a:ext uri="{FF2B5EF4-FFF2-40B4-BE49-F238E27FC236}">
                <a16:creationId xmlns:a16="http://schemas.microsoft.com/office/drawing/2014/main" id="{1FF8912B-576F-4391-957F-7D24F925DB85}"/>
              </a:ext>
            </a:extLst>
          </p:cNvPr>
          <p:cNvSpPr/>
          <p:nvPr/>
        </p:nvSpPr>
        <p:spPr>
          <a:xfrm>
            <a:off x="4217841" y="1168249"/>
            <a:ext cx="354159" cy="356877"/>
          </a:xfrm>
          <a:custGeom>
            <a:avLst/>
            <a:gdLst>
              <a:gd name="connsiteX0" fmla="*/ 233109 w 354159"/>
              <a:gd name="connsiteY0" fmla="*/ 193308 h 356877"/>
              <a:gd name="connsiteX1" fmla="*/ 186482 w 354159"/>
              <a:gd name="connsiteY1" fmla="*/ 235186 h 356877"/>
              <a:gd name="connsiteX2" fmla="*/ 144604 w 354159"/>
              <a:gd name="connsiteY2" fmla="*/ 193308 h 356877"/>
              <a:gd name="connsiteX3" fmla="*/ 151990 w 354159"/>
              <a:gd name="connsiteY3" fmla="*/ 185795 h 356877"/>
              <a:gd name="connsiteX4" fmla="*/ 225723 w 354159"/>
              <a:gd name="connsiteY4" fmla="*/ 185795 h 356877"/>
              <a:gd name="connsiteX5" fmla="*/ 233109 w 354159"/>
              <a:gd name="connsiteY5" fmla="*/ 193181 h 356877"/>
              <a:gd name="connsiteX6" fmla="*/ 258578 w 354159"/>
              <a:gd name="connsiteY6" fmla="*/ 163128 h 356877"/>
              <a:gd name="connsiteX7" fmla="*/ 280735 w 354159"/>
              <a:gd name="connsiteY7" fmla="*/ 140715 h 356877"/>
              <a:gd name="connsiteX8" fmla="*/ 258322 w 354159"/>
              <a:gd name="connsiteY8" fmla="*/ 118558 h 356877"/>
              <a:gd name="connsiteX9" fmla="*/ 236165 w 354159"/>
              <a:gd name="connsiteY9" fmla="*/ 140970 h 356877"/>
              <a:gd name="connsiteX10" fmla="*/ 258577 w 354159"/>
              <a:gd name="connsiteY10" fmla="*/ 163128 h 356877"/>
              <a:gd name="connsiteX11" fmla="*/ 258578 w 354159"/>
              <a:gd name="connsiteY11" fmla="*/ 163128 h 356877"/>
              <a:gd name="connsiteX12" fmla="*/ 95195 w 354159"/>
              <a:gd name="connsiteY12" fmla="*/ 141861 h 356877"/>
              <a:gd name="connsiteX13" fmla="*/ 117224 w 354159"/>
              <a:gd name="connsiteY13" fmla="*/ 119323 h 356877"/>
              <a:gd name="connsiteX14" fmla="*/ 139762 w 354159"/>
              <a:gd name="connsiteY14" fmla="*/ 141353 h 356877"/>
              <a:gd name="connsiteX15" fmla="*/ 117732 w 354159"/>
              <a:gd name="connsiteY15" fmla="*/ 163891 h 356877"/>
              <a:gd name="connsiteX16" fmla="*/ 117607 w 354159"/>
              <a:gd name="connsiteY16" fmla="*/ 163892 h 356877"/>
              <a:gd name="connsiteX17" fmla="*/ 95195 w 354159"/>
              <a:gd name="connsiteY17" fmla="*/ 141861 h 356877"/>
              <a:gd name="connsiteX18" fmla="*/ 186883 w 354159"/>
              <a:gd name="connsiteY18" fmla="*/ 382 h 356877"/>
              <a:gd name="connsiteX19" fmla="*/ 20797 w 354159"/>
              <a:gd name="connsiteY19" fmla="*/ 167935 h 356877"/>
              <a:gd name="connsiteX20" fmla="*/ 42346 w 354159"/>
              <a:gd name="connsiteY20" fmla="*/ 249213 h 356877"/>
              <a:gd name="connsiteX21" fmla="*/ 1342 w 354159"/>
              <a:gd name="connsiteY21" fmla="*/ 335807 h 356877"/>
              <a:gd name="connsiteX22" fmla="*/ 8731 w 354159"/>
              <a:gd name="connsiteY22" fmla="*/ 355539 h 356877"/>
              <a:gd name="connsiteX23" fmla="*/ 21335 w 354159"/>
              <a:gd name="connsiteY23" fmla="*/ 355418 h 356877"/>
              <a:gd name="connsiteX24" fmla="*/ 107802 w 354159"/>
              <a:gd name="connsiteY24" fmla="*/ 314158 h 356877"/>
              <a:gd name="connsiteX25" fmla="*/ 334135 w 354159"/>
              <a:gd name="connsiteY25" fmla="*/ 246324 h 356877"/>
              <a:gd name="connsiteX26" fmla="*/ 266301 w 354159"/>
              <a:gd name="connsiteY26" fmla="*/ 19990 h 356877"/>
              <a:gd name="connsiteX27" fmla="*/ 187773 w 354159"/>
              <a:gd name="connsiteY27" fmla="*/ 0 h 356877"/>
              <a:gd name="connsiteX28" fmla="*/ 326197 w 354159"/>
              <a:gd name="connsiteY28" fmla="*/ 166311 h 356877"/>
              <a:gd name="connsiteX29" fmla="*/ 189856 w 354159"/>
              <a:gd name="connsiteY29" fmla="*/ 304518 h 356877"/>
              <a:gd name="connsiteX30" fmla="*/ 117098 w 354159"/>
              <a:gd name="connsiteY30" fmla="*/ 284232 h 356877"/>
              <a:gd name="connsiteX31" fmla="*/ 102963 w 354159"/>
              <a:gd name="connsiteY31" fmla="*/ 283596 h 356877"/>
              <a:gd name="connsiteX32" fmla="*/ 56227 w 354159"/>
              <a:gd name="connsiteY32" fmla="*/ 305626 h 356877"/>
              <a:gd name="connsiteX33" fmla="*/ 52025 w 354159"/>
              <a:gd name="connsiteY33" fmla="*/ 304989 h 356877"/>
              <a:gd name="connsiteX34" fmla="*/ 52025 w 354159"/>
              <a:gd name="connsiteY34" fmla="*/ 300787 h 356877"/>
              <a:gd name="connsiteX35" fmla="*/ 73928 w 354159"/>
              <a:gd name="connsiteY35" fmla="*/ 254306 h 356877"/>
              <a:gd name="connsiteX36" fmla="*/ 73037 w 354159"/>
              <a:gd name="connsiteY36" fmla="*/ 240044 h 356877"/>
              <a:gd name="connsiteX37" fmla="*/ 116409 w 354159"/>
              <a:gd name="connsiteY37" fmla="*/ 50626 h 356877"/>
              <a:gd name="connsiteX38" fmla="*/ 305826 w 354159"/>
              <a:gd name="connsiteY38" fmla="*/ 93998 h 356877"/>
              <a:gd name="connsiteX39" fmla="*/ 326834 w 354159"/>
              <a:gd name="connsiteY39" fmla="*/ 166311 h 35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4159" h="356877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2048383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460112" y="2906678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6189238" y="819151"/>
            <a:ext cx="2192761" cy="1443674"/>
          </a:xfrm>
          <a:prstGeom prst="wedgeEllipseCallou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genre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not like at all?</a:t>
            </a:r>
          </a:p>
        </p:txBody>
      </p:sp>
    </p:spTree>
    <p:extLst>
      <p:ext uri="{BB962C8B-B14F-4D97-AF65-F5344CB8AC3E}">
        <p14:creationId xmlns:p14="http://schemas.microsoft.com/office/powerpoint/2010/main" val="51636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Willkommen zu </a:t>
            </a:r>
            <a:r>
              <a:rPr lang="de-DE" dirty="0" err="1"/>
              <a:t>sitzung</a:t>
            </a:r>
            <a:r>
              <a:rPr lang="de-DE" dirty="0"/>
              <a:t> 2</a:t>
            </a:r>
            <a:br>
              <a:rPr lang="de-DE" dirty="0"/>
            </a:br>
            <a:br>
              <a:rPr lang="de-DE" dirty="0"/>
            </a:br>
            <a:r>
              <a:rPr lang="de-DE" sz="2500" dirty="0">
                <a:solidFill>
                  <a:schemeClr val="tx2"/>
                </a:solidFill>
                <a:sym typeface="Webdings" panose="05030102010509060703" pitchFamily="18" charset="2"/>
              </a:rPr>
              <a:t>Microphone test</a:t>
            </a: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4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60450" y="20579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65660" y="2040935"/>
            <a:ext cx="2476960" cy="1232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hear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</a:rPr>
              <a:t>We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canNOT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hear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you</a:t>
            </a:r>
            <a:r>
              <a:rPr lang="de-DE" sz="1300" b="1" cap="all" dirty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74416" y="25613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 flipV="1">
            <a:off x="1072531" y="2561308"/>
            <a:ext cx="237751" cy="35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35">
            <a:extLst>
              <a:ext uri="{FF2B5EF4-FFF2-40B4-BE49-F238E27FC236}">
                <a16:creationId xmlns:a16="http://schemas.microsoft.com/office/drawing/2014/main" id="{1FF8912B-576F-4391-957F-7D24F925DB85}"/>
              </a:ext>
            </a:extLst>
          </p:cNvPr>
          <p:cNvSpPr/>
          <p:nvPr/>
        </p:nvSpPr>
        <p:spPr>
          <a:xfrm>
            <a:off x="4217841" y="1168249"/>
            <a:ext cx="354159" cy="356877"/>
          </a:xfrm>
          <a:custGeom>
            <a:avLst/>
            <a:gdLst>
              <a:gd name="connsiteX0" fmla="*/ 233109 w 354159"/>
              <a:gd name="connsiteY0" fmla="*/ 193308 h 356877"/>
              <a:gd name="connsiteX1" fmla="*/ 186482 w 354159"/>
              <a:gd name="connsiteY1" fmla="*/ 235186 h 356877"/>
              <a:gd name="connsiteX2" fmla="*/ 144604 w 354159"/>
              <a:gd name="connsiteY2" fmla="*/ 193308 h 356877"/>
              <a:gd name="connsiteX3" fmla="*/ 151990 w 354159"/>
              <a:gd name="connsiteY3" fmla="*/ 185795 h 356877"/>
              <a:gd name="connsiteX4" fmla="*/ 225723 w 354159"/>
              <a:gd name="connsiteY4" fmla="*/ 185795 h 356877"/>
              <a:gd name="connsiteX5" fmla="*/ 233109 w 354159"/>
              <a:gd name="connsiteY5" fmla="*/ 193181 h 356877"/>
              <a:gd name="connsiteX6" fmla="*/ 258578 w 354159"/>
              <a:gd name="connsiteY6" fmla="*/ 163128 h 356877"/>
              <a:gd name="connsiteX7" fmla="*/ 280735 w 354159"/>
              <a:gd name="connsiteY7" fmla="*/ 140715 h 356877"/>
              <a:gd name="connsiteX8" fmla="*/ 258322 w 354159"/>
              <a:gd name="connsiteY8" fmla="*/ 118558 h 356877"/>
              <a:gd name="connsiteX9" fmla="*/ 236165 w 354159"/>
              <a:gd name="connsiteY9" fmla="*/ 140970 h 356877"/>
              <a:gd name="connsiteX10" fmla="*/ 258577 w 354159"/>
              <a:gd name="connsiteY10" fmla="*/ 163128 h 356877"/>
              <a:gd name="connsiteX11" fmla="*/ 258578 w 354159"/>
              <a:gd name="connsiteY11" fmla="*/ 163128 h 356877"/>
              <a:gd name="connsiteX12" fmla="*/ 95195 w 354159"/>
              <a:gd name="connsiteY12" fmla="*/ 141861 h 356877"/>
              <a:gd name="connsiteX13" fmla="*/ 117224 w 354159"/>
              <a:gd name="connsiteY13" fmla="*/ 119323 h 356877"/>
              <a:gd name="connsiteX14" fmla="*/ 139762 w 354159"/>
              <a:gd name="connsiteY14" fmla="*/ 141353 h 356877"/>
              <a:gd name="connsiteX15" fmla="*/ 117732 w 354159"/>
              <a:gd name="connsiteY15" fmla="*/ 163891 h 356877"/>
              <a:gd name="connsiteX16" fmla="*/ 117607 w 354159"/>
              <a:gd name="connsiteY16" fmla="*/ 163892 h 356877"/>
              <a:gd name="connsiteX17" fmla="*/ 95195 w 354159"/>
              <a:gd name="connsiteY17" fmla="*/ 141861 h 356877"/>
              <a:gd name="connsiteX18" fmla="*/ 186883 w 354159"/>
              <a:gd name="connsiteY18" fmla="*/ 382 h 356877"/>
              <a:gd name="connsiteX19" fmla="*/ 20797 w 354159"/>
              <a:gd name="connsiteY19" fmla="*/ 167935 h 356877"/>
              <a:gd name="connsiteX20" fmla="*/ 42346 w 354159"/>
              <a:gd name="connsiteY20" fmla="*/ 249213 h 356877"/>
              <a:gd name="connsiteX21" fmla="*/ 1342 w 354159"/>
              <a:gd name="connsiteY21" fmla="*/ 335807 h 356877"/>
              <a:gd name="connsiteX22" fmla="*/ 8731 w 354159"/>
              <a:gd name="connsiteY22" fmla="*/ 355539 h 356877"/>
              <a:gd name="connsiteX23" fmla="*/ 21335 w 354159"/>
              <a:gd name="connsiteY23" fmla="*/ 355418 h 356877"/>
              <a:gd name="connsiteX24" fmla="*/ 107802 w 354159"/>
              <a:gd name="connsiteY24" fmla="*/ 314158 h 356877"/>
              <a:gd name="connsiteX25" fmla="*/ 334135 w 354159"/>
              <a:gd name="connsiteY25" fmla="*/ 246324 h 356877"/>
              <a:gd name="connsiteX26" fmla="*/ 266301 w 354159"/>
              <a:gd name="connsiteY26" fmla="*/ 19990 h 356877"/>
              <a:gd name="connsiteX27" fmla="*/ 187773 w 354159"/>
              <a:gd name="connsiteY27" fmla="*/ 0 h 356877"/>
              <a:gd name="connsiteX28" fmla="*/ 326197 w 354159"/>
              <a:gd name="connsiteY28" fmla="*/ 166311 h 356877"/>
              <a:gd name="connsiteX29" fmla="*/ 189856 w 354159"/>
              <a:gd name="connsiteY29" fmla="*/ 304518 h 356877"/>
              <a:gd name="connsiteX30" fmla="*/ 117098 w 354159"/>
              <a:gd name="connsiteY30" fmla="*/ 284232 h 356877"/>
              <a:gd name="connsiteX31" fmla="*/ 102963 w 354159"/>
              <a:gd name="connsiteY31" fmla="*/ 283596 h 356877"/>
              <a:gd name="connsiteX32" fmla="*/ 56227 w 354159"/>
              <a:gd name="connsiteY32" fmla="*/ 305626 h 356877"/>
              <a:gd name="connsiteX33" fmla="*/ 52025 w 354159"/>
              <a:gd name="connsiteY33" fmla="*/ 304989 h 356877"/>
              <a:gd name="connsiteX34" fmla="*/ 52025 w 354159"/>
              <a:gd name="connsiteY34" fmla="*/ 300787 h 356877"/>
              <a:gd name="connsiteX35" fmla="*/ 73928 w 354159"/>
              <a:gd name="connsiteY35" fmla="*/ 254306 h 356877"/>
              <a:gd name="connsiteX36" fmla="*/ 73037 w 354159"/>
              <a:gd name="connsiteY36" fmla="*/ 240044 h 356877"/>
              <a:gd name="connsiteX37" fmla="*/ 116409 w 354159"/>
              <a:gd name="connsiteY37" fmla="*/ 50626 h 356877"/>
              <a:gd name="connsiteX38" fmla="*/ 305826 w 354159"/>
              <a:gd name="connsiteY38" fmla="*/ 93998 h 356877"/>
              <a:gd name="connsiteX39" fmla="*/ 326834 w 354159"/>
              <a:gd name="connsiteY39" fmla="*/ 166311 h 35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4159" h="356877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2048383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460112" y="2906678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6189238" y="819151"/>
            <a:ext cx="2192761" cy="1443674"/>
          </a:xfrm>
          <a:prstGeom prst="wedgeEllipseCallou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Welches Kunstgenre gefällt dir gar nicht?</a:t>
            </a:r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6F294CAA-BC1D-2845-A342-51FE35B234E0}"/>
              </a:ext>
            </a:extLst>
          </p:cNvPr>
          <p:cNvSpPr/>
          <p:nvPr/>
        </p:nvSpPr>
        <p:spPr>
          <a:xfrm>
            <a:off x="7672471" y="277904"/>
            <a:ext cx="1211789" cy="1059783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149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de-DE" sz="20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600" dirty="0">
                <a:solidFill>
                  <a:schemeClr val="tx2"/>
                </a:solidFill>
                <a:sym typeface="Webdings" panose="05030102010509060703" pitchFamily="18" charset="2"/>
              </a:rPr>
              <a:t>You learn </a:t>
            </a:r>
            <a:r>
              <a:rPr lang="en-US" sz="1600" dirty="0">
                <a:solidFill>
                  <a:schemeClr val="tx2"/>
                </a:solidFill>
              </a:rPr>
              <a:t>important facts about the artist </a:t>
            </a:r>
            <a:r>
              <a:rPr lang="en-US" sz="1600" dirty="0" err="1">
                <a:solidFill>
                  <a:schemeClr val="tx2"/>
                </a:solidFill>
              </a:rPr>
              <a:t>Josep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beuys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get to know some of </a:t>
            </a:r>
            <a:r>
              <a:rPr lang="en-US" sz="1600" dirty="0" err="1">
                <a:solidFill>
                  <a:schemeClr val="tx2"/>
                </a:solidFill>
                <a:sym typeface="Wingdings" pitchFamily="2" charset="2"/>
              </a:rPr>
              <a:t>beuys</a:t>
            </a: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’ most significant 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works of art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present one of Beuys’ Artworks 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5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546316" y="185450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01" y="2571750"/>
            <a:ext cx="2485373" cy="2134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181350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150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</p:spPr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58" y="4773609"/>
            <a:ext cx="359332" cy="314000"/>
          </a:xfrm>
        </p:spPr>
        <p:txBody>
          <a:bodyPr/>
          <a:lstStyle/>
          <a:p>
            <a:fld id="{44191405-CE64-455B-8CE4-BAEDB82C984A}" type="slidenum">
              <a:rPr lang="de-DE" smtClean="0"/>
              <a:t>6</a:t>
            </a:fld>
            <a:endParaRPr lang="de-DE"/>
          </a:p>
        </p:txBody>
      </p:sp>
      <p:sp>
        <p:nvSpPr>
          <p:cNvPr id="11" name="Freihandform: Form 15">
            <a:extLst>
              <a:ext uri="{FF2B5EF4-FFF2-40B4-BE49-F238E27FC236}">
                <a16:creationId xmlns:a16="http://schemas.microsoft.com/office/drawing/2014/main" id="{8F5FCFB8-00B8-47BE-A8A0-D6140F90803A}"/>
              </a:ext>
            </a:extLst>
          </p:cNvPr>
          <p:cNvSpPr/>
          <p:nvPr/>
        </p:nvSpPr>
        <p:spPr>
          <a:xfrm>
            <a:off x="2637571" y="483518"/>
            <a:ext cx="357308" cy="356564"/>
          </a:xfrm>
          <a:custGeom>
            <a:avLst/>
            <a:gdLst>
              <a:gd name="connsiteX0" fmla="*/ 350324 w 357308"/>
              <a:gd name="connsiteY0" fmla="*/ 125816 h 356564"/>
              <a:gd name="connsiteX1" fmla="*/ 351940 w 357308"/>
              <a:gd name="connsiteY1" fmla="*/ 96145 h 356564"/>
              <a:gd name="connsiteX2" fmla="*/ 322269 w 357308"/>
              <a:gd name="connsiteY2" fmla="*/ 94529 h 356564"/>
              <a:gd name="connsiteX3" fmla="*/ 320653 w 357308"/>
              <a:gd name="connsiteY3" fmla="*/ 96145 h 356564"/>
              <a:gd name="connsiteX4" fmla="*/ 171915 w 357308"/>
              <a:gd name="connsiteY4" fmla="*/ 244883 h 356564"/>
              <a:gd name="connsiteX5" fmla="*/ 171023 w 357308"/>
              <a:gd name="connsiteY5" fmla="*/ 246411 h 356564"/>
              <a:gd name="connsiteX6" fmla="*/ 161091 w 357308"/>
              <a:gd name="connsiteY6" fmla="*/ 276082 h 356564"/>
              <a:gd name="connsiteX7" fmla="*/ 165597 w 357308"/>
              <a:gd name="connsiteY7" fmla="*/ 285506 h 356564"/>
              <a:gd name="connsiteX8" fmla="*/ 170514 w 357308"/>
              <a:gd name="connsiteY8" fmla="*/ 285506 h 356564"/>
              <a:gd name="connsiteX9" fmla="*/ 200186 w 357308"/>
              <a:gd name="connsiteY9" fmla="*/ 275573 h 356564"/>
              <a:gd name="connsiteX10" fmla="*/ 201714 w 357308"/>
              <a:gd name="connsiteY10" fmla="*/ 274682 h 356564"/>
              <a:gd name="connsiteX11" fmla="*/ 222980 w 357308"/>
              <a:gd name="connsiteY11" fmla="*/ 137659 h 356564"/>
              <a:gd name="connsiteX12" fmla="*/ 212030 w 357308"/>
              <a:gd name="connsiteY12" fmla="*/ 148866 h 356564"/>
              <a:gd name="connsiteX13" fmla="*/ 211774 w 357308"/>
              <a:gd name="connsiteY13" fmla="*/ 148866 h 356564"/>
              <a:gd name="connsiteX14" fmla="*/ 159690 w 357308"/>
              <a:gd name="connsiteY14" fmla="*/ 148866 h 356564"/>
              <a:gd name="connsiteX15" fmla="*/ 147354 w 357308"/>
              <a:gd name="connsiteY15" fmla="*/ 138916 h 356564"/>
              <a:gd name="connsiteX16" fmla="*/ 157303 w 357308"/>
              <a:gd name="connsiteY16" fmla="*/ 126580 h 356564"/>
              <a:gd name="connsiteX17" fmla="*/ 159690 w 357308"/>
              <a:gd name="connsiteY17" fmla="*/ 126580 h 356564"/>
              <a:gd name="connsiteX18" fmla="*/ 211646 w 357308"/>
              <a:gd name="connsiteY18" fmla="*/ 126580 h 356564"/>
              <a:gd name="connsiteX19" fmla="*/ 222852 w 357308"/>
              <a:gd name="connsiteY19" fmla="*/ 137531 h 356564"/>
              <a:gd name="connsiteX20" fmla="*/ 222853 w 357308"/>
              <a:gd name="connsiteY20" fmla="*/ 137659 h 356564"/>
              <a:gd name="connsiteX21" fmla="*/ 125816 w 357308"/>
              <a:gd name="connsiteY21" fmla="*/ 180956 h 356564"/>
              <a:gd name="connsiteX22" fmla="*/ 110238 w 357308"/>
              <a:gd name="connsiteY22" fmla="*/ 182632 h 356564"/>
              <a:gd name="connsiteX23" fmla="*/ 110152 w 357308"/>
              <a:gd name="connsiteY23" fmla="*/ 182739 h 356564"/>
              <a:gd name="connsiteX24" fmla="*/ 90797 w 357308"/>
              <a:gd name="connsiteY24" fmla="*/ 206935 h 356564"/>
              <a:gd name="connsiteX25" fmla="*/ 88122 w 357308"/>
              <a:gd name="connsiteY25" fmla="*/ 208208 h 356564"/>
              <a:gd name="connsiteX26" fmla="*/ 85193 w 357308"/>
              <a:gd name="connsiteY26" fmla="*/ 207189 h 356564"/>
              <a:gd name="connsiteX27" fmla="*/ 74751 w 357308"/>
              <a:gd name="connsiteY27" fmla="*/ 196620 h 356564"/>
              <a:gd name="connsiteX28" fmla="*/ 58960 w 357308"/>
              <a:gd name="connsiteY28" fmla="*/ 195272 h 356564"/>
              <a:gd name="connsiteX29" fmla="*/ 57613 w 357308"/>
              <a:gd name="connsiteY29" fmla="*/ 211063 h 356564"/>
              <a:gd name="connsiteX30" fmla="*/ 58960 w 357308"/>
              <a:gd name="connsiteY30" fmla="*/ 212410 h 356564"/>
              <a:gd name="connsiteX31" fmla="*/ 81246 w 357308"/>
              <a:gd name="connsiteY31" fmla="*/ 234695 h 356564"/>
              <a:gd name="connsiteX32" fmla="*/ 89778 w 357308"/>
              <a:gd name="connsiteY32" fmla="*/ 237879 h 356564"/>
              <a:gd name="connsiteX33" fmla="*/ 97800 w 357308"/>
              <a:gd name="connsiteY33" fmla="*/ 233804 h 356564"/>
              <a:gd name="connsiteX34" fmla="*/ 127472 w 357308"/>
              <a:gd name="connsiteY34" fmla="*/ 196620 h 356564"/>
              <a:gd name="connsiteX35" fmla="*/ 129891 w 357308"/>
              <a:gd name="connsiteY35" fmla="*/ 188470 h 356564"/>
              <a:gd name="connsiteX36" fmla="*/ 125816 w 357308"/>
              <a:gd name="connsiteY36" fmla="*/ 180956 h 356564"/>
              <a:gd name="connsiteX37" fmla="*/ 129891 w 357308"/>
              <a:gd name="connsiteY37" fmla="*/ 106714 h 356564"/>
              <a:gd name="connsiteX38" fmla="*/ 127472 w 357308"/>
              <a:gd name="connsiteY38" fmla="*/ 114992 h 356564"/>
              <a:gd name="connsiteX39" fmla="*/ 97800 w 357308"/>
              <a:gd name="connsiteY39" fmla="*/ 152049 h 356564"/>
              <a:gd name="connsiteX40" fmla="*/ 89778 w 357308"/>
              <a:gd name="connsiteY40" fmla="*/ 156124 h 356564"/>
              <a:gd name="connsiteX41" fmla="*/ 81246 w 357308"/>
              <a:gd name="connsiteY41" fmla="*/ 152941 h 356564"/>
              <a:gd name="connsiteX42" fmla="*/ 58960 w 357308"/>
              <a:gd name="connsiteY42" fmla="*/ 130655 h 356564"/>
              <a:gd name="connsiteX43" fmla="*/ 56032 w 357308"/>
              <a:gd name="connsiteY43" fmla="*/ 119958 h 356564"/>
              <a:gd name="connsiteX44" fmla="*/ 63927 w 357308"/>
              <a:gd name="connsiteY44" fmla="*/ 112063 h 356564"/>
              <a:gd name="connsiteX45" fmla="*/ 74751 w 357308"/>
              <a:gd name="connsiteY45" fmla="*/ 114992 h 356564"/>
              <a:gd name="connsiteX46" fmla="*/ 85321 w 357308"/>
              <a:gd name="connsiteY46" fmla="*/ 125434 h 356564"/>
              <a:gd name="connsiteX47" fmla="*/ 90343 w 357308"/>
              <a:gd name="connsiteY47" fmla="*/ 125888 h 356564"/>
              <a:gd name="connsiteX48" fmla="*/ 90797 w 357308"/>
              <a:gd name="connsiteY48" fmla="*/ 125434 h 356564"/>
              <a:gd name="connsiteX49" fmla="*/ 110153 w 357308"/>
              <a:gd name="connsiteY49" fmla="*/ 101239 h 356564"/>
              <a:gd name="connsiteX50" fmla="*/ 125708 w 357308"/>
              <a:gd name="connsiteY50" fmla="*/ 99364 h 356564"/>
              <a:gd name="connsiteX51" fmla="*/ 129891 w 357308"/>
              <a:gd name="connsiteY51" fmla="*/ 106969 h 356564"/>
              <a:gd name="connsiteX52" fmla="*/ 252524 w 357308"/>
              <a:gd name="connsiteY52" fmla="*/ 312503 h 356564"/>
              <a:gd name="connsiteX53" fmla="*/ 237625 w 357308"/>
              <a:gd name="connsiteY53" fmla="*/ 327402 h 356564"/>
              <a:gd name="connsiteX54" fmla="*/ 44571 w 357308"/>
              <a:gd name="connsiteY54" fmla="*/ 327402 h 356564"/>
              <a:gd name="connsiteX55" fmla="*/ 29671 w 357308"/>
              <a:gd name="connsiteY55" fmla="*/ 312503 h 356564"/>
              <a:gd name="connsiteX56" fmla="*/ 29671 w 357308"/>
              <a:gd name="connsiteY56" fmla="*/ 45080 h 356564"/>
              <a:gd name="connsiteX57" fmla="*/ 44571 w 357308"/>
              <a:gd name="connsiteY57" fmla="*/ 30181 h 356564"/>
              <a:gd name="connsiteX58" fmla="*/ 70039 w 357308"/>
              <a:gd name="connsiteY58" fmla="*/ 30181 h 356564"/>
              <a:gd name="connsiteX59" fmla="*/ 73734 w 357308"/>
              <a:gd name="connsiteY59" fmla="*/ 33871 h 356564"/>
              <a:gd name="connsiteX60" fmla="*/ 73732 w 357308"/>
              <a:gd name="connsiteY60" fmla="*/ 34001 h 356564"/>
              <a:gd name="connsiteX61" fmla="*/ 73732 w 357308"/>
              <a:gd name="connsiteY61" fmla="*/ 52466 h 356564"/>
              <a:gd name="connsiteX62" fmla="*/ 96017 w 357308"/>
              <a:gd name="connsiteY62" fmla="*/ 74751 h 356564"/>
              <a:gd name="connsiteX63" fmla="*/ 185158 w 357308"/>
              <a:gd name="connsiteY63" fmla="*/ 74751 h 356564"/>
              <a:gd name="connsiteX64" fmla="*/ 207444 w 357308"/>
              <a:gd name="connsiteY64" fmla="*/ 52466 h 356564"/>
              <a:gd name="connsiteX65" fmla="*/ 207444 w 357308"/>
              <a:gd name="connsiteY65" fmla="*/ 33874 h 356564"/>
              <a:gd name="connsiteX66" fmla="*/ 211136 w 357308"/>
              <a:gd name="connsiteY66" fmla="*/ 30181 h 356564"/>
              <a:gd name="connsiteX67" fmla="*/ 236606 w 357308"/>
              <a:gd name="connsiteY67" fmla="*/ 30181 h 356564"/>
              <a:gd name="connsiteX68" fmla="*/ 251505 w 357308"/>
              <a:gd name="connsiteY68" fmla="*/ 45080 h 356564"/>
              <a:gd name="connsiteX69" fmla="*/ 251505 w 357308"/>
              <a:gd name="connsiteY69" fmla="*/ 123524 h 356564"/>
              <a:gd name="connsiteX70" fmla="*/ 253797 w 357308"/>
              <a:gd name="connsiteY70" fmla="*/ 126962 h 356564"/>
              <a:gd name="connsiteX71" fmla="*/ 257872 w 357308"/>
              <a:gd name="connsiteY71" fmla="*/ 126198 h 356564"/>
              <a:gd name="connsiteX72" fmla="*/ 280158 w 357308"/>
              <a:gd name="connsiteY72" fmla="*/ 103913 h 356564"/>
              <a:gd name="connsiteX73" fmla="*/ 281177 w 357308"/>
              <a:gd name="connsiteY73" fmla="*/ 101239 h 356564"/>
              <a:gd name="connsiteX74" fmla="*/ 281177 w 357308"/>
              <a:gd name="connsiteY74" fmla="*/ 44571 h 356564"/>
              <a:gd name="connsiteX75" fmla="*/ 236606 w 357308"/>
              <a:gd name="connsiteY75" fmla="*/ 0 h 356564"/>
              <a:gd name="connsiteX76" fmla="*/ 44571 w 357308"/>
              <a:gd name="connsiteY76" fmla="*/ 0 h 356564"/>
              <a:gd name="connsiteX77" fmla="*/ 0 w 357308"/>
              <a:gd name="connsiteY77" fmla="*/ 44571 h 356564"/>
              <a:gd name="connsiteX78" fmla="*/ 0 w 357308"/>
              <a:gd name="connsiteY78" fmla="*/ 311994 h 356564"/>
              <a:gd name="connsiteX79" fmla="*/ 44571 w 357308"/>
              <a:gd name="connsiteY79" fmla="*/ 356564 h 356564"/>
              <a:gd name="connsiteX80" fmla="*/ 237624 w 357308"/>
              <a:gd name="connsiteY80" fmla="*/ 356564 h 356564"/>
              <a:gd name="connsiteX81" fmla="*/ 282195 w 357308"/>
              <a:gd name="connsiteY81" fmla="*/ 311994 h 356564"/>
              <a:gd name="connsiteX82" fmla="*/ 282195 w 357308"/>
              <a:gd name="connsiteY82" fmla="*/ 234186 h 356564"/>
              <a:gd name="connsiteX83" fmla="*/ 279903 w 357308"/>
              <a:gd name="connsiteY83" fmla="*/ 230748 h 356564"/>
              <a:gd name="connsiteX84" fmla="*/ 275955 w 357308"/>
              <a:gd name="connsiteY84" fmla="*/ 231639 h 356564"/>
              <a:gd name="connsiteX85" fmla="*/ 253670 w 357308"/>
              <a:gd name="connsiteY85" fmla="*/ 253925 h 356564"/>
              <a:gd name="connsiteX86" fmla="*/ 252523 w 357308"/>
              <a:gd name="connsiteY86" fmla="*/ 256471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7308" h="356564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23603"/>
              </p:ext>
            </p:extLst>
          </p:nvPr>
        </p:nvGraphicFramePr>
        <p:xfrm>
          <a:off x="356928" y="1760592"/>
          <a:ext cx="8386022" cy="258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29">
                <a:tc>
                  <a:txBody>
                    <a:bodyPr/>
                    <a:lstStyle/>
                    <a:p>
                      <a:r>
                        <a:rPr lang="es-MX" sz="1500" b="1" kern="1200" cap="all" baseline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Steps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Time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Goal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Arrival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Warm-Up: </a:t>
                      </a:r>
                      <a:r>
                        <a:rPr lang="de-DE" dirty="0" err="1"/>
                        <a:t>Getting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Know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Each</a:t>
                      </a:r>
                      <a:r>
                        <a:rPr lang="de-DE" dirty="0"/>
                        <a:t> 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 Life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Joseph Beuys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30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Expert </a:t>
                      </a:r>
                      <a:r>
                        <a:rPr lang="de-DE" dirty="0" err="1"/>
                        <a:t>groups</a:t>
                      </a:r>
                      <a:r>
                        <a:rPr lang="de-DE" dirty="0"/>
                        <a:t>: Beuys‘ </a:t>
                      </a:r>
                      <a:r>
                        <a:rPr lang="de-DE" dirty="0" err="1"/>
                        <a:t>works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art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00">
                <a:tc>
                  <a:txBody>
                    <a:bodyPr/>
                    <a:lstStyle/>
                    <a:p>
                      <a:r>
                        <a:rPr lang="de-DE" dirty="0" err="1"/>
                        <a:t>Step</a:t>
                      </a:r>
                      <a:r>
                        <a:rPr lang="de-DE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</a:t>
                      </a:r>
                      <a:r>
                        <a:rPr lang="de-DE" dirty="0" err="1"/>
                        <a:t>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Reflection</a:t>
                      </a:r>
                      <a:r>
                        <a:rPr lang="de-DE" dirty="0"/>
                        <a:t>, Preview und Goodbye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89402"/>
                  </a:ext>
                </a:extLst>
              </a:tr>
            </a:tbl>
          </a:graphicData>
        </a:graphic>
      </p:graphicFrame>
      <p:sp>
        <p:nvSpPr>
          <p:cNvPr id="24" name="Google Shape;237;p5">
            <a:extLst>
              <a:ext uri="{FF2B5EF4-FFF2-40B4-BE49-F238E27FC236}">
                <a16:creationId xmlns:a16="http://schemas.microsoft.com/office/drawing/2014/main" id="{0BE118ED-24F4-4842-B3F3-C30B8366FE2E}"/>
              </a:ext>
            </a:extLst>
          </p:cNvPr>
          <p:cNvSpPr/>
          <p:nvPr/>
        </p:nvSpPr>
        <p:spPr>
          <a:xfrm>
            <a:off x="8071545" y="3118085"/>
            <a:ext cx="434121" cy="354363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Google Shape;236;p5">
            <a:extLst>
              <a:ext uri="{FF2B5EF4-FFF2-40B4-BE49-F238E27FC236}">
                <a16:creationId xmlns:a16="http://schemas.microsoft.com/office/drawing/2014/main" id="{DCA9D00D-ECE2-D24A-9942-436621CC3228}"/>
              </a:ext>
            </a:extLst>
          </p:cNvPr>
          <p:cNvSpPr/>
          <p:nvPr/>
        </p:nvSpPr>
        <p:spPr>
          <a:xfrm>
            <a:off x="7623429" y="3957020"/>
            <a:ext cx="381000" cy="354363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637EEC-BDEE-4349-B499-4D8C05096870}"/>
              </a:ext>
            </a:extLst>
          </p:cNvPr>
          <p:cNvGrpSpPr/>
          <p:nvPr/>
        </p:nvGrpSpPr>
        <p:grpSpPr>
          <a:xfrm>
            <a:off x="7623429" y="2697257"/>
            <a:ext cx="630177" cy="354364"/>
            <a:chOff x="4246623" y="4637693"/>
            <a:chExt cx="751325" cy="354364"/>
          </a:xfrm>
        </p:grpSpPr>
        <p:sp>
          <p:nvSpPr>
            <p:cNvPr id="14" name="Google Shape;237;p5">
              <a:extLst>
                <a:ext uri="{FF2B5EF4-FFF2-40B4-BE49-F238E27FC236}">
                  <a16:creationId xmlns:a16="http://schemas.microsoft.com/office/drawing/2014/main" id="{0E6B8CC5-3DAF-AF42-90FE-7756400350A3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" name="Google Shape;237;p5">
              <a:extLst>
                <a:ext uri="{FF2B5EF4-FFF2-40B4-BE49-F238E27FC236}">
                  <a16:creationId xmlns:a16="http://schemas.microsoft.com/office/drawing/2014/main" id="{00CDB696-48FD-F743-A3CA-ED7FB00583A0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0B10A527-9ECA-DC42-BE7E-6D45C6AE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11" y="143190"/>
            <a:ext cx="1756231" cy="1508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26C53722-30B1-5241-8373-89BC19E70794}"/>
              </a:ext>
            </a:extLst>
          </p:cNvPr>
          <p:cNvSpPr/>
          <p:nvPr/>
        </p:nvSpPr>
        <p:spPr>
          <a:xfrm>
            <a:off x="6739117" y="1001485"/>
            <a:ext cx="928992" cy="679946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5" name="Google Shape;236;p5">
            <a:extLst>
              <a:ext uri="{FF2B5EF4-FFF2-40B4-BE49-F238E27FC236}">
                <a16:creationId xmlns:a16="http://schemas.microsoft.com/office/drawing/2014/main" id="{995F77E7-8330-EC4D-B312-A670D007CD21}"/>
              </a:ext>
            </a:extLst>
          </p:cNvPr>
          <p:cNvSpPr/>
          <p:nvPr/>
        </p:nvSpPr>
        <p:spPr>
          <a:xfrm>
            <a:off x="7641484" y="2247578"/>
            <a:ext cx="381000" cy="354363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236;p5">
            <a:extLst>
              <a:ext uri="{FF2B5EF4-FFF2-40B4-BE49-F238E27FC236}">
                <a16:creationId xmlns:a16="http://schemas.microsoft.com/office/drawing/2014/main" id="{2BCC29B7-2460-ED4C-8F7F-AE885A041AE4}"/>
              </a:ext>
            </a:extLst>
          </p:cNvPr>
          <p:cNvSpPr/>
          <p:nvPr/>
        </p:nvSpPr>
        <p:spPr>
          <a:xfrm>
            <a:off x="7623429" y="3118086"/>
            <a:ext cx="381000" cy="354363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440D4E-E382-754F-BFFB-9ABCE53A10BB}"/>
              </a:ext>
            </a:extLst>
          </p:cNvPr>
          <p:cNvGrpSpPr/>
          <p:nvPr/>
        </p:nvGrpSpPr>
        <p:grpSpPr>
          <a:xfrm>
            <a:off x="7605389" y="3538606"/>
            <a:ext cx="630177" cy="354364"/>
            <a:chOff x="4246623" y="4637693"/>
            <a:chExt cx="751325" cy="354364"/>
          </a:xfrm>
        </p:grpSpPr>
        <p:sp>
          <p:nvSpPr>
            <p:cNvPr id="26" name="Google Shape;237;p5">
              <a:extLst>
                <a:ext uri="{FF2B5EF4-FFF2-40B4-BE49-F238E27FC236}">
                  <a16:creationId xmlns:a16="http://schemas.microsoft.com/office/drawing/2014/main" id="{59958447-820D-CE4D-A18E-38309C133EB9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Google Shape;237;p5">
              <a:extLst>
                <a:ext uri="{FF2B5EF4-FFF2-40B4-BE49-F238E27FC236}">
                  <a16:creationId xmlns:a16="http://schemas.microsoft.com/office/drawing/2014/main" id="{CF37F584-C85F-AF4B-9EFF-40F0CD41C586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9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19" y="361950"/>
            <a:ext cx="8460232" cy="3671887"/>
          </a:xfrm>
        </p:spPr>
        <p:txBody>
          <a:bodyPr/>
          <a:lstStyle/>
          <a:p>
            <a:r>
              <a:rPr lang="en-US" sz="2400" dirty="0"/>
              <a:t>Warm-up: Getting to know each other</a:t>
            </a:r>
            <a:br>
              <a:rPr lang="de-DE" dirty="0"/>
            </a:br>
            <a:r>
              <a:rPr lang="de-DE" dirty="0"/>
              <a:t>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CHOOSE </a:t>
            </a:r>
            <a:r>
              <a:rPr lang="de-DE" sz="1500" dirty="0" err="1">
                <a:solidFill>
                  <a:schemeClr val="tx2"/>
                </a:solidFill>
              </a:rPr>
              <a:t>one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of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questions</a:t>
            </a:r>
            <a:r>
              <a:rPr lang="de-DE" sz="1500" dirty="0">
                <a:solidFill>
                  <a:schemeClr val="tx2"/>
                </a:solidFill>
              </a:rPr>
              <a:t> AND DISCUSS IT in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7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681309" y="82624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Graphic 11" descr="Chat with solid fill">
            <a:extLst>
              <a:ext uri="{FF2B5EF4-FFF2-40B4-BE49-F238E27FC236}">
                <a16:creationId xmlns:a16="http://schemas.microsoft.com/office/drawing/2014/main" id="{AD1C5D04-1826-C14F-87CA-1D95809E9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408" y="1135309"/>
            <a:ext cx="402600" cy="40260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E951C58C-F61C-A34F-B199-B8FF78DECFE6}"/>
              </a:ext>
            </a:extLst>
          </p:cNvPr>
          <p:cNvSpPr/>
          <p:nvPr/>
        </p:nvSpPr>
        <p:spPr>
          <a:xfrm>
            <a:off x="768775" y="1743819"/>
            <a:ext cx="7615226" cy="2876783"/>
          </a:xfrm>
          <a:prstGeom prst="wedgeRectCallout">
            <a:avLst>
              <a:gd name="adj1" fmla="val -38988"/>
              <a:gd name="adj2" fmla="val 6725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What role does art play in your everyday life? Is it important to you or are you new to the field?</a:t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Which art performance inspired you this year (concert, art show, museum …)?</a:t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Did you draw a self—portrait after last class? What was the process/result like?</a:t>
            </a:r>
          </a:p>
          <a:p>
            <a:pPr algn="ctr">
              <a:lnSpc>
                <a:spcPct val="114000"/>
              </a:lnSpc>
            </a:pP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7C644-4A94-724B-BBBA-39E000C8121A}"/>
              </a:ext>
            </a:extLst>
          </p:cNvPr>
          <p:cNvSpPr txBox="1"/>
          <p:nvPr/>
        </p:nvSpPr>
        <p:spPr>
          <a:xfrm>
            <a:off x="1371600" y="4240119"/>
            <a:ext cx="7317201" cy="28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b="1" dirty="0">
                <a:solidFill>
                  <a:schemeClr val="bg1"/>
                </a:solidFill>
              </a:rPr>
              <a:t>Tip: For questions 2 &amp; 3 you can share your findings/results via screensharing. </a:t>
            </a:r>
          </a:p>
        </p:txBody>
      </p:sp>
      <p:sp>
        <p:nvSpPr>
          <p:cNvPr id="14" name="Freihandform: Form 64">
            <a:extLst>
              <a:ext uri="{FF2B5EF4-FFF2-40B4-BE49-F238E27FC236}">
                <a16:creationId xmlns:a16="http://schemas.microsoft.com/office/drawing/2014/main" id="{03FD5FDD-01F2-0745-8629-96E03F76238B}"/>
              </a:ext>
            </a:extLst>
          </p:cNvPr>
          <p:cNvSpPr/>
          <p:nvPr/>
        </p:nvSpPr>
        <p:spPr>
          <a:xfrm>
            <a:off x="1126113" y="4261766"/>
            <a:ext cx="255012" cy="216326"/>
          </a:xfrm>
          <a:custGeom>
            <a:avLst/>
            <a:gdLst>
              <a:gd name="connsiteX0" fmla="*/ 187210 w 356659"/>
              <a:gd name="connsiteY0" fmla="*/ 47006 h 356070"/>
              <a:gd name="connsiteX1" fmla="*/ 187192 w 356659"/>
              <a:gd name="connsiteY1" fmla="*/ 18371 h 356070"/>
              <a:gd name="connsiteX2" fmla="*/ 187210 w 356659"/>
              <a:gd name="connsiteY2" fmla="*/ 18353 h 356070"/>
              <a:gd name="connsiteX3" fmla="*/ 202873 w 356659"/>
              <a:gd name="connsiteY3" fmla="*/ 2817 h 356070"/>
              <a:gd name="connsiteX4" fmla="*/ 213443 w 356659"/>
              <a:gd name="connsiteY4" fmla="*/ 2817 h 356070"/>
              <a:gd name="connsiteX5" fmla="*/ 282590 w 356659"/>
              <a:gd name="connsiteY5" fmla="*/ 14278 h 356070"/>
              <a:gd name="connsiteX6" fmla="*/ 291759 w 356659"/>
              <a:gd name="connsiteY6" fmla="*/ 15297 h 356070"/>
              <a:gd name="connsiteX7" fmla="*/ 350720 w 356659"/>
              <a:gd name="connsiteY7" fmla="*/ 74130 h 356070"/>
              <a:gd name="connsiteX8" fmla="*/ 350738 w 356659"/>
              <a:gd name="connsiteY8" fmla="*/ 102765 h 356070"/>
              <a:gd name="connsiteX9" fmla="*/ 350720 w 356659"/>
              <a:gd name="connsiteY9" fmla="*/ 102783 h 356070"/>
              <a:gd name="connsiteX10" fmla="*/ 311116 w 356659"/>
              <a:gd name="connsiteY10" fmla="*/ 142259 h 356070"/>
              <a:gd name="connsiteX11" fmla="*/ 282481 w 356659"/>
              <a:gd name="connsiteY11" fmla="*/ 142277 h 356070"/>
              <a:gd name="connsiteX12" fmla="*/ 282463 w 356659"/>
              <a:gd name="connsiteY12" fmla="*/ 142259 h 356070"/>
              <a:gd name="connsiteX13" fmla="*/ 247316 w 356659"/>
              <a:gd name="connsiteY13" fmla="*/ 142514 h 356070"/>
              <a:gd name="connsiteX14" fmla="*/ 213697 w 356659"/>
              <a:gd name="connsiteY14" fmla="*/ 108895 h 356070"/>
              <a:gd name="connsiteX15" fmla="*/ 203434 w 356659"/>
              <a:gd name="connsiteY15" fmla="*/ 108717 h 356070"/>
              <a:gd name="connsiteX16" fmla="*/ 203255 w 356659"/>
              <a:gd name="connsiteY16" fmla="*/ 108895 h 356070"/>
              <a:gd name="connsiteX17" fmla="*/ 16186 w 356659"/>
              <a:gd name="connsiteY17" fmla="*/ 295964 h 356070"/>
              <a:gd name="connsiteX18" fmla="*/ 16186 w 356659"/>
              <a:gd name="connsiteY18" fmla="*/ 337988 h 356070"/>
              <a:gd name="connsiteX19" fmla="*/ 18351 w 356659"/>
              <a:gd name="connsiteY19" fmla="*/ 340025 h 356070"/>
              <a:gd name="connsiteX20" fmla="*/ 60132 w 356659"/>
              <a:gd name="connsiteY20" fmla="*/ 340268 h 356070"/>
              <a:gd name="connsiteX21" fmla="*/ 60375 w 356659"/>
              <a:gd name="connsiteY21" fmla="*/ 340025 h 356070"/>
              <a:gd name="connsiteX22" fmla="*/ 247316 w 356659"/>
              <a:gd name="connsiteY22" fmla="*/ 153593 h 356070"/>
              <a:gd name="connsiteX23" fmla="*/ 247316 w 356659"/>
              <a:gd name="connsiteY23" fmla="*/ 143024 h 356070"/>
              <a:gd name="connsiteX24" fmla="*/ 161486 w 356659"/>
              <a:gd name="connsiteY24" fmla="*/ 119592 h 356070"/>
              <a:gd name="connsiteX25" fmla="*/ 119462 w 356659"/>
              <a:gd name="connsiteY25" fmla="*/ 161616 h 356070"/>
              <a:gd name="connsiteX26" fmla="*/ 109199 w 356659"/>
              <a:gd name="connsiteY26" fmla="*/ 161794 h 356070"/>
              <a:gd name="connsiteX27" fmla="*/ 109020 w 356659"/>
              <a:gd name="connsiteY27" fmla="*/ 161616 h 356070"/>
              <a:gd name="connsiteX28" fmla="*/ 96286 w 356659"/>
              <a:gd name="connsiteY28" fmla="*/ 148881 h 356070"/>
              <a:gd name="connsiteX29" fmla="*/ 89409 w 356659"/>
              <a:gd name="connsiteY29" fmla="*/ 146971 h 356070"/>
              <a:gd name="connsiteX30" fmla="*/ 1537 w 356659"/>
              <a:gd name="connsiteY30" fmla="*/ 89179 h 356070"/>
              <a:gd name="connsiteX31" fmla="*/ 3706 w 356659"/>
              <a:gd name="connsiteY31" fmla="*/ 50954 h 356070"/>
              <a:gd name="connsiteX32" fmla="*/ 9055 w 356659"/>
              <a:gd name="connsiteY32" fmla="*/ 45987 h 356070"/>
              <a:gd name="connsiteX33" fmla="*/ 16059 w 356659"/>
              <a:gd name="connsiteY33" fmla="*/ 48025 h 356070"/>
              <a:gd name="connsiteX34" fmla="*/ 52479 w 356659"/>
              <a:gd name="connsiteY34" fmla="*/ 84318 h 356070"/>
              <a:gd name="connsiteX35" fmla="*/ 57700 w 356659"/>
              <a:gd name="connsiteY35" fmla="*/ 86483 h 356070"/>
              <a:gd name="connsiteX36" fmla="*/ 78712 w 356659"/>
              <a:gd name="connsiteY36" fmla="*/ 86483 h 356070"/>
              <a:gd name="connsiteX37" fmla="*/ 86098 w 356659"/>
              <a:gd name="connsiteY37" fmla="*/ 79097 h 356070"/>
              <a:gd name="connsiteX38" fmla="*/ 86098 w 356659"/>
              <a:gd name="connsiteY38" fmla="*/ 58085 h 356070"/>
              <a:gd name="connsiteX39" fmla="*/ 83933 w 356659"/>
              <a:gd name="connsiteY39" fmla="*/ 52864 h 356070"/>
              <a:gd name="connsiteX40" fmla="*/ 47513 w 356659"/>
              <a:gd name="connsiteY40" fmla="*/ 16316 h 356070"/>
              <a:gd name="connsiteX41" fmla="*/ 45475 w 356659"/>
              <a:gd name="connsiteY41" fmla="*/ 9312 h 356070"/>
              <a:gd name="connsiteX42" fmla="*/ 50314 w 356659"/>
              <a:gd name="connsiteY42" fmla="*/ 3964 h 356070"/>
              <a:gd name="connsiteX43" fmla="*/ 144487 w 356659"/>
              <a:gd name="connsiteY43" fmla="*/ 50388 h 356070"/>
              <a:gd name="connsiteX44" fmla="*/ 146842 w 356659"/>
              <a:gd name="connsiteY44" fmla="*/ 89539 h 356070"/>
              <a:gd name="connsiteX45" fmla="*/ 148752 w 356659"/>
              <a:gd name="connsiteY45" fmla="*/ 96415 h 356070"/>
              <a:gd name="connsiteX46" fmla="*/ 161486 w 356659"/>
              <a:gd name="connsiteY46" fmla="*/ 109150 h 356070"/>
              <a:gd name="connsiteX47" fmla="*/ 161665 w 356659"/>
              <a:gd name="connsiteY47" fmla="*/ 119414 h 356070"/>
              <a:gd name="connsiteX48" fmla="*/ 161486 w 356659"/>
              <a:gd name="connsiteY48" fmla="*/ 119592 h 356070"/>
              <a:gd name="connsiteX49" fmla="*/ 260178 w 356659"/>
              <a:gd name="connsiteY49" fmla="*/ 207842 h 356070"/>
              <a:gd name="connsiteX50" fmla="*/ 247443 w 356659"/>
              <a:gd name="connsiteY50" fmla="*/ 195107 h 356070"/>
              <a:gd name="connsiteX51" fmla="*/ 237180 w 356659"/>
              <a:gd name="connsiteY51" fmla="*/ 194929 h 356070"/>
              <a:gd name="connsiteX52" fmla="*/ 237001 w 356659"/>
              <a:gd name="connsiteY52" fmla="*/ 195107 h 356070"/>
              <a:gd name="connsiteX53" fmla="*/ 194978 w 356659"/>
              <a:gd name="connsiteY53" fmla="*/ 237004 h 356070"/>
              <a:gd name="connsiteX54" fmla="*/ 194978 w 356659"/>
              <a:gd name="connsiteY54" fmla="*/ 247446 h 356070"/>
              <a:gd name="connsiteX55" fmla="*/ 207712 w 356659"/>
              <a:gd name="connsiteY55" fmla="*/ 260180 h 356070"/>
              <a:gd name="connsiteX56" fmla="*/ 209495 w 356659"/>
              <a:gd name="connsiteY56" fmla="*/ 266929 h 356070"/>
              <a:gd name="connsiteX57" fmla="*/ 267890 w 356659"/>
              <a:gd name="connsiteY57" fmla="*/ 354619 h 356070"/>
              <a:gd name="connsiteX58" fmla="*/ 281954 w 356659"/>
              <a:gd name="connsiteY58" fmla="*/ 356071 h 356070"/>
              <a:gd name="connsiteX59" fmla="*/ 305640 w 356659"/>
              <a:gd name="connsiteY59" fmla="*/ 352250 h 356070"/>
              <a:gd name="connsiteX60" fmla="*/ 310688 w 356659"/>
              <a:gd name="connsiteY60" fmla="*/ 342900 h 356070"/>
              <a:gd name="connsiteX61" fmla="*/ 308569 w 356659"/>
              <a:gd name="connsiteY61" fmla="*/ 339516 h 356070"/>
              <a:gd name="connsiteX62" fmla="*/ 272148 w 356659"/>
              <a:gd name="connsiteY62" fmla="*/ 303095 h 356070"/>
              <a:gd name="connsiteX63" fmla="*/ 269983 w 356659"/>
              <a:gd name="connsiteY63" fmla="*/ 297874 h 356070"/>
              <a:gd name="connsiteX64" fmla="*/ 269983 w 356659"/>
              <a:gd name="connsiteY64" fmla="*/ 276862 h 356070"/>
              <a:gd name="connsiteX65" fmla="*/ 277368 w 356659"/>
              <a:gd name="connsiteY65" fmla="*/ 269475 h 356070"/>
              <a:gd name="connsiteX66" fmla="*/ 277497 w 356659"/>
              <a:gd name="connsiteY66" fmla="*/ 269476 h 356070"/>
              <a:gd name="connsiteX67" fmla="*/ 298381 w 356659"/>
              <a:gd name="connsiteY67" fmla="*/ 269477 h 356070"/>
              <a:gd name="connsiteX68" fmla="*/ 303730 w 356659"/>
              <a:gd name="connsiteY68" fmla="*/ 271641 h 356070"/>
              <a:gd name="connsiteX69" fmla="*/ 340150 w 356659"/>
              <a:gd name="connsiteY69" fmla="*/ 308062 h 356070"/>
              <a:gd name="connsiteX70" fmla="*/ 347027 w 356659"/>
              <a:gd name="connsiteY70" fmla="*/ 310099 h 356070"/>
              <a:gd name="connsiteX71" fmla="*/ 352375 w 356659"/>
              <a:gd name="connsiteY71" fmla="*/ 305260 h 356070"/>
              <a:gd name="connsiteX72" fmla="*/ 306135 w 356659"/>
              <a:gd name="connsiteY72" fmla="*/ 210997 h 356070"/>
              <a:gd name="connsiteX73" fmla="*/ 266800 w 356659"/>
              <a:gd name="connsiteY73" fmla="*/ 208606 h 356070"/>
              <a:gd name="connsiteX74" fmla="*/ 260050 w 356659"/>
              <a:gd name="connsiteY74" fmla="*/ 206823 h 3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6659" h="356070">
                <a:moveTo>
                  <a:pt x="187210" y="47006"/>
                </a:moveTo>
                <a:cubicBezTo>
                  <a:pt x="179297" y="39104"/>
                  <a:pt x="179289" y="26284"/>
                  <a:pt x="187192" y="18371"/>
                </a:cubicBezTo>
                <a:cubicBezTo>
                  <a:pt x="187198" y="18365"/>
                  <a:pt x="187204" y="18360"/>
                  <a:pt x="187210" y="18353"/>
                </a:cubicBezTo>
                <a:lnTo>
                  <a:pt x="202873" y="2817"/>
                </a:lnTo>
                <a:cubicBezTo>
                  <a:pt x="205828" y="-12"/>
                  <a:pt x="210488" y="-12"/>
                  <a:pt x="213443" y="2817"/>
                </a:cubicBezTo>
                <a:cubicBezTo>
                  <a:pt x="231128" y="22058"/>
                  <a:pt x="259643" y="26784"/>
                  <a:pt x="282590" y="14278"/>
                </a:cubicBezTo>
                <a:cubicBezTo>
                  <a:pt x="285509" y="12433"/>
                  <a:pt x="289317" y="12856"/>
                  <a:pt x="291759" y="15297"/>
                </a:cubicBezTo>
                <a:lnTo>
                  <a:pt x="350720" y="74130"/>
                </a:lnTo>
                <a:cubicBezTo>
                  <a:pt x="358632" y="82032"/>
                  <a:pt x="358640" y="94853"/>
                  <a:pt x="350738" y="102765"/>
                </a:cubicBezTo>
                <a:cubicBezTo>
                  <a:pt x="350732" y="102771"/>
                  <a:pt x="350726" y="102777"/>
                  <a:pt x="350720" y="102783"/>
                </a:cubicBezTo>
                <a:lnTo>
                  <a:pt x="311116" y="142259"/>
                </a:lnTo>
                <a:cubicBezTo>
                  <a:pt x="303213" y="150172"/>
                  <a:pt x="290393" y="150180"/>
                  <a:pt x="282481" y="142277"/>
                </a:cubicBezTo>
                <a:cubicBezTo>
                  <a:pt x="282475" y="142271"/>
                  <a:pt x="282469" y="142265"/>
                  <a:pt x="282463" y="142259"/>
                </a:cubicBezTo>
                <a:close/>
                <a:moveTo>
                  <a:pt x="247316" y="142514"/>
                </a:moveTo>
                <a:lnTo>
                  <a:pt x="213697" y="108895"/>
                </a:lnTo>
                <a:cubicBezTo>
                  <a:pt x="210912" y="106012"/>
                  <a:pt x="206317" y="105932"/>
                  <a:pt x="203434" y="108717"/>
                </a:cubicBezTo>
                <a:cubicBezTo>
                  <a:pt x="203373" y="108775"/>
                  <a:pt x="203313" y="108835"/>
                  <a:pt x="203255" y="108895"/>
                </a:cubicBezTo>
                <a:lnTo>
                  <a:pt x="16186" y="295964"/>
                </a:lnTo>
                <a:cubicBezTo>
                  <a:pt x="4627" y="307587"/>
                  <a:pt x="4627" y="326364"/>
                  <a:pt x="16186" y="337988"/>
                </a:cubicBezTo>
                <a:lnTo>
                  <a:pt x="18351" y="340025"/>
                </a:lnTo>
                <a:cubicBezTo>
                  <a:pt x="29821" y="351630"/>
                  <a:pt x="48527" y="351739"/>
                  <a:pt x="60132" y="340268"/>
                </a:cubicBezTo>
                <a:cubicBezTo>
                  <a:pt x="60213" y="340188"/>
                  <a:pt x="60294" y="340107"/>
                  <a:pt x="60375" y="340025"/>
                </a:cubicBezTo>
                <a:lnTo>
                  <a:pt x="247316" y="153593"/>
                </a:lnTo>
                <a:cubicBezTo>
                  <a:pt x="250213" y="150665"/>
                  <a:pt x="250213" y="145951"/>
                  <a:pt x="247316" y="143024"/>
                </a:cubicBezTo>
                <a:moveTo>
                  <a:pt x="161486" y="119592"/>
                </a:moveTo>
                <a:lnTo>
                  <a:pt x="119462" y="161616"/>
                </a:lnTo>
                <a:cubicBezTo>
                  <a:pt x="116677" y="164499"/>
                  <a:pt x="112082" y="164579"/>
                  <a:pt x="109199" y="161794"/>
                </a:cubicBezTo>
                <a:cubicBezTo>
                  <a:pt x="109138" y="161736"/>
                  <a:pt x="109079" y="161676"/>
                  <a:pt x="109020" y="161616"/>
                </a:cubicBezTo>
                <a:lnTo>
                  <a:pt x="96286" y="148881"/>
                </a:lnTo>
                <a:cubicBezTo>
                  <a:pt x="94474" y="147106"/>
                  <a:pt x="91877" y="146385"/>
                  <a:pt x="89409" y="146971"/>
                </a:cubicBezTo>
                <a:cubicBezTo>
                  <a:pt x="49185" y="155278"/>
                  <a:pt x="9843" y="129403"/>
                  <a:pt x="1537" y="89179"/>
                </a:cubicBezTo>
                <a:cubicBezTo>
                  <a:pt x="-1088" y="76466"/>
                  <a:pt x="-341" y="63288"/>
                  <a:pt x="3706" y="50954"/>
                </a:cubicBezTo>
                <a:cubicBezTo>
                  <a:pt x="4552" y="48512"/>
                  <a:pt x="6557" y="46650"/>
                  <a:pt x="9055" y="45987"/>
                </a:cubicBezTo>
                <a:cubicBezTo>
                  <a:pt x="11587" y="45331"/>
                  <a:pt x="14274" y="46113"/>
                  <a:pt x="16059" y="48025"/>
                </a:cubicBezTo>
                <a:lnTo>
                  <a:pt x="52479" y="84318"/>
                </a:lnTo>
                <a:cubicBezTo>
                  <a:pt x="53856" y="85715"/>
                  <a:pt x="55739" y="86496"/>
                  <a:pt x="57700" y="86483"/>
                </a:cubicBezTo>
                <a:lnTo>
                  <a:pt x="78712" y="86483"/>
                </a:lnTo>
                <a:cubicBezTo>
                  <a:pt x="82791" y="86483"/>
                  <a:pt x="86098" y="83176"/>
                  <a:pt x="86098" y="79097"/>
                </a:cubicBezTo>
                <a:lnTo>
                  <a:pt x="86098" y="58085"/>
                </a:lnTo>
                <a:cubicBezTo>
                  <a:pt x="86097" y="56126"/>
                  <a:pt x="85319" y="54248"/>
                  <a:pt x="83933" y="52864"/>
                </a:cubicBezTo>
                <a:lnTo>
                  <a:pt x="47513" y="16316"/>
                </a:lnTo>
                <a:cubicBezTo>
                  <a:pt x="45601" y="14532"/>
                  <a:pt x="44819" y="11844"/>
                  <a:pt x="45475" y="9312"/>
                </a:cubicBezTo>
                <a:cubicBezTo>
                  <a:pt x="46071" y="6821"/>
                  <a:pt x="47895" y="4805"/>
                  <a:pt x="50314" y="3964"/>
                </a:cubicBezTo>
                <a:cubicBezTo>
                  <a:pt x="89139" y="-9222"/>
                  <a:pt x="131302" y="11563"/>
                  <a:pt x="144487" y="50388"/>
                </a:cubicBezTo>
                <a:cubicBezTo>
                  <a:pt x="148767" y="62991"/>
                  <a:pt x="149581" y="76514"/>
                  <a:pt x="146842" y="89539"/>
                </a:cubicBezTo>
                <a:cubicBezTo>
                  <a:pt x="146203" y="92008"/>
                  <a:pt x="146931" y="94630"/>
                  <a:pt x="148752" y="96415"/>
                </a:cubicBezTo>
                <a:lnTo>
                  <a:pt x="161486" y="109150"/>
                </a:lnTo>
                <a:cubicBezTo>
                  <a:pt x="164370" y="111935"/>
                  <a:pt x="164449" y="116530"/>
                  <a:pt x="161665" y="119414"/>
                </a:cubicBezTo>
                <a:cubicBezTo>
                  <a:pt x="161606" y="119474"/>
                  <a:pt x="161547" y="119534"/>
                  <a:pt x="161486" y="119592"/>
                </a:cubicBezTo>
                <a:moveTo>
                  <a:pt x="260178" y="207842"/>
                </a:moveTo>
                <a:lnTo>
                  <a:pt x="247443" y="195107"/>
                </a:lnTo>
                <a:cubicBezTo>
                  <a:pt x="244659" y="192224"/>
                  <a:pt x="240063" y="192144"/>
                  <a:pt x="237180" y="194929"/>
                </a:cubicBezTo>
                <a:cubicBezTo>
                  <a:pt x="237119" y="194987"/>
                  <a:pt x="237060" y="195047"/>
                  <a:pt x="237001" y="195107"/>
                </a:cubicBezTo>
                <a:lnTo>
                  <a:pt x="194978" y="237004"/>
                </a:lnTo>
                <a:cubicBezTo>
                  <a:pt x="192164" y="239916"/>
                  <a:pt x="192164" y="244534"/>
                  <a:pt x="194978" y="247446"/>
                </a:cubicBezTo>
                <a:lnTo>
                  <a:pt x="207712" y="260180"/>
                </a:lnTo>
                <a:cubicBezTo>
                  <a:pt x="209420" y="261978"/>
                  <a:pt x="210092" y="264523"/>
                  <a:pt x="209495" y="266929"/>
                </a:cubicBezTo>
                <a:cubicBezTo>
                  <a:pt x="201406" y="307270"/>
                  <a:pt x="227550" y="346529"/>
                  <a:pt x="267890" y="354619"/>
                </a:cubicBezTo>
                <a:cubicBezTo>
                  <a:pt x="272522" y="355547"/>
                  <a:pt x="277231" y="356034"/>
                  <a:pt x="281954" y="356071"/>
                </a:cubicBezTo>
                <a:cubicBezTo>
                  <a:pt x="290003" y="356076"/>
                  <a:pt x="298001" y="354786"/>
                  <a:pt x="305640" y="352250"/>
                </a:cubicBezTo>
                <a:cubicBezTo>
                  <a:pt x="309616" y="351062"/>
                  <a:pt x="311876" y="346876"/>
                  <a:pt x="310688" y="342900"/>
                </a:cubicBezTo>
                <a:cubicBezTo>
                  <a:pt x="310300" y="341602"/>
                  <a:pt x="309567" y="340432"/>
                  <a:pt x="308569" y="339516"/>
                </a:cubicBezTo>
                <a:lnTo>
                  <a:pt x="272148" y="303095"/>
                </a:lnTo>
                <a:cubicBezTo>
                  <a:pt x="270763" y="301711"/>
                  <a:pt x="269984" y="299833"/>
                  <a:pt x="269983" y="297874"/>
                </a:cubicBezTo>
                <a:lnTo>
                  <a:pt x="269983" y="276862"/>
                </a:lnTo>
                <a:cubicBezTo>
                  <a:pt x="269983" y="272783"/>
                  <a:pt x="273289" y="269476"/>
                  <a:pt x="277368" y="269475"/>
                </a:cubicBezTo>
                <a:cubicBezTo>
                  <a:pt x="277411" y="269475"/>
                  <a:pt x="277454" y="269476"/>
                  <a:pt x="277497" y="269476"/>
                </a:cubicBezTo>
                <a:lnTo>
                  <a:pt x="298381" y="269477"/>
                </a:lnTo>
                <a:cubicBezTo>
                  <a:pt x="300381" y="269457"/>
                  <a:pt x="302306" y="270237"/>
                  <a:pt x="303730" y="271641"/>
                </a:cubicBezTo>
                <a:lnTo>
                  <a:pt x="340150" y="308062"/>
                </a:lnTo>
                <a:cubicBezTo>
                  <a:pt x="341894" y="309952"/>
                  <a:pt x="344534" y="310734"/>
                  <a:pt x="347027" y="310099"/>
                </a:cubicBezTo>
                <a:cubicBezTo>
                  <a:pt x="349529" y="309526"/>
                  <a:pt x="351555" y="307693"/>
                  <a:pt x="352375" y="305260"/>
                </a:cubicBezTo>
                <a:cubicBezTo>
                  <a:pt x="365636" y="266461"/>
                  <a:pt x="344934" y="224258"/>
                  <a:pt x="306135" y="210997"/>
                </a:cubicBezTo>
                <a:cubicBezTo>
                  <a:pt x="293478" y="206671"/>
                  <a:pt x="279887" y="205845"/>
                  <a:pt x="266800" y="208606"/>
                </a:cubicBezTo>
                <a:cubicBezTo>
                  <a:pt x="264393" y="209255"/>
                  <a:pt x="261823" y="208576"/>
                  <a:pt x="260050" y="206823"/>
                </a:cubicBezTo>
              </a:path>
            </a:pathLst>
          </a:custGeom>
          <a:solidFill>
            <a:schemeClr val="bg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65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D8A77902-75CA-2248-A405-7F49E7DD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34" y="1504950"/>
            <a:ext cx="1702827" cy="4872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8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Warm-up: </a:t>
            </a:r>
            <a:r>
              <a:rPr lang="en-US" sz="2800" dirty="0" err="1"/>
              <a:t>Kennenlernen</a:t>
            </a:r>
            <a:br>
              <a:rPr lang="en-US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What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discuss</a:t>
            </a:r>
            <a:r>
              <a:rPr lang="de-DE" sz="1500" dirty="0">
                <a:solidFill>
                  <a:schemeClr val="tx2"/>
                </a:solidFill>
              </a:rPr>
              <a:t>? </a:t>
            </a:r>
            <a:r>
              <a:rPr lang="de-DE" sz="1500" dirty="0" err="1">
                <a:solidFill>
                  <a:schemeClr val="tx2"/>
                </a:solidFill>
              </a:rPr>
              <a:t>Present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24">
            <a:extLst>
              <a:ext uri="{FF2B5EF4-FFF2-40B4-BE49-F238E27FC236}">
                <a16:creationId xmlns:a16="http://schemas.microsoft.com/office/drawing/2014/main" id="{F5F791FB-0CAC-0243-AA91-A93F299E8B72}"/>
              </a:ext>
            </a:extLst>
          </p:cNvPr>
          <p:cNvSpPr/>
          <p:nvPr/>
        </p:nvSpPr>
        <p:spPr>
          <a:xfrm>
            <a:off x="547689" y="1016968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575D047-29A8-6649-8E59-55E3CCB58E5B}"/>
              </a:ext>
            </a:extLst>
          </p:cNvPr>
          <p:cNvSpPr/>
          <p:nvPr/>
        </p:nvSpPr>
        <p:spPr>
          <a:xfrm>
            <a:off x="1043548" y="1648784"/>
            <a:ext cx="3429000" cy="2438400"/>
          </a:xfrm>
          <a:prstGeom prst="wedgeEllipseCallout">
            <a:avLst>
              <a:gd name="adj1" fmla="val -43611"/>
              <a:gd name="adj2" fmla="val 73828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Our Group discussed question ___ …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D9277B2-9C2D-D749-ABE1-624D1AC3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48784"/>
            <a:ext cx="3367744" cy="289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1AFA965C-6007-8743-8556-7133D4370F55}"/>
              </a:ext>
            </a:extLst>
          </p:cNvPr>
          <p:cNvSpPr/>
          <p:nvPr/>
        </p:nvSpPr>
        <p:spPr>
          <a:xfrm>
            <a:off x="4724400" y="2234020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519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1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HAVE YOU HEARD OF JOSEPH BEUYS BEFORE? ANSWER THE POLL.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9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C6C333-E8D6-1D45-A3E2-94732742FC30}"/>
              </a:ext>
            </a:extLst>
          </p:cNvPr>
          <p:cNvSpPr/>
          <p:nvPr/>
        </p:nvSpPr>
        <p:spPr>
          <a:xfrm>
            <a:off x="2857500" y="4355132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DC3905A-3141-2144-98AC-C5B878B5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28587"/>
            <a:ext cx="3367744" cy="289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riangle 20">
            <a:extLst>
              <a:ext uri="{FF2B5EF4-FFF2-40B4-BE49-F238E27FC236}">
                <a16:creationId xmlns:a16="http://schemas.microsoft.com/office/drawing/2014/main" id="{863087B9-6EEB-0E42-9E9A-592A4D2801B1}"/>
              </a:ext>
            </a:extLst>
          </p:cNvPr>
          <p:cNvSpPr/>
          <p:nvPr/>
        </p:nvSpPr>
        <p:spPr>
          <a:xfrm>
            <a:off x="2057400" y="2313823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6C1304B6-E8E3-BB49-8F4D-3C8E72BA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0" y="1420860"/>
            <a:ext cx="2301780" cy="2301780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083F7DBD-D0FC-F84E-A77E-55C69E7E8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971" y="1030621"/>
            <a:ext cx="463029" cy="4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58876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85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4000"/>
          </a:lnSpc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defRPr sz="1000" dirty="0" err="1" smtClean="0"/>
        </a:defPPr>
      </a:lstStyle>
    </a:txDef>
  </a:objectDefaults>
  <a:extraClrSchemeLst/>
  <a:custClrLst>
    <a:custClr name="100%">
      <a:srgbClr val="788287"/>
    </a:custClr>
    <a:custClr name="100%">
      <a:srgbClr val="A0C814"/>
    </a:custClr>
    <a:custClr name="100%">
      <a:srgbClr val="5AC8F5"/>
    </a:custClr>
    <a:custClr name="100%">
      <a:srgbClr val="C8B987"/>
    </a:custClr>
    <a:custClr name="100%">
      <a:srgbClr val="EB6400"/>
    </a:custClr>
    <a:custClr name="100%">
      <a:srgbClr val="82055F"/>
    </a:custClr>
    <a:custClr name="100%">
      <a:srgbClr val="003969"/>
    </a:custClr>
    <a:custClr name="100%">
      <a:srgbClr val="502300"/>
    </a:custClr>
    <a:custClr name="100%">
      <a:srgbClr val="374105"/>
    </a:custClr>
    <a:custClr>
      <a:srgbClr val="FFFFFF"/>
    </a:custClr>
    <a:custClr name="60%">
      <a:srgbClr val="AEB4B7"/>
    </a:custClr>
    <a:custClr name="70%">
      <a:srgbClr val="BCD85B"/>
    </a:custClr>
    <a:custClr name="70%">
      <a:srgbClr val="8BD8F8"/>
    </a:custClr>
    <a:custClr name="70%">
      <a:srgbClr val="D8CEAB"/>
    </a:custClr>
    <a:custClr name="70%">
      <a:srgbClr val="F1934D"/>
    </a:custClr>
    <a:custClr name="60%">
      <a:srgbClr val="B4699F"/>
    </a:custClr>
    <a:custClr name="60%">
      <a:srgbClr val="6688A5"/>
    </a:custClr>
    <a:custClr name="60%">
      <a:srgbClr val="967B66"/>
    </a:custClr>
    <a:custClr name="60%">
      <a:srgbClr val="878D69"/>
    </a:custClr>
    <a:custClr>
      <a:srgbClr val="FFFFFF"/>
    </a:custClr>
    <a:custClr name="50%">
      <a:srgbClr val="BBC1C3"/>
    </a:custClr>
    <a:custClr name="50%">
      <a:srgbClr val="D0E389"/>
    </a:custClr>
    <a:custClr name="50%">
      <a:srgbClr val="ACE3FA"/>
    </a:custClr>
    <a:custClr name="50%">
      <a:srgbClr val="E3DCC3"/>
    </a:custClr>
    <a:custClr name="50%">
      <a:srgbClr val="F5B180"/>
    </a:custClr>
    <a:custClr name="50%">
      <a:srgbClr val="C182AF"/>
    </a:custClr>
    <a:custClr name="50%">
      <a:srgbClr val="809CB4"/>
    </a:custClr>
    <a:custClr name="50%">
      <a:srgbClr val="A89180"/>
    </a:custClr>
    <a:custClr name="50%">
      <a:srgbClr val="9BA082"/>
    </a:custClr>
    <a:custClr>
      <a:srgbClr val="FFFFFF"/>
    </a:custClr>
    <a:custClr name="30%">
      <a:srgbClr val="D6DADB"/>
    </a:custClr>
    <a:custClr name="40%">
      <a:srgbClr val="D9E9A1"/>
    </a:custClr>
    <a:custClr name="40%">
      <a:srgbClr val="BDE9FB"/>
    </a:custClr>
    <a:custClr name="40%">
      <a:srgbClr val="E9E3CF"/>
    </a:custClr>
    <a:custClr name="40%">
      <a:srgbClr val="F7C199"/>
    </a:custClr>
    <a:custClr name="30%">
      <a:srgbClr val="DAB4CF"/>
    </a:custClr>
    <a:custClr name="30%">
      <a:srgbClr val="B2C4D2"/>
    </a:custClr>
    <a:custClr name="30%">
      <a:srgbClr val="CABDB2"/>
    </a:custClr>
    <a:custClr name="30%">
      <a:srgbClr val="C3C6B4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3" id="{DB3ADB5C-4187-4346-B3B6-904702D6CE43}" vid="{5FAD3C72-313B-4CF0-8979-CC366F72E9A9}"/>
    </a:ext>
  </a:extLst>
</a:theme>
</file>

<file path=ppt/theme/theme2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8e879d9de1297dca58e37ade3d5c1c62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60cdee28f0dc46ad779379008c6ee211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nsicht (PDF)"/>
          <xsd:enumeration value="AVI"/>
          <xsd:enumeration value="Bilder (JPG)"/>
          <xsd:enumeration value="Druck (PDF)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  <xsd:enumeration value="Word 2013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 xsi:nil="true"/>
    <Vorlagentyp xmlns="d9d6aa0b-def3-4076-afc9-b5668e48dd53">Bürovorlagen: Präsentation</Vorlagentyp>
    <TaxCatchAll xmlns="c216c60e-cf8b-4564-aa4f-56f41349513c"/>
    <Druckformat xmlns="d9d6aa0b-def3-4076-afc9-b5668e48dd53">16:9</Druckformat>
    <gimmp_Vor_IntDownloadCount xmlns="d9d6aa0b-def3-4076-afc9-b5668e48dd53">260</gimmp_Vor_IntDownloadCount>
  </documentManagement>
</p:properties>
</file>

<file path=customXml/itemProps1.xml><?xml version="1.0" encoding="utf-8"?>
<ds:datastoreItem xmlns:ds="http://schemas.openxmlformats.org/officeDocument/2006/customXml" ds:itemID="{22856740-40EF-487D-A6A8-00D06008DE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481D78-6B56-4B7B-A448-50BAC21F2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6935A7-B43F-4C7C-B662-D6E9DC097339}">
  <ds:schemaRefs>
    <ds:schemaRef ds:uri="http://schemas.microsoft.com/office/2006/metadata/properties"/>
    <ds:schemaRef ds:uri="http://schemas.microsoft.com/office/infopath/2007/PartnerControls"/>
    <ds:schemaRef ds:uri="d9d6aa0b-def3-4076-afc9-b5668e48dd53"/>
    <ds:schemaRef ds:uri="c216c60e-cf8b-4564-aa4f-56f4134951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Goethe Institut</Template>
  <TotalTime>1774</TotalTime>
  <Words>912</Words>
  <Application>Microsoft Macintosh PowerPoint</Application>
  <PresentationFormat>On-screen Show (16:9)</PresentationFormat>
  <Paragraphs>111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Verdana</vt:lpstr>
      <vt:lpstr>Wingdings</vt:lpstr>
      <vt:lpstr>Wingdings 2</vt:lpstr>
      <vt:lpstr>Goethe Institut</vt:lpstr>
      <vt:lpstr>Afterschool  Program:  Be Beuys</vt:lpstr>
      <vt:lpstr>Welcome to Session 2  Please activate</vt:lpstr>
      <vt:lpstr>Welcome to Session 2  Microphone test</vt:lpstr>
      <vt:lpstr>Willkommen zu sitzung 2  Microphone test</vt:lpstr>
      <vt:lpstr>Goals for today   You learn important facts about the artist Josep beuys.   You get to know some of beuys’ most significant      works of art   You present one of Beuys’ Artworks </vt:lpstr>
      <vt:lpstr>Agenda     </vt:lpstr>
      <vt:lpstr>Warm-up: Getting to know each other   5 Min       CHOOSE one of the questions AND DISCUSS IT in your group.</vt:lpstr>
      <vt:lpstr>Warm-up: Kennenlernen     3 Min        What did your group discuss? Present.</vt:lpstr>
      <vt:lpstr>The Life of Joseph Beuys     1 Min       HAVE YOU HEARD OF JOSEPH BEUYS BEFORE? ANSWER THE POLL. </vt:lpstr>
      <vt:lpstr>The Life of Joseph Beuys     5 Min       What do you know about joseph beuys? Write down your ideas.</vt:lpstr>
      <vt:lpstr>Das Leben von Joseph Beuys     5 Min       Was wisst ihr über joseph beuys? Notiert eure Ideen.</vt:lpstr>
      <vt:lpstr>The Life of Joseph Beuys     8 Min       watch the video and take notes on the worksheet. </vt:lpstr>
      <vt:lpstr>The Life of Joseph Beuys     8 Min       discuss your notes with a partner &amp; complete the worksheet. </vt:lpstr>
      <vt:lpstr>The Life of Joseph Beuys     3 Min        Briefly respond to the questions.</vt:lpstr>
      <vt:lpstr>Expert groups: Beuys’ works of art     15 Min        explore one of Beuys‘ artworks in your group.</vt:lpstr>
      <vt:lpstr>Expert groups: Beuys’ works of art     12 Min        Present the artwork you researched in your new group.</vt:lpstr>
      <vt:lpstr>Expert groups: Beuys’ works of art     3 Min        Vote for your favorite artwork.</vt:lpstr>
      <vt:lpstr>Goals for today         You know important facts about the artist Joseph beuys.        You know some of beuys’ most       significant works of art        You can present one of Beuys’       Artworks </vt:lpstr>
      <vt:lpstr>PowerPoint Presentation</vt:lpstr>
      <vt:lpstr>Preview: Session 3  </vt:lpstr>
      <vt:lpstr>See you next week! </vt:lpstr>
      <vt:lpstr>Evans, M. (1985, May 01). Joseph Beuys Artist 01[Photograph]. AF Archive.  National Galleries (Producer). (2016, August 12). Who is Joseph Beuys? [Video file]. Retrieved September 29, 2021, from https://www.youtube.com/watch?v=e7pIGGcIoLk  Scheidemann, R. (1973, October 20). Joseph Beuys in a log-boat.[Photograph]. ČTK/DPA, Düsseldorf.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Marike Heesch</dc:creator>
  <cp:keywords/>
  <cp:lastModifiedBy>Marike Heesch</cp:lastModifiedBy>
  <cp:revision>14</cp:revision>
  <dcterms:created xsi:type="dcterms:W3CDTF">2021-09-24T17:35:27Z</dcterms:created>
  <dcterms:modified xsi:type="dcterms:W3CDTF">2021-11-17T22:26:33Z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