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366" r:id="rId5"/>
    <p:sldId id="375" r:id="rId6"/>
    <p:sldId id="376" r:id="rId7"/>
    <p:sldId id="429" r:id="rId8"/>
    <p:sldId id="378" r:id="rId9"/>
    <p:sldId id="381" r:id="rId10"/>
    <p:sldId id="418" r:id="rId11"/>
    <p:sldId id="428" r:id="rId12"/>
    <p:sldId id="441" r:id="rId13"/>
    <p:sldId id="443" r:id="rId14"/>
    <p:sldId id="431" r:id="rId15"/>
    <p:sldId id="266" r:id="rId16"/>
    <p:sldId id="430" r:id="rId17"/>
    <p:sldId id="444" r:id="rId18"/>
    <p:sldId id="452" r:id="rId19"/>
    <p:sldId id="432" r:id="rId20"/>
    <p:sldId id="434" r:id="rId21"/>
    <p:sldId id="448" r:id="rId22"/>
    <p:sldId id="436" r:id="rId23"/>
    <p:sldId id="457" r:id="rId24"/>
    <p:sldId id="450" r:id="rId25"/>
    <p:sldId id="438" r:id="rId26"/>
    <p:sldId id="447" r:id="rId27"/>
    <p:sldId id="440" r:id="rId28"/>
    <p:sldId id="421" r:id="rId29"/>
    <p:sldId id="446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EDF"/>
    <a:srgbClr val="F0A037"/>
    <a:srgbClr val="F0F0F0"/>
    <a:srgbClr val="D0BD11"/>
    <a:srgbClr val="FFC400"/>
    <a:srgbClr val="92900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78" autoAdjust="0"/>
    <p:restoredTop sz="94676" autoAdjust="0"/>
  </p:normalViewPr>
  <p:slideViewPr>
    <p:cSldViewPr showGuides="1">
      <p:cViewPr varScale="1">
        <p:scale>
          <a:sx n="138" d="100"/>
          <a:sy n="138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03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DAB5E7B-B534-406B-9702-EE3A1D10E0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AA5F9D-BDF3-4C04-8A81-532C28C657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3F92-56AF-4158-9E06-642A175EEE34}" type="datetimeFigureOut">
              <a:rPr lang="de-DE" smtClean="0"/>
              <a:t>14.03.22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59068-080E-4FC2-82A5-8724109665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7C65A-DF51-4B53-962A-0E005BC78A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EE568-95B1-4228-A1D8-BA2B80E8C8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91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27563-9F6B-455B-AB19-0A3BBB245EA9}" type="datetimeFigureOut">
              <a:rPr lang="de-DE" smtClean="0"/>
              <a:t>14.03.22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2B8AD-BDB7-4D70-BE38-ABA6D91A802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33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1" name="Grafik 9">
            <a:extLst>
              <a:ext uri="{FF2B5EF4-FFF2-40B4-BE49-F238E27FC236}">
                <a16:creationId xmlns:a16="http://schemas.microsoft.com/office/drawing/2014/main" id="{CC87EE01-E43C-459B-BCB3-ABFCC214D2D4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362426"/>
            <a:ext cx="1080000" cy="1080000"/>
          </a:xfrm>
          <a:custGeom>
            <a:avLst/>
            <a:gdLst>
              <a:gd name="connsiteX0" fmla="*/ 4939393 w 5142865"/>
              <a:gd name="connsiteY0" fmla="*/ 2571297 h 5142592"/>
              <a:gd name="connsiteX1" fmla="*/ 5142865 w 5142865"/>
              <a:gd name="connsiteY1" fmla="*/ 2571297 h 5142592"/>
              <a:gd name="connsiteX2" fmla="*/ 2571478 w 5142865"/>
              <a:gd name="connsiteY2" fmla="*/ 5142593 h 5142592"/>
              <a:gd name="connsiteX3" fmla="*/ 0 w 5142865"/>
              <a:gd name="connsiteY3" fmla="*/ 2571297 h 5142592"/>
              <a:gd name="connsiteX4" fmla="*/ 2571387 w 5142865"/>
              <a:gd name="connsiteY4" fmla="*/ 0 h 5142592"/>
              <a:gd name="connsiteX5" fmla="*/ 2571387 w 5142865"/>
              <a:gd name="connsiteY5" fmla="*/ 204924 h 5142592"/>
              <a:gd name="connsiteX6" fmla="*/ 204742 w 5142865"/>
              <a:gd name="connsiteY6" fmla="*/ 2571478 h 5142592"/>
              <a:gd name="connsiteX7" fmla="*/ 2571478 w 5142865"/>
              <a:gd name="connsiteY7" fmla="*/ 4938033 h 5142592"/>
              <a:gd name="connsiteX8" fmla="*/ 4939121 w 5142865"/>
              <a:gd name="connsiteY8" fmla="*/ 2571478 h 5142592"/>
              <a:gd name="connsiteX9" fmla="*/ 2571478 w 5142865"/>
              <a:gd name="connsiteY9" fmla="*/ 411571 h 5142592"/>
              <a:gd name="connsiteX10" fmla="*/ 411571 w 5142865"/>
              <a:gd name="connsiteY10" fmla="*/ 2571478 h 5142592"/>
              <a:gd name="connsiteX11" fmla="*/ 2571478 w 5142865"/>
              <a:gd name="connsiteY11" fmla="*/ 4731385 h 5142592"/>
              <a:gd name="connsiteX12" fmla="*/ 4729843 w 5142865"/>
              <a:gd name="connsiteY12" fmla="*/ 2571297 h 5142592"/>
              <a:gd name="connsiteX13" fmla="*/ 4524466 w 5142865"/>
              <a:gd name="connsiteY13" fmla="*/ 2571297 h 5142592"/>
              <a:gd name="connsiteX14" fmla="*/ 2571387 w 5142865"/>
              <a:gd name="connsiteY14" fmla="*/ 4523015 h 5142592"/>
              <a:gd name="connsiteX15" fmla="*/ 619760 w 5142865"/>
              <a:gd name="connsiteY15" fmla="*/ 2571297 h 5142592"/>
              <a:gd name="connsiteX16" fmla="*/ 2571387 w 5142865"/>
              <a:gd name="connsiteY16" fmla="*/ 619851 h 5142592"/>
              <a:gd name="connsiteX17" fmla="*/ 2571478 w 5142865"/>
              <a:gd name="connsiteY17" fmla="*/ 827677 h 5142592"/>
              <a:gd name="connsiteX18" fmla="*/ 2571478 w 5142865"/>
              <a:gd name="connsiteY18" fmla="*/ 1034687 h 5142592"/>
              <a:gd name="connsiteX19" fmla="*/ 1034596 w 5142865"/>
              <a:gd name="connsiteY19" fmla="*/ 2571569 h 5142592"/>
              <a:gd name="connsiteX20" fmla="*/ 2571478 w 5142865"/>
              <a:gd name="connsiteY20" fmla="*/ 4108450 h 5142592"/>
              <a:gd name="connsiteX21" fmla="*/ 4109720 w 5142865"/>
              <a:gd name="connsiteY21" fmla="*/ 2571569 h 5142592"/>
              <a:gd name="connsiteX22" fmla="*/ 4315007 w 5142865"/>
              <a:gd name="connsiteY22" fmla="*/ 2571569 h 5142592"/>
              <a:gd name="connsiteX23" fmla="*/ 2571206 w 5142865"/>
              <a:gd name="connsiteY23" fmla="*/ 4317274 h 5142592"/>
              <a:gd name="connsiteX24" fmla="*/ 825500 w 5142865"/>
              <a:gd name="connsiteY24" fmla="*/ 2571297 h 5142592"/>
              <a:gd name="connsiteX25" fmla="*/ 2571387 w 5142865"/>
              <a:gd name="connsiteY25" fmla="*/ 827677 h 5142592"/>
              <a:gd name="connsiteX26" fmla="*/ 1239066 w 5142865"/>
              <a:gd name="connsiteY26" fmla="*/ 2571297 h 5142592"/>
              <a:gd name="connsiteX27" fmla="*/ 2571297 w 5142865"/>
              <a:gd name="connsiteY27" fmla="*/ 3903890 h 5142592"/>
              <a:gd name="connsiteX28" fmla="*/ 3904797 w 5142865"/>
              <a:gd name="connsiteY28" fmla="*/ 2571478 h 5142592"/>
              <a:gd name="connsiteX29" fmla="*/ 3700689 w 5142865"/>
              <a:gd name="connsiteY29" fmla="*/ 2571478 h 5142592"/>
              <a:gd name="connsiteX30" fmla="*/ 2571024 w 5142865"/>
              <a:gd name="connsiteY30" fmla="*/ 3699057 h 5142592"/>
              <a:gd name="connsiteX31" fmla="*/ 1443446 w 5142865"/>
              <a:gd name="connsiteY31" fmla="*/ 2571478 h 5142592"/>
              <a:gd name="connsiteX32" fmla="*/ 2571024 w 5142865"/>
              <a:gd name="connsiteY32" fmla="*/ 1443900 h 5142592"/>
              <a:gd name="connsiteX33" fmla="*/ 2571024 w 5142865"/>
              <a:gd name="connsiteY33" fmla="*/ 1239248 h 5142592"/>
              <a:gd name="connsiteX34" fmla="*/ 1239066 w 5142865"/>
              <a:gd name="connsiteY34" fmla="*/ 2571297 h 5142592"/>
              <a:gd name="connsiteX35" fmla="*/ 2571297 w 5142865"/>
              <a:gd name="connsiteY35" fmla="*/ 3289028 h 5142592"/>
              <a:gd name="connsiteX36" fmla="*/ 3289935 w 5142865"/>
              <a:gd name="connsiteY36" fmla="*/ 2571297 h 5142592"/>
              <a:gd name="connsiteX37" fmla="*/ 3493407 w 5142865"/>
              <a:gd name="connsiteY37" fmla="*/ 2571297 h 5142592"/>
              <a:gd name="connsiteX38" fmla="*/ 2571206 w 5142865"/>
              <a:gd name="connsiteY38" fmla="*/ 3494767 h 5142592"/>
              <a:gd name="connsiteX39" fmla="*/ 1647735 w 5142865"/>
              <a:gd name="connsiteY39" fmla="*/ 2572566 h 5142592"/>
              <a:gd name="connsiteX40" fmla="*/ 2569936 w 5142865"/>
              <a:gd name="connsiteY40" fmla="*/ 1649095 h 5142592"/>
              <a:gd name="connsiteX41" fmla="*/ 2571387 w 5142865"/>
              <a:gd name="connsiteY41" fmla="*/ 1649095 h 5142592"/>
              <a:gd name="connsiteX42" fmla="*/ 2571387 w 5142865"/>
              <a:gd name="connsiteY42" fmla="*/ 1853928 h 5142592"/>
              <a:gd name="connsiteX43" fmla="*/ 1853746 w 5142865"/>
              <a:gd name="connsiteY43" fmla="*/ 2571569 h 5142592"/>
              <a:gd name="connsiteX44" fmla="*/ 2571387 w 5142865"/>
              <a:gd name="connsiteY44" fmla="*/ 3289210 h 5142592"/>
              <a:gd name="connsiteX45" fmla="*/ 4205152 w 5142865"/>
              <a:gd name="connsiteY45" fmla="*/ 208915 h 5142592"/>
              <a:gd name="connsiteX46" fmla="*/ 4934041 w 5142865"/>
              <a:gd name="connsiteY46" fmla="*/ 937804 h 5142592"/>
              <a:gd name="connsiteX47" fmla="*/ 4205152 w 5142865"/>
              <a:gd name="connsiteY47" fmla="*/ 1666694 h 5142592"/>
              <a:gd name="connsiteX48" fmla="*/ 3476262 w 5142865"/>
              <a:gd name="connsiteY48" fmla="*/ 937895 h 5142592"/>
              <a:gd name="connsiteX49" fmla="*/ 4205061 w 5142865"/>
              <a:gd name="connsiteY49" fmla="*/ 208915 h 5142592"/>
              <a:gd name="connsiteX50" fmla="*/ 4205152 w 5142865"/>
              <a:gd name="connsiteY50" fmla="*/ 208915 h 5142592"/>
              <a:gd name="connsiteX51" fmla="*/ 4205152 w 5142865"/>
              <a:gd name="connsiteY51" fmla="*/ 1875609 h 5142592"/>
              <a:gd name="connsiteX52" fmla="*/ 5142775 w 5142865"/>
              <a:gd name="connsiteY52" fmla="*/ 937623 h 5142592"/>
              <a:gd name="connsiteX53" fmla="*/ 4204789 w 5142865"/>
              <a:gd name="connsiteY53" fmla="*/ 0 h 5142592"/>
              <a:gd name="connsiteX54" fmla="*/ 3267166 w 5142865"/>
              <a:gd name="connsiteY54" fmla="*/ 937804 h 5142592"/>
              <a:gd name="connsiteX55" fmla="*/ 4204970 w 5142865"/>
              <a:gd name="connsiteY55" fmla="*/ 1875609 h 5142592"/>
              <a:gd name="connsiteX56" fmla="*/ 4205152 w 5142865"/>
              <a:gd name="connsiteY56" fmla="*/ 1875609 h 51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2865" h="5142592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 w="90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B5C7F013-F894-45E1-9305-68CC27AC7347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4068395"/>
            <a:ext cx="1080000" cy="713885"/>
          </a:xfrm>
          <a:custGeom>
            <a:avLst/>
            <a:gdLst>
              <a:gd name="connsiteX0" fmla="*/ 348687 w 7775446"/>
              <a:gd name="connsiteY0" fmla="*/ 4863204 h 5139605"/>
              <a:gd name="connsiteX1" fmla="*/ 309178 w 7775446"/>
              <a:gd name="connsiteY1" fmla="*/ 4824019 h 5139605"/>
              <a:gd name="connsiteX2" fmla="*/ 257743 w 7775446"/>
              <a:gd name="connsiteY2" fmla="*/ 4798789 h 5139605"/>
              <a:gd name="connsiteX3" fmla="*/ 206227 w 7775446"/>
              <a:gd name="connsiteY3" fmla="*/ 4776641 h 5139605"/>
              <a:gd name="connsiteX4" fmla="*/ 166880 w 7775446"/>
              <a:gd name="connsiteY4" fmla="*/ 4747354 h 5139605"/>
              <a:gd name="connsiteX5" fmla="*/ 151222 w 7775446"/>
              <a:gd name="connsiteY5" fmla="*/ 4700543 h 5139605"/>
              <a:gd name="connsiteX6" fmla="*/ 156577 w 7775446"/>
              <a:gd name="connsiteY6" fmla="*/ 4668092 h 5139605"/>
              <a:gd name="connsiteX7" fmla="*/ 173613 w 7775446"/>
              <a:gd name="connsiteY7" fmla="*/ 4641807 h 5139605"/>
              <a:gd name="connsiteX8" fmla="*/ 203225 w 7775446"/>
              <a:gd name="connsiteY8" fmla="*/ 4624364 h 5139605"/>
              <a:gd name="connsiteX9" fmla="*/ 247277 w 7775446"/>
              <a:gd name="connsiteY9" fmla="*/ 4617793 h 5139605"/>
              <a:gd name="connsiteX10" fmla="*/ 297495 w 7775446"/>
              <a:gd name="connsiteY10" fmla="*/ 4623634 h 5139605"/>
              <a:gd name="connsiteX11" fmla="*/ 343495 w 7775446"/>
              <a:gd name="connsiteY11" fmla="*/ 4639859 h 5139605"/>
              <a:gd name="connsiteX12" fmla="*/ 350229 w 7775446"/>
              <a:gd name="connsiteY12" fmla="*/ 4605867 h 5139605"/>
              <a:gd name="connsiteX13" fmla="*/ 302201 w 7775446"/>
              <a:gd name="connsiteY13" fmla="*/ 4588018 h 5139605"/>
              <a:gd name="connsiteX14" fmla="*/ 244844 w 7775446"/>
              <a:gd name="connsiteY14" fmla="*/ 4581771 h 5139605"/>
              <a:gd name="connsiteX15" fmla="*/ 187243 w 7775446"/>
              <a:gd name="connsiteY15" fmla="*/ 4590776 h 5139605"/>
              <a:gd name="connsiteX16" fmla="*/ 146679 w 7775446"/>
              <a:gd name="connsiteY16" fmla="*/ 4615764 h 5139605"/>
              <a:gd name="connsiteX17" fmla="*/ 122341 w 7775446"/>
              <a:gd name="connsiteY17" fmla="*/ 4653569 h 5139605"/>
              <a:gd name="connsiteX18" fmla="*/ 114228 w 7775446"/>
              <a:gd name="connsiteY18" fmla="*/ 4702246 h 5139605"/>
              <a:gd name="connsiteX19" fmla="*/ 129967 w 7775446"/>
              <a:gd name="connsiteY19" fmla="*/ 4762443 h 5139605"/>
              <a:gd name="connsiteX20" fmla="*/ 169314 w 7775446"/>
              <a:gd name="connsiteY20" fmla="*/ 4799599 h 5139605"/>
              <a:gd name="connsiteX21" fmla="*/ 220749 w 7775446"/>
              <a:gd name="connsiteY21" fmla="*/ 4824749 h 5139605"/>
              <a:gd name="connsiteX22" fmla="*/ 272427 w 7775446"/>
              <a:gd name="connsiteY22" fmla="*/ 4847464 h 5139605"/>
              <a:gd name="connsiteX23" fmla="*/ 311774 w 7775446"/>
              <a:gd name="connsiteY23" fmla="*/ 4878698 h 5139605"/>
              <a:gd name="connsiteX24" fmla="*/ 327432 w 7775446"/>
              <a:gd name="connsiteY24" fmla="*/ 4927862 h 5139605"/>
              <a:gd name="connsiteX25" fmla="*/ 302201 w 7775446"/>
              <a:gd name="connsiteY25" fmla="*/ 4999093 h 5139605"/>
              <a:gd name="connsiteX26" fmla="*/ 226995 w 7775446"/>
              <a:gd name="connsiteY26" fmla="*/ 5024080 h 5139605"/>
              <a:gd name="connsiteX27" fmla="*/ 166880 w 7775446"/>
              <a:gd name="connsiteY27" fmla="*/ 5015399 h 5139605"/>
              <a:gd name="connsiteX28" fmla="*/ 116662 w 7775446"/>
              <a:gd name="connsiteY28" fmla="*/ 4991061 h 5139605"/>
              <a:gd name="connsiteX29" fmla="*/ 109847 w 7775446"/>
              <a:gd name="connsiteY29" fmla="*/ 5026271 h 5139605"/>
              <a:gd name="connsiteX30" fmla="*/ 162661 w 7775446"/>
              <a:gd name="connsiteY30" fmla="*/ 5051096 h 5139605"/>
              <a:gd name="connsiteX31" fmla="*/ 227563 w 7775446"/>
              <a:gd name="connsiteY31" fmla="*/ 5060101 h 5139605"/>
              <a:gd name="connsiteX32" fmla="*/ 329216 w 7775446"/>
              <a:gd name="connsiteY32" fmla="*/ 5025540 h 5139605"/>
              <a:gd name="connsiteX33" fmla="*/ 363777 w 7775446"/>
              <a:gd name="connsiteY33" fmla="*/ 4926321 h 5139605"/>
              <a:gd name="connsiteX34" fmla="*/ 348038 w 7775446"/>
              <a:gd name="connsiteY34" fmla="*/ 4863447 h 5139605"/>
              <a:gd name="connsiteX35" fmla="*/ 690316 w 7775446"/>
              <a:gd name="connsiteY35" fmla="*/ 4777776 h 5139605"/>
              <a:gd name="connsiteX36" fmla="*/ 665978 w 7775446"/>
              <a:gd name="connsiteY36" fmla="*/ 4720176 h 5139605"/>
              <a:gd name="connsiteX37" fmla="*/ 627036 w 7775446"/>
              <a:gd name="connsiteY37" fmla="*/ 4689672 h 5139605"/>
              <a:gd name="connsiteX38" fmla="*/ 574466 w 7775446"/>
              <a:gd name="connsiteY38" fmla="*/ 4680423 h 5139605"/>
              <a:gd name="connsiteX39" fmla="*/ 516540 w 7775446"/>
              <a:gd name="connsiteY39" fmla="*/ 4692430 h 5139605"/>
              <a:gd name="connsiteX40" fmla="*/ 474678 w 7775446"/>
              <a:gd name="connsiteY40" fmla="*/ 4725936 h 5139605"/>
              <a:gd name="connsiteX41" fmla="*/ 472813 w 7775446"/>
              <a:gd name="connsiteY41" fmla="*/ 4725936 h 5139605"/>
              <a:gd name="connsiteX42" fmla="*/ 465430 w 7775446"/>
              <a:gd name="connsiteY42" fmla="*/ 4685940 h 5139605"/>
              <a:gd name="connsiteX43" fmla="*/ 440199 w 7775446"/>
              <a:gd name="connsiteY43" fmla="*/ 4687805 h 5139605"/>
              <a:gd name="connsiteX44" fmla="*/ 440199 w 7775446"/>
              <a:gd name="connsiteY44" fmla="*/ 5139606 h 5139605"/>
              <a:gd name="connsiteX45" fmla="*/ 475733 w 7775446"/>
              <a:gd name="connsiteY45" fmla="*/ 5139606 h 5139605"/>
              <a:gd name="connsiteX46" fmla="*/ 475733 w 7775446"/>
              <a:gd name="connsiteY46" fmla="*/ 5064969 h 5139605"/>
              <a:gd name="connsiteX47" fmla="*/ 475165 w 7775446"/>
              <a:gd name="connsiteY47" fmla="*/ 5015075 h 5139605"/>
              <a:gd name="connsiteX48" fmla="*/ 476463 w 7775446"/>
              <a:gd name="connsiteY48" fmla="*/ 5014507 h 5139605"/>
              <a:gd name="connsiteX49" fmla="*/ 517676 w 7775446"/>
              <a:gd name="connsiteY49" fmla="*/ 5048743 h 5139605"/>
              <a:gd name="connsiteX50" fmla="*/ 570490 w 7775446"/>
              <a:gd name="connsiteY50" fmla="*/ 5058640 h 5139605"/>
              <a:gd name="connsiteX51" fmla="*/ 624440 w 7775446"/>
              <a:gd name="connsiteY51" fmla="*/ 5048743 h 5139605"/>
              <a:gd name="connsiteX52" fmla="*/ 665004 w 7775446"/>
              <a:gd name="connsiteY52" fmla="*/ 5016292 h 5139605"/>
              <a:gd name="connsiteX53" fmla="*/ 690235 w 7775446"/>
              <a:gd name="connsiteY53" fmla="*/ 4957474 h 5139605"/>
              <a:gd name="connsiteX54" fmla="*/ 698916 w 7775446"/>
              <a:gd name="connsiteY54" fmla="*/ 4868639 h 5139605"/>
              <a:gd name="connsiteX55" fmla="*/ 690803 w 7775446"/>
              <a:gd name="connsiteY55" fmla="*/ 4777776 h 5139605"/>
              <a:gd name="connsiteX56" fmla="*/ 656567 w 7775446"/>
              <a:gd name="connsiteY56" fmla="*/ 4946927 h 5139605"/>
              <a:gd name="connsiteX57" fmla="*/ 636204 w 7775446"/>
              <a:gd name="connsiteY57" fmla="*/ 4995604 h 5139605"/>
              <a:gd name="connsiteX58" fmla="*/ 604889 w 7775446"/>
              <a:gd name="connsiteY58" fmla="*/ 5019942 h 5139605"/>
              <a:gd name="connsiteX59" fmla="*/ 564325 w 7775446"/>
              <a:gd name="connsiteY59" fmla="*/ 5026676 h 5139605"/>
              <a:gd name="connsiteX60" fmla="*/ 508428 w 7775446"/>
              <a:gd name="connsiteY60" fmla="*/ 5011343 h 5139605"/>
              <a:gd name="connsiteX61" fmla="*/ 475977 w 7775446"/>
              <a:gd name="connsiteY61" fmla="*/ 4975566 h 5139605"/>
              <a:gd name="connsiteX62" fmla="*/ 475977 w 7775446"/>
              <a:gd name="connsiteY62" fmla="*/ 4763335 h 5139605"/>
              <a:gd name="connsiteX63" fmla="*/ 513782 w 7775446"/>
              <a:gd name="connsiteY63" fmla="*/ 4727233 h 5139605"/>
              <a:gd name="connsiteX64" fmla="*/ 567326 w 7775446"/>
              <a:gd name="connsiteY64" fmla="*/ 4714577 h 5139605"/>
              <a:gd name="connsiteX65" fmla="*/ 608377 w 7775446"/>
              <a:gd name="connsiteY65" fmla="*/ 4721392 h 5139605"/>
              <a:gd name="connsiteX66" fmla="*/ 638800 w 7775446"/>
              <a:gd name="connsiteY66" fmla="*/ 4745163 h 5139605"/>
              <a:gd name="connsiteX67" fmla="*/ 657703 w 7775446"/>
              <a:gd name="connsiteY67" fmla="*/ 4792136 h 5139605"/>
              <a:gd name="connsiteX68" fmla="*/ 664274 w 7775446"/>
              <a:gd name="connsiteY68" fmla="*/ 4868071 h 5139605"/>
              <a:gd name="connsiteX69" fmla="*/ 656648 w 7775446"/>
              <a:gd name="connsiteY69" fmla="*/ 4947008 h 5139605"/>
              <a:gd name="connsiteX70" fmla="*/ 813549 w 7775446"/>
              <a:gd name="connsiteY70" fmla="*/ 5051907 h 5139605"/>
              <a:gd name="connsiteX71" fmla="*/ 813549 w 7775446"/>
              <a:gd name="connsiteY71" fmla="*/ 4860770 h 5139605"/>
              <a:gd name="connsiteX72" fmla="*/ 821662 w 7775446"/>
              <a:gd name="connsiteY72" fmla="*/ 4801871 h 5139605"/>
              <a:gd name="connsiteX73" fmla="*/ 843729 w 7775446"/>
              <a:gd name="connsiteY73" fmla="*/ 4757170 h 5139605"/>
              <a:gd name="connsiteX74" fmla="*/ 876180 w 7775446"/>
              <a:gd name="connsiteY74" fmla="*/ 4728856 h 5139605"/>
              <a:gd name="connsiteX75" fmla="*/ 915040 w 7775446"/>
              <a:gd name="connsiteY75" fmla="*/ 4718959 h 5139605"/>
              <a:gd name="connsiteX76" fmla="*/ 930698 w 7775446"/>
              <a:gd name="connsiteY76" fmla="*/ 4719527 h 5139605"/>
              <a:gd name="connsiteX77" fmla="*/ 945220 w 7775446"/>
              <a:gd name="connsiteY77" fmla="*/ 4722610 h 5139605"/>
              <a:gd name="connsiteX78" fmla="*/ 947816 w 7775446"/>
              <a:gd name="connsiteY78" fmla="*/ 4686264 h 5139605"/>
              <a:gd name="connsiteX79" fmla="*/ 933375 w 7775446"/>
              <a:gd name="connsiteY79" fmla="*/ 4683262 h 5139605"/>
              <a:gd name="connsiteX80" fmla="*/ 917149 w 7775446"/>
              <a:gd name="connsiteY80" fmla="*/ 4682045 h 5139605"/>
              <a:gd name="connsiteX81" fmla="*/ 852247 w 7775446"/>
              <a:gd name="connsiteY81" fmla="*/ 4707681 h 5139605"/>
              <a:gd name="connsiteX82" fmla="*/ 810385 w 7775446"/>
              <a:gd name="connsiteY82" fmla="*/ 4775017 h 5139605"/>
              <a:gd name="connsiteX83" fmla="*/ 809087 w 7775446"/>
              <a:gd name="connsiteY83" fmla="*/ 4775018 h 5139605"/>
              <a:gd name="connsiteX84" fmla="*/ 807789 w 7775446"/>
              <a:gd name="connsiteY84" fmla="*/ 4725206 h 5139605"/>
              <a:gd name="connsiteX85" fmla="*/ 806491 w 7775446"/>
              <a:gd name="connsiteY85" fmla="*/ 4686264 h 5139605"/>
              <a:gd name="connsiteX86" fmla="*/ 778826 w 7775446"/>
              <a:gd name="connsiteY86" fmla="*/ 4688779 h 5139605"/>
              <a:gd name="connsiteX87" fmla="*/ 778826 w 7775446"/>
              <a:gd name="connsiteY87" fmla="*/ 5051907 h 5139605"/>
              <a:gd name="connsiteX88" fmla="*/ 1206370 w 7775446"/>
              <a:gd name="connsiteY88" fmla="*/ 5051907 h 5139605"/>
              <a:gd name="connsiteX89" fmla="*/ 1232980 w 7775446"/>
              <a:gd name="connsiteY89" fmla="*/ 5051907 h 5139605"/>
              <a:gd name="connsiteX90" fmla="*/ 1232980 w 7775446"/>
              <a:gd name="connsiteY90" fmla="*/ 4806577 h 5139605"/>
              <a:gd name="connsiteX91" fmla="*/ 1226489 w 7775446"/>
              <a:gd name="connsiteY91" fmla="*/ 4747353 h 5139605"/>
              <a:gd name="connsiteX92" fmla="*/ 1206370 w 7775446"/>
              <a:gd name="connsiteY92" fmla="*/ 4708169 h 5139605"/>
              <a:gd name="connsiteX93" fmla="*/ 1171241 w 7775446"/>
              <a:gd name="connsiteY93" fmla="*/ 4686264 h 5139605"/>
              <a:gd name="connsiteX94" fmla="*/ 1120131 w 7775446"/>
              <a:gd name="connsiteY94" fmla="*/ 4679611 h 5139605"/>
              <a:gd name="connsiteX95" fmla="*/ 1018478 w 7775446"/>
              <a:gd name="connsiteY95" fmla="*/ 4702895 h 5139605"/>
              <a:gd name="connsiteX96" fmla="*/ 1022615 w 7775446"/>
              <a:gd name="connsiteY96" fmla="*/ 4733805 h 5139605"/>
              <a:gd name="connsiteX97" fmla="*/ 1066749 w 7775446"/>
              <a:gd name="connsiteY97" fmla="*/ 4716849 h 5139605"/>
              <a:gd name="connsiteX98" fmla="*/ 1114614 w 7775446"/>
              <a:gd name="connsiteY98" fmla="*/ 4711495 h 5139605"/>
              <a:gd name="connsiteX99" fmla="*/ 1151771 w 7775446"/>
              <a:gd name="connsiteY99" fmla="*/ 4715957 h 5139605"/>
              <a:gd name="connsiteX100" fmla="*/ 1177975 w 7775446"/>
              <a:gd name="connsiteY100" fmla="*/ 4730398 h 5139605"/>
              <a:gd name="connsiteX101" fmla="*/ 1193470 w 7775446"/>
              <a:gd name="connsiteY101" fmla="*/ 4757819 h 5139605"/>
              <a:gd name="connsiteX102" fmla="*/ 1198419 w 7775446"/>
              <a:gd name="connsiteY102" fmla="*/ 4800979 h 5139605"/>
              <a:gd name="connsiteX103" fmla="*/ 1198419 w 7775446"/>
              <a:gd name="connsiteY103" fmla="*/ 4850305 h 5139605"/>
              <a:gd name="connsiteX104" fmla="*/ 1161344 w 7775446"/>
              <a:gd name="connsiteY104" fmla="*/ 4838866 h 5139605"/>
              <a:gd name="connsiteX105" fmla="*/ 1118022 w 7775446"/>
              <a:gd name="connsiteY105" fmla="*/ 4834566 h 5139605"/>
              <a:gd name="connsiteX106" fmla="*/ 1028781 w 7775446"/>
              <a:gd name="connsiteY106" fmla="*/ 4862311 h 5139605"/>
              <a:gd name="connsiteX107" fmla="*/ 999413 w 7775446"/>
              <a:gd name="connsiteY107" fmla="*/ 4943439 h 5139605"/>
              <a:gd name="connsiteX108" fmla="*/ 1027077 w 7775446"/>
              <a:gd name="connsiteY108" fmla="*/ 5030895 h 5139605"/>
              <a:gd name="connsiteX109" fmla="*/ 1100092 w 7775446"/>
              <a:gd name="connsiteY109" fmla="*/ 5057343 h 5139605"/>
              <a:gd name="connsiteX110" fmla="*/ 1161425 w 7775446"/>
              <a:gd name="connsiteY110" fmla="*/ 5042659 h 5139605"/>
              <a:gd name="connsiteX111" fmla="*/ 1201989 w 7775446"/>
              <a:gd name="connsiteY111" fmla="*/ 5002095 h 5139605"/>
              <a:gd name="connsiteX112" fmla="*/ 1203693 w 7775446"/>
              <a:gd name="connsiteY112" fmla="*/ 5002743 h 5139605"/>
              <a:gd name="connsiteX113" fmla="*/ 1198257 w 7775446"/>
              <a:gd name="connsiteY113" fmla="*/ 4954960 h 5139605"/>
              <a:gd name="connsiteX114" fmla="*/ 1190793 w 7775446"/>
              <a:gd name="connsiteY114" fmla="*/ 4981326 h 5139605"/>
              <a:gd name="connsiteX115" fmla="*/ 1171079 w 7775446"/>
              <a:gd name="connsiteY115" fmla="*/ 5004042 h 5139605"/>
              <a:gd name="connsiteX116" fmla="*/ 1142684 w 7775446"/>
              <a:gd name="connsiteY116" fmla="*/ 5020267 h 5139605"/>
              <a:gd name="connsiteX117" fmla="*/ 1108773 w 7775446"/>
              <a:gd name="connsiteY117" fmla="*/ 5026514 h 5139605"/>
              <a:gd name="connsiteX118" fmla="*/ 1078107 w 7775446"/>
              <a:gd name="connsiteY118" fmla="*/ 5022214 h 5139605"/>
              <a:gd name="connsiteX119" fmla="*/ 1053768 w 7775446"/>
              <a:gd name="connsiteY119" fmla="*/ 5008017 h 5139605"/>
              <a:gd name="connsiteX120" fmla="*/ 1037543 w 7775446"/>
              <a:gd name="connsiteY120" fmla="*/ 4982137 h 5139605"/>
              <a:gd name="connsiteX121" fmla="*/ 1031539 w 7775446"/>
              <a:gd name="connsiteY121" fmla="*/ 4942709 h 5139605"/>
              <a:gd name="connsiteX122" fmla="*/ 1053525 w 7775446"/>
              <a:gd name="connsiteY122" fmla="*/ 4882593 h 5139605"/>
              <a:gd name="connsiteX123" fmla="*/ 1123457 w 7775446"/>
              <a:gd name="connsiteY123" fmla="*/ 4861338 h 5139605"/>
              <a:gd name="connsiteX124" fmla="*/ 1172134 w 7775446"/>
              <a:gd name="connsiteY124" fmla="*/ 4867179 h 5139605"/>
              <a:gd name="connsiteX125" fmla="*/ 1198419 w 7775446"/>
              <a:gd name="connsiteY125" fmla="*/ 4877888 h 5139605"/>
              <a:gd name="connsiteX126" fmla="*/ 1523660 w 7775446"/>
              <a:gd name="connsiteY126" fmla="*/ 4699975 h 5139605"/>
              <a:gd name="connsiteX127" fmla="*/ 1486747 w 7775446"/>
              <a:gd name="connsiteY127" fmla="*/ 4686588 h 5139605"/>
              <a:gd name="connsiteX128" fmla="*/ 1443587 w 7775446"/>
              <a:gd name="connsiteY128" fmla="*/ 4681315 h 5139605"/>
              <a:gd name="connsiteX129" fmla="*/ 1340717 w 7775446"/>
              <a:gd name="connsiteY129" fmla="*/ 4725206 h 5139605"/>
              <a:gd name="connsiteX130" fmla="*/ 1308266 w 7775446"/>
              <a:gd name="connsiteY130" fmla="*/ 4864502 h 5139605"/>
              <a:gd name="connsiteX131" fmla="*/ 1316379 w 7775446"/>
              <a:gd name="connsiteY131" fmla="*/ 4954797 h 5139605"/>
              <a:gd name="connsiteX132" fmla="*/ 1341366 w 7775446"/>
              <a:gd name="connsiteY132" fmla="*/ 5015399 h 5139605"/>
              <a:gd name="connsiteX133" fmla="*/ 1383309 w 7775446"/>
              <a:gd name="connsiteY133" fmla="*/ 5049311 h 5139605"/>
              <a:gd name="connsiteX134" fmla="*/ 1442533 w 7775446"/>
              <a:gd name="connsiteY134" fmla="*/ 5059857 h 5139605"/>
              <a:gd name="connsiteX135" fmla="*/ 1490398 w 7775446"/>
              <a:gd name="connsiteY135" fmla="*/ 5052718 h 5139605"/>
              <a:gd name="connsiteX136" fmla="*/ 1526500 w 7775446"/>
              <a:gd name="connsiteY136" fmla="*/ 5034627 h 5139605"/>
              <a:gd name="connsiteX137" fmla="*/ 1523660 w 7775446"/>
              <a:gd name="connsiteY137" fmla="*/ 5003798 h 5139605"/>
              <a:gd name="connsiteX138" fmla="*/ 1448942 w 7775446"/>
              <a:gd name="connsiteY138" fmla="*/ 5027082 h 5139605"/>
              <a:gd name="connsiteX139" fmla="*/ 1403510 w 7775446"/>
              <a:gd name="connsiteY139" fmla="*/ 5018969 h 5139605"/>
              <a:gd name="connsiteX140" fmla="*/ 1370410 w 7775446"/>
              <a:gd name="connsiteY140" fmla="*/ 4991548 h 5139605"/>
              <a:gd name="connsiteX141" fmla="*/ 1350696 w 7775446"/>
              <a:gd name="connsiteY141" fmla="*/ 4941330 h 5139605"/>
              <a:gd name="connsiteX142" fmla="*/ 1344368 w 7775446"/>
              <a:gd name="connsiteY142" fmla="*/ 4863853 h 5139605"/>
              <a:gd name="connsiteX143" fmla="*/ 1350128 w 7775446"/>
              <a:gd name="connsiteY143" fmla="*/ 4794894 h 5139605"/>
              <a:gd name="connsiteX144" fmla="*/ 1368869 w 7775446"/>
              <a:gd name="connsiteY144" fmla="*/ 4748651 h 5139605"/>
              <a:gd name="connsiteX145" fmla="*/ 1401969 w 7775446"/>
              <a:gd name="connsiteY145" fmla="*/ 4722609 h 5139605"/>
              <a:gd name="connsiteX146" fmla="*/ 1450645 w 7775446"/>
              <a:gd name="connsiteY146" fmla="*/ 4714496 h 5139605"/>
              <a:gd name="connsiteX147" fmla="*/ 1488451 w 7775446"/>
              <a:gd name="connsiteY147" fmla="*/ 4719445 h 5139605"/>
              <a:gd name="connsiteX148" fmla="*/ 1521470 w 7775446"/>
              <a:gd name="connsiteY148" fmla="*/ 4732425 h 5139605"/>
              <a:gd name="connsiteX149" fmla="*/ 1841762 w 7775446"/>
              <a:gd name="connsiteY149" fmla="*/ 5051907 h 5139605"/>
              <a:gd name="connsiteX150" fmla="*/ 1841762 w 7775446"/>
              <a:gd name="connsiteY150" fmla="*/ 4795949 h 5139605"/>
              <a:gd name="connsiteX151" fmla="*/ 1814098 w 7775446"/>
              <a:gd name="connsiteY151" fmla="*/ 4709710 h 5139605"/>
              <a:gd name="connsiteX152" fmla="*/ 1732970 w 7775446"/>
              <a:gd name="connsiteY152" fmla="*/ 4680747 h 5139605"/>
              <a:gd name="connsiteX153" fmla="*/ 1677479 w 7775446"/>
              <a:gd name="connsiteY153" fmla="*/ 4692186 h 5139605"/>
              <a:gd name="connsiteX154" fmla="*/ 1635536 w 7775446"/>
              <a:gd name="connsiteY154" fmla="*/ 4725205 h 5139605"/>
              <a:gd name="connsiteX155" fmla="*/ 1634156 w 7775446"/>
              <a:gd name="connsiteY155" fmla="*/ 4724475 h 5139605"/>
              <a:gd name="connsiteX156" fmla="*/ 1635049 w 7775446"/>
              <a:gd name="connsiteY156" fmla="*/ 4675149 h 5139605"/>
              <a:gd name="connsiteX157" fmla="*/ 1635049 w 7775446"/>
              <a:gd name="connsiteY157" fmla="*/ 4557514 h 5139605"/>
              <a:gd name="connsiteX158" fmla="*/ 1600488 w 7775446"/>
              <a:gd name="connsiteY158" fmla="*/ 4560516 h 5139605"/>
              <a:gd name="connsiteX159" fmla="*/ 1600488 w 7775446"/>
              <a:gd name="connsiteY159" fmla="*/ 5051907 h 5139605"/>
              <a:gd name="connsiteX160" fmla="*/ 1635049 w 7775446"/>
              <a:gd name="connsiteY160" fmla="*/ 5051907 h 5139605"/>
              <a:gd name="connsiteX161" fmla="*/ 1635049 w 7775446"/>
              <a:gd name="connsiteY161" fmla="*/ 4762119 h 5139605"/>
              <a:gd name="connsiteX162" fmla="*/ 1669122 w 7775446"/>
              <a:gd name="connsiteY162" fmla="*/ 4728613 h 5139605"/>
              <a:gd name="connsiteX163" fmla="*/ 1723721 w 7775446"/>
              <a:gd name="connsiteY163" fmla="*/ 4714578 h 5139605"/>
              <a:gd name="connsiteX164" fmla="*/ 1787488 w 7775446"/>
              <a:gd name="connsiteY164" fmla="*/ 4735915 h 5139605"/>
              <a:gd name="connsiteX165" fmla="*/ 1808175 w 7775446"/>
              <a:gd name="connsiteY165" fmla="*/ 4795949 h 5139605"/>
              <a:gd name="connsiteX166" fmla="*/ 1808175 w 7775446"/>
              <a:gd name="connsiteY166" fmla="*/ 5051907 h 5139605"/>
              <a:gd name="connsiteX167" fmla="*/ 2116218 w 7775446"/>
              <a:gd name="connsiteY167" fmla="*/ 5051907 h 5139605"/>
              <a:gd name="connsiteX168" fmla="*/ 2160919 w 7775446"/>
              <a:gd name="connsiteY168" fmla="*/ 5032680 h 5139605"/>
              <a:gd name="connsiteX169" fmla="*/ 2156051 w 7775446"/>
              <a:gd name="connsiteY169" fmla="*/ 5001283 h 5139605"/>
              <a:gd name="connsiteX170" fmla="*/ 2114514 w 7775446"/>
              <a:gd name="connsiteY170" fmla="*/ 5019781 h 5139605"/>
              <a:gd name="connsiteX171" fmla="*/ 2067216 w 7775446"/>
              <a:gd name="connsiteY171" fmla="*/ 5026028 h 5139605"/>
              <a:gd name="connsiteX172" fmla="*/ 2016593 w 7775446"/>
              <a:gd name="connsiteY172" fmla="*/ 5017915 h 5139605"/>
              <a:gd name="connsiteX173" fmla="*/ 1981383 w 7775446"/>
              <a:gd name="connsiteY173" fmla="*/ 4991792 h 5139605"/>
              <a:gd name="connsiteX174" fmla="*/ 1960452 w 7775446"/>
              <a:gd name="connsiteY174" fmla="*/ 4943115 h 5139605"/>
              <a:gd name="connsiteX175" fmla="*/ 1952339 w 7775446"/>
              <a:gd name="connsiteY175" fmla="*/ 4866936 h 5139605"/>
              <a:gd name="connsiteX176" fmla="*/ 2171384 w 7775446"/>
              <a:gd name="connsiteY176" fmla="*/ 4866936 h 5139605"/>
              <a:gd name="connsiteX177" fmla="*/ 2171952 w 7775446"/>
              <a:gd name="connsiteY177" fmla="*/ 4857687 h 5139605"/>
              <a:gd name="connsiteX178" fmla="*/ 2171952 w 7775446"/>
              <a:gd name="connsiteY178" fmla="*/ 4848439 h 5139605"/>
              <a:gd name="connsiteX179" fmla="*/ 2163028 w 7775446"/>
              <a:gd name="connsiteY179" fmla="*/ 4771611 h 5139605"/>
              <a:gd name="connsiteX180" fmla="*/ 2137554 w 7775446"/>
              <a:gd name="connsiteY180" fmla="*/ 4719527 h 5139605"/>
              <a:gd name="connsiteX181" fmla="*/ 2097802 w 7775446"/>
              <a:gd name="connsiteY181" fmla="*/ 4689996 h 5139605"/>
              <a:gd name="connsiteX182" fmla="*/ 2047746 w 7775446"/>
              <a:gd name="connsiteY182" fmla="*/ 4680423 h 5139605"/>
              <a:gd name="connsiteX183" fmla="*/ 1917941 w 7775446"/>
              <a:gd name="connsiteY183" fmla="*/ 4856145 h 5139605"/>
              <a:gd name="connsiteX184" fmla="*/ 1926054 w 7775446"/>
              <a:gd name="connsiteY184" fmla="*/ 4949524 h 5139605"/>
              <a:gd name="connsiteX185" fmla="*/ 1951853 w 7775446"/>
              <a:gd name="connsiteY185" fmla="*/ 5011992 h 5139605"/>
              <a:gd name="connsiteX186" fmla="*/ 1997203 w 7775446"/>
              <a:gd name="connsiteY186" fmla="*/ 5047202 h 5139605"/>
              <a:gd name="connsiteX187" fmla="*/ 2063809 w 7775446"/>
              <a:gd name="connsiteY187" fmla="*/ 5058316 h 5139605"/>
              <a:gd name="connsiteX188" fmla="*/ 2116380 w 7775446"/>
              <a:gd name="connsiteY188" fmla="*/ 5051582 h 5139605"/>
              <a:gd name="connsiteX189" fmla="*/ 1952177 w 7775446"/>
              <a:gd name="connsiteY189" fmla="*/ 4840650 h 5139605"/>
              <a:gd name="connsiteX190" fmla="*/ 1977246 w 7775446"/>
              <a:gd name="connsiteY190" fmla="*/ 4743865 h 5139605"/>
              <a:gd name="connsiteX191" fmla="*/ 2048314 w 7775446"/>
              <a:gd name="connsiteY191" fmla="*/ 4712874 h 5139605"/>
              <a:gd name="connsiteX192" fmla="*/ 2085308 w 7775446"/>
              <a:gd name="connsiteY192" fmla="*/ 4719283 h 5139605"/>
              <a:gd name="connsiteX193" fmla="*/ 2114352 w 7775446"/>
              <a:gd name="connsiteY193" fmla="*/ 4740944 h 5139605"/>
              <a:gd name="connsiteX194" fmla="*/ 2133660 w 7775446"/>
              <a:gd name="connsiteY194" fmla="*/ 4780616 h 5139605"/>
              <a:gd name="connsiteX195" fmla="*/ 2140637 w 7775446"/>
              <a:gd name="connsiteY195" fmla="*/ 4841056 h 5139605"/>
              <a:gd name="connsiteX196" fmla="*/ 2266791 w 7775446"/>
              <a:gd name="connsiteY196" fmla="*/ 5002906 h 5139605"/>
              <a:gd name="connsiteX197" fmla="*/ 2239045 w 7775446"/>
              <a:gd name="connsiteY197" fmla="*/ 5030651 h 5139605"/>
              <a:gd name="connsiteX198" fmla="*/ 2266791 w 7775446"/>
              <a:gd name="connsiteY198" fmla="*/ 5057829 h 5139605"/>
              <a:gd name="connsiteX199" fmla="*/ 2293320 w 7775446"/>
              <a:gd name="connsiteY199" fmla="*/ 5030651 h 5139605"/>
              <a:gd name="connsiteX200" fmla="*/ 2266791 w 7775446"/>
              <a:gd name="connsiteY200" fmla="*/ 5002906 h 5139605"/>
              <a:gd name="connsiteX201" fmla="*/ 2878332 w 7775446"/>
              <a:gd name="connsiteY201" fmla="*/ 5051582 h 5139605"/>
              <a:gd name="connsiteX202" fmla="*/ 2714940 w 7775446"/>
              <a:gd name="connsiteY202" fmla="*/ 4808199 h 5139605"/>
              <a:gd name="connsiteX203" fmla="*/ 2869651 w 7775446"/>
              <a:gd name="connsiteY203" fmla="*/ 4589154 h 5139605"/>
              <a:gd name="connsiteX204" fmla="*/ 2823246 w 7775446"/>
              <a:gd name="connsiteY204" fmla="*/ 4589154 h 5139605"/>
              <a:gd name="connsiteX205" fmla="*/ 2679731 w 7775446"/>
              <a:gd name="connsiteY205" fmla="*/ 4792947 h 5139605"/>
              <a:gd name="connsiteX206" fmla="*/ 2613044 w 7775446"/>
              <a:gd name="connsiteY206" fmla="*/ 4792947 h 5139605"/>
              <a:gd name="connsiteX207" fmla="*/ 2613044 w 7775446"/>
              <a:gd name="connsiteY207" fmla="*/ 4589479 h 5139605"/>
              <a:gd name="connsiteX208" fmla="*/ 2576131 w 7775446"/>
              <a:gd name="connsiteY208" fmla="*/ 4589479 h 5139605"/>
              <a:gd name="connsiteX209" fmla="*/ 2576131 w 7775446"/>
              <a:gd name="connsiteY209" fmla="*/ 5051907 h 5139605"/>
              <a:gd name="connsiteX210" fmla="*/ 2613044 w 7775446"/>
              <a:gd name="connsiteY210" fmla="*/ 5051907 h 5139605"/>
              <a:gd name="connsiteX211" fmla="*/ 2613044 w 7775446"/>
              <a:gd name="connsiteY211" fmla="*/ 4826453 h 5139605"/>
              <a:gd name="connsiteX212" fmla="*/ 2680299 w 7775446"/>
              <a:gd name="connsiteY212" fmla="*/ 4826453 h 5139605"/>
              <a:gd name="connsiteX213" fmla="*/ 2829817 w 7775446"/>
              <a:gd name="connsiteY213" fmla="*/ 5051907 h 5139605"/>
              <a:gd name="connsiteX214" fmla="*/ 3170797 w 7775446"/>
              <a:gd name="connsiteY214" fmla="*/ 4686508 h 5139605"/>
              <a:gd name="connsiteX215" fmla="*/ 3136399 w 7775446"/>
              <a:gd name="connsiteY215" fmla="*/ 4686508 h 5139605"/>
              <a:gd name="connsiteX216" fmla="*/ 3136399 w 7775446"/>
              <a:gd name="connsiteY216" fmla="*/ 4941654 h 5139605"/>
              <a:gd name="connsiteX217" fmla="*/ 3114332 w 7775446"/>
              <a:gd name="connsiteY217" fmla="*/ 5004204 h 5139605"/>
              <a:gd name="connsiteX218" fmla="*/ 3050079 w 7775446"/>
              <a:gd name="connsiteY218" fmla="*/ 5024892 h 5139605"/>
              <a:gd name="connsiteX219" fmla="*/ 2985177 w 7775446"/>
              <a:gd name="connsiteY219" fmla="*/ 5004204 h 5139605"/>
              <a:gd name="connsiteX220" fmla="*/ 2963191 w 7775446"/>
              <a:gd name="connsiteY220" fmla="*/ 4941654 h 5139605"/>
              <a:gd name="connsiteX221" fmla="*/ 2963191 w 7775446"/>
              <a:gd name="connsiteY221" fmla="*/ 4686913 h 5139605"/>
              <a:gd name="connsiteX222" fmla="*/ 2929118 w 7775446"/>
              <a:gd name="connsiteY222" fmla="*/ 4686913 h 5139605"/>
              <a:gd name="connsiteX223" fmla="*/ 2929118 w 7775446"/>
              <a:gd name="connsiteY223" fmla="*/ 4942790 h 5139605"/>
              <a:gd name="connsiteX224" fmla="*/ 2958729 w 7775446"/>
              <a:gd name="connsiteY224" fmla="*/ 5028380 h 5139605"/>
              <a:gd name="connsiteX225" fmla="*/ 3049998 w 7775446"/>
              <a:gd name="connsiteY225" fmla="*/ 5058641 h 5139605"/>
              <a:gd name="connsiteX226" fmla="*/ 3141267 w 7775446"/>
              <a:gd name="connsiteY226" fmla="*/ 5028623 h 5139605"/>
              <a:gd name="connsiteX227" fmla="*/ 3170716 w 7775446"/>
              <a:gd name="connsiteY227" fmla="*/ 4942790 h 5139605"/>
              <a:gd name="connsiteX228" fmla="*/ 3303198 w 7775446"/>
              <a:gd name="connsiteY228" fmla="*/ 5051582 h 5139605"/>
              <a:gd name="connsiteX229" fmla="*/ 3303198 w 7775446"/>
              <a:gd name="connsiteY229" fmla="*/ 4557514 h 5139605"/>
              <a:gd name="connsiteX230" fmla="*/ 3268719 w 7775446"/>
              <a:gd name="connsiteY230" fmla="*/ 4559867 h 5139605"/>
              <a:gd name="connsiteX231" fmla="*/ 3268719 w 7775446"/>
              <a:gd name="connsiteY231" fmla="*/ 5051907 h 5139605"/>
              <a:gd name="connsiteX232" fmla="*/ 3549745 w 7775446"/>
              <a:gd name="connsiteY232" fmla="*/ 4715633 h 5139605"/>
              <a:gd name="connsiteX233" fmla="*/ 3549745 w 7775446"/>
              <a:gd name="connsiteY233" fmla="*/ 4686913 h 5139605"/>
              <a:gd name="connsiteX234" fmla="*/ 3463263 w 7775446"/>
              <a:gd name="connsiteY234" fmla="*/ 4686913 h 5139605"/>
              <a:gd name="connsiteX235" fmla="*/ 3463263 w 7775446"/>
              <a:gd name="connsiteY235" fmla="*/ 4588992 h 5139605"/>
              <a:gd name="connsiteX236" fmla="*/ 3436166 w 7775446"/>
              <a:gd name="connsiteY236" fmla="*/ 4592643 h 5139605"/>
              <a:gd name="connsiteX237" fmla="*/ 3429433 w 7775446"/>
              <a:gd name="connsiteY237" fmla="*/ 4686913 h 5139605"/>
              <a:gd name="connsiteX238" fmla="*/ 3378241 w 7775446"/>
              <a:gd name="connsiteY238" fmla="*/ 4686913 h 5139605"/>
              <a:gd name="connsiteX239" fmla="*/ 3378241 w 7775446"/>
              <a:gd name="connsiteY239" fmla="*/ 4715957 h 5139605"/>
              <a:gd name="connsiteX240" fmla="*/ 3428865 w 7775446"/>
              <a:gd name="connsiteY240" fmla="*/ 4715957 h 5139605"/>
              <a:gd name="connsiteX241" fmla="*/ 3428865 w 7775446"/>
              <a:gd name="connsiteY241" fmla="*/ 4969887 h 5139605"/>
              <a:gd name="connsiteX242" fmla="*/ 3448903 w 7775446"/>
              <a:gd name="connsiteY242" fmla="*/ 5036087 h 5139605"/>
              <a:gd name="connsiteX243" fmla="*/ 3507802 w 7775446"/>
              <a:gd name="connsiteY243" fmla="*/ 5057262 h 5139605"/>
              <a:gd name="connsiteX244" fmla="*/ 3529950 w 7775446"/>
              <a:gd name="connsiteY244" fmla="*/ 5055152 h 5139605"/>
              <a:gd name="connsiteX245" fmla="*/ 3547798 w 7775446"/>
              <a:gd name="connsiteY245" fmla="*/ 5050041 h 5139605"/>
              <a:gd name="connsiteX246" fmla="*/ 3544715 w 7775446"/>
              <a:gd name="connsiteY246" fmla="*/ 5021728 h 5139605"/>
              <a:gd name="connsiteX247" fmla="*/ 3531735 w 7775446"/>
              <a:gd name="connsiteY247" fmla="*/ 5025703 h 5139605"/>
              <a:gd name="connsiteX248" fmla="*/ 3517051 w 7775446"/>
              <a:gd name="connsiteY248" fmla="*/ 5027082 h 5139605"/>
              <a:gd name="connsiteX249" fmla="*/ 3477785 w 7775446"/>
              <a:gd name="connsiteY249" fmla="*/ 5013939 h 5139605"/>
              <a:gd name="connsiteX250" fmla="*/ 3463263 w 7775446"/>
              <a:gd name="connsiteY250" fmla="*/ 4968589 h 5139605"/>
              <a:gd name="connsiteX251" fmla="*/ 3463263 w 7775446"/>
              <a:gd name="connsiteY251" fmla="*/ 4715957 h 5139605"/>
              <a:gd name="connsiteX252" fmla="*/ 3858030 w 7775446"/>
              <a:gd name="connsiteY252" fmla="*/ 4686589 h 5139605"/>
              <a:gd name="connsiteX253" fmla="*/ 3823632 w 7775446"/>
              <a:gd name="connsiteY253" fmla="*/ 4686589 h 5139605"/>
              <a:gd name="connsiteX254" fmla="*/ 3823632 w 7775446"/>
              <a:gd name="connsiteY254" fmla="*/ 4941736 h 5139605"/>
              <a:gd name="connsiteX255" fmla="*/ 3801728 w 7775446"/>
              <a:gd name="connsiteY255" fmla="*/ 5004285 h 5139605"/>
              <a:gd name="connsiteX256" fmla="*/ 3737475 w 7775446"/>
              <a:gd name="connsiteY256" fmla="*/ 5024972 h 5139605"/>
              <a:gd name="connsiteX257" fmla="*/ 3672573 w 7775446"/>
              <a:gd name="connsiteY257" fmla="*/ 5004285 h 5139605"/>
              <a:gd name="connsiteX258" fmla="*/ 3650425 w 7775446"/>
              <a:gd name="connsiteY258" fmla="*/ 4941736 h 5139605"/>
              <a:gd name="connsiteX259" fmla="*/ 3650425 w 7775446"/>
              <a:gd name="connsiteY259" fmla="*/ 4686913 h 5139605"/>
              <a:gd name="connsiteX260" fmla="*/ 3616757 w 7775446"/>
              <a:gd name="connsiteY260" fmla="*/ 4686913 h 5139605"/>
              <a:gd name="connsiteX261" fmla="*/ 3616757 w 7775446"/>
              <a:gd name="connsiteY261" fmla="*/ 4942790 h 5139605"/>
              <a:gd name="connsiteX262" fmla="*/ 3646368 w 7775446"/>
              <a:gd name="connsiteY262" fmla="*/ 5028380 h 5139605"/>
              <a:gd name="connsiteX263" fmla="*/ 3737637 w 7775446"/>
              <a:gd name="connsiteY263" fmla="*/ 5058641 h 5139605"/>
              <a:gd name="connsiteX264" fmla="*/ 3828906 w 7775446"/>
              <a:gd name="connsiteY264" fmla="*/ 5028623 h 5139605"/>
              <a:gd name="connsiteX265" fmla="*/ 3858274 w 7775446"/>
              <a:gd name="connsiteY265" fmla="*/ 4942790 h 5139605"/>
              <a:gd name="connsiteX266" fmla="*/ 3984103 w 7775446"/>
              <a:gd name="connsiteY266" fmla="*/ 5051664 h 5139605"/>
              <a:gd name="connsiteX267" fmla="*/ 3984103 w 7775446"/>
              <a:gd name="connsiteY267" fmla="*/ 4860770 h 5139605"/>
              <a:gd name="connsiteX268" fmla="*/ 3992216 w 7775446"/>
              <a:gd name="connsiteY268" fmla="*/ 4801871 h 5139605"/>
              <a:gd name="connsiteX269" fmla="*/ 4014364 w 7775446"/>
              <a:gd name="connsiteY269" fmla="*/ 4757170 h 5139605"/>
              <a:gd name="connsiteX270" fmla="*/ 4046815 w 7775446"/>
              <a:gd name="connsiteY270" fmla="*/ 4728856 h 5139605"/>
              <a:gd name="connsiteX271" fmla="*/ 4085594 w 7775446"/>
              <a:gd name="connsiteY271" fmla="*/ 4718959 h 5139605"/>
              <a:gd name="connsiteX272" fmla="*/ 4101414 w 7775446"/>
              <a:gd name="connsiteY272" fmla="*/ 4719527 h 5139605"/>
              <a:gd name="connsiteX273" fmla="*/ 4115854 w 7775446"/>
              <a:gd name="connsiteY273" fmla="*/ 4722610 h 5139605"/>
              <a:gd name="connsiteX274" fmla="*/ 4118207 w 7775446"/>
              <a:gd name="connsiteY274" fmla="*/ 4686264 h 5139605"/>
              <a:gd name="connsiteX275" fmla="*/ 4103848 w 7775446"/>
              <a:gd name="connsiteY275" fmla="*/ 4683262 h 5139605"/>
              <a:gd name="connsiteX276" fmla="*/ 4087622 w 7775446"/>
              <a:gd name="connsiteY276" fmla="*/ 4682045 h 5139605"/>
              <a:gd name="connsiteX277" fmla="*/ 4022720 w 7775446"/>
              <a:gd name="connsiteY277" fmla="*/ 4707681 h 5139605"/>
              <a:gd name="connsiteX278" fmla="*/ 3980777 w 7775446"/>
              <a:gd name="connsiteY278" fmla="*/ 4775017 h 5139605"/>
              <a:gd name="connsiteX279" fmla="*/ 3979722 w 7775446"/>
              <a:gd name="connsiteY279" fmla="*/ 4775018 h 5139605"/>
              <a:gd name="connsiteX280" fmla="*/ 3978343 w 7775446"/>
              <a:gd name="connsiteY280" fmla="*/ 4725206 h 5139605"/>
              <a:gd name="connsiteX281" fmla="*/ 3977207 w 7775446"/>
              <a:gd name="connsiteY281" fmla="*/ 4686264 h 5139605"/>
              <a:gd name="connsiteX282" fmla="*/ 3949543 w 7775446"/>
              <a:gd name="connsiteY282" fmla="*/ 4688779 h 5139605"/>
              <a:gd name="connsiteX283" fmla="*/ 3949543 w 7775446"/>
              <a:gd name="connsiteY283" fmla="*/ 5051907 h 5139605"/>
              <a:gd name="connsiteX284" fmla="*/ 4151794 w 7775446"/>
              <a:gd name="connsiteY284" fmla="*/ 5002987 h 5139605"/>
              <a:gd name="connsiteX285" fmla="*/ 4124130 w 7775446"/>
              <a:gd name="connsiteY285" fmla="*/ 5030733 h 5139605"/>
              <a:gd name="connsiteX286" fmla="*/ 4151794 w 7775446"/>
              <a:gd name="connsiteY286" fmla="*/ 5057911 h 5139605"/>
              <a:gd name="connsiteX287" fmla="*/ 4178404 w 7775446"/>
              <a:gd name="connsiteY287" fmla="*/ 5030733 h 5139605"/>
              <a:gd name="connsiteX288" fmla="*/ 4151794 w 7775446"/>
              <a:gd name="connsiteY288" fmla="*/ 5002987 h 5139605"/>
              <a:gd name="connsiteX289" fmla="*/ 4759198 w 7775446"/>
              <a:gd name="connsiteY289" fmla="*/ 4712225 h 5139605"/>
              <a:gd name="connsiteX290" fmla="*/ 4727883 w 7775446"/>
              <a:gd name="connsiteY290" fmla="*/ 4640914 h 5139605"/>
              <a:gd name="connsiteX291" fmla="*/ 4673121 w 7775446"/>
              <a:gd name="connsiteY291" fmla="*/ 4601405 h 5139605"/>
              <a:gd name="connsiteX292" fmla="*/ 4593211 w 7775446"/>
              <a:gd name="connsiteY292" fmla="*/ 4589398 h 5139605"/>
              <a:gd name="connsiteX293" fmla="*/ 4461215 w 7775446"/>
              <a:gd name="connsiteY293" fmla="*/ 4589398 h 5139605"/>
              <a:gd name="connsiteX294" fmla="*/ 4461215 w 7775446"/>
              <a:gd name="connsiteY294" fmla="*/ 5051826 h 5139605"/>
              <a:gd name="connsiteX295" fmla="*/ 4594590 w 7775446"/>
              <a:gd name="connsiteY295" fmla="*/ 5051826 h 5139605"/>
              <a:gd name="connsiteX296" fmla="*/ 4672472 w 7775446"/>
              <a:gd name="connsiteY296" fmla="*/ 5039333 h 5139605"/>
              <a:gd name="connsiteX297" fmla="*/ 4726909 w 7775446"/>
              <a:gd name="connsiteY297" fmla="*/ 4999580 h 5139605"/>
              <a:gd name="connsiteX298" fmla="*/ 4759360 w 7775446"/>
              <a:gd name="connsiteY298" fmla="*/ 4927782 h 5139605"/>
              <a:gd name="connsiteX299" fmla="*/ 4759360 w 7775446"/>
              <a:gd name="connsiteY299" fmla="*/ 4712225 h 5139605"/>
              <a:gd name="connsiteX300" fmla="*/ 4722122 w 7775446"/>
              <a:gd name="connsiteY300" fmla="*/ 4916099 h 5139605"/>
              <a:gd name="connsiteX301" fmla="*/ 4696567 w 7775446"/>
              <a:gd name="connsiteY301" fmla="*/ 4976539 h 5139605"/>
              <a:gd name="connsiteX302" fmla="*/ 4653894 w 7775446"/>
              <a:gd name="connsiteY302" fmla="*/ 5007125 h 5139605"/>
              <a:gd name="connsiteX303" fmla="*/ 4593373 w 7775446"/>
              <a:gd name="connsiteY303" fmla="*/ 5015237 h 5139605"/>
              <a:gd name="connsiteX304" fmla="*/ 4498453 w 7775446"/>
              <a:gd name="connsiteY304" fmla="*/ 5015237 h 5139605"/>
              <a:gd name="connsiteX305" fmla="*/ 4498453 w 7775446"/>
              <a:gd name="connsiteY305" fmla="*/ 4626473 h 5139605"/>
              <a:gd name="connsiteX306" fmla="*/ 4592643 w 7775446"/>
              <a:gd name="connsiteY306" fmla="*/ 4626473 h 5139605"/>
              <a:gd name="connsiteX307" fmla="*/ 4654624 w 7775446"/>
              <a:gd name="connsiteY307" fmla="*/ 4635072 h 5139605"/>
              <a:gd name="connsiteX308" fmla="*/ 4697784 w 7775446"/>
              <a:gd name="connsiteY308" fmla="*/ 4665333 h 5139605"/>
              <a:gd name="connsiteX309" fmla="*/ 4722934 w 7775446"/>
              <a:gd name="connsiteY309" fmla="*/ 4724313 h 5139605"/>
              <a:gd name="connsiteX310" fmla="*/ 4731047 w 7775446"/>
              <a:gd name="connsiteY310" fmla="*/ 4818827 h 5139605"/>
              <a:gd name="connsiteX311" fmla="*/ 4722366 w 7775446"/>
              <a:gd name="connsiteY311" fmla="*/ 4916180 h 5139605"/>
              <a:gd name="connsiteX312" fmla="*/ 5039413 w 7775446"/>
              <a:gd name="connsiteY312" fmla="*/ 5051907 h 5139605"/>
              <a:gd name="connsiteX313" fmla="*/ 5084114 w 7775446"/>
              <a:gd name="connsiteY313" fmla="*/ 5032680 h 5139605"/>
              <a:gd name="connsiteX314" fmla="*/ 5079166 w 7775446"/>
              <a:gd name="connsiteY314" fmla="*/ 5001283 h 5139605"/>
              <a:gd name="connsiteX315" fmla="*/ 5037547 w 7775446"/>
              <a:gd name="connsiteY315" fmla="*/ 5019781 h 5139605"/>
              <a:gd name="connsiteX316" fmla="*/ 4990493 w 7775446"/>
              <a:gd name="connsiteY316" fmla="*/ 5026028 h 5139605"/>
              <a:gd name="connsiteX317" fmla="*/ 4939545 w 7775446"/>
              <a:gd name="connsiteY317" fmla="*/ 5017915 h 5139605"/>
              <a:gd name="connsiteX318" fmla="*/ 4904498 w 7775446"/>
              <a:gd name="connsiteY318" fmla="*/ 4991792 h 5139605"/>
              <a:gd name="connsiteX319" fmla="*/ 4883486 w 7775446"/>
              <a:gd name="connsiteY319" fmla="*/ 4943115 h 5139605"/>
              <a:gd name="connsiteX320" fmla="*/ 4875860 w 7775446"/>
              <a:gd name="connsiteY320" fmla="*/ 4866936 h 5139605"/>
              <a:gd name="connsiteX321" fmla="*/ 5094905 w 7775446"/>
              <a:gd name="connsiteY321" fmla="*/ 4866936 h 5139605"/>
              <a:gd name="connsiteX322" fmla="*/ 5095553 w 7775446"/>
              <a:gd name="connsiteY322" fmla="*/ 4857687 h 5139605"/>
              <a:gd name="connsiteX323" fmla="*/ 5095553 w 7775446"/>
              <a:gd name="connsiteY323" fmla="*/ 4848439 h 5139605"/>
              <a:gd name="connsiteX324" fmla="*/ 5086629 w 7775446"/>
              <a:gd name="connsiteY324" fmla="*/ 4771611 h 5139605"/>
              <a:gd name="connsiteX325" fmla="*/ 5061074 w 7775446"/>
              <a:gd name="connsiteY325" fmla="*/ 4719527 h 5139605"/>
              <a:gd name="connsiteX326" fmla="*/ 5021322 w 7775446"/>
              <a:gd name="connsiteY326" fmla="*/ 4689996 h 5139605"/>
              <a:gd name="connsiteX327" fmla="*/ 4970373 w 7775446"/>
              <a:gd name="connsiteY327" fmla="*/ 4680748 h 5139605"/>
              <a:gd name="connsiteX328" fmla="*/ 4840569 w 7775446"/>
              <a:gd name="connsiteY328" fmla="*/ 4856470 h 5139605"/>
              <a:gd name="connsiteX329" fmla="*/ 4848682 w 7775446"/>
              <a:gd name="connsiteY329" fmla="*/ 4949848 h 5139605"/>
              <a:gd name="connsiteX330" fmla="*/ 4874643 w 7775446"/>
              <a:gd name="connsiteY330" fmla="*/ 5012317 h 5139605"/>
              <a:gd name="connsiteX331" fmla="*/ 4919831 w 7775446"/>
              <a:gd name="connsiteY331" fmla="*/ 5047527 h 5139605"/>
              <a:gd name="connsiteX332" fmla="*/ 4986437 w 7775446"/>
              <a:gd name="connsiteY332" fmla="*/ 5058641 h 5139605"/>
              <a:gd name="connsiteX333" fmla="*/ 5039170 w 7775446"/>
              <a:gd name="connsiteY333" fmla="*/ 5051907 h 5139605"/>
              <a:gd name="connsiteX334" fmla="*/ 4875048 w 7775446"/>
              <a:gd name="connsiteY334" fmla="*/ 4840975 h 5139605"/>
              <a:gd name="connsiteX335" fmla="*/ 4899955 w 7775446"/>
              <a:gd name="connsiteY335" fmla="*/ 4744189 h 5139605"/>
              <a:gd name="connsiteX336" fmla="*/ 4971103 w 7775446"/>
              <a:gd name="connsiteY336" fmla="*/ 4712793 h 5139605"/>
              <a:gd name="connsiteX337" fmla="*/ 5008098 w 7775446"/>
              <a:gd name="connsiteY337" fmla="*/ 4719202 h 5139605"/>
              <a:gd name="connsiteX338" fmla="*/ 5036979 w 7775446"/>
              <a:gd name="connsiteY338" fmla="*/ 4740863 h 5139605"/>
              <a:gd name="connsiteX339" fmla="*/ 5056369 w 7775446"/>
              <a:gd name="connsiteY339" fmla="*/ 4780534 h 5139605"/>
              <a:gd name="connsiteX340" fmla="*/ 5063589 w 7775446"/>
              <a:gd name="connsiteY340" fmla="*/ 4840975 h 5139605"/>
              <a:gd name="connsiteX341" fmla="*/ 5409031 w 7775446"/>
              <a:gd name="connsiteY341" fmla="*/ 4686832 h 5139605"/>
              <a:gd name="connsiteX342" fmla="*/ 5374471 w 7775446"/>
              <a:gd name="connsiteY342" fmla="*/ 4686832 h 5139605"/>
              <a:gd name="connsiteX343" fmla="*/ 5374471 w 7775446"/>
              <a:gd name="connsiteY343" fmla="*/ 4941979 h 5139605"/>
              <a:gd name="connsiteX344" fmla="*/ 5352566 w 7775446"/>
              <a:gd name="connsiteY344" fmla="*/ 5004528 h 5139605"/>
              <a:gd name="connsiteX345" fmla="*/ 5288232 w 7775446"/>
              <a:gd name="connsiteY345" fmla="*/ 5025216 h 5139605"/>
              <a:gd name="connsiteX346" fmla="*/ 5223330 w 7775446"/>
              <a:gd name="connsiteY346" fmla="*/ 5004528 h 5139605"/>
              <a:gd name="connsiteX347" fmla="*/ 5201182 w 7775446"/>
              <a:gd name="connsiteY347" fmla="*/ 4941979 h 5139605"/>
              <a:gd name="connsiteX348" fmla="*/ 5201182 w 7775446"/>
              <a:gd name="connsiteY348" fmla="*/ 4686913 h 5139605"/>
              <a:gd name="connsiteX349" fmla="*/ 5167189 w 7775446"/>
              <a:gd name="connsiteY349" fmla="*/ 4686913 h 5139605"/>
              <a:gd name="connsiteX350" fmla="*/ 5167189 w 7775446"/>
              <a:gd name="connsiteY350" fmla="*/ 4942790 h 5139605"/>
              <a:gd name="connsiteX351" fmla="*/ 5196882 w 7775446"/>
              <a:gd name="connsiteY351" fmla="*/ 5028380 h 5139605"/>
              <a:gd name="connsiteX352" fmla="*/ 5288070 w 7775446"/>
              <a:gd name="connsiteY352" fmla="*/ 5058641 h 5139605"/>
              <a:gd name="connsiteX353" fmla="*/ 5379338 w 7775446"/>
              <a:gd name="connsiteY353" fmla="*/ 5028623 h 5139605"/>
              <a:gd name="connsiteX354" fmla="*/ 5408869 w 7775446"/>
              <a:gd name="connsiteY354" fmla="*/ 4942790 h 5139605"/>
              <a:gd name="connsiteX355" fmla="*/ 5646330 w 7775446"/>
              <a:gd name="connsiteY355" fmla="*/ 4715876 h 5139605"/>
              <a:gd name="connsiteX356" fmla="*/ 5646330 w 7775446"/>
              <a:gd name="connsiteY356" fmla="*/ 4686913 h 5139605"/>
              <a:gd name="connsiteX357" fmla="*/ 5559848 w 7775446"/>
              <a:gd name="connsiteY357" fmla="*/ 4686913 h 5139605"/>
              <a:gd name="connsiteX358" fmla="*/ 5559848 w 7775446"/>
              <a:gd name="connsiteY358" fmla="*/ 4588992 h 5139605"/>
              <a:gd name="connsiteX359" fmla="*/ 5532832 w 7775446"/>
              <a:gd name="connsiteY359" fmla="*/ 4592643 h 5139605"/>
              <a:gd name="connsiteX360" fmla="*/ 5526098 w 7775446"/>
              <a:gd name="connsiteY360" fmla="*/ 4686913 h 5139605"/>
              <a:gd name="connsiteX361" fmla="*/ 5474582 w 7775446"/>
              <a:gd name="connsiteY361" fmla="*/ 4686913 h 5139605"/>
              <a:gd name="connsiteX362" fmla="*/ 5474582 w 7775446"/>
              <a:gd name="connsiteY362" fmla="*/ 4715957 h 5139605"/>
              <a:gd name="connsiteX363" fmla="*/ 5525125 w 7775446"/>
              <a:gd name="connsiteY363" fmla="*/ 4715957 h 5139605"/>
              <a:gd name="connsiteX364" fmla="*/ 5525125 w 7775446"/>
              <a:gd name="connsiteY364" fmla="*/ 4969887 h 5139605"/>
              <a:gd name="connsiteX365" fmla="*/ 5545245 w 7775446"/>
              <a:gd name="connsiteY365" fmla="*/ 5036087 h 5139605"/>
              <a:gd name="connsiteX366" fmla="*/ 5604062 w 7775446"/>
              <a:gd name="connsiteY366" fmla="*/ 5057262 h 5139605"/>
              <a:gd name="connsiteX367" fmla="*/ 5626210 w 7775446"/>
              <a:gd name="connsiteY367" fmla="*/ 5055152 h 5139605"/>
              <a:gd name="connsiteX368" fmla="*/ 5644140 w 7775446"/>
              <a:gd name="connsiteY368" fmla="*/ 5050041 h 5139605"/>
              <a:gd name="connsiteX369" fmla="*/ 5641057 w 7775446"/>
              <a:gd name="connsiteY369" fmla="*/ 5021728 h 5139605"/>
              <a:gd name="connsiteX370" fmla="*/ 5628239 w 7775446"/>
              <a:gd name="connsiteY370" fmla="*/ 5025703 h 5139605"/>
              <a:gd name="connsiteX371" fmla="*/ 5613311 w 7775446"/>
              <a:gd name="connsiteY371" fmla="*/ 5027082 h 5139605"/>
              <a:gd name="connsiteX372" fmla="*/ 5574207 w 7775446"/>
              <a:gd name="connsiteY372" fmla="*/ 5013939 h 5139605"/>
              <a:gd name="connsiteX373" fmla="*/ 5559604 w 7775446"/>
              <a:gd name="connsiteY373" fmla="*/ 4968589 h 5139605"/>
              <a:gd name="connsiteX374" fmla="*/ 5559604 w 7775446"/>
              <a:gd name="connsiteY374" fmla="*/ 4715957 h 5139605"/>
              <a:gd name="connsiteX375" fmla="*/ 5901395 w 7775446"/>
              <a:gd name="connsiteY375" fmla="*/ 4899468 h 5139605"/>
              <a:gd name="connsiteX376" fmla="*/ 5868944 w 7775446"/>
              <a:gd name="connsiteY376" fmla="*/ 4868234 h 5139605"/>
              <a:gd name="connsiteX377" fmla="*/ 5827083 w 7775446"/>
              <a:gd name="connsiteY377" fmla="*/ 4849007 h 5139605"/>
              <a:gd name="connsiteX378" fmla="*/ 5785140 w 7775446"/>
              <a:gd name="connsiteY378" fmla="*/ 4832213 h 5139605"/>
              <a:gd name="connsiteX379" fmla="*/ 5752688 w 7775446"/>
              <a:gd name="connsiteY379" fmla="*/ 4810147 h 5139605"/>
              <a:gd name="connsiteX380" fmla="*/ 5739870 w 7775446"/>
              <a:gd name="connsiteY380" fmla="*/ 4773964 h 5139605"/>
              <a:gd name="connsiteX381" fmla="*/ 5760233 w 7775446"/>
              <a:gd name="connsiteY381" fmla="*/ 4729019 h 5139605"/>
              <a:gd name="connsiteX382" fmla="*/ 5815725 w 7775446"/>
              <a:gd name="connsiteY382" fmla="*/ 4712793 h 5139605"/>
              <a:gd name="connsiteX383" fmla="*/ 5897745 w 7775446"/>
              <a:gd name="connsiteY383" fmla="*/ 4732426 h 5139605"/>
              <a:gd name="connsiteX384" fmla="*/ 5901314 w 7775446"/>
              <a:gd name="connsiteY384" fmla="*/ 4701029 h 5139605"/>
              <a:gd name="connsiteX385" fmla="*/ 5816374 w 7775446"/>
              <a:gd name="connsiteY385" fmla="*/ 4680423 h 5139605"/>
              <a:gd name="connsiteX386" fmla="*/ 5734678 w 7775446"/>
              <a:gd name="connsiteY386" fmla="*/ 4705410 h 5139605"/>
              <a:gd name="connsiteX387" fmla="*/ 5706607 w 7775446"/>
              <a:gd name="connsiteY387" fmla="*/ 4775261 h 5139605"/>
              <a:gd name="connsiteX388" fmla="*/ 5719588 w 7775446"/>
              <a:gd name="connsiteY388" fmla="*/ 4822802 h 5139605"/>
              <a:gd name="connsiteX389" fmla="*/ 5752039 w 7775446"/>
              <a:gd name="connsiteY389" fmla="*/ 4852170 h 5139605"/>
              <a:gd name="connsiteX390" fmla="*/ 5794225 w 7775446"/>
              <a:gd name="connsiteY390" fmla="*/ 4871479 h 5139605"/>
              <a:gd name="connsiteX391" fmla="*/ 5836493 w 7775446"/>
              <a:gd name="connsiteY391" fmla="*/ 4889489 h 5139605"/>
              <a:gd name="connsiteX392" fmla="*/ 5868944 w 7775446"/>
              <a:gd name="connsiteY392" fmla="*/ 4913827 h 5139605"/>
              <a:gd name="connsiteX393" fmla="*/ 5882006 w 7775446"/>
              <a:gd name="connsiteY393" fmla="*/ 4953336 h 5139605"/>
              <a:gd name="connsiteX394" fmla="*/ 5863103 w 7775446"/>
              <a:gd name="connsiteY394" fmla="*/ 5006881 h 5139605"/>
              <a:gd name="connsiteX395" fmla="*/ 5802419 w 7775446"/>
              <a:gd name="connsiteY395" fmla="*/ 5027163 h 5139605"/>
              <a:gd name="connsiteX396" fmla="*/ 5752850 w 7775446"/>
              <a:gd name="connsiteY396" fmla="*/ 5019050 h 5139605"/>
              <a:gd name="connsiteX397" fmla="*/ 5710015 w 7775446"/>
              <a:gd name="connsiteY397" fmla="*/ 4995523 h 5139605"/>
              <a:gd name="connsiteX398" fmla="*/ 5705066 w 7775446"/>
              <a:gd name="connsiteY398" fmla="*/ 5027975 h 5139605"/>
              <a:gd name="connsiteX399" fmla="*/ 5748875 w 7775446"/>
              <a:gd name="connsiteY399" fmla="*/ 5051096 h 5139605"/>
              <a:gd name="connsiteX400" fmla="*/ 5803799 w 7775446"/>
              <a:gd name="connsiteY400" fmla="*/ 5059209 h 5139605"/>
              <a:gd name="connsiteX401" fmla="*/ 5887685 w 7775446"/>
              <a:gd name="connsiteY401" fmla="*/ 5030489 h 5139605"/>
              <a:gd name="connsiteX402" fmla="*/ 5914051 w 7775446"/>
              <a:gd name="connsiteY402" fmla="*/ 4950660 h 5139605"/>
              <a:gd name="connsiteX403" fmla="*/ 5901071 w 7775446"/>
              <a:gd name="connsiteY403" fmla="*/ 4899224 h 5139605"/>
              <a:gd name="connsiteX404" fmla="*/ 6190454 w 7775446"/>
              <a:gd name="connsiteY404" fmla="*/ 4699894 h 5139605"/>
              <a:gd name="connsiteX405" fmla="*/ 6153459 w 7775446"/>
              <a:gd name="connsiteY405" fmla="*/ 4686508 h 5139605"/>
              <a:gd name="connsiteX406" fmla="*/ 6110299 w 7775446"/>
              <a:gd name="connsiteY406" fmla="*/ 4681234 h 5139605"/>
              <a:gd name="connsiteX407" fmla="*/ 6007429 w 7775446"/>
              <a:gd name="connsiteY407" fmla="*/ 4725124 h 5139605"/>
              <a:gd name="connsiteX408" fmla="*/ 5974978 w 7775446"/>
              <a:gd name="connsiteY408" fmla="*/ 4864421 h 5139605"/>
              <a:gd name="connsiteX409" fmla="*/ 5983091 w 7775446"/>
              <a:gd name="connsiteY409" fmla="*/ 4954716 h 5139605"/>
              <a:gd name="connsiteX410" fmla="*/ 6007997 w 7775446"/>
              <a:gd name="connsiteY410" fmla="*/ 5015318 h 5139605"/>
              <a:gd name="connsiteX411" fmla="*/ 6050021 w 7775446"/>
              <a:gd name="connsiteY411" fmla="*/ 5049229 h 5139605"/>
              <a:gd name="connsiteX412" fmla="*/ 6109245 w 7775446"/>
              <a:gd name="connsiteY412" fmla="*/ 5059776 h 5139605"/>
              <a:gd name="connsiteX413" fmla="*/ 6156867 w 7775446"/>
              <a:gd name="connsiteY413" fmla="*/ 5052637 h 5139605"/>
              <a:gd name="connsiteX414" fmla="*/ 6192887 w 7775446"/>
              <a:gd name="connsiteY414" fmla="*/ 5034545 h 5139605"/>
              <a:gd name="connsiteX415" fmla="*/ 6189886 w 7775446"/>
              <a:gd name="connsiteY415" fmla="*/ 5003717 h 5139605"/>
              <a:gd name="connsiteX416" fmla="*/ 6115329 w 7775446"/>
              <a:gd name="connsiteY416" fmla="*/ 5027001 h 5139605"/>
              <a:gd name="connsiteX417" fmla="*/ 6069654 w 7775446"/>
              <a:gd name="connsiteY417" fmla="*/ 5018888 h 5139605"/>
              <a:gd name="connsiteX418" fmla="*/ 6037203 w 7775446"/>
              <a:gd name="connsiteY418" fmla="*/ 4991467 h 5139605"/>
              <a:gd name="connsiteX419" fmla="*/ 6017408 w 7775446"/>
              <a:gd name="connsiteY419" fmla="*/ 4941248 h 5139605"/>
              <a:gd name="connsiteX420" fmla="*/ 6010918 w 7775446"/>
              <a:gd name="connsiteY420" fmla="*/ 4863772 h 5139605"/>
              <a:gd name="connsiteX421" fmla="*/ 6016840 w 7775446"/>
              <a:gd name="connsiteY421" fmla="*/ 4794813 h 5139605"/>
              <a:gd name="connsiteX422" fmla="*/ 6035580 w 7775446"/>
              <a:gd name="connsiteY422" fmla="*/ 4748570 h 5139605"/>
              <a:gd name="connsiteX423" fmla="*/ 6068518 w 7775446"/>
              <a:gd name="connsiteY423" fmla="*/ 4722609 h 5139605"/>
              <a:gd name="connsiteX424" fmla="*/ 6117195 w 7775446"/>
              <a:gd name="connsiteY424" fmla="*/ 4714496 h 5139605"/>
              <a:gd name="connsiteX425" fmla="*/ 6155081 w 7775446"/>
              <a:gd name="connsiteY425" fmla="*/ 4719445 h 5139605"/>
              <a:gd name="connsiteX426" fmla="*/ 6188019 w 7775446"/>
              <a:gd name="connsiteY426" fmla="*/ 4732425 h 5139605"/>
              <a:gd name="connsiteX427" fmla="*/ 6508474 w 7775446"/>
              <a:gd name="connsiteY427" fmla="*/ 5051826 h 5139605"/>
              <a:gd name="connsiteX428" fmla="*/ 6508474 w 7775446"/>
              <a:gd name="connsiteY428" fmla="*/ 4795949 h 5139605"/>
              <a:gd name="connsiteX429" fmla="*/ 6480810 w 7775446"/>
              <a:gd name="connsiteY429" fmla="*/ 4709710 h 5139605"/>
              <a:gd name="connsiteX430" fmla="*/ 6399682 w 7775446"/>
              <a:gd name="connsiteY430" fmla="*/ 4680747 h 5139605"/>
              <a:gd name="connsiteX431" fmla="*/ 6344110 w 7775446"/>
              <a:gd name="connsiteY431" fmla="*/ 4692186 h 5139605"/>
              <a:gd name="connsiteX432" fmla="*/ 6302248 w 7775446"/>
              <a:gd name="connsiteY432" fmla="*/ 4725205 h 5139605"/>
              <a:gd name="connsiteX433" fmla="*/ 6301031 w 7775446"/>
              <a:gd name="connsiteY433" fmla="*/ 4724475 h 5139605"/>
              <a:gd name="connsiteX434" fmla="*/ 6301599 w 7775446"/>
              <a:gd name="connsiteY434" fmla="*/ 4675149 h 5139605"/>
              <a:gd name="connsiteX435" fmla="*/ 6301599 w 7775446"/>
              <a:gd name="connsiteY435" fmla="*/ 4557514 h 5139605"/>
              <a:gd name="connsiteX436" fmla="*/ 6267201 w 7775446"/>
              <a:gd name="connsiteY436" fmla="*/ 4560516 h 5139605"/>
              <a:gd name="connsiteX437" fmla="*/ 6267201 w 7775446"/>
              <a:gd name="connsiteY437" fmla="*/ 5051907 h 5139605"/>
              <a:gd name="connsiteX438" fmla="*/ 6302085 w 7775446"/>
              <a:gd name="connsiteY438" fmla="*/ 5051907 h 5139605"/>
              <a:gd name="connsiteX439" fmla="*/ 6302085 w 7775446"/>
              <a:gd name="connsiteY439" fmla="*/ 4762119 h 5139605"/>
              <a:gd name="connsiteX440" fmla="*/ 6336240 w 7775446"/>
              <a:gd name="connsiteY440" fmla="*/ 4728613 h 5139605"/>
              <a:gd name="connsiteX441" fmla="*/ 6390839 w 7775446"/>
              <a:gd name="connsiteY441" fmla="*/ 4714578 h 5139605"/>
              <a:gd name="connsiteX442" fmla="*/ 6454687 w 7775446"/>
              <a:gd name="connsiteY442" fmla="*/ 4735915 h 5139605"/>
              <a:gd name="connsiteX443" fmla="*/ 6475293 w 7775446"/>
              <a:gd name="connsiteY443" fmla="*/ 4795949 h 5139605"/>
              <a:gd name="connsiteX444" fmla="*/ 6475293 w 7775446"/>
              <a:gd name="connsiteY444" fmla="*/ 5051907 h 5139605"/>
              <a:gd name="connsiteX445" fmla="*/ 6641281 w 7775446"/>
              <a:gd name="connsiteY445" fmla="*/ 5051826 h 5139605"/>
              <a:gd name="connsiteX446" fmla="*/ 6641281 w 7775446"/>
              <a:gd name="connsiteY446" fmla="*/ 4557514 h 5139605"/>
              <a:gd name="connsiteX447" fmla="*/ 6606720 w 7775446"/>
              <a:gd name="connsiteY447" fmla="*/ 4559867 h 5139605"/>
              <a:gd name="connsiteX448" fmla="*/ 6606720 w 7775446"/>
              <a:gd name="connsiteY448" fmla="*/ 5051907 h 5139605"/>
              <a:gd name="connsiteX449" fmla="*/ 6931150 w 7775446"/>
              <a:gd name="connsiteY449" fmla="*/ 5051826 h 5139605"/>
              <a:gd name="connsiteX450" fmla="*/ 6957760 w 7775446"/>
              <a:gd name="connsiteY450" fmla="*/ 5051826 h 5139605"/>
              <a:gd name="connsiteX451" fmla="*/ 6957760 w 7775446"/>
              <a:gd name="connsiteY451" fmla="*/ 4806577 h 5139605"/>
              <a:gd name="connsiteX452" fmla="*/ 6951189 w 7775446"/>
              <a:gd name="connsiteY452" fmla="*/ 4747353 h 5139605"/>
              <a:gd name="connsiteX453" fmla="*/ 6931150 w 7775446"/>
              <a:gd name="connsiteY453" fmla="*/ 4708169 h 5139605"/>
              <a:gd name="connsiteX454" fmla="*/ 6896103 w 7775446"/>
              <a:gd name="connsiteY454" fmla="*/ 4686264 h 5139605"/>
              <a:gd name="connsiteX455" fmla="*/ 6844912 w 7775446"/>
              <a:gd name="connsiteY455" fmla="*/ 4679611 h 5139605"/>
              <a:gd name="connsiteX456" fmla="*/ 6743096 w 7775446"/>
              <a:gd name="connsiteY456" fmla="*/ 4702895 h 5139605"/>
              <a:gd name="connsiteX457" fmla="*/ 6747477 w 7775446"/>
              <a:gd name="connsiteY457" fmla="*/ 4733805 h 5139605"/>
              <a:gd name="connsiteX458" fmla="*/ 6791611 w 7775446"/>
              <a:gd name="connsiteY458" fmla="*/ 4716849 h 5139605"/>
              <a:gd name="connsiteX459" fmla="*/ 6839395 w 7775446"/>
              <a:gd name="connsiteY459" fmla="*/ 4711495 h 5139605"/>
              <a:gd name="connsiteX460" fmla="*/ 6876713 w 7775446"/>
              <a:gd name="connsiteY460" fmla="*/ 4715957 h 5139605"/>
              <a:gd name="connsiteX461" fmla="*/ 6918170 w 7775446"/>
              <a:gd name="connsiteY461" fmla="*/ 4757819 h 5139605"/>
              <a:gd name="connsiteX462" fmla="*/ 6923118 w 7775446"/>
              <a:gd name="connsiteY462" fmla="*/ 4800979 h 5139605"/>
              <a:gd name="connsiteX463" fmla="*/ 6923118 w 7775446"/>
              <a:gd name="connsiteY463" fmla="*/ 4850305 h 5139605"/>
              <a:gd name="connsiteX464" fmla="*/ 6886205 w 7775446"/>
              <a:gd name="connsiteY464" fmla="*/ 4838866 h 5139605"/>
              <a:gd name="connsiteX465" fmla="*/ 6843126 w 7775446"/>
              <a:gd name="connsiteY465" fmla="*/ 4834241 h 5139605"/>
              <a:gd name="connsiteX466" fmla="*/ 6753480 w 7775446"/>
              <a:gd name="connsiteY466" fmla="*/ 4861987 h 5139605"/>
              <a:gd name="connsiteX467" fmla="*/ 6724112 w 7775446"/>
              <a:gd name="connsiteY467" fmla="*/ 4943115 h 5139605"/>
              <a:gd name="connsiteX468" fmla="*/ 6751777 w 7775446"/>
              <a:gd name="connsiteY468" fmla="*/ 5030570 h 5139605"/>
              <a:gd name="connsiteX469" fmla="*/ 6824791 w 7775446"/>
              <a:gd name="connsiteY469" fmla="*/ 5057018 h 5139605"/>
              <a:gd name="connsiteX470" fmla="*/ 6886368 w 7775446"/>
              <a:gd name="connsiteY470" fmla="*/ 5042334 h 5139605"/>
              <a:gd name="connsiteX471" fmla="*/ 6926932 w 7775446"/>
              <a:gd name="connsiteY471" fmla="*/ 5001770 h 5139605"/>
              <a:gd name="connsiteX472" fmla="*/ 6928635 w 7775446"/>
              <a:gd name="connsiteY472" fmla="*/ 5002419 h 5139605"/>
              <a:gd name="connsiteX473" fmla="*/ 6923037 w 7775446"/>
              <a:gd name="connsiteY473" fmla="*/ 4954878 h 5139605"/>
              <a:gd name="connsiteX474" fmla="*/ 6915655 w 7775446"/>
              <a:gd name="connsiteY474" fmla="*/ 4981245 h 5139605"/>
              <a:gd name="connsiteX475" fmla="*/ 6896022 w 7775446"/>
              <a:gd name="connsiteY475" fmla="*/ 5003961 h 5139605"/>
              <a:gd name="connsiteX476" fmla="*/ 6867546 w 7775446"/>
              <a:gd name="connsiteY476" fmla="*/ 5020186 h 5139605"/>
              <a:gd name="connsiteX477" fmla="*/ 6833635 w 7775446"/>
              <a:gd name="connsiteY477" fmla="*/ 5026433 h 5139605"/>
              <a:gd name="connsiteX478" fmla="*/ 6802887 w 7775446"/>
              <a:gd name="connsiteY478" fmla="*/ 5022133 h 5139605"/>
              <a:gd name="connsiteX479" fmla="*/ 6778549 w 7775446"/>
              <a:gd name="connsiteY479" fmla="*/ 5007936 h 5139605"/>
              <a:gd name="connsiteX480" fmla="*/ 6762324 w 7775446"/>
              <a:gd name="connsiteY480" fmla="*/ 4982056 h 5139605"/>
              <a:gd name="connsiteX481" fmla="*/ 6756483 w 7775446"/>
              <a:gd name="connsiteY481" fmla="*/ 4942628 h 5139605"/>
              <a:gd name="connsiteX482" fmla="*/ 6778387 w 7775446"/>
              <a:gd name="connsiteY482" fmla="*/ 4882512 h 5139605"/>
              <a:gd name="connsiteX483" fmla="*/ 6848238 w 7775446"/>
              <a:gd name="connsiteY483" fmla="*/ 4861257 h 5139605"/>
              <a:gd name="connsiteX484" fmla="*/ 6896914 w 7775446"/>
              <a:gd name="connsiteY484" fmla="*/ 4867098 h 5139605"/>
              <a:gd name="connsiteX485" fmla="*/ 6923037 w 7775446"/>
              <a:gd name="connsiteY485" fmla="*/ 4877806 h 5139605"/>
              <a:gd name="connsiteX486" fmla="*/ 7291844 w 7775446"/>
              <a:gd name="connsiteY486" fmla="*/ 5051907 h 5139605"/>
              <a:gd name="connsiteX487" fmla="*/ 7291844 w 7775446"/>
              <a:gd name="connsiteY487" fmla="*/ 4796598 h 5139605"/>
              <a:gd name="connsiteX488" fmla="*/ 7262557 w 7775446"/>
              <a:gd name="connsiteY488" fmla="*/ 4708736 h 5139605"/>
              <a:gd name="connsiteX489" fmla="*/ 7180699 w 7775446"/>
              <a:gd name="connsiteY489" fmla="*/ 4680423 h 5139605"/>
              <a:gd name="connsiteX490" fmla="*/ 7124964 w 7775446"/>
              <a:gd name="connsiteY490" fmla="*/ 4692105 h 5139605"/>
              <a:gd name="connsiteX491" fmla="*/ 7082778 w 7775446"/>
              <a:gd name="connsiteY491" fmla="*/ 4725449 h 5139605"/>
              <a:gd name="connsiteX492" fmla="*/ 7080912 w 7775446"/>
              <a:gd name="connsiteY492" fmla="*/ 4725449 h 5139605"/>
              <a:gd name="connsiteX493" fmla="*/ 7074665 w 7775446"/>
              <a:gd name="connsiteY493" fmla="*/ 4684885 h 5139605"/>
              <a:gd name="connsiteX494" fmla="*/ 7050327 w 7775446"/>
              <a:gd name="connsiteY494" fmla="*/ 4687400 h 5139605"/>
              <a:gd name="connsiteX495" fmla="*/ 7050327 w 7775446"/>
              <a:gd name="connsiteY495" fmla="*/ 5051745 h 5139605"/>
              <a:gd name="connsiteX496" fmla="*/ 7084887 w 7775446"/>
              <a:gd name="connsiteY496" fmla="*/ 5051745 h 5139605"/>
              <a:gd name="connsiteX497" fmla="*/ 7084887 w 7775446"/>
              <a:gd name="connsiteY497" fmla="*/ 4761551 h 5139605"/>
              <a:gd name="connsiteX498" fmla="*/ 7101113 w 7775446"/>
              <a:gd name="connsiteY498" fmla="*/ 4741593 h 5139605"/>
              <a:gd name="connsiteX499" fmla="*/ 7123017 w 7775446"/>
              <a:gd name="connsiteY499" fmla="*/ 4726747 h 5139605"/>
              <a:gd name="connsiteX500" fmla="*/ 7148005 w 7775446"/>
              <a:gd name="connsiteY500" fmla="*/ 4717823 h 5139605"/>
              <a:gd name="connsiteX501" fmla="*/ 7173235 w 7775446"/>
              <a:gd name="connsiteY501" fmla="*/ 4714659 h 5139605"/>
              <a:gd name="connsiteX502" fmla="*/ 7236272 w 7775446"/>
              <a:gd name="connsiteY502" fmla="*/ 4733886 h 5139605"/>
              <a:gd name="connsiteX503" fmla="*/ 7258419 w 7775446"/>
              <a:gd name="connsiteY503" fmla="*/ 4796679 h 5139605"/>
              <a:gd name="connsiteX504" fmla="*/ 7258419 w 7775446"/>
              <a:gd name="connsiteY504" fmla="*/ 5051988 h 5139605"/>
              <a:gd name="connsiteX505" fmla="*/ 7627064 w 7775446"/>
              <a:gd name="connsiteY505" fmla="*/ 5051907 h 5139605"/>
              <a:gd name="connsiteX506" fmla="*/ 7627064 w 7775446"/>
              <a:gd name="connsiteY506" fmla="*/ 4557514 h 5139605"/>
              <a:gd name="connsiteX507" fmla="*/ 7593153 w 7775446"/>
              <a:gd name="connsiteY507" fmla="*/ 4560516 h 5139605"/>
              <a:gd name="connsiteX508" fmla="*/ 7593153 w 7775446"/>
              <a:gd name="connsiteY508" fmla="*/ 4676448 h 5139605"/>
              <a:gd name="connsiteX509" fmla="*/ 7594450 w 7775446"/>
              <a:gd name="connsiteY509" fmla="*/ 4725774 h 5139605"/>
              <a:gd name="connsiteX510" fmla="*/ 7593153 w 7775446"/>
              <a:gd name="connsiteY510" fmla="*/ 4726260 h 5139605"/>
              <a:gd name="connsiteX511" fmla="*/ 7549911 w 7775446"/>
              <a:gd name="connsiteY511" fmla="*/ 4691943 h 5139605"/>
              <a:gd name="connsiteX512" fmla="*/ 7494663 w 7775446"/>
              <a:gd name="connsiteY512" fmla="*/ 4680423 h 5139605"/>
              <a:gd name="connsiteX513" fmla="*/ 7398121 w 7775446"/>
              <a:gd name="connsiteY513" fmla="*/ 4725936 h 5139605"/>
              <a:gd name="connsiteX514" fmla="*/ 7368266 w 7775446"/>
              <a:gd name="connsiteY514" fmla="*/ 4868396 h 5139605"/>
              <a:gd name="connsiteX515" fmla="*/ 7375487 w 7775446"/>
              <a:gd name="connsiteY515" fmla="*/ 4955121 h 5139605"/>
              <a:gd name="connsiteX516" fmla="*/ 7397553 w 7775446"/>
              <a:gd name="connsiteY516" fmla="*/ 5014263 h 5139605"/>
              <a:gd name="connsiteX517" fmla="*/ 7436738 w 7775446"/>
              <a:gd name="connsiteY517" fmla="*/ 5048094 h 5139605"/>
              <a:gd name="connsiteX518" fmla="*/ 7494095 w 7775446"/>
              <a:gd name="connsiteY518" fmla="*/ 5058965 h 5139605"/>
              <a:gd name="connsiteX519" fmla="*/ 7594613 w 7775446"/>
              <a:gd name="connsiteY519" fmla="*/ 5010288 h 5139605"/>
              <a:gd name="connsiteX520" fmla="*/ 7596479 w 7775446"/>
              <a:gd name="connsiteY520" fmla="*/ 5010856 h 5139605"/>
              <a:gd name="connsiteX521" fmla="*/ 7601914 w 7775446"/>
              <a:gd name="connsiteY521" fmla="*/ 5051420 h 5139605"/>
              <a:gd name="connsiteX522" fmla="*/ 7593153 w 7775446"/>
              <a:gd name="connsiteY522" fmla="*/ 4977270 h 5139605"/>
              <a:gd name="connsiteX523" fmla="*/ 7581876 w 7775446"/>
              <a:gd name="connsiteY523" fmla="*/ 4995118 h 5139605"/>
              <a:gd name="connsiteX524" fmla="*/ 7563541 w 7775446"/>
              <a:gd name="connsiteY524" fmla="*/ 5011749 h 5139605"/>
              <a:gd name="connsiteX525" fmla="*/ 7537337 w 7775446"/>
              <a:gd name="connsiteY525" fmla="*/ 5023756 h 5139605"/>
              <a:gd name="connsiteX526" fmla="*/ 7502452 w 7775446"/>
              <a:gd name="connsiteY526" fmla="*/ 5028380 h 5139605"/>
              <a:gd name="connsiteX527" fmla="*/ 7455966 w 7775446"/>
              <a:gd name="connsiteY527" fmla="*/ 5020267 h 5139605"/>
              <a:gd name="connsiteX528" fmla="*/ 7425705 w 7775446"/>
              <a:gd name="connsiteY528" fmla="*/ 4993495 h 5139605"/>
              <a:gd name="connsiteX529" fmla="*/ 7409480 w 7775446"/>
              <a:gd name="connsiteY529" fmla="*/ 4944819 h 5139605"/>
              <a:gd name="connsiteX530" fmla="*/ 7404206 w 7775446"/>
              <a:gd name="connsiteY530" fmla="*/ 4870911 h 5139605"/>
              <a:gd name="connsiteX531" fmla="*/ 7409480 w 7775446"/>
              <a:gd name="connsiteY531" fmla="*/ 4798383 h 5139605"/>
              <a:gd name="connsiteX532" fmla="*/ 7426354 w 7775446"/>
              <a:gd name="connsiteY532" fmla="*/ 4749706 h 5139605"/>
              <a:gd name="connsiteX533" fmla="*/ 7457345 w 7775446"/>
              <a:gd name="connsiteY533" fmla="*/ 4722853 h 5139605"/>
              <a:gd name="connsiteX534" fmla="*/ 7503507 w 7775446"/>
              <a:gd name="connsiteY534" fmla="*/ 4714740 h 5139605"/>
              <a:gd name="connsiteX535" fmla="*/ 7557376 w 7775446"/>
              <a:gd name="connsiteY535" fmla="*/ 4727721 h 5139605"/>
              <a:gd name="connsiteX536" fmla="*/ 7593478 w 7775446"/>
              <a:gd name="connsiteY536" fmla="*/ 4762849 h 5139605"/>
              <a:gd name="connsiteX537" fmla="*/ 7746159 w 7775446"/>
              <a:gd name="connsiteY537" fmla="*/ 5003068 h 5139605"/>
              <a:gd name="connsiteX538" fmla="*/ 7718576 w 7775446"/>
              <a:gd name="connsiteY538" fmla="*/ 5030814 h 5139605"/>
              <a:gd name="connsiteX539" fmla="*/ 7746159 w 7775446"/>
              <a:gd name="connsiteY539" fmla="*/ 5057991 h 5139605"/>
              <a:gd name="connsiteX540" fmla="*/ 7772770 w 7775446"/>
              <a:gd name="connsiteY540" fmla="*/ 5030814 h 5139605"/>
              <a:gd name="connsiteX541" fmla="*/ 7746159 w 7775446"/>
              <a:gd name="connsiteY541" fmla="*/ 5003068 h 5139605"/>
              <a:gd name="connsiteX542" fmla="*/ 4537151 w 7775446"/>
              <a:gd name="connsiteY542" fmla="*/ 2099343 h 5139605"/>
              <a:gd name="connsiteX543" fmla="*/ 5466470 w 7775446"/>
              <a:gd name="connsiteY543" fmla="*/ 2099343 h 5139605"/>
              <a:gd name="connsiteX544" fmla="*/ 5466470 w 7775446"/>
              <a:gd name="connsiteY544" fmla="*/ 2365037 h 5139605"/>
              <a:gd name="connsiteX545" fmla="*/ 5162078 w 7775446"/>
              <a:gd name="connsiteY545" fmla="*/ 2365037 h 5139605"/>
              <a:gd name="connsiteX546" fmla="*/ 5162078 w 7775446"/>
              <a:gd name="connsiteY546" fmla="*/ 3575625 h 5139605"/>
              <a:gd name="connsiteX547" fmla="*/ 4841786 w 7775446"/>
              <a:gd name="connsiteY547" fmla="*/ 3575625 h 5139605"/>
              <a:gd name="connsiteX548" fmla="*/ 4841786 w 7775446"/>
              <a:gd name="connsiteY548" fmla="*/ 2365037 h 5139605"/>
              <a:gd name="connsiteX549" fmla="*/ 4537557 w 7775446"/>
              <a:gd name="connsiteY549" fmla="*/ 2365037 h 5139605"/>
              <a:gd name="connsiteX550" fmla="*/ 4049249 w 7775446"/>
              <a:gd name="connsiteY550" fmla="*/ 3575868 h 5139605"/>
              <a:gd name="connsiteX551" fmla="*/ 4373111 w 7775446"/>
              <a:gd name="connsiteY551" fmla="*/ 3575868 h 5139605"/>
              <a:gd name="connsiteX552" fmla="*/ 4373111 w 7775446"/>
              <a:gd name="connsiteY552" fmla="*/ 2099343 h 5139605"/>
              <a:gd name="connsiteX553" fmla="*/ 4049249 w 7775446"/>
              <a:gd name="connsiteY553" fmla="*/ 2099343 h 5139605"/>
              <a:gd name="connsiteX554" fmla="*/ 7775446 w 7775446"/>
              <a:gd name="connsiteY554" fmla="*/ 2099343 h 5139605"/>
              <a:gd name="connsiteX555" fmla="*/ 7775446 w 7775446"/>
              <a:gd name="connsiteY555" fmla="*/ 2365037 h 5139605"/>
              <a:gd name="connsiteX556" fmla="*/ 7471217 w 7775446"/>
              <a:gd name="connsiteY556" fmla="*/ 2365037 h 5139605"/>
              <a:gd name="connsiteX557" fmla="*/ 7471217 w 7775446"/>
              <a:gd name="connsiteY557" fmla="*/ 3575625 h 5139605"/>
              <a:gd name="connsiteX558" fmla="*/ 7150520 w 7775446"/>
              <a:gd name="connsiteY558" fmla="*/ 3575625 h 5139605"/>
              <a:gd name="connsiteX559" fmla="*/ 7150520 w 7775446"/>
              <a:gd name="connsiteY559" fmla="*/ 2365037 h 5139605"/>
              <a:gd name="connsiteX560" fmla="*/ 6846291 w 7775446"/>
              <a:gd name="connsiteY560" fmla="*/ 2365037 h 5139605"/>
              <a:gd name="connsiteX561" fmla="*/ 6846291 w 7775446"/>
              <a:gd name="connsiteY561" fmla="*/ 2099343 h 5139605"/>
              <a:gd name="connsiteX562" fmla="*/ 1503460 w 7775446"/>
              <a:gd name="connsiteY562" fmla="*/ 2961163 h 5139605"/>
              <a:gd name="connsiteX563" fmla="*/ 1049631 w 7775446"/>
              <a:gd name="connsiteY563" fmla="*/ 2099343 h 5139605"/>
              <a:gd name="connsiteX564" fmla="*/ 756597 w 7775446"/>
              <a:gd name="connsiteY564" fmla="*/ 2099343 h 5139605"/>
              <a:gd name="connsiteX565" fmla="*/ 756597 w 7775446"/>
              <a:gd name="connsiteY565" fmla="*/ 3575868 h 5139605"/>
              <a:gd name="connsiteX566" fmla="*/ 1049631 w 7775446"/>
              <a:gd name="connsiteY566" fmla="*/ 3575868 h 5139605"/>
              <a:gd name="connsiteX567" fmla="*/ 1049631 w 7775446"/>
              <a:gd name="connsiteY567" fmla="*/ 2713805 h 5139605"/>
              <a:gd name="connsiteX568" fmla="*/ 1503460 w 7775446"/>
              <a:gd name="connsiteY568" fmla="*/ 3575625 h 5139605"/>
              <a:gd name="connsiteX569" fmla="*/ 1796493 w 7775446"/>
              <a:gd name="connsiteY569" fmla="*/ 3575625 h 5139605"/>
              <a:gd name="connsiteX570" fmla="*/ 1796493 w 7775446"/>
              <a:gd name="connsiteY570" fmla="*/ 2099100 h 5139605"/>
              <a:gd name="connsiteX571" fmla="*/ 1503460 w 7775446"/>
              <a:gd name="connsiteY571" fmla="*/ 2099100 h 5139605"/>
              <a:gd name="connsiteX572" fmla="*/ 2923844 w 7775446"/>
              <a:gd name="connsiteY572" fmla="*/ 3134858 h 5139605"/>
              <a:gd name="connsiteX573" fmla="*/ 2424422 w 7775446"/>
              <a:gd name="connsiteY573" fmla="*/ 3601261 h 5139605"/>
              <a:gd name="connsiteX574" fmla="*/ 2015700 w 7775446"/>
              <a:gd name="connsiteY574" fmla="*/ 3496931 h 5139605"/>
              <a:gd name="connsiteX575" fmla="*/ 2056994 w 7775446"/>
              <a:gd name="connsiteY575" fmla="*/ 3233347 h 5139605"/>
              <a:gd name="connsiteX576" fmla="*/ 2410549 w 7775446"/>
              <a:gd name="connsiteY576" fmla="*/ 3339949 h 5139605"/>
              <a:gd name="connsiteX577" fmla="*/ 2608582 w 7775446"/>
              <a:gd name="connsiteY577" fmla="*/ 3170392 h 5139605"/>
              <a:gd name="connsiteX578" fmla="*/ 2021541 w 7775446"/>
              <a:gd name="connsiteY578" fmla="*/ 2522587 h 5139605"/>
              <a:gd name="connsiteX579" fmla="*/ 2509119 w 7775446"/>
              <a:gd name="connsiteY579" fmla="*/ 2075816 h 5139605"/>
              <a:gd name="connsiteX580" fmla="*/ 2851397 w 7775446"/>
              <a:gd name="connsiteY580" fmla="*/ 2148831 h 5139605"/>
              <a:gd name="connsiteX581" fmla="*/ 2816107 w 7775446"/>
              <a:gd name="connsiteY581" fmla="*/ 2406817 h 5139605"/>
              <a:gd name="connsiteX582" fmla="*/ 2536784 w 7775446"/>
              <a:gd name="connsiteY582" fmla="*/ 2340942 h 5139605"/>
              <a:gd name="connsiteX583" fmla="*/ 2336885 w 7775446"/>
              <a:gd name="connsiteY583" fmla="*/ 2492975 h 5139605"/>
              <a:gd name="connsiteX584" fmla="*/ 2923844 w 7775446"/>
              <a:gd name="connsiteY584" fmla="*/ 3135101 h 5139605"/>
              <a:gd name="connsiteX585" fmla="*/ 6379076 w 7775446"/>
              <a:gd name="connsiteY585" fmla="*/ 3062086 h 5139605"/>
              <a:gd name="connsiteX586" fmla="*/ 6160761 w 7775446"/>
              <a:gd name="connsiteY586" fmla="*/ 3328104 h 5139605"/>
              <a:gd name="connsiteX587" fmla="*/ 5940256 w 7775446"/>
              <a:gd name="connsiteY587" fmla="*/ 3062086 h 5139605"/>
              <a:gd name="connsiteX588" fmla="*/ 5940256 w 7775446"/>
              <a:gd name="connsiteY588" fmla="*/ 2099343 h 5139605"/>
              <a:gd name="connsiteX589" fmla="*/ 5619233 w 7775446"/>
              <a:gd name="connsiteY589" fmla="*/ 2099343 h 5139605"/>
              <a:gd name="connsiteX590" fmla="*/ 5619233 w 7775446"/>
              <a:gd name="connsiteY590" fmla="*/ 3074093 h 5139605"/>
              <a:gd name="connsiteX591" fmla="*/ 6159949 w 7775446"/>
              <a:gd name="connsiteY591" fmla="*/ 3601424 h 5139605"/>
              <a:gd name="connsiteX592" fmla="*/ 6696691 w 7775446"/>
              <a:gd name="connsiteY592" fmla="*/ 3074093 h 5139605"/>
              <a:gd name="connsiteX593" fmla="*/ 6696691 w 7775446"/>
              <a:gd name="connsiteY593" fmla="*/ 2099343 h 5139605"/>
              <a:gd name="connsiteX594" fmla="*/ 6379076 w 7775446"/>
              <a:gd name="connsiteY594" fmla="*/ 2099343 h 5139605"/>
              <a:gd name="connsiteX595" fmla="*/ 110415 w 7775446"/>
              <a:gd name="connsiteY595" fmla="*/ 2099343 h 5139605"/>
              <a:gd name="connsiteX596" fmla="*/ 434277 w 7775446"/>
              <a:gd name="connsiteY596" fmla="*/ 2099343 h 5139605"/>
              <a:gd name="connsiteX597" fmla="*/ 434277 w 7775446"/>
              <a:gd name="connsiteY597" fmla="*/ 3575868 h 5139605"/>
              <a:gd name="connsiteX598" fmla="*/ 110415 w 7775446"/>
              <a:gd name="connsiteY598" fmla="*/ 3575868 h 5139605"/>
              <a:gd name="connsiteX599" fmla="*/ 2956133 w 7775446"/>
              <a:gd name="connsiteY599" fmla="*/ 2365037 h 5139605"/>
              <a:gd name="connsiteX600" fmla="*/ 3260281 w 7775446"/>
              <a:gd name="connsiteY600" fmla="*/ 2365037 h 5139605"/>
              <a:gd name="connsiteX601" fmla="*/ 3260281 w 7775446"/>
              <a:gd name="connsiteY601" fmla="*/ 3575625 h 5139605"/>
              <a:gd name="connsiteX602" fmla="*/ 3581060 w 7775446"/>
              <a:gd name="connsiteY602" fmla="*/ 3575625 h 5139605"/>
              <a:gd name="connsiteX603" fmla="*/ 3581060 w 7775446"/>
              <a:gd name="connsiteY603" fmla="*/ 2365037 h 5139605"/>
              <a:gd name="connsiteX604" fmla="*/ 3885208 w 7775446"/>
              <a:gd name="connsiteY604" fmla="*/ 2365037 h 5139605"/>
              <a:gd name="connsiteX605" fmla="*/ 3885208 w 7775446"/>
              <a:gd name="connsiteY605" fmla="*/ 2099343 h 5139605"/>
              <a:gd name="connsiteX606" fmla="*/ 2956133 w 7775446"/>
              <a:gd name="connsiteY606" fmla="*/ 2099343 h 5139605"/>
              <a:gd name="connsiteX607" fmla="*/ 7742671 w 7775446"/>
              <a:gd name="connsiteY607" fmla="*/ 1574446 h 5139605"/>
              <a:gd name="connsiteX608" fmla="*/ 6757131 w 7775446"/>
              <a:gd name="connsiteY608" fmla="*/ 1574446 h 5139605"/>
              <a:gd name="connsiteX609" fmla="*/ 6757131 w 7775446"/>
              <a:gd name="connsiteY609" fmla="*/ 44782 h 5139605"/>
              <a:gd name="connsiteX610" fmla="*/ 7721821 w 7775446"/>
              <a:gd name="connsiteY610" fmla="*/ 44782 h 5139605"/>
              <a:gd name="connsiteX611" fmla="*/ 7721821 w 7775446"/>
              <a:gd name="connsiteY611" fmla="*/ 317696 h 5139605"/>
              <a:gd name="connsiteX612" fmla="*/ 7085779 w 7775446"/>
              <a:gd name="connsiteY612" fmla="*/ 317696 h 5139605"/>
              <a:gd name="connsiteX613" fmla="*/ 7085779 w 7775446"/>
              <a:gd name="connsiteY613" fmla="*/ 653403 h 5139605"/>
              <a:gd name="connsiteX614" fmla="*/ 7625279 w 7775446"/>
              <a:gd name="connsiteY614" fmla="*/ 653403 h 5139605"/>
              <a:gd name="connsiteX615" fmla="*/ 7625279 w 7775446"/>
              <a:gd name="connsiteY615" fmla="*/ 923315 h 5139605"/>
              <a:gd name="connsiteX616" fmla="*/ 7085374 w 7775446"/>
              <a:gd name="connsiteY616" fmla="*/ 923315 h 5139605"/>
              <a:gd name="connsiteX617" fmla="*/ 7085374 w 7775446"/>
              <a:gd name="connsiteY617" fmla="*/ 1301533 h 5139605"/>
              <a:gd name="connsiteX618" fmla="*/ 7742509 w 7775446"/>
              <a:gd name="connsiteY618" fmla="*/ 1301533 h 5139605"/>
              <a:gd name="connsiteX619" fmla="*/ 2100073 w 7775446"/>
              <a:gd name="connsiteY619" fmla="*/ 272184 h 5139605"/>
              <a:gd name="connsiteX620" fmla="*/ 2408359 w 7775446"/>
              <a:gd name="connsiteY620" fmla="*/ 808600 h 5139605"/>
              <a:gd name="connsiteX621" fmla="*/ 2102264 w 7775446"/>
              <a:gd name="connsiteY621" fmla="*/ 1349074 h 5139605"/>
              <a:gd name="connsiteX622" fmla="*/ 1792112 w 7775446"/>
              <a:gd name="connsiteY622" fmla="*/ 808600 h 5139605"/>
              <a:gd name="connsiteX623" fmla="*/ 2100398 w 7775446"/>
              <a:gd name="connsiteY623" fmla="*/ 272184 h 5139605"/>
              <a:gd name="connsiteX624" fmla="*/ 2100398 w 7775446"/>
              <a:gd name="connsiteY624" fmla="*/ 1619310 h 5139605"/>
              <a:gd name="connsiteX625" fmla="*/ 2744795 w 7775446"/>
              <a:gd name="connsiteY625" fmla="*/ 808600 h 5139605"/>
              <a:gd name="connsiteX626" fmla="*/ 2100398 w 7775446"/>
              <a:gd name="connsiteY626" fmla="*/ 0 h 5139605"/>
              <a:gd name="connsiteX627" fmla="*/ 1456162 w 7775446"/>
              <a:gd name="connsiteY627" fmla="*/ 808600 h 5139605"/>
              <a:gd name="connsiteX628" fmla="*/ 2100398 w 7775446"/>
              <a:gd name="connsiteY628" fmla="*/ 1619310 h 5139605"/>
              <a:gd name="connsiteX629" fmla="*/ 3329321 w 7775446"/>
              <a:gd name="connsiteY629" fmla="*/ 1301533 h 5139605"/>
              <a:gd name="connsiteX630" fmla="*/ 3986456 w 7775446"/>
              <a:gd name="connsiteY630" fmla="*/ 1301533 h 5139605"/>
              <a:gd name="connsiteX631" fmla="*/ 3986456 w 7775446"/>
              <a:gd name="connsiteY631" fmla="*/ 1574446 h 5139605"/>
              <a:gd name="connsiteX632" fmla="*/ 3000672 w 7775446"/>
              <a:gd name="connsiteY632" fmla="*/ 1574446 h 5139605"/>
              <a:gd name="connsiteX633" fmla="*/ 3000672 w 7775446"/>
              <a:gd name="connsiteY633" fmla="*/ 44782 h 5139605"/>
              <a:gd name="connsiteX634" fmla="*/ 3964876 w 7775446"/>
              <a:gd name="connsiteY634" fmla="*/ 44782 h 5139605"/>
              <a:gd name="connsiteX635" fmla="*/ 3964876 w 7775446"/>
              <a:gd name="connsiteY635" fmla="*/ 317696 h 5139605"/>
              <a:gd name="connsiteX636" fmla="*/ 3328996 w 7775446"/>
              <a:gd name="connsiteY636" fmla="*/ 317696 h 5139605"/>
              <a:gd name="connsiteX637" fmla="*/ 3328996 w 7775446"/>
              <a:gd name="connsiteY637" fmla="*/ 653403 h 5139605"/>
              <a:gd name="connsiteX638" fmla="*/ 3868983 w 7775446"/>
              <a:gd name="connsiteY638" fmla="*/ 653403 h 5139605"/>
              <a:gd name="connsiteX639" fmla="*/ 3868983 w 7775446"/>
              <a:gd name="connsiteY639" fmla="*/ 923315 h 5139605"/>
              <a:gd name="connsiteX640" fmla="*/ 3328996 w 7775446"/>
              <a:gd name="connsiteY640" fmla="*/ 923315 h 5139605"/>
              <a:gd name="connsiteX641" fmla="*/ 4766743 w 7775446"/>
              <a:gd name="connsiteY641" fmla="*/ 1574446 h 5139605"/>
              <a:gd name="connsiteX642" fmla="*/ 4766743 w 7775446"/>
              <a:gd name="connsiteY642" fmla="*/ 320211 h 5139605"/>
              <a:gd name="connsiteX643" fmla="*/ 5099366 w 7775446"/>
              <a:gd name="connsiteY643" fmla="*/ 320211 h 5139605"/>
              <a:gd name="connsiteX644" fmla="*/ 5099366 w 7775446"/>
              <a:gd name="connsiteY644" fmla="*/ 44377 h 5139605"/>
              <a:gd name="connsiteX645" fmla="*/ 4101820 w 7775446"/>
              <a:gd name="connsiteY645" fmla="*/ 44377 h 5139605"/>
              <a:gd name="connsiteX646" fmla="*/ 4101820 w 7775446"/>
              <a:gd name="connsiteY646" fmla="*/ 320211 h 5139605"/>
              <a:gd name="connsiteX647" fmla="*/ 4434443 w 7775446"/>
              <a:gd name="connsiteY647" fmla="*/ 320211 h 5139605"/>
              <a:gd name="connsiteX648" fmla="*/ 4434443 w 7775446"/>
              <a:gd name="connsiteY648" fmla="*/ 1574446 h 5139605"/>
              <a:gd name="connsiteX649" fmla="*/ 6104053 w 7775446"/>
              <a:gd name="connsiteY649" fmla="*/ 921530 h 5139605"/>
              <a:gd name="connsiteX650" fmla="*/ 5611932 w 7775446"/>
              <a:gd name="connsiteY650" fmla="*/ 921530 h 5139605"/>
              <a:gd name="connsiteX651" fmla="*/ 5611932 w 7775446"/>
              <a:gd name="connsiteY651" fmla="*/ 1574446 h 5139605"/>
              <a:gd name="connsiteX652" fmla="*/ 5283608 w 7775446"/>
              <a:gd name="connsiteY652" fmla="*/ 1574446 h 5139605"/>
              <a:gd name="connsiteX653" fmla="*/ 5283608 w 7775446"/>
              <a:gd name="connsiteY653" fmla="*/ 44782 h 5139605"/>
              <a:gd name="connsiteX654" fmla="*/ 5611932 w 7775446"/>
              <a:gd name="connsiteY654" fmla="*/ 44782 h 5139605"/>
              <a:gd name="connsiteX655" fmla="*/ 5611932 w 7775446"/>
              <a:gd name="connsiteY655" fmla="*/ 648779 h 5139605"/>
              <a:gd name="connsiteX656" fmla="*/ 6103728 w 7775446"/>
              <a:gd name="connsiteY656" fmla="*/ 648779 h 5139605"/>
              <a:gd name="connsiteX657" fmla="*/ 6103728 w 7775446"/>
              <a:gd name="connsiteY657" fmla="*/ 44782 h 5139605"/>
              <a:gd name="connsiteX658" fmla="*/ 6431890 w 7775446"/>
              <a:gd name="connsiteY658" fmla="*/ 44782 h 5139605"/>
              <a:gd name="connsiteX659" fmla="*/ 6431890 w 7775446"/>
              <a:gd name="connsiteY659" fmla="*/ 1574446 h 5139605"/>
              <a:gd name="connsiteX660" fmla="*/ 6103728 w 7775446"/>
              <a:gd name="connsiteY660" fmla="*/ 1574446 h 5139605"/>
              <a:gd name="connsiteX661" fmla="*/ 761059 w 7775446"/>
              <a:gd name="connsiteY661" fmla="*/ 1604869 h 5139605"/>
              <a:gd name="connsiteX662" fmla="*/ 1211156 w 7775446"/>
              <a:gd name="connsiteY662" fmla="*/ 1521389 h 5139605"/>
              <a:gd name="connsiteX663" fmla="*/ 1211156 w 7775446"/>
              <a:gd name="connsiteY663" fmla="*/ 679202 h 5139605"/>
              <a:gd name="connsiteX664" fmla="*/ 681311 w 7775446"/>
              <a:gd name="connsiteY664" fmla="*/ 679202 h 5139605"/>
              <a:gd name="connsiteX665" fmla="*/ 681311 w 7775446"/>
              <a:gd name="connsiteY665" fmla="*/ 944003 h 5139605"/>
              <a:gd name="connsiteX666" fmla="*/ 892243 w 7775446"/>
              <a:gd name="connsiteY666" fmla="*/ 944003 h 5139605"/>
              <a:gd name="connsiteX667" fmla="*/ 892243 w 7775446"/>
              <a:gd name="connsiteY667" fmla="*/ 1322220 h 5139605"/>
              <a:gd name="connsiteX668" fmla="*/ 752947 w 7775446"/>
              <a:gd name="connsiteY668" fmla="*/ 1331388 h 5139605"/>
              <a:gd name="connsiteX669" fmla="*/ 336356 w 7775446"/>
              <a:gd name="connsiteY669" fmla="*/ 809574 h 5139605"/>
              <a:gd name="connsiteX670" fmla="*/ 793754 w 7775446"/>
              <a:gd name="connsiteY670" fmla="*/ 293601 h 5139605"/>
              <a:gd name="connsiteX671" fmla="*/ 1154205 w 7775446"/>
              <a:gd name="connsiteY671" fmla="*/ 356800 h 5139605"/>
              <a:gd name="connsiteX672" fmla="*/ 1186656 w 7775446"/>
              <a:gd name="connsiteY672" fmla="*/ 89565 h 5139605"/>
              <a:gd name="connsiteX673" fmla="*/ 775257 w 7775446"/>
              <a:gd name="connsiteY673" fmla="*/ 20282 h 5139605"/>
              <a:gd name="connsiteX674" fmla="*/ 0 w 7775446"/>
              <a:gd name="connsiteY674" fmla="*/ 813630 h 5139605"/>
              <a:gd name="connsiteX675" fmla="*/ 760978 w 7775446"/>
              <a:gd name="connsiteY675" fmla="*/ 1604869 h 51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7775446" h="5139605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 w="81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4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45721"/>
            <a:ext cx="6100762" cy="281675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2CBD-21CD-4E64-98C2-3270BE95F8B3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004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42545"/>
            <a:ext cx="6100762" cy="281993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8F4-6B51-4625-A105-21A1C15D830D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34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37465"/>
            <a:ext cx="6100762" cy="282501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851-B678-42FD-91A1-215BBEF67CB5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44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753182"/>
            <a:ext cx="3995737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6665-7E02-4A39-AFB8-B50953C29E5A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D51A6-4908-417D-8F98-D364D54FAF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87899" y="1753182"/>
            <a:ext cx="3997325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0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1890712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E9FD-6CCB-4156-952C-8236E46EE1B8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D51A6-4908-417D-8F98-D364D54FAF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681289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E36859-09D2-4115-93F5-24FE7B0512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87900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B49B27-8AB7-40E3-93C1-673E0770131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94512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8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D6E6600-9D15-4D73-8FEA-593222190B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4D97-BE3F-4C66-ACD6-90CA2B4C9DF3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8F99-F237-4105-A339-6C05A1167C3A}" type="datetime1">
              <a:rPr lang="de-DE" smtClean="0"/>
              <a:t>14.03.22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5A81D2A1-16BA-4DAF-8DE7-419572550C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263" y="890588"/>
            <a:ext cx="8208962" cy="36718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16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995736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4ED-781B-4285-9263-CA66A74C7C52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7899" y="890588"/>
            <a:ext cx="3997325" cy="36718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11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3999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995736" cy="28092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CA352-BC74-4E01-80BC-B783559A511B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2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3999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solidFill>
            <a:schemeClr val="accent1">
              <a:alpha val="75000"/>
            </a:schemeClr>
          </a:solidFill>
        </p:spPr>
        <p:txBody>
          <a:bodyPr lIns="216000" tIns="198000" rIns="216000" bIns="162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0A682B-D456-4133-AF65-AD851459C792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40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tx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1" name="Grafik 9">
            <a:extLst>
              <a:ext uri="{FF2B5EF4-FFF2-40B4-BE49-F238E27FC236}">
                <a16:creationId xmlns:a16="http://schemas.microsoft.com/office/drawing/2014/main" id="{CC87EE01-E43C-459B-BCB3-ABFCC214D2D4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362426"/>
            <a:ext cx="1080000" cy="1080000"/>
          </a:xfrm>
          <a:custGeom>
            <a:avLst/>
            <a:gdLst>
              <a:gd name="connsiteX0" fmla="*/ 4939393 w 5142865"/>
              <a:gd name="connsiteY0" fmla="*/ 2571297 h 5142592"/>
              <a:gd name="connsiteX1" fmla="*/ 5142865 w 5142865"/>
              <a:gd name="connsiteY1" fmla="*/ 2571297 h 5142592"/>
              <a:gd name="connsiteX2" fmla="*/ 2571478 w 5142865"/>
              <a:gd name="connsiteY2" fmla="*/ 5142593 h 5142592"/>
              <a:gd name="connsiteX3" fmla="*/ 0 w 5142865"/>
              <a:gd name="connsiteY3" fmla="*/ 2571297 h 5142592"/>
              <a:gd name="connsiteX4" fmla="*/ 2571387 w 5142865"/>
              <a:gd name="connsiteY4" fmla="*/ 0 h 5142592"/>
              <a:gd name="connsiteX5" fmla="*/ 2571387 w 5142865"/>
              <a:gd name="connsiteY5" fmla="*/ 204924 h 5142592"/>
              <a:gd name="connsiteX6" fmla="*/ 204742 w 5142865"/>
              <a:gd name="connsiteY6" fmla="*/ 2571478 h 5142592"/>
              <a:gd name="connsiteX7" fmla="*/ 2571478 w 5142865"/>
              <a:gd name="connsiteY7" fmla="*/ 4938033 h 5142592"/>
              <a:gd name="connsiteX8" fmla="*/ 4939121 w 5142865"/>
              <a:gd name="connsiteY8" fmla="*/ 2571478 h 5142592"/>
              <a:gd name="connsiteX9" fmla="*/ 2571478 w 5142865"/>
              <a:gd name="connsiteY9" fmla="*/ 411571 h 5142592"/>
              <a:gd name="connsiteX10" fmla="*/ 411571 w 5142865"/>
              <a:gd name="connsiteY10" fmla="*/ 2571478 h 5142592"/>
              <a:gd name="connsiteX11" fmla="*/ 2571478 w 5142865"/>
              <a:gd name="connsiteY11" fmla="*/ 4731385 h 5142592"/>
              <a:gd name="connsiteX12" fmla="*/ 4729843 w 5142865"/>
              <a:gd name="connsiteY12" fmla="*/ 2571297 h 5142592"/>
              <a:gd name="connsiteX13" fmla="*/ 4524466 w 5142865"/>
              <a:gd name="connsiteY13" fmla="*/ 2571297 h 5142592"/>
              <a:gd name="connsiteX14" fmla="*/ 2571387 w 5142865"/>
              <a:gd name="connsiteY14" fmla="*/ 4523015 h 5142592"/>
              <a:gd name="connsiteX15" fmla="*/ 619760 w 5142865"/>
              <a:gd name="connsiteY15" fmla="*/ 2571297 h 5142592"/>
              <a:gd name="connsiteX16" fmla="*/ 2571387 w 5142865"/>
              <a:gd name="connsiteY16" fmla="*/ 619851 h 5142592"/>
              <a:gd name="connsiteX17" fmla="*/ 2571478 w 5142865"/>
              <a:gd name="connsiteY17" fmla="*/ 827677 h 5142592"/>
              <a:gd name="connsiteX18" fmla="*/ 2571478 w 5142865"/>
              <a:gd name="connsiteY18" fmla="*/ 1034687 h 5142592"/>
              <a:gd name="connsiteX19" fmla="*/ 1034596 w 5142865"/>
              <a:gd name="connsiteY19" fmla="*/ 2571569 h 5142592"/>
              <a:gd name="connsiteX20" fmla="*/ 2571478 w 5142865"/>
              <a:gd name="connsiteY20" fmla="*/ 4108450 h 5142592"/>
              <a:gd name="connsiteX21" fmla="*/ 4109720 w 5142865"/>
              <a:gd name="connsiteY21" fmla="*/ 2571569 h 5142592"/>
              <a:gd name="connsiteX22" fmla="*/ 4315007 w 5142865"/>
              <a:gd name="connsiteY22" fmla="*/ 2571569 h 5142592"/>
              <a:gd name="connsiteX23" fmla="*/ 2571206 w 5142865"/>
              <a:gd name="connsiteY23" fmla="*/ 4317274 h 5142592"/>
              <a:gd name="connsiteX24" fmla="*/ 825500 w 5142865"/>
              <a:gd name="connsiteY24" fmla="*/ 2571297 h 5142592"/>
              <a:gd name="connsiteX25" fmla="*/ 2571387 w 5142865"/>
              <a:gd name="connsiteY25" fmla="*/ 827677 h 5142592"/>
              <a:gd name="connsiteX26" fmla="*/ 1239066 w 5142865"/>
              <a:gd name="connsiteY26" fmla="*/ 2571297 h 5142592"/>
              <a:gd name="connsiteX27" fmla="*/ 2571297 w 5142865"/>
              <a:gd name="connsiteY27" fmla="*/ 3903890 h 5142592"/>
              <a:gd name="connsiteX28" fmla="*/ 3904797 w 5142865"/>
              <a:gd name="connsiteY28" fmla="*/ 2571478 h 5142592"/>
              <a:gd name="connsiteX29" fmla="*/ 3700689 w 5142865"/>
              <a:gd name="connsiteY29" fmla="*/ 2571478 h 5142592"/>
              <a:gd name="connsiteX30" fmla="*/ 2571024 w 5142865"/>
              <a:gd name="connsiteY30" fmla="*/ 3699057 h 5142592"/>
              <a:gd name="connsiteX31" fmla="*/ 1443446 w 5142865"/>
              <a:gd name="connsiteY31" fmla="*/ 2571478 h 5142592"/>
              <a:gd name="connsiteX32" fmla="*/ 2571024 w 5142865"/>
              <a:gd name="connsiteY32" fmla="*/ 1443900 h 5142592"/>
              <a:gd name="connsiteX33" fmla="*/ 2571024 w 5142865"/>
              <a:gd name="connsiteY33" fmla="*/ 1239248 h 5142592"/>
              <a:gd name="connsiteX34" fmla="*/ 1239066 w 5142865"/>
              <a:gd name="connsiteY34" fmla="*/ 2571297 h 5142592"/>
              <a:gd name="connsiteX35" fmla="*/ 2571297 w 5142865"/>
              <a:gd name="connsiteY35" fmla="*/ 3289028 h 5142592"/>
              <a:gd name="connsiteX36" fmla="*/ 3289935 w 5142865"/>
              <a:gd name="connsiteY36" fmla="*/ 2571297 h 5142592"/>
              <a:gd name="connsiteX37" fmla="*/ 3493407 w 5142865"/>
              <a:gd name="connsiteY37" fmla="*/ 2571297 h 5142592"/>
              <a:gd name="connsiteX38" fmla="*/ 2571206 w 5142865"/>
              <a:gd name="connsiteY38" fmla="*/ 3494767 h 5142592"/>
              <a:gd name="connsiteX39" fmla="*/ 1647735 w 5142865"/>
              <a:gd name="connsiteY39" fmla="*/ 2572566 h 5142592"/>
              <a:gd name="connsiteX40" fmla="*/ 2569936 w 5142865"/>
              <a:gd name="connsiteY40" fmla="*/ 1649095 h 5142592"/>
              <a:gd name="connsiteX41" fmla="*/ 2571387 w 5142865"/>
              <a:gd name="connsiteY41" fmla="*/ 1649095 h 5142592"/>
              <a:gd name="connsiteX42" fmla="*/ 2571387 w 5142865"/>
              <a:gd name="connsiteY42" fmla="*/ 1853928 h 5142592"/>
              <a:gd name="connsiteX43" fmla="*/ 1853746 w 5142865"/>
              <a:gd name="connsiteY43" fmla="*/ 2571569 h 5142592"/>
              <a:gd name="connsiteX44" fmla="*/ 2571387 w 5142865"/>
              <a:gd name="connsiteY44" fmla="*/ 3289210 h 5142592"/>
              <a:gd name="connsiteX45" fmla="*/ 4205152 w 5142865"/>
              <a:gd name="connsiteY45" fmla="*/ 208915 h 5142592"/>
              <a:gd name="connsiteX46" fmla="*/ 4934041 w 5142865"/>
              <a:gd name="connsiteY46" fmla="*/ 937804 h 5142592"/>
              <a:gd name="connsiteX47" fmla="*/ 4205152 w 5142865"/>
              <a:gd name="connsiteY47" fmla="*/ 1666694 h 5142592"/>
              <a:gd name="connsiteX48" fmla="*/ 3476262 w 5142865"/>
              <a:gd name="connsiteY48" fmla="*/ 937895 h 5142592"/>
              <a:gd name="connsiteX49" fmla="*/ 4205061 w 5142865"/>
              <a:gd name="connsiteY49" fmla="*/ 208915 h 5142592"/>
              <a:gd name="connsiteX50" fmla="*/ 4205152 w 5142865"/>
              <a:gd name="connsiteY50" fmla="*/ 208915 h 5142592"/>
              <a:gd name="connsiteX51" fmla="*/ 4205152 w 5142865"/>
              <a:gd name="connsiteY51" fmla="*/ 1875609 h 5142592"/>
              <a:gd name="connsiteX52" fmla="*/ 5142775 w 5142865"/>
              <a:gd name="connsiteY52" fmla="*/ 937623 h 5142592"/>
              <a:gd name="connsiteX53" fmla="*/ 4204789 w 5142865"/>
              <a:gd name="connsiteY53" fmla="*/ 0 h 5142592"/>
              <a:gd name="connsiteX54" fmla="*/ 3267166 w 5142865"/>
              <a:gd name="connsiteY54" fmla="*/ 937804 h 5142592"/>
              <a:gd name="connsiteX55" fmla="*/ 4204970 w 5142865"/>
              <a:gd name="connsiteY55" fmla="*/ 1875609 h 5142592"/>
              <a:gd name="connsiteX56" fmla="*/ 4205152 w 5142865"/>
              <a:gd name="connsiteY56" fmla="*/ 1875609 h 51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2865" h="5142592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bg1"/>
          </a:solidFill>
          <a:ln w="90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B5C7F013-F894-45E1-9305-68CC27AC7347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4068395"/>
            <a:ext cx="1080000" cy="713885"/>
          </a:xfrm>
          <a:custGeom>
            <a:avLst/>
            <a:gdLst>
              <a:gd name="connsiteX0" fmla="*/ 348687 w 7775446"/>
              <a:gd name="connsiteY0" fmla="*/ 4863204 h 5139605"/>
              <a:gd name="connsiteX1" fmla="*/ 309178 w 7775446"/>
              <a:gd name="connsiteY1" fmla="*/ 4824019 h 5139605"/>
              <a:gd name="connsiteX2" fmla="*/ 257743 w 7775446"/>
              <a:gd name="connsiteY2" fmla="*/ 4798789 h 5139605"/>
              <a:gd name="connsiteX3" fmla="*/ 206227 w 7775446"/>
              <a:gd name="connsiteY3" fmla="*/ 4776641 h 5139605"/>
              <a:gd name="connsiteX4" fmla="*/ 166880 w 7775446"/>
              <a:gd name="connsiteY4" fmla="*/ 4747354 h 5139605"/>
              <a:gd name="connsiteX5" fmla="*/ 151222 w 7775446"/>
              <a:gd name="connsiteY5" fmla="*/ 4700543 h 5139605"/>
              <a:gd name="connsiteX6" fmla="*/ 156577 w 7775446"/>
              <a:gd name="connsiteY6" fmla="*/ 4668092 h 5139605"/>
              <a:gd name="connsiteX7" fmla="*/ 173613 w 7775446"/>
              <a:gd name="connsiteY7" fmla="*/ 4641807 h 5139605"/>
              <a:gd name="connsiteX8" fmla="*/ 203225 w 7775446"/>
              <a:gd name="connsiteY8" fmla="*/ 4624364 h 5139605"/>
              <a:gd name="connsiteX9" fmla="*/ 247277 w 7775446"/>
              <a:gd name="connsiteY9" fmla="*/ 4617793 h 5139605"/>
              <a:gd name="connsiteX10" fmla="*/ 297495 w 7775446"/>
              <a:gd name="connsiteY10" fmla="*/ 4623634 h 5139605"/>
              <a:gd name="connsiteX11" fmla="*/ 343495 w 7775446"/>
              <a:gd name="connsiteY11" fmla="*/ 4639859 h 5139605"/>
              <a:gd name="connsiteX12" fmla="*/ 350229 w 7775446"/>
              <a:gd name="connsiteY12" fmla="*/ 4605867 h 5139605"/>
              <a:gd name="connsiteX13" fmla="*/ 302201 w 7775446"/>
              <a:gd name="connsiteY13" fmla="*/ 4588018 h 5139605"/>
              <a:gd name="connsiteX14" fmla="*/ 244844 w 7775446"/>
              <a:gd name="connsiteY14" fmla="*/ 4581771 h 5139605"/>
              <a:gd name="connsiteX15" fmla="*/ 187243 w 7775446"/>
              <a:gd name="connsiteY15" fmla="*/ 4590776 h 5139605"/>
              <a:gd name="connsiteX16" fmla="*/ 146679 w 7775446"/>
              <a:gd name="connsiteY16" fmla="*/ 4615764 h 5139605"/>
              <a:gd name="connsiteX17" fmla="*/ 122341 w 7775446"/>
              <a:gd name="connsiteY17" fmla="*/ 4653569 h 5139605"/>
              <a:gd name="connsiteX18" fmla="*/ 114228 w 7775446"/>
              <a:gd name="connsiteY18" fmla="*/ 4702246 h 5139605"/>
              <a:gd name="connsiteX19" fmla="*/ 129967 w 7775446"/>
              <a:gd name="connsiteY19" fmla="*/ 4762443 h 5139605"/>
              <a:gd name="connsiteX20" fmla="*/ 169314 w 7775446"/>
              <a:gd name="connsiteY20" fmla="*/ 4799599 h 5139605"/>
              <a:gd name="connsiteX21" fmla="*/ 220749 w 7775446"/>
              <a:gd name="connsiteY21" fmla="*/ 4824749 h 5139605"/>
              <a:gd name="connsiteX22" fmla="*/ 272427 w 7775446"/>
              <a:gd name="connsiteY22" fmla="*/ 4847464 h 5139605"/>
              <a:gd name="connsiteX23" fmla="*/ 311774 w 7775446"/>
              <a:gd name="connsiteY23" fmla="*/ 4878698 h 5139605"/>
              <a:gd name="connsiteX24" fmla="*/ 327432 w 7775446"/>
              <a:gd name="connsiteY24" fmla="*/ 4927862 h 5139605"/>
              <a:gd name="connsiteX25" fmla="*/ 302201 w 7775446"/>
              <a:gd name="connsiteY25" fmla="*/ 4999093 h 5139605"/>
              <a:gd name="connsiteX26" fmla="*/ 226995 w 7775446"/>
              <a:gd name="connsiteY26" fmla="*/ 5024080 h 5139605"/>
              <a:gd name="connsiteX27" fmla="*/ 166880 w 7775446"/>
              <a:gd name="connsiteY27" fmla="*/ 5015399 h 5139605"/>
              <a:gd name="connsiteX28" fmla="*/ 116662 w 7775446"/>
              <a:gd name="connsiteY28" fmla="*/ 4991061 h 5139605"/>
              <a:gd name="connsiteX29" fmla="*/ 109847 w 7775446"/>
              <a:gd name="connsiteY29" fmla="*/ 5026271 h 5139605"/>
              <a:gd name="connsiteX30" fmla="*/ 162661 w 7775446"/>
              <a:gd name="connsiteY30" fmla="*/ 5051096 h 5139605"/>
              <a:gd name="connsiteX31" fmla="*/ 227563 w 7775446"/>
              <a:gd name="connsiteY31" fmla="*/ 5060101 h 5139605"/>
              <a:gd name="connsiteX32" fmla="*/ 329216 w 7775446"/>
              <a:gd name="connsiteY32" fmla="*/ 5025540 h 5139605"/>
              <a:gd name="connsiteX33" fmla="*/ 363777 w 7775446"/>
              <a:gd name="connsiteY33" fmla="*/ 4926321 h 5139605"/>
              <a:gd name="connsiteX34" fmla="*/ 348038 w 7775446"/>
              <a:gd name="connsiteY34" fmla="*/ 4863447 h 5139605"/>
              <a:gd name="connsiteX35" fmla="*/ 690316 w 7775446"/>
              <a:gd name="connsiteY35" fmla="*/ 4777776 h 5139605"/>
              <a:gd name="connsiteX36" fmla="*/ 665978 w 7775446"/>
              <a:gd name="connsiteY36" fmla="*/ 4720176 h 5139605"/>
              <a:gd name="connsiteX37" fmla="*/ 627036 w 7775446"/>
              <a:gd name="connsiteY37" fmla="*/ 4689672 h 5139605"/>
              <a:gd name="connsiteX38" fmla="*/ 574466 w 7775446"/>
              <a:gd name="connsiteY38" fmla="*/ 4680423 h 5139605"/>
              <a:gd name="connsiteX39" fmla="*/ 516540 w 7775446"/>
              <a:gd name="connsiteY39" fmla="*/ 4692430 h 5139605"/>
              <a:gd name="connsiteX40" fmla="*/ 474678 w 7775446"/>
              <a:gd name="connsiteY40" fmla="*/ 4725936 h 5139605"/>
              <a:gd name="connsiteX41" fmla="*/ 472813 w 7775446"/>
              <a:gd name="connsiteY41" fmla="*/ 4725936 h 5139605"/>
              <a:gd name="connsiteX42" fmla="*/ 465430 w 7775446"/>
              <a:gd name="connsiteY42" fmla="*/ 4685940 h 5139605"/>
              <a:gd name="connsiteX43" fmla="*/ 440199 w 7775446"/>
              <a:gd name="connsiteY43" fmla="*/ 4687805 h 5139605"/>
              <a:gd name="connsiteX44" fmla="*/ 440199 w 7775446"/>
              <a:gd name="connsiteY44" fmla="*/ 5139606 h 5139605"/>
              <a:gd name="connsiteX45" fmla="*/ 475733 w 7775446"/>
              <a:gd name="connsiteY45" fmla="*/ 5139606 h 5139605"/>
              <a:gd name="connsiteX46" fmla="*/ 475733 w 7775446"/>
              <a:gd name="connsiteY46" fmla="*/ 5064969 h 5139605"/>
              <a:gd name="connsiteX47" fmla="*/ 475165 w 7775446"/>
              <a:gd name="connsiteY47" fmla="*/ 5015075 h 5139605"/>
              <a:gd name="connsiteX48" fmla="*/ 476463 w 7775446"/>
              <a:gd name="connsiteY48" fmla="*/ 5014507 h 5139605"/>
              <a:gd name="connsiteX49" fmla="*/ 517676 w 7775446"/>
              <a:gd name="connsiteY49" fmla="*/ 5048743 h 5139605"/>
              <a:gd name="connsiteX50" fmla="*/ 570490 w 7775446"/>
              <a:gd name="connsiteY50" fmla="*/ 5058640 h 5139605"/>
              <a:gd name="connsiteX51" fmla="*/ 624440 w 7775446"/>
              <a:gd name="connsiteY51" fmla="*/ 5048743 h 5139605"/>
              <a:gd name="connsiteX52" fmla="*/ 665004 w 7775446"/>
              <a:gd name="connsiteY52" fmla="*/ 5016292 h 5139605"/>
              <a:gd name="connsiteX53" fmla="*/ 690235 w 7775446"/>
              <a:gd name="connsiteY53" fmla="*/ 4957474 h 5139605"/>
              <a:gd name="connsiteX54" fmla="*/ 698916 w 7775446"/>
              <a:gd name="connsiteY54" fmla="*/ 4868639 h 5139605"/>
              <a:gd name="connsiteX55" fmla="*/ 690803 w 7775446"/>
              <a:gd name="connsiteY55" fmla="*/ 4777776 h 5139605"/>
              <a:gd name="connsiteX56" fmla="*/ 656567 w 7775446"/>
              <a:gd name="connsiteY56" fmla="*/ 4946927 h 5139605"/>
              <a:gd name="connsiteX57" fmla="*/ 636204 w 7775446"/>
              <a:gd name="connsiteY57" fmla="*/ 4995604 h 5139605"/>
              <a:gd name="connsiteX58" fmla="*/ 604889 w 7775446"/>
              <a:gd name="connsiteY58" fmla="*/ 5019942 h 5139605"/>
              <a:gd name="connsiteX59" fmla="*/ 564325 w 7775446"/>
              <a:gd name="connsiteY59" fmla="*/ 5026676 h 5139605"/>
              <a:gd name="connsiteX60" fmla="*/ 508428 w 7775446"/>
              <a:gd name="connsiteY60" fmla="*/ 5011343 h 5139605"/>
              <a:gd name="connsiteX61" fmla="*/ 475977 w 7775446"/>
              <a:gd name="connsiteY61" fmla="*/ 4975566 h 5139605"/>
              <a:gd name="connsiteX62" fmla="*/ 475977 w 7775446"/>
              <a:gd name="connsiteY62" fmla="*/ 4763335 h 5139605"/>
              <a:gd name="connsiteX63" fmla="*/ 513782 w 7775446"/>
              <a:gd name="connsiteY63" fmla="*/ 4727233 h 5139605"/>
              <a:gd name="connsiteX64" fmla="*/ 567326 w 7775446"/>
              <a:gd name="connsiteY64" fmla="*/ 4714577 h 5139605"/>
              <a:gd name="connsiteX65" fmla="*/ 608377 w 7775446"/>
              <a:gd name="connsiteY65" fmla="*/ 4721392 h 5139605"/>
              <a:gd name="connsiteX66" fmla="*/ 638800 w 7775446"/>
              <a:gd name="connsiteY66" fmla="*/ 4745163 h 5139605"/>
              <a:gd name="connsiteX67" fmla="*/ 657703 w 7775446"/>
              <a:gd name="connsiteY67" fmla="*/ 4792136 h 5139605"/>
              <a:gd name="connsiteX68" fmla="*/ 664274 w 7775446"/>
              <a:gd name="connsiteY68" fmla="*/ 4868071 h 5139605"/>
              <a:gd name="connsiteX69" fmla="*/ 656648 w 7775446"/>
              <a:gd name="connsiteY69" fmla="*/ 4947008 h 5139605"/>
              <a:gd name="connsiteX70" fmla="*/ 813549 w 7775446"/>
              <a:gd name="connsiteY70" fmla="*/ 5051907 h 5139605"/>
              <a:gd name="connsiteX71" fmla="*/ 813549 w 7775446"/>
              <a:gd name="connsiteY71" fmla="*/ 4860770 h 5139605"/>
              <a:gd name="connsiteX72" fmla="*/ 821662 w 7775446"/>
              <a:gd name="connsiteY72" fmla="*/ 4801871 h 5139605"/>
              <a:gd name="connsiteX73" fmla="*/ 843729 w 7775446"/>
              <a:gd name="connsiteY73" fmla="*/ 4757170 h 5139605"/>
              <a:gd name="connsiteX74" fmla="*/ 876180 w 7775446"/>
              <a:gd name="connsiteY74" fmla="*/ 4728856 h 5139605"/>
              <a:gd name="connsiteX75" fmla="*/ 915040 w 7775446"/>
              <a:gd name="connsiteY75" fmla="*/ 4718959 h 5139605"/>
              <a:gd name="connsiteX76" fmla="*/ 930698 w 7775446"/>
              <a:gd name="connsiteY76" fmla="*/ 4719527 h 5139605"/>
              <a:gd name="connsiteX77" fmla="*/ 945220 w 7775446"/>
              <a:gd name="connsiteY77" fmla="*/ 4722610 h 5139605"/>
              <a:gd name="connsiteX78" fmla="*/ 947816 w 7775446"/>
              <a:gd name="connsiteY78" fmla="*/ 4686264 h 5139605"/>
              <a:gd name="connsiteX79" fmla="*/ 933375 w 7775446"/>
              <a:gd name="connsiteY79" fmla="*/ 4683262 h 5139605"/>
              <a:gd name="connsiteX80" fmla="*/ 917149 w 7775446"/>
              <a:gd name="connsiteY80" fmla="*/ 4682045 h 5139605"/>
              <a:gd name="connsiteX81" fmla="*/ 852247 w 7775446"/>
              <a:gd name="connsiteY81" fmla="*/ 4707681 h 5139605"/>
              <a:gd name="connsiteX82" fmla="*/ 810385 w 7775446"/>
              <a:gd name="connsiteY82" fmla="*/ 4775017 h 5139605"/>
              <a:gd name="connsiteX83" fmla="*/ 809087 w 7775446"/>
              <a:gd name="connsiteY83" fmla="*/ 4775018 h 5139605"/>
              <a:gd name="connsiteX84" fmla="*/ 807789 w 7775446"/>
              <a:gd name="connsiteY84" fmla="*/ 4725206 h 5139605"/>
              <a:gd name="connsiteX85" fmla="*/ 806491 w 7775446"/>
              <a:gd name="connsiteY85" fmla="*/ 4686264 h 5139605"/>
              <a:gd name="connsiteX86" fmla="*/ 778826 w 7775446"/>
              <a:gd name="connsiteY86" fmla="*/ 4688779 h 5139605"/>
              <a:gd name="connsiteX87" fmla="*/ 778826 w 7775446"/>
              <a:gd name="connsiteY87" fmla="*/ 5051907 h 5139605"/>
              <a:gd name="connsiteX88" fmla="*/ 1206370 w 7775446"/>
              <a:gd name="connsiteY88" fmla="*/ 5051907 h 5139605"/>
              <a:gd name="connsiteX89" fmla="*/ 1232980 w 7775446"/>
              <a:gd name="connsiteY89" fmla="*/ 5051907 h 5139605"/>
              <a:gd name="connsiteX90" fmla="*/ 1232980 w 7775446"/>
              <a:gd name="connsiteY90" fmla="*/ 4806577 h 5139605"/>
              <a:gd name="connsiteX91" fmla="*/ 1226489 w 7775446"/>
              <a:gd name="connsiteY91" fmla="*/ 4747353 h 5139605"/>
              <a:gd name="connsiteX92" fmla="*/ 1206370 w 7775446"/>
              <a:gd name="connsiteY92" fmla="*/ 4708169 h 5139605"/>
              <a:gd name="connsiteX93" fmla="*/ 1171241 w 7775446"/>
              <a:gd name="connsiteY93" fmla="*/ 4686264 h 5139605"/>
              <a:gd name="connsiteX94" fmla="*/ 1120131 w 7775446"/>
              <a:gd name="connsiteY94" fmla="*/ 4679611 h 5139605"/>
              <a:gd name="connsiteX95" fmla="*/ 1018478 w 7775446"/>
              <a:gd name="connsiteY95" fmla="*/ 4702895 h 5139605"/>
              <a:gd name="connsiteX96" fmla="*/ 1022615 w 7775446"/>
              <a:gd name="connsiteY96" fmla="*/ 4733805 h 5139605"/>
              <a:gd name="connsiteX97" fmla="*/ 1066749 w 7775446"/>
              <a:gd name="connsiteY97" fmla="*/ 4716849 h 5139605"/>
              <a:gd name="connsiteX98" fmla="*/ 1114614 w 7775446"/>
              <a:gd name="connsiteY98" fmla="*/ 4711495 h 5139605"/>
              <a:gd name="connsiteX99" fmla="*/ 1151771 w 7775446"/>
              <a:gd name="connsiteY99" fmla="*/ 4715957 h 5139605"/>
              <a:gd name="connsiteX100" fmla="*/ 1177975 w 7775446"/>
              <a:gd name="connsiteY100" fmla="*/ 4730398 h 5139605"/>
              <a:gd name="connsiteX101" fmla="*/ 1193470 w 7775446"/>
              <a:gd name="connsiteY101" fmla="*/ 4757819 h 5139605"/>
              <a:gd name="connsiteX102" fmla="*/ 1198419 w 7775446"/>
              <a:gd name="connsiteY102" fmla="*/ 4800979 h 5139605"/>
              <a:gd name="connsiteX103" fmla="*/ 1198419 w 7775446"/>
              <a:gd name="connsiteY103" fmla="*/ 4850305 h 5139605"/>
              <a:gd name="connsiteX104" fmla="*/ 1161344 w 7775446"/>
              <a:gd name="connsiteY104" fmla="*/ 4838866 h 5139605"/>
              <a:gd name="connsiteX105" fmla="*/ 1118022 w 7775446"/>
              <a:gd name="connsiteY105" fmla="*/ 4834566 h 5139605"/>
              <a:gd name="connsiteX106" fmla="*/ 1028781 w 7775446"/>
              <a:gd name="connsiteY106" fmla="*/ 4862311 h 5139605"/>
              <a:gd name="connsiteX107" fmla="*/ 999413 w 7775446"/>
              <a:gd name="connsiteY107" fmla="*/ 4943439 h 5139605"/>
              <a:gd name="connsiteX108" fmla="*/ 1027077 w 7775446"/>
              <a:gd name="connsiteY108" fmla="*/ 5030895 h 5139605"/>
              <a:gd name="connsiteX109" fmla="*/ 1100092 w 7775446"/>
              <a:gd name="connsiteY109" fmla="*/ 5057343 h 5139605"/>
              <a:gd name="connsiteX110" fmla="*/ 1161425 w 7775446"/>
              <a:gd name="connsiteY110" fmla="*/ 5042659 h 5139605"/>
              <a:gd name="connsiteX111" fmla="*/ 1201989 w 7775446"/>
              <a:gd name="connsiteY111" fmla="*/ 5002095 h 5139605"/>
              <a:gd name="connsiteX112" fmla="*/ 1203693 w 7775446"/>
              <a:gd name="connsiteY112" fmla="*/ 5002743 h 5139605"/>
              <a:gd name="connsiteX113" fmla="*/ 1198257 w 7775446"/>
              <a:gd name="connsiteY113" fmla="*/ 4954960 h 5139605"/>
              <a:gd name="connsiteX114" fmla="*/ 1190793 w 7775446"/>
              <a:gd name="connsiteY114" fmla="*/ 4981326 h 5139605"/>
              <a:gd name="connsiteX115" fmla="*/ 1171079 w 7775446"/>
              <a:gd name="connsiteY115" fmla="*/ 5004042 h 5139605"/>
              <a:gd name="connsiteX116" fmla="*/ 1142684 w 7775446"/>
              <a:gd name="connsiteY116" fmla="*/ 5020267 h 5139605"/>
              <a:gd name="connsiteX117" fmla="*/ 1108773 w 7775446"/>
              <a:gd name="connsiteY117" fmla="*/ 5026514 h 5139605"/>
              <a:gd name="connsiteX118" fmla="*/ 1078107 w 7775446"/>
              <a:gd name="connsiteY118" fmla="*/ 5022214 h 5139605"/>
              <a:gd name="connsiteX119" fmla="*/ 1053768 w 7775446"/>
              <a:gd name="connsiteY119" fmla="*/ 5008017 h 5139605"/>
              <a:gd name="connsiteX120" fmla="*/ 1037543 w 7775446"/>
              <a:gd name="connsiteY120" fmla="*/ 4982137 h 5139605"/>
              <a:gd name="connsiteX121" fmla="*/ 1031539 w 7775446"/>
              <a:gd name="connsiteY121" fmla="*/ 4942709 h 5139605"/>
              <a:gd name="connsiteX122" fmla="*/ 1053525 w 7775446"/>
              <a:gd name="connsiteY122" fmla="*/ 4882593 h 5139605"/>
              <a:gd name="connsiteX123" fmla="*/ 1123457 w 7775446"/>
              <a:gd name="connsiteY123" fmla="*/ 4861338 h 5139605"/>
              <a:gd name="connsiteX124" fmla="*/ 1172134 w 7775446"/>
              <a:gd name="connsiteY124" fmla="*/ 4867179 h 5139605"/>
              <a:gd name="connsiteX125" fmla="*/ 1198419 w 7775446"/>
              <a:gd name="connsiteY125" fmla="*/ 4877888 h 5139605"/>
              <a:gd name="connsiteX126" fmla="*/ 1523660 w 7775446"/>
              <a:gd name="connsiteY126" fmla="*/ 4699975 h 5139605"/>
              <a:gd name="connsiteX127" fmla="*/ 1486747 w 7775446"/>
              <a:gd name="connsiteY127" fmla="*/ 4686588 h 5139605"/>
              <a:gd name="connsiteX128" fmla="*/ 1443587 w 7775446"/>
              <a:gd name="connsiteY128" fmla="*/ 4681315 h 5139605"/>
              <a:gd name="connsiteX129" fmla="*/ 1340717 w 7775446"/>
              <a:gd name="connsiteY129" fmla="*/ 4725206 h 5139605"/>
              <a:gd name="connsiteX130" fmla="*/ 1308266 w 7775446"/>
              <a:gd name="connsiteY130" fmla="*/ 4864502 h 5139605"/>
              <a:gd name="connsiteX131" fmla="*/ 1316379 w 7775446"/>
              <a:gd name="connsiteY131" fmla="*/ 4954797 h 5139605"/>
              <a:gd name="connsiteX132" fmla="*/ 1341366 w 7775446"/>
              <a:gd name="connsiteY132" fmla="*/ 5015399 h 5139605"/>
              <a:gd name="connsiteX133" fmla="*/ 1383309 w 7775446"/>
              <a:gd name="connsiteY133" fmla="*/ 5049311 h 5139605"/>
              <a:gd name="connsiteX134" fmla="*/ 1442533 w 7775446"/>
              <a:gd name="connsiteY134" fmla="*/ 5059857 h 5139605"/>
              <a:gd name="connsiteX135" fmla="*/ 1490398 w 7775446"/>
              <a:gd name="connsiteY135" fmla="*/ 5052718 h 5139605"/>
              <a:gd name="connsiteX136" fmla="*/ 1526500 w 7775446"/>
              <a:gd name="connsiteY136" fmla="*/ 5034627 h 5139605"/>
              <a:gd name="connsiteX137" fmla="*/ 1523660 w 7775446"/>
              <a:gd name="connsiteY137" fmla="*/ 5003798 h 5139605"/>
              <a:gd name="connsiteX138" fmla="*/ 1448942 w 7775446"/>
              <a:gd name="connsiteY138" fmla="*/ 5027082 h 5139605"/>
              <a:gd name="connsiteX139" fmla="*/ 1403510 w 7775446"/>
              <a:gd name="connsiteY139" fmla="*/ 5018969 h 5139605"/>
              <a:gd name="connsiteX140" fmla="*/ 1370410 w 7775446"/>
              <a:gd name="connsiteY140" fmla="*/ 4991548 h 5139605"/>
              <a:gd name="connsiteX141" fmla="*/ 1350696 w 7775446"/>
              <a:gd name="connsiteY141" fmla="*/ 4941330 h 5139605"/>
              <a:gd name="connsiteX142" fmla="*/ 1344368 w 7775446"/>
              <a:gd name="connsiteY142" fmla="*/ 4863853 h 5139605"/>
              <a:gd name="connsiteX143" fmla="*/ 1350128 w 7775446"/>
              <a:gd name="connsiteY143" fmla="*/ 4794894 h 5139605"/>
              <a:gd name="connsiteX144" fmla="*/ 1368869 w 7775446"/>
              <a:gd name="connsiteY144" fmla="*/ 4748651 h 5139605"/>
              <a:gd name="connsiteX145" fmla="*/ 1401969 w 7775446"/>
              <a:gd name="connsiteY145" fmla="*/ 4722609 h 5139605"/>
              <a:gd name="connsiteX146" fmla="*/ 1450645 w 7775446"/>
              <a:gd name="connsiteY146" fmla="*/ 4714496 h 5139605"/>
              <a:gd name="connsiteX147" fmla="*/ 1488451 w 7775446"/>
              <a:gd name="connsiteY147" fmla="*/ 4719445 h 5139605"/>
              <a:gd name="connsiteX148" fmla="*/ 1521470 w 7775446"/>
              <a:gd name="connsiteY148" fmla="*/ 4732425 h 5139605"/>
              <a:gd name="connsiteX149" fmla="*/ 1841762 w 7775446"/>
              <a:gd name="connsiteY149" fmla="*/ 5051907 h 5139605"/>
              <a:gd name="connsiteX150" fmla="*/ 1841762 w 7775446"/>
              <a:gd name="connsiteY150" fmla="*/ 4795949 h 5139605"/>
              <a:gd name="connsiteX151" fmla="*/ 1814098 w 7775446"/>
              <a:gd name="connsiteY151" fmla="*/ 4709710 h 5139605"/>
              <a:gd name="connsiteX152" fmla="*/ 1732970 w 7775446"/>
              <a:gd name="connsiteY152" fmla="*/ 4680747 h 5139605"/>
              <a:gd name="connsiteX153" fmla="*/ 1677479 w 7775446"/>
              <a:gd name="connsiteY153" fmla="*/ 4692186 h 5139605"/>
              <a:gd name="connsiteX154" fmla="*/ 1635536 w 7775446"/>
              <a:gd name="connsiteY154" fmla="*/ 4725205 h 5139605"/>
              <a:gd name="connsiteX155" fmla="*/ 1634156 w 7775446"/>
              <a:gd name="connsiteY155" fmla="*/ 4724475 h 5139605"/>
              <a:gd name="connsiteX156" fmla="*/ 1635049 w 7775446"/>
              <a:gd name="connsiteY156" fmla="*/ 4675149 h 5139605"/>
              <a:gd name="connsiteX157" fmla="*/ 1635049 w 7775446"/>
              <a:gd name="connsiteY157" fmla="*/ 4557514 h 5139605"/>
              <a:gd name="connsiteX158" fmla="*/ 1600488 w 7775446"/>
              <a:gd name="connsiteY158" fmla="*/ 4560516 h 5139605"/>
              <a:gd name="connsiteX159" fmla="*/ 1600488 w 7775446"/>
              <a:gd name="connsiteY159" fmla="*/ 5051907 h 5139605"/>
              <a:gd name="connsiteX160" fmla="*/ 1635049 w 7775446"/>
              <a:gd name="connsiteY160" fmla="*/ 5051907 h 5139605"/>
              <a:gd name="connsiteX161" fmla="*/ 1635049 w 7775446"/>
              <a:gd name="connsiteY161" fmla="*/ 4762119 h 5139605"/>
              <a:gd name="connsiteX162" fmla="*/ 1669122 w 7775446"/>
              <a:gd name="connsiteY162" fmla="*/ 4728613 h 5139605"/>
              <a:gd name="connsiteX163" fmla="*/ 1723721 w 7775446"/>
              <a:gd name="connsiteY163" fmla="*/ 4714578 h 5139605"/>
              <a:gd name="connsiteX164" fmla="*/ 1787488 w 7775446"/>
              <a:gd name="connsiteY164" fmla="*/ 4735915 h 5139605"/>
              <a:gd name="connsiteX165" fmla="*/ 1808175 w 7775446"/>
              <a:gd name="connsiteY165" fmla="*/ 4795949 h 5139605"/>
              <a:gd name="connsiteX166" fmla="*/ 1808175 w 7775446"/>
              <a:gd name="connsiteY166" fmla="*/ 5051907 h 5139605"/>
              <a:gd name="connsiteX167" fmla="*/ 2116218 w 7775446"/>
              <a:gd name="connsiteY167" fmla="*/ 5051907 h 5139605"/>
              <a:gd name="connsiteX168" fmla="*/ 2160919 w 7775446"/>
              <a:gd name="connsiteY168" fmla="*/ 5032680 h 5139605"/>
              <a:gd name="connsiteX169" fmla="*/ 2156051 w 7775446"/>
              <a:gd name="connsiteY169" fmla="*/ 5001283 h 5139605"/>
              <a:gd name="connsiteX170" fmla="*/ 2114514 w 7775446"/>
              <a:gd name="connsiteY170" fmla="*/ 5019781 h 5139605"/>
              <a:gd name="connsiteX171" fmla="*/ 2067216 w 7775446"/>
              <a:gd name="connsiteY171" fmla="*/ 5026028 h 5139605"/>
              <a:gd name="connsiteX172" fmla="*/ 2016593 w 7775446"/>
              <a:gd name="connsiteY172" fmla="*/ 5017915 h 5139605"/>
              <a:gd name="connsiteX173" fmla="*/ 1981383 w 7775446"/>
              <a:gd name="connsiteY173" fmla="*/ 4991792 h 5139605"/>
              <a:gd name="connsiteX174" fmla="*/ 1960452 w 7775446"/>
              <a:gd name="connsiteY174" fmla="*/ 4943115 h 5139605"/>
              <a:gd name="connsiteX175" fmla="*/ 1952339 w 7775446"/>
              <a:gd name="connsiteY175" fmla="*/ 4866936 h 5139605"/>
              <a:gd name="connsiteX176" fmla="*/ 2171384 w 7775446"/>
              <a:gd name="connsiteY176" fmla="*/ 4866936 h 5139605"/>
              <a:gd name="connsiteX177" fmla="*/ 2171952 w 7775446"/>
              <a:gd name="connsiteY177" fmla="*/ 4857687 h 5139605"/>
              <a:gd name="connsiteX178" fmla="*/ 2171952 w 7775446"/>
              <a:gd name="connsiteY178" fmla="*/ 4848439 h 5139605"/>
              <a:gd name="connsiteX179" fmla="*/ 2163028 w 7775446"/>
              <a:gd name="connsiteY179" fmla="*/ 4771611 h 5139605"/>
              <a:gd name="connsiteX180" fmla="*/ 2137554 w 7775446"/>
              <a:gd name="connsiteY180" fmla="*/ 4719527 h 5139605"/>
              <a:gd name="connsiteX181" fmla="*/ 2097802 w 7775446"/>
              <a:gd name="connsiteY181" fmla="*/ 4689996 h 5139605"/>
              <a:gd name="connsiteX182" fmla="*/ 2047746 w 7775446"/>
              <a:gd name="connsiteY182" fmla="*/ 4680423 h 5139605"/>
              <a:gd name="connsiteX183" fmla="*/ 1917941 w 7775446"/>
              <a:gd name="connsiteY183" fmla="*/ 4856145 h 5139605"/>
              <a:gd name="connsiteX184" fmla="*/ 1926054 w 7775446"/>
              <a:gd name="connsiteY184" fmla="*/ 4949524 h 5139605"/>
              <a:gd name="connsiteX185" fmla="*/ 1951853 w 7775446"/>
              <a:gd name="connsiteY185" fmla="*/ 5011992 h 5139605"/>
              <a:gd name="connsiteX186" fmla="*/ 1997203 w 7775446"/>
              <a:gd name="connsiteY186" fmla="*/ 5047202 h 5139605"/>
              <a:gd name="connsiteX187" fmla="*/ 2063809 w 7775446"/>
              <a:gd name="connsiteY187" fmla="*/ 5058316 h 5139605"/>
              <a:gd name="connsiteX188" fmla="*/ 2116380 w 7775446"/>
              <a:gd name="connsiteY188" fmla="*/ 5051582 h 5139605"/>
              <a:gd name="connsiteX189" fmla="*/ 1952177 w 7775446"/>
              <a:gd name="connsiteY189" fmla="*/ 4840650 h 5139605"/>
              <a:gd name="connsiteX190" fmla="*/ 1977246 w 7775446"/>
              <a:gd name="connsiteY190" fmla="*/ 4743865 h 5139605"/>
              <a:gd name="connsiteX191" fmla="*/ 2048314 w 7775446"/>
              <a:gd name="connsiteY191" fmla="*/ 4712874 h 5139605"/>
              <a:gd name="connsiteX192" fmla="*/ 2085308 w 7775446"/>
              <a:gd name="connsiteY192" fmla="*/ 4719283 h 5139605"/>
              <a:gd name="connsiteX193" fmla="*/ 2114352 w 7775446"/>
              <a:gd name="connsiteY193" fmla="*/ 4740944 h 5139605"/>
              <a:gd name="connsiteX194" fmla="*/ 2133660 w 7775446"/>
              <a:gd name="connsiteY194" fmla="*/ 4780616 h 5139605"/>
              <a:gd name="connsiteX195" fmla="*/ 2140637 w 7775446"/>
              <a:gd name="connsiteY195" fmla="*/ 4841056 h 5139605"/>
              <a:gd name="connsiteX196" fmla="*/ 2266791 w 7775446"/>
              <a:gd name="connsiteY196" fmla="*/ 5002906 h 5139605"/>
              <a:gd name="connsiteX197" fmla="*/ 2239045 w 7775446"/>
              <a:gd name="connsiteY197" fmla="*/ 5030651 h 5139605"/>
              <a:gd name="connsiteX198" fmla="*/ 2266791 w 7775446"/>
              <a:gd name="connsiteY198" fmla="*/ 5057829 h 5139605"/>
              <a:gd name="connsiteX199" fmla="*/ 2293320 w 7775446"/>
              <a:gd name="connsiteY199" fmla="*/ 5030651 h 5139605"/>
              <a:gd name="connsiteX200" fmla="*/ 2266791 w 7775446"/>
              <a:gd name="connsiteY200" fmla="*/ 5002906 h 5139605"/>
              <a:gd name="connsiteX201" fmla="*/ 2878332 w 7775446"/>
              <a:gd name="connsiteY201" fmla="*/ 5051582 h 5139605"/>
              <a:gd name="connsiteX202" fmla="*/ 2714940 w 7775446"/>
              <a:gd name="connsiteY202" fmla="*/ 4808199 h 5139605"/>
              <a:gd name="connsiteX203" fmla="*/ 2869651 w 7775446"/>
              <a:gd name="connsiteY203" fmla="*/ 4589154 h 5139605"/>
              <a:gd name="connsiteX204" fmla="*/ 2823246 w 7775446"/>
              <a:gd name="connsiteY204" fmla="*/ 4589154 h 5139605"/>
              <a:gd name="connsiteX205" fmla="*/ 2679731 w 7775446"/>
              <a:gd name="connsiteY205" fmla="*/ 4792947 h 5139605"/>
              <a:gd name="connsiteX206" fmla="*/ 2613044 w 7775446"/>
              <a:gd name="connsiteY206" fmla="*/ 4792947 h 5139605"/>
              <a:gd name="connsiteX207" fmla="*/ 2613044 w 7775446"/>
              <a:gd name="connsiteY207" fmla="*/ 4589479 h 5139605"/>
              <a:gd name="connsiteX208" fmla="*/ 2576131 w 7775446"/>
              <a:gd name="connsiteY208" fmla="*/ 4589479 h 5139605"/>
              <a:gd name="connsiteX209" fmla="*/ 2576131 w 7775446"/>
              <a:gd name="connsiteY209" fmla="*/ 5051907 h 5139605"/>
              <a:gd name="connsiteX210" fmla="*/ 2613044 w 7775446"/>
              <a:gd name="connsiteY210" fmla="*/ 5051907 h 5139605"/>
              <a:gd name="connsiteX211" fmla="*/ 2613044 w 7775446"/>
              <a:gd name="connsiteY211" fmla="*/ 4826453 h 5139605"/>
              <a:gd name="connsiteX212" fmla="*/ 2680299 w 7775446"/>
              <a:gd name="connsiteY212" fmla="*/ 4826453 h 5139605"/>
              <a:gd name="connsiteX213" fmla="*/ 2829817 w 7775446"/>
              <a:gd name="connsiteY213" fmla="*/ 5051907 h 5139605"/>
              <a:gd name="connsiteX214" fmla="*/ 3170797 w 7775446"/>
              <a:gd name="connsiteY214" fmla="*/ 4686508 h 5139605"/>
              <a:gd name="connsiteX215" fmla="*/ 3136399 w 7775446"/>
              <a:gd name="connsiteY215" fmla="*/ 4686508 h 5139605"/>
              <a:gd name="connsiteX216" fmla="*/ 3136399 w 7775446"/>
              <a:gd name="connsiteY216" fmla="*/ 4941654 h 5139605"/>
              <a:gd name="connsiteX217" fmla="*/ 3114332 w 7775446"/>
              <a:gd name="connsiteY217" fmla="*/ 5004204 h 5139605"/>
              <a:gd name="connsiteX218" fmla="*/ 3050079 w 7775446"/>
              <a:gd name="connsiteY218" fmla="*/ 5024892 h 5139605"/>
              <a:gd name="connsiteX219" fmla="*/ 2985177 w 7775446"/>
              <a:gd name="connsiteY219" fmla="*/ 5004204 h 5139605"/>
              <a:gd name="connsiteX220" fmla="*/ 2963191 w 7775446"/>
              <a:gd name="connsiteY220" fmla="*/ 4941654 h 5139605"/>
              <a:gd name="connsiteX221" fmla="*/ 2963191 w 7775446"/>
              <a:gd name="connsiteY221" fmla="*/ 4686913 h 5139605"/>
              <a:gd name="connsiteX222" fmla="*/ 2929118 w 7775446"/>
              <a:gd name="connsiteY222" fmla="*/ 4686913 h 5139605"/>
              <a:gd name="connsiteX223" fmla="*/ 2929118 w 7775446"/>
              <a:gd name="connsiteY223" fmla="*/ 4942790 h 5139605"/>
              <a:gd name="connsiteX224" fmla="*/ 2958729 w 7775446"/>
              <a:gd name="connsiteY224" fmla="*/ 5028380 h 5139605"/>
              <a:gd name="connsiteX225" fmla="*/ 3049998 w 7775446"/>
              <a:gd name="connsiteY225" fmla="*/ 5058641 h 5139605"/>
              <a:gd name="connsiteX226" fmla="*/ 3141267 w 7775446"/>
              <a:gd name="connsiteY226" fmla="*/ 5028623 h 5139605"/>
              <a:gd name="connsiteX227" fmla="*/ 3170716 w 7775446"/>
              <a:gd name="connsiteY227" fmla="*/ 4942790 h 5139605"/>
              <a:gd name="connsiteX228" fmla="*/ 3303198 w 7775446"/>
              <a:gd name="connsiteY228" fmla="*/ 5051582 h 5139605"/>
              <a:gd name="connsiteX229" fmla="*/ 3303198 w 7775446"/>
              <a:gd name="connsiteY229" fmla="*/ 4557514 h 5139605"/>
              <a:gd name="connsiteX230" fmla="*/ 3268719 w 7775446"/>
              <a:gd name="connsiteY230" fmla="*/ 4559867 h 5139605"/>
              <a:gd name="connsiteX231" fmla="*/ 3268719 w 7775446"/>
              <a:gd name="connsiteY231" fmla="*/ 5051907 h 5139605"/>
              <a:gd name="connsiteX232" fmla="*/ 3549745 w 7775446"/>
              <a:gd name="connsiteY232" fmla="*/ 4715633 h 5139605"/>
              <a:gd name="connsiteX233" fmla="*/ 3549745 w 7775446"/>
              <a:gd name="connsiteY233" fmla="*/ 4686913 h 5139605"/>
              <a:gd name="connsiteX234" fmla="*/ 3463263 w 7775446"/>
              <a:gd name="connsiteY234" fmla="*/ 4686913 h 5139605"/>
              <a:gd name="connsiteX235" fmla="*/ 3463263 w 7775446"/>
              <a:gd name="connsiteY235" fmla="*/ 4588992 h 5139605"/>
              <a:gd name="connsiteX236" fmla="*/ 3436166 w 7775446"/>
              <a:gd name="connsiteY236" fmla="*/ 4592643 h 5139605"/>
              <a:gd name="connsiteX237" fmla="*/ 3429433 w 7775446"/>
              <a:gd name="connsiteY237" fmla="*/ 4686913 h 5139605"/>
              <a:gd name="connsiteX238" fmla="*/ 3378241 w 7775446"/>
              <a:gd name="connsiteY238" fmla="*/ 4686913 h 5139605"/>
              <a:gd name="connsiteX239" fmla="*/ 3378241 w 7775446"/>
              <a:gd name="connsiteY239" fmla="*/ 4715957 h 5139605"/>
              <a:gd name="connsiteX240" fmla="*/ 3428865 w 7775446"/>
              <a:gd name="connsiteY240" fmla="*/ 4715957 h 5139605"/>
              <a:gd name="connsiteX241" fmla="*/ 3428865 w 7775446"/>
              <a:gd name="connsiteY241" fmla="*/ 4969887 h 5139605"/>
              <a:gd name="connsiteX242" fmla="*/ 3448903 w 7775446"/>
              <a:gd name="connsiteY242" fmla="*/ 5036087 h 5139605"/>
              <a:gd name="connsiteX243" fmla="*/ 3507802 w 7775446"/>
              <a:gd name="connsiteY243" fmla="*/ 5057262 h 5139605"/>
              <a:gd name="connsiteX244" fmla="*/ 3529950 w 7775446"/>
              <a:gd name="connsiteY244" fmla="*/ 5055152 h 5139605"/>
              <a:gd name="connsiteX245" fmla="*/ 3547798 w 7775446"/>
              <a:gd name="connsiteY245" fmla="*/ 5050041 h 5139605"/>
              <a:gd name="connsiteX246" fmla="*/ 3544715 w 7775446"/>
              <a:gd name="connsiteY246" fmla="*/ 5021728 h 5139605"/>
              <a:gd name="connsiteX247" fmla="*/ 3531735 w 7775446"/>
              <a:gd name="connsiteY247" fmla="*/ 5025703 h 5139605"/>
              <a:gd name="connsiteX248" fmla="*/ 3517051 w 7775446"/>
              <a:gd name="connsiteY248" fmla="*/ 5027082 h 5139605"/>
              <a:gd name="connsiteX249" fmla="*/ 3477785 w 7775446"/>
              <a:gd name="connsiteY249" fmla="*/ 5013939 h 5139605"/>
              <a:gd name="connsiteX250" fmla="*/ 3463263 w 7775446"/>
              <a:gd name="connsiteY250" fmla="*/ 4968589 h 5139605"/>
              <a:gd name="connsiteX251" fmla="*/ 3463263 w 7775446"/>
              <a:gd name="connsiteY251" fmla="*/ 4715957 h 5139605"/>
              <a:gd name="connsiteX252" fmla="*/ 3858030 w 7775446"/>
              <a:gd name="connsiteY252" fmla="*/ 4686589 h 5139605"/>
              <a:gd name="connsiteX253" fmla="*/ 3823632 w 7775446"/>
              <a:gd name="connsiteY253" fmla="*/ 4686589 h 5139605"/>
              <a:gd name="connsiteX254" fmla="*/ 3823632 w 7775446"/>
              <a:gd name="connsiteY254" fmla="*/ 4941736 h 5139605"/>
              <a:gd name="connsiteX255" fmla="*/ 3801728 w 7775446"/>
              <a:gd name="connsiteY255" fmla="*/ 5004285 h 5139605"/>
              <a:gd name="connsiteX256" fmla="*/ 3737475 w 7775446"/>
              <a:gd name="connsiteY256" fmla="*/ 5024972 h 5139605"/>
              <a:gd name="connsiteX257" fmla="*/ 3672573 w 7775446"/>
              <a:gd name="connsiteY257" fmla="*/ 5004285 h 5139605"/>
              <a:gd name="connsiteX258" fmla="*/ 3650425 w 7775446"/>
              <a:gd name="connsiteY258" fmla="*/ 4941736 h 5139605"/>
              <a:gd name="connsiteX259" fmla="*/ 3650425 w 7775446"/>
              <a:gd name="connsiteY259" fmla="*/ 4686913 h 5139605"/>
              <a:gd name="connsiteX260" fmla="*/ 3616757 w 7775446"/>
              <a:gd name="connsiteY260" fmla="*/ 4686913 h 5139605"/>
              <a:gd name="connsiteX261" fmla="*/ 3616757 w 7775446"/>
              <a:gd name="connsiteY261" fmla="*/ 4942790 h 5139605"/>
              <a:gd name="connsiteX262" fmla="*/ 3646368 w 7775446"/>
              <a:gd name="connsiteY262" fmla="*/ 5028380 h 5139605"/>
              <a:gd name="connsiteX263" fmla="*/ 3737637 w 7775446"/>
              <a:gd name="connsiteY263" fmla="*/ 5058641 h 5139605"/>
              <a:gd name="connsiteX264" fmla="*/ 3828906 w 7775446"/>
              <a:gd name="connsiteY264" fmla="*/ 5028623 h 5139605"/>
              <a:gd name="connsiteX265" fmla="*/ 3858274 w 7775446"/>
              <a:gd name="connsiteY265" fmla="*/ 4942790 h 5139605"/>
              <a:gd name="connsiteX266" fmla="*/ 3984103 w 7775446"/>
              <a:gd name="connsiteY266" fmla="*/ 5051664 h 5139605"/>
              <a:gd name="connsiteX267" fmla="*/ 3984103 w 7775446"/>
              <a:gd name="connsiteY267" fmla="*/ 4860770 h 5139605"/>
              <a:gd name="connsiteX268" fmla="*/ 3992216 w 7775446"/>
              <a:gd name="connsiteY268" fmla="*/ 4801871 h 5139605"/>
              <a:gd name="connsiteX269" fmla="*/ 4014364 w 7775446"/>
              <a:gd name="connsiteY269" fmla="*/ 4757170 h 5139605"/>
              <a:gd name="connsiteX270" fmla="*/ 4046815 w 7775446"/>
              <a:gd name="connsiteY270" fmla="*/ 4728856 h 5139605"/>
              <a:gd name="connsiteX271" fmla="*/ 4085594 w 7775446"/>
              <a:gd name="connsiteY271" fmla="*/ 4718959 h 5139605"/>
              <a:gd name="connsiteX272" fmla="*/ 4101414 w 7775446"/>
              <a:gd name="connsiteY272" fmla="*/ 4719527 h 5139605"/>
              <a:gd name="connsiteX273" fmla="*/ 4115854 w 7775446"/>
              <a:gd name="connsiteY273" fmla="*/ 4722610 h 5139605"/>
              <a:gd name="connsiteX274" fmla="*/ 4118207 w 7775446"/>
              <a:gd name="connsiteY274" fmla="*/ 4686264 h 5139605"/>
              <a:gd name="connsiteX275" fmla="*/ 4103848 w 7775446"/>
              <a:gd name="connsiteY275" fmla="*/ 4683262 h 5139605"/>
              <a:gd name="connsiteX276" fmla="*/ 4087622 w 7775446"/>
              <a:gd name="connsiteY276" fmla="*/ 4682045 h 5139605"/>
              <a:gd name="connsiteX277" fmla="*/ 4022720 w 7775446"/>
              <a:gd name="connsiteY277" fmla="*/ 4707681 h 5139605"/>
              <a:gd name="connsiteX278" fmla="*/ 3980777 w 7775446"/>
              <a:gd name="connsiteY278" fmla="*/ 4775017 h 5139605"/>
              <a:gd name="connsiteX279" fmla="*/ 3979722 w 7775446"/>
              <a:gd name="connsiteY279" fmla="*/ 4775018 h 5139605"/>
              <a:gd name="connsiteX280" fmla="*/ 3978343 w 7775446"/>
              <a:gd name="connsiteY280" fmla="*/ 4725206 h 5139605"/>
              <a:gd name="connsiteX281" fmla="*/ 3977207 w 7775446"/>
              <a:gd name="connsiteY281" fmla="*/ 4686264 h 5139605"/>
              <a:gd name="connsiteX282" fmla="*/ 3949543 w 7775446"/>
              <a:gd name="connsiteY282" fmla="*/ 4688779 h 5139605"/>
              <a:gd name="connsiteX283" fmla="*/ 3949543 w 7775446"/>
              <a:gd name="connsiteY283" fmla="*/ 5051907 h 5139605"/>
              <a:gd name="connsiteX284" fmla="*/ 4151794 w 7775446"/>
              <a:gd name="connsiteY284" fmla="*/ 5002987 h 5139605"/>
              <a:gd name="connsiteX285" fmla="*/ 4124130 w 7775446"/>
              <a:gd name="connsiteY285" fmla="*/ 5030733 h 5139605"/>
              <a:gd name="connsiteX286" fmla="*/ 4151794 w 7775446"/>
              <a:gd name="connsiteY286" fmla="*/ 5057911 h 5139605"/>
              <a:gd name="connsiteX287" fmla="*/ 4178404 w 7775446"/>
              <a:gd name="connsiteY287" fmla="*/ 5030733 h 5139605"/>
              <a:gd name="connsiteX288" fmla="*/ 4151794 w 7775446"/>
              <a:gd name="connsiteY288" fmla="*/ 5002987 h 5139605"/>
              <a:gd name="connsiteX289" fmla="*/ 4759198 w 7775446"/>
              <a:gd name="connsiteY289" fmla="*/ 4712225 h 5139605"/>
              <a:gd name="connsiteX290" fmla="*/ 4727883 w 7775446"/>
              <a:gd name="connsiteY290" fmla="*/ 4640914 h 5139605"/>
              <a:gd name="connsiteX291" fmla="*/ 4673121 w 7775446"/>
              <a:gd name="connsiteY291" fmla="*/ 4601405 h 5139605"/>
              <a:gd name="connsiteX292" fmla="*/ 4593211 w 7775446"/>
              <a:gd name="connsiteY292" fmla="*/ 4589398 h 5139605"/>
              <a:gd name="connsiteX293" fmla="*/ 4461215 w 7775446"/>
              <a:gd name="connsiteY293" fmla="*/ 4589398 h 5139605"/>
              <a:gd name="connsiteX294" fmla="*/ 4461215 w 7775446"/>
              <a:gd name="connsiteY294" fmla="*/ 5051826 h 5139605"/>
              <a:gd name="connsiteX295" fmla="*/ 4594590 w 7775446"/>
              <a:gd name="connsiteY295" fmla="*/ 5051826 h 5139605"/>
              <a:gd name="connsiteX296" fmla="*/ 4672472 w 7775446"/>
              <a:gd name="connsiteY296" fmla="*/ 5039333 h 5139605"/>
              <a:gd name="connsiteX297" fmla="*/ 4726909 w 7775446"/>
              <a:gd name="connsiteY297" fmla="*/ 4999580 h 5139605"/>
              <a:gd name="connsiteX298" fmla="*/ 4759360 w 7775446"/>
              <a:gd name="connsiteY298" fmla="*/ 4927782 h 5139605"/>
              <a:gd name="connsiteX299" fmla="*/ 4759360 w 7775446"/>
              <a:gd name="connsiteY299" fmla="*/ 4712225 h 5139605"/>
              <a:gd name="connsiteX300" fmla="*/ 4722122 w 7775446"/>
              <a:gd name="connsiteY300" fmla="*/ 4916099 h 5139605"/>
              <a:gd name="connsiteX301" fmla="*/ 4696567 w 7775446"/>
              <a:gd name="connsiteY301" fmla="*/ 4976539 h 5139605"/>
              <a:gd name="connsiteX302" fmla="*/ 4653894 w 7775446"/>
              <a:gd name="connsiteY302" fmla="*/ 5007125 h 5139605"/>
              <a:gd name="connsiteX303" fmla="*/ 4593373 w 7775446"/>
              <a:gd name="connsiteY303" fmla="*/ 5015237 h 5139605"/>
              <a:gd name="connsiteX304" fmla="*/ 4498453 w 7775446"/>
              <a:gd name="connsiteY304" fmla="*/ 5015237 h 5139605"/>
              <a:gd name="connsiteX305" fmla="*/ 4498453 w 7775446"/>
              <a:gd name="connsiteY305" fmla="*/ 4626473 h 5139605"/>
              <a:gd name="connsiteX306" fmla="*/ 4592643 w 7775446"/>
              <a:gd name="connsiteY306" fmla="*/ 4626473 h 5139605"/>
              <a:gd name="connsiteX307" fmla="*/ 4654624 w 7775446"/>
              <a:gd name="connsiteY307" fmla="*/ 4635072 h 5139605"/>
              <a:gd name="connsiteX308" fmla="*/ 4697784 w 7775446"/>
              <a:gd name="connsiteY308" fmla="*/ 4665333 h 5139605"/>
              <a:gd name="connsiteX309" fmla="*/ 4722934 w 7775446"/>
              <a:gd name="connsiteY309" fmla="*/ 4724313 h 5139605"/>
              <a:gd name="connsiteX310" fmla="*/ 4731047 w 7775446"/>
              <a:gd name="connsiteY310" fmla="*/ 4818827 h 5139605"/>
              <a:gd name="connsiteX311" fmla="*/ 4722366 w 7775446"/>
              <a:gd name="connsiteY311" fmla="*/ 4916180 h 5139605"/>
              <a:gd name="connsiteX312" fmla="*/ 5039413 w 7775446"/>
              <a:gd name="connsiteY312" fmla="*/ 5051907 h 5139605"/>
              <a:gd name="connsiteX313" fmla="*/ 5084114 w 7775446"/>
              <a:gd name="connsiteY313" fmla="*/ 5032680 h 5139605"/>
              <a:gd name="connsiteX314" fmla="*/ 5079166 w 7775446"/>
              <a:gd name="connsiteY314" fmla="*/ 5001283 h 5139605"/>
              <a:gd name="connsiteX315" fmla="*/ 5037547 w 7775446"/>
              <a:gd name="connsiteY315" fmla="*/ 5019781 h 5139605"/>
              <a:gd name="connsiteX316" fmla="*/ 4990493 w 7775446"/>
              <a:gd name="connsiteY316" fmla="*/ 5026028 h 5139605"/>
              <a:gd name="connsiteX317" fmla="*/ 4939545 w 7775446"/>
              <a:gd name="connsiteY317" fmla="*/ 5017915 h 5139605"/>
              <a:gd name="connsiteX318" fmla="*/ 4904498 w 7775446"/>
              <a:gd name="connsiteY318" fmla="*/ 4991792 h 5139605"/>
              <a:gd name="connsiteX319" fmla="*/ 4883486 w 7775446"/>
              <a:gd name="connsiteY319" fmla="*/ 4943115 h 5139605"/>
              <a:gd name="connsiteX320" fmla="*/ 4875860 w 7775446"/>
              <a:gd name="connsiteY320" fmla="*/ 4866936 h 5139605"/>
              <a:gd name="connsiteX321" fmla="*/ 5094905 w 7775446"/>
              <a:gd name="connsiteY321" fmla="*/ 4866936 h 5139605"/>
              <a:gd name="connsiteX322" fmla="*/ 5095553 w 7775446"/>
              <a:gd name="connsiteY322" fmla="*/ 4857687 h 5139605"/>
              <a:gd name="connsiteX323" fmla="*/ 5095553 w 7775446"/>
              <a:gd name="connsiteY323" fmla="*/ 4848439 h 5139605"/>
              <a:gd name="connsiteX324" fmla="*/ 5086629 w 7775446"/>
              <a:gd name="connsiteY324" fmla="*/ 4771611 h 5139605"/>
              <a:gd name="connsiteX325" fmla="*/ 5061074 w 7775446"/>
              <a:gd name="connsiteY325" fmla="*/ 4719527 h 5139605"/>
              <a:gd name="connsiteX326" fmla="*/ 5021322 w 7775446"/>
              <a:gd name="connsiteY326" fmla="*/ 4689996 h 5139605"/>
              <a:gd name="connsiteX327" fmla="*/ 4970373 w 7775446"/>
              <a:gd name="connsiteY327" fmla="*/ 4680748 h 5139605"/>
              <a:gd name="connsiteX328" fmla="*/ 4840569 w 7775446"/>
              <a:gd name="connsiteY328" fmla="*/ 4856470 h 5139605"/>
              <a:gd name="connsiteX329" fmla="*/ 4848682 w 7775446"/>
              <a:gd name="connsiteY329" fmla="*/ 4949848 h 5139605"/>
              <a:gd name="connsiteX330" fmla="*/ 4874643 w 7775446"/>
              <a:gd name="connsiteY330" fmla="*/ 5012317 h 5139605"/>
              <a:gd name="connsiteX331" fmla="*/ 4919831 w 7775446"/>
              <a:gd name="connsiteY331" fmla="*/ 5047527 h 5139605"/>
              <a:gd name="connsiteX332" fmla="*/ 4986437 w 7775446"/>
              <a:gd name="connsiteY332" fmla="*/ 5058641 h 5139605"/>
              <a:gd name="connsiteX333" fmla="*/ 5039170 w 7775446"/>
              <a:gd name="connsiteY333" fmla="*/ 5051907 h 5139605"/>
              <a:gd name="connsiteX334" fmla="*/ 4875048 w 7775446"/>
              <a:gd name="connsiteY334" fmla="*/ 4840975 h 5139605"/>
              <a:gd name="connsiteX335" fmla="*/ 4899955 w 7775446"/>
              <a:gd name="connsiteY335" fmla="*/ 4744189 h 5139605"/>
              <a:gd name="connsiteX336" fmla="*/ 4971103 w 7775446"/>
              <a:gd name="connsiteY336" fmla="*/ 4712793 h 5139605"/>
              <a:gd name="connsiteX337" fmla="*/ 5008098 w 7775446"/>
              <a:gd name="connsiteY337" fmla="*/ 4719202 h 5139605"/>
              <a:gd name="connsiteX338" fmla="*/ 5036979 w 7775446"/>
              <a:gd name="connsiteY338" fmla="*/ 4740863 h 5139605"/>
              <a:gd name="connsiteX339" fmla="*/ 5056369 w 7775446"/>
              <a:gd name="connsiteY339" fmla="*/ 4780534 h 5139605"/>
              <a:gd name="connsiteX340" fmla="*/ 5063589 w 7775446"/>
              <a:gd name="connsiteY340" fmla="*/ 4840975 h 5139605"/>
              <a:gd name="connsiteX341" fmla="*/ 5409031 w 7775446"/>
              <a:gd name="connsiteY341" fmla="*/ 4686832 h 5139605"/>
              <a:gd name="connsiteX342" fmla="*/ 5374471 w 7775446"/>
              <a:gd name="connsiteY342" fmla="*/ 4686832 h 5139605"/>
              <a:gd name="connsiteX343" fmla="*/ 5374471 w 7775446"/>
              <a:gd name="connsiteY343" fmla="*/ 4941979 h 5139605"/>
              <a:gd name="connsiteX344" fmla="*/ 5352566 w 7775446"/>
              <a:gd name="connsiteY344" fmla="*/ 5004528 h 5139605"/>
              <a:gd name="connsiteX345" fmla="*/ 5288232 w 7775446"/>
              <a:gd name="connsiteY345" fmla="*/ 5025216 h 5139605"/>
              <a:gd name="connsiteX346" fmla="*/ 5223330 w 7775446"/>
              <a:gd name="connsiteY346" fmla="*/ 5004528 h 5139605"/>
              <a:gd name="connsiteX347" fmla="*/ 5201182 w 7775446"/>
              <a:gd name="connsiteY347" fmla="*/ 4941979 h 5139605"/>
              <a:gd name="connsiteX348" fmla="*/ 5201182 w 7775446"/>
              <a:gd name="connsiteY348" fmla="*/ 4686913 h 5139605"/>
              <a:gd name="connsiteX349" fmla="*/ 5167189 w 7775446"/>
              <a:gd name="connsiteY349" fmla="*/ 4686913 h 5139605"/>
              <a:gd name="connsiteX350" fmla="*/ 5167189 w 7775446"/>
              <a:gd name="connsiteY350" fmla="*/ 4942790 h 5139605"/>
              <a:gd name="connsiteX351" fmla="*/ 5196882 w 7775446"/>
              <a:gd name="connsiteY351" fmla="*/ 5028380 h 5139605"/>
              <a:gd name="connsiteX352" fmla="*/ 5288070 w 7775446"/>
              <a:gd name="connsiteY352" fmla="*/ 5058641 h 5139605"/>
              <a:gd name="connsiteX353" fmla="*/ 5379338 w 7775446"/>
              <a:gd name="connsiteY353" fmla="*/ 5028623 h 5139605"/>
              <a:gd name="connsiteX354" fmla="*/ 5408869 w 7775446"/>
              <a:gd name="connsiteY354" fmla="*/ 4942790 h 5139605"/>
              <a:gd name="connsiteX355" fmla="*/ 5646330 w 7775446"/>
              <a:gd name="connsiteY355" fmla="*/ 4715876 h 5139605"/>
              <a:gd name="connsiteX356" fmla="*/ 5646330 w 7775446"/>
              <a:gd name="connsiteY356" fmla="*/ 4686913 h 5139605"/>
              <a:gd name="connsiteX357" fmla="*/ 5559848 w 7775446"/>
              <a:gd name="connsiteY357" fmla="*/ 4686913 h 5139605"/>
              <a:gd name="connsiteX358" fmla="*/ 5559848 w 7775446"/>
              <a:gd name="connsiteY358" fmla="*/ 4588992 h 5139605"/>
              <a:gd name="connsiteX359" fmla="*/ 5532832 w 7775446"/>
              <a:gd name="connsiteY359" fmla="*/ 4592643 h 5139605"/>
              <a:gd name="connsiteX360" fmla="*/ 5526098 w 7775446"/>
              <a:gd name="connsiteY360" fmla="*/ 4686913 h 5139605"/>
              <a:gd name="connsiteX361" fmla="*/ 5474582 w 7775446"/>
              <a:gd name="connsiteY361" fmla="*/ 4686913 h 5139605"/>
              <a:gd name="connsiteX362" fmla="*/ 5474582 w 7775446"/>
              <a:gd name="connsiteY362" fmla="*/ 4715957 h 5139605"/>
              <a:gd name="connsiteX363" fmla="*/ 5525125 w 7775446"/>
              <a:gd name="connsiteY363" fmla="*/ 4715957 h 5139605"/>
              <a:gd name="connsiteX364" fmla="*/ 5525125 w 7775446"/>
              <a:gd name="connsiteY364" fmla="*/ 4969887 h 5139605"/>
              <a:gd name="connsiteX365" fmla="*/ 5545245 w 7775446"/>
              <a:gd name="connsiteY365" fmla="*/ 5036087 h 5139605"/>
              <a:gd name="connsiteX366" fmla="*/ 5604062 w 7775446"/>
              <a:gd name="connsiteY366" fmla="*/ 5057262 h 5139605"/>
              <a:gd name="connsiteX367" fmla="*/ 5626210 w 7775446"/>
              <a:gd name="connsiteY367" fmla="*/ 5055152 h 5139605"/>
              <a:gd name="connsiteX368" fmla="*/ 5644140 w 7775446"/>
              <a:gd name="connsiteY368" fmla="*/ 5050041 h 5139605"/>
              <a:gd name="connsiteX369" fmla="*/ 5641057 w 7775446"/>
              <a:gd name="connsiteY369" fmla="*/ 5021728 h 5139605"/>
              <a:gd name="connsiteX370" fmla="*/ 5628239 w 7775446"/>
              <a:gd name="connsiteY370" fmla="*/ 5025703 h 5139605"/>
              <a:gd name="connsiteX371" fmla="*/ 5613311 w 7775446"/>
              <a:gd name="connsiteY371" fmla="*/ 5027082 h 5139605"/>
              <a:gd name="connsiteX372" fmla="*/ 5574207 w 7775446"/>
              <a:gd name="connsiteY372" fmla="*/ 5013939 h 5139605"/>
              <a:gd name="connsiteX373" fmla="*/ 5559604 w 7775446"/>
              <a:gd name="connsiteY373" fmla="*/ 4968589 h 5139605"/>
              <a:gd name="connsiteX374" fmla="*/ 5559604 w 7775446"/>
              <a:gd name="connsiteY374" fmla="*/ 4715957 h 5139605"/>
              <a:gd name="connsiteX375" fmla="*/ 5901395 w 7775446"/>
              <a:gd name="connsiteY375" fmla="*/ 4899468 h 5139605"/>
              <a:gd name="connsiteX376" fmla="*/ 5868944 w 7775446"/>
              <a:gd name="connsiteY376" fmla="*/ 4868234 h 5139605"/>
              <a:gd name="connsiteX377" fmla="*/ 5827083 w 7775446"/>
              <a:gd name="connsiteY377" fmla="*/ 4849007 h 5139605"/>
              <a:gd name="connsiteX378" fmla="*/ 5785140 w 7775446"/>
              <a:gd name="connsiteY378" fmla="*/ 4832213 h 5139605"/>
              <a:gd name="connsiteX379" fmla="*/ 5752688 w 7775446"/>
              <a:gd name="connsiteY379" fmla="*/ 4810147 h 5139605"/>
              <a:gd name="connsiteX380" fmla="*/ 5739870 w 7775446"/>
              <a:gd name="connsiteY380" fmla="*/ 4773964 h 5139605"/>
              <a:gd name="connsiteX381" fmla="*/ 5760233 w 7775446"/>
              <a:gd name="connsiteY381" fmla="*/ 4729019 h 5139605"/>
              <a:gd name="connsiteX382" fmla="*/ 5815725 w 7775446"/>
              <a:gd name="connsiteY382" fmla="*/ 4712793 h 5139605"/>
              <a:gd name="connsiteX383" fmla="*/ 5897745 w 7775446"/>
              <a:gd name="connsiteY383" fmla="*/ 4732426 h 5139605"/>
              <a:gd name="connsiteX384" fmla="*/ 5901314 w 7775446"/>
              <a:gd name="connsiteY384" fmla="*/ 4701029 h 5139605"/>
              <a:gd name="connsiteX385" fmla="*/ 5816374 w 7775446"/>
              <a:gd name="connsiteY385" fmla="*/ 4680423 h 5139605"/>
              <a:gd name="connsiteX386" fmla="*/ 5734678 w 7775446"/>
              <a:gd name="connsiteY386" fmla="*/ 4705410 h 5139605"/>
              <a:gd name="connsiteX387" fmla="*/ 5706607 w 7775446"/>
              <a:gd name="connsiteY387" fmla="*/ 4775261 h 5139605"/>
              <a:gd name="connsiteX388" fmla="*/ 5719588 w 7775446"/>
              <a:gd name="connsiteY388" fmla="*/ 4822802 h 5139605"/>
              <a:gd name="connsiteX389" fmla="*/ 5752039 w 7775446"/>
              <a:gd name="connsiteY389" fmla="*/ 4852170 h 5139605"/>
              <a:gd name="connsiteX390" fmla="*/ 5794225 w 7775446"/>
              <a:gd name="connsiteY390" fmla="*/ 4871479 h 5139605"/>
              <a:gd name="connsiteX391" fmla="*/ 5836493 w 7775446"/>
              <a:gd name="connsiteY391" fmla="*/ 4889489 h 5139605"/>
              <a:gd name="connsiteX392" fmla="*/ 5868944 w 7775446"/>
              <a:gd name="connsiteY392" fmla="*/ 4913827 h 5139605"/>
              <a:gd name="connsiteX393" fmla="*/ 5882006 w 7775446"/>
              <a:gd name="connsiteY393" fmla="*/ 4953336 h 5139605"/>
              <a:gd name="connsiteX394" fmla="*/ 5863103 w 7775446"/>
              <a:gd name="connsiteY394" fmla="*/ 5006881 h 5139605"/>
              <a:gd name="connsiteX395" fmla="*/ 5802419 w 7775446"/>
              <a:gd name="connsiteY395" fmla="*/ 5027163 h 5139605"/>
              <a:gd name="connsiteX396" fmla="*/ 5752850 w 7775446"/>
              <a:gd name="connsiteY396" fmla="*/ 5019050 h 5139605"/>
              <a:gd name="connsiteX397" fmla="*/ 5710015 w 7775446"/>
              <a:gd name="connsiteY397" fmla="*/ 4995523 h 5139605"/>
              <a:gd name="connsiteX398" fmla="*/ 5705066 w 7775446"/>
              <a:gd name="connsiteY398" fmla="*/ 5027975 h 5139605"/>
              <a:gd name="connsiteX399" fmla="*/ 5748875 w 7775446"/>
              <a:gd name="connsiteY399" fmla="*/ 5051096 h 5139605"/>
              <a:gd name="connsiteX400" fmla="*/ 5803799 w 7775446"/>
              <a:gd name="connsiteY400" fmla="*/ 5059209 h 5139605"/>
              <a:gd name="connsiteX401" fmla="*/ 5887685 w 7775446"/>
              <a:gd name="connsiteY401" fmla="*/ 5030489 h 5139605"/>
              <a:gd name="connsiteX402" fmla="*/ 5914051 w 7775446"/>
              <a:gd name="connsiteY402" fmla="*/ 4950660 h 5139605"/>
              <a:gd name="connsiteX403" fmla="*/ 5901071 w 7775446"/>
              <a:gd name="connsiteY403" fmla="*/ 4899224 h 5139605"/>
              <a:gd name="connsiteX404" fmla="*/ 6190454 w 7775446"/>
              <a:gd name="connsiteY404" fmla="*/ 4699894 h 5139605"/>
              <a:gd name="connsiteX405" fmla="*/ 6153459 w 7775446"/>
              <a:gd name="connsiteY405" fmla="*/ 4686508 h 5139605"/>
              <a:gd name="connsiteX406" fmla="*/ 6110299 w 7775446"/>
              <a:gd name="connsiteY406" fmla="*/ 4681234 h 5139605"/>
              <a:gd name="connsiteX407" fmla="*/ 6007429 w 7775446"/>
              <a:gd name="connsiteY407" fmla="*/ 4725124 h 5139605"/>
              <a:gd name="connsiteX408" fmla="*/ 5974978 w 7775446"/>
              <a:gd name="connsiteY408" fmla="*/ 4864421 h 5139605"/>
              <a:gd name="connsiteX409" fmla="*/ 5983091 w 7775446"/>
              <a:gd name="connsiteY409" fmla="*/ 4954716 h 5139605"/>
              <a:gd name="connsiteX410" fmla="*/ 6007997 w 7775446"/>
              <a:gd name="connsiteY410" fmla="*/ 5015318 h 5139605"/>
              <a:gd name="connsiteX411" fmla="*/ 6050021 w 7775446"/>
              <a:gd name="connsiteY411" fmla="*/ 5049229 h 5139605"/>
              <a:gd name="connsiteX412" fmla="*/ 6109245 w 7775446"/>
              <a:gd name="connsiteY412" fmla="*/ 5059776 h 5139605"/>
              <a:gd name="connsiteX413" fmla="*/ 6156867 w 7775446"/>
              <a:gd name="connsiteY413" fmla="*/ 5052637 h 5139605"/>
              <a:gd name="connsiteX414" fmla="*/ 6192887 w 7775446"/>
              <a:gd name="connsiteY414" fmla="*/ 5034545 h 5139605"/>
              <a:gd name="connsiteX415" fmla="*/ 6189886 w 7775446"/>
              <a:gd name="connsiteY415" fmla="*/ 5003717 h 5139605"/>
              <a:gd name="connsiteX416" fmla="*/ 6115329 w 7775446"/>
              <a:gd name="connsiteY416" fmla="*/ 5027001 h 5139605"/>
              <a:gd name="connsiteX417" fmla="*/ 6069654 w 7775446"/>
              <a:gd name="connsiteY417" fmla="*/ 5018888 h 5139605"/>
              <a:gd name="connsiteX418" fmla="*/ 6037203 w 7775446"/>
              <a:gd name="connsiteY418" fmla="*/ 4991467 h 5139605"/>
              <a:gd name="connsiteX419" fmla="*/ 6017408 w 7775446"/>
              <a:gd name="connsiteY419" fmla="*/ 4941248 h 5139605"/>
              <a:gd name="connsiteX420" fmla="*/ 6010918 w 7775446"/>
              <a:gd name="connsiteY420" fmla="*/ 4863772 h 5139605"/>
              <a:gd name="connsiteX421" fmla="*/ 6016840 w 7775446"/>
              <a:gd name="connsiteY421" fmla="*/ 4794813 h 5139605"/>
              <a:gd name="connsiteX422" fmla="*/ 6035580 w 7775446"/>
              <a:gd name="connsiteY422" fmla="*/ 4748570 h 5139605"/>
              <a:gd name="connsiteX423" fmla="*/ 6068518 w 7775446"/>
              <a:gd name="connsiteY423" fmla="*/ 4722609 h 5139605"/>
              <a:gd name="connsiteX424" fmla="*/ 6117195 w 7775446"/>
              <a:gd name="connsiteY424" fmla="*/ 4714496 h 5139605"/>
              <a:gd name="connsiteX425" fmla="*/ 6155081 w 7775446"/>
              <a:gd name="connsiteY425" fmla="*/ 4719445 h 5139605"/>
              <a:gd name="connsiteX426" fmla="*/ 6188019 w 7775446"/>
              <a:gd name="connsiteY426" fmla="*/ 4732425 h 5139605"/>
              <a:gd name="connsiteX427" fmla="*/ 6508474 w 7775446"/>
              <a:gd name="connsiteY427" fmla="*/ 5051826 h 5139605"/>
              <a:gd name="connsiteX428" fmla="*/ 6508474 w 7775446"/>
              <a:gd name="connsiteY428" fmla="*/ 4795949 h 5139605"/>
              <a:gd name="connsiteX429" fmla="*/ 6480810 w 7775446"/>
              <a:gd name="connsiteY429" fmla="*/ 4709710 h 5139605"/>
              <a:gd name="connsiteX430" fmla="*/ 6399682 w 7775446"/>
              <a:gd name="connsiteY430" fmla="*/ 4680747 h 5139605"/>
              <a:gd name="connsiteX431" fmla="*/ 6344110 w 7775446"/>
              <a:gd name="connsiteY431" fmla="*/ 4692186 h 5139605"/>
              <a:gd name="connsiteX432" fmla="*/ 6302248 w 7775446"/>
              <a:gd name="connsiteY432" fmla="*/ 4725205 h 5139605"/>
              <a:gd name="connsiteX433" fmla="*/ 6301031 w 7775446"/>
              <a:gd name="connsiteY433" fmla="*/ 4724475 h 5139605"/>
              <a:gd name="connsiteX434" fmla="*/ 6301599 w 7775446"/>
              <a:gd name="connsiteY434" fmla="*/ 4675149 h 5139605"/>
              <a:gd name="connsiteX435" fmla="*/ 6301599 w 7775446"/>
              <a:gd name="connsiteY435" fmla="*/ 4557514 h 5139605"/>
              <a:gd name="connsiteX436" fmla="*/ 6267201 w 7775446"/>
              <a:gd name="connsiteY436" fmla="*/ 4560516 h 5139605"/>
              <a:gd name="connsiteX437" fmla="*/ 6267201 w 7775446"/>
              <a:gd name="connsiteY437" fmla="*/ 5051907 h 5139605"/>
              <a:gd name="connsiteX438" fmla="*/ 6302085 w 7775446"/>
              <a:gd name="connsiteY438" fmla="*/ 5051907 h 5139605"/>
              <a:gd name="connsiteX439" fmla="*/ 6302085 w 7775446"/>
              <a:gd name="connsiteY439" fmla="*/ 4762119 h 5139605"/>
              <a:gd name="connsiteX440" fmla="*/ 6336240 w 7775446"/>
              <a:gd name="connsiteY440" fmla="*/ 4728613 h 5139605"/>
              <a:gd name="connsiteX441" fmla="*/ 6390839 w 7775446"/>
              <a:gd name="connsiteY441" fmla="*/ 4714578 h 5139605"/>
              <a:gd name="connsiteX442" fmla="*/ 6454687 w 7775446"/>
              <a:gd name="connsiteY442" fmla="*/ 4735915 h 5139605"/>
              <a:gd name="connsiteX443" fmla="*/ 6475293 w 7775446"/>
              <a:gd name="connsiteY443" fmla="*/ 4795949 h 5139605"/>
              <a:gd name="connsiteX444" fmla="*/ 6475293 w 7775446"/>
              <a:gd name="connsiteY444" fmla="*/ 5051907 h 5139605"/>
              <a:gd name="connsiteX445" fmla="*/ 6641281 w 7775446"/>
              <a:gd name="connsiteY445" fmla="*/ 5051826 h 5139605"/>
              <a:gd name="connsiteX446" fmla="*/ 6641281 w 7775446"/>
              <a:gd name="connsiteY446" fmla="*/ 4557514 h 5139605"/>
              <a:gd name="connsiteX447" fmla="*/ 6606720 w 7775446"/>
              <a:gd name="connsiteY447" fmla="*/ 4559867 h 5139605"/>
              <a:gd name="connsiteX448" fmla="*/ 6606720 w 7775446"/>
              <a:gd name="connsiteY448" fmla="*/ 5051907 h 5139605"/>
              <a:gd name="connsiteX449" fmla="*/ 6931150 w 7775446"/>
              <a:gd name="connsiteY449" fmla="*/ 5051826 h 5139605"/>
              <a:gd name="connsiteX450" fmla="*/ 6957760 w 7775446"/>
              <a:gd name="connsiteY450" fmla="*/ 5051826 h 5139605"/>
              <a:gd name="connsiteX451" fmla="*/ 6957760 w 7775446"/>
              <a:gd name="connsiteY451" fmla="*/ 4806577 h 5139605"/>
              <a:gd name="connsiteX452" fmla="*/ 6951189 w 7775446"/>
              <a:gd name="connsiteY452" fmla="*/ 4747353 h 5139605"/>
              <a:gd name="connsiteX453" fmla="*/ 6931150 w 7775446"/>
              <a:gd name="connsiteY453" fmla="*/ 4708169 h 5139605"/>
              <a:gd name="connsiteX454" fmla="*/ 6896103 w 7775446"/>
              <a:gd name="connsiteY454" fmla="*/ 4686264 h 5139605"/>
              <a:gd name="connsiteX455" fmla="*/ 6844912 w 7775446"/>
              <a:gd name="connsiteY455" fmla="*/ 4679611 h 5139605"/>
              <a:gd name="connsiteX456" fmla="*/ 6743096 w 7775446"/>
              <a:gd name="connsiteY456" fmla="*/ 4702895 h 5139605"/>
              <a:gd name="connsiteX457" fmla="*/ 6747477 w 7775446"/>
              <a:gd name="connsiteY457" fmla="*/ 4733805 h 5139605"/>
              <a:gd name="connsiteX458" fmla="*/ 6791611 w 7775446"/>
              <a:gd name="connsiteY458" fmla="*/ 4716849 h 5139605"/>
              <a:gd name="connsiteX459" fmla="*/ 6839395 w 7775446"/>
              <a:gd name="connsiteY459" fmla="*/ 4711495 h 5139605"/>
              <a:gd name="connsiteX460" fmla="*/ 6876713 w 7775446"/>
              <a:gd name="connsiteY460" fmla="*/ 4715957 h 5139605"/>
              <a:gd name="connsiteX461" fmla="*/ 6918170 w 7775446"/>
              <a:gd name="connsiteY461" fmla="*/ 4757819 h 5139605"/>
              <a:gd name="connsiteX462" fmla="*/ 6923118 w 7775446"/>
              <a:gd name="connsiteY462" fmla="*/ 4800979 h 5139605"/>
              <a:gd name="connsiteX463" fmla="*/ 6923118 w 7775446"/>
              <a:gd name="connsiteY463" fmla="*/ 4850305 h 5139605"/>
              <a:gd name="connsiteX464" fmla="*/ 6886205 w 7775446"/>
              <a:gd name="connsiteY464" fmla="*/ 4838866 h 5139605"/>
              <a:gd name="connsiteX465" fmla="*/ 6843126 w 7775446"/>
              <a:gd name="connsiteY465" fmla="*/ 4834241 h 5139605"/>
              <a:gd name="connsiteX466" fmla="*/ 6753480 w 7775446"/>
              <a:gd name="connsiteY466" fmla="*/ 4861987 h 5139605"/>
              <a:gd name="connsiteX467" fmla="*/ 6724112 w 7775446"/>
              <a:gd name="connsiteY467" fmla="*/ 4943115 h 5139605"/>
              <a:gd name="connsiteX468" fmla="*/ 6751777 w 7775446"/>
              <a:gd name="connsiteY468" fmla="*/ 5030570 h 5139605"/>
              <a:gd name="connsiteX469" fmla="*/ 6824791 w 7775446"/>
              <a:gd name="connsiteY469" fmla="*/ 5057018 h 5139605"/>
              <a:gd name="connsiteX470" fmla="*/ 6886368 w 7775446"/>
              <a:gd name="connsiteY470" fmla="*/ 5042334 h 5139605"/>
              <a:gd name="connsiteX471" fmla="*/ 6926932 w 7775446"/>
              <a:gd name="connsiteY471" fmla="*/ 5001770 h 5139605"/>
              <a:gd name="connsiteX472" fmla="*/ 6928635 w 7775446"/>
              <a:gd name="connsiteY472" fmla="*/ 5002419 h 5139605"/>
              <a:gd name="connsiteX473" fmla="*/ 6923037 w 7775446"/>
              <a:gd name="connsiteY473" fmla="*/ 4954878 h 5139605"/>
              <a:gd name="connsiteX474" fmla="*/ 6915655 w 7775446"/>
              <a:gd name="connsiteY474" fmla="*/ 4981245 h 5139605"/>
              <a:gd name="connsiteX475" fmla="*/ 6896022 w 7775446"/>
              <a:gd name="connsiteY475" fmla="*/ 5003961 h 5139605"/>
              <a:gd name="connsiteX476" fmla="*/ 6867546 w 7775446"/>
              <a:gd name="connsiteY476" fmla="*/ 5020186 h 5139605"/>
              <a:gd name="connsiteX477" fmla="*/ 6833635 w 7775446"/>
              <a:gd name="connsiteY477" fmla="*/ 5026433 h 5139605"/>
              <a:gd name="connsiteX478" fmla="*/ 6802887 w 7775446"/>
              <a:gd name="connsiteY478" fmla="*/ 5022133 h 5139605"/>
              <a:gd name="connsiteX479" fmla="*/ 6778549 w 7775446"/>
              <a:gd name="connsiteY479" fmla="*/ 5007936 h 5139605"/>
              <a:gd name="connsiteX480" fmla="*/ 6762324 w 7775446"/>
              <a:gd name="connsiteY480" fmla="*/ 4982056 h 5139605"/>
              <a:gd name="connsiteX481" fmla="*/ 6756483 w 7775446"/>
              <a:gd name="connsiteY481" fmla="*/ 4942628 h 5139605"/>
              <a:gd name="connsiteX482" fmla="*/ 6778387 w 7775446"/>
              <a:gd name="connsiteY482" fmla="*/ 4882512 h 5139605"/>
              <a:gd name="connsiteX483" fmla="*/ 6848238 w 7775446"/>
              <a:gd name="connsiteY483" fmla="*/ 4861257 h 5139605"/>
              <a:gd name="connsiteX484" fmla="*/ 6896914 w 7775446"/>
              <a:gd name="connsiteY484" fmla="*/ 4867098 h 5139605"/>
              <a:gd name="connsiteX485" fmla="*/ 6923037 w 7775446"/>
              <a:gd name="connsiteY485" fmla="*/ 4877806 h 5139605"/>
              <a:gd name="connsiteX486" fmla="*/ 7291844 w 7775446"/>
              <a:gd name="connsiteY486" fmla="*/ 5051907 h 5139605"/>
              <a:gd name="connsiteX487" fmla="*/ 7291844 w 7775446"/>
              <a:gd name="connsiteY487" fmla="*/ 4796598 h 5139605"/>
              <a:gd name="connsiteX488" fmla="*/ 7262557 w 7775446"/>
              <a:gd name="connsiteY488" fmla="*/ 4708736 h 5139605"/>
              <a:gd name="connsiteX489" fmla="*/ 7180699 w 7775446"/>
              <a:gd name="connsiteY489" fmla="*/ 4680423 h 5139605"/>
              <a:gd name="connsiteX490" fmla="*/ 7124964 w 7775446"/>
              <a:gd name="connsiteY490" fmla="*/ 4692105 h 5139605"/>
              <a:gd name="connsiteX491" fmla="*/ 7082778 w 7775446"/>
              <a:gd name="connsiteY491" fmla="*/ 4725449 h 5139605"/>
              <a:gd name="connsiteX492" fmla="*/ 7080912 w 7775446"/>
              <a:gd name="connsiteY492" fmla="*/ 4725449 h 5139605"/>
              <a:gd name="connsiteX493" fmla="*/ 7074665 w 7775446"/>
              <a:gd name="connsiteY493" fmla="*/ 4684885 h 5139605"/>
              <a:gd name="connsiteX494" fmla="*/ 7050327 w 7775446"/>
              <a:gd name="connsiteY494" fmla="*/ 4687400 h 5139605"/>
              <a:gd name="connsiteX495" fmla="*/ 7050327 w 7775446"/>
              <a:gd name="connsiteY495" fmla="*/ 5051745 h 5139605"/>
              <a:gd name="connsiteX496" fmla="*/ 7084887 w 7775446"/>
              <a:gd name="connsiteY496" fmla="*/ 5051745 h 5139605"/>
              <a:gd name="connsiteX497" fmla="*/ 7084887 w 7775446"/>
              <a:gd name="connsiteY497" fmla="*/ 4761551 h 5139605"/>
              <a:gd name="connsiteX498" fmla="*/ 7101113 w 7775446"/>
              <a:gd name="connsiteY498" fmla="*/ 4741593 h 5139605"/>
              <a:gd name="connsiteX499" fmla="*/ 7123017 w 7775446"/>
              <a:gd name="connsiteY499" fmla="*/ 4726747 h 5139605"/>
              <a:gd name="connsiteX500" fmla="*/ 7148005 w 7775446"/>
              <a:gd name="connsiteY500" fmla="*/ 4717823 h 5139605"/>
              <a:gd name="connsiteX501" fmla="*/ 7173235 w 7775446"/>
              <a:gd name="connsiteY501" fmla="*/ 4714659 h 5139605"/>
              <a:gd name="connsiteX502" fmla="*/ 7236272 w 7775446"/>
              <a:gd name="connsiteY502" fmla="*/ 4733886 h 5139605"/>
              <a:gd name="connsiteX503" fmla="*/ 7258419 w 7775446"/>
              <a:gd name="connsiteY503" fmla="*/ 4796679 h 5139605"/>
              <a:gd name="connsiteX504" fmla="*/ 7258419 w 7775446"/>
              <a:gd name="connsiteY504" fmla="*/ 5051988 h 5139605"/>
              <a:gd name="connsiteX505" fmla="*/ 7627064 w 7775446"/>
              <a:gd name="connsiteY505" fmla="*/ 5051907 h 5139605"/>
              <a:gd name="connsiteX506" fmla="*/ 7627064 w 7775446"/>
              <a:gd name="connsiteY506" fmla="*/ 4557514 h 5139605"/>
              <a:gd name="connsiteX507" fmla="*/ 7593153 w 7775446"/>
              <a:gd name="connsiteY507" fmla="*/ 4560516 h 5139605"/>
              <a:gd name="connsiteX508" fmla="*/ 7593153 w 7775446"/>
              <a:gd name="connsiteY508" fmla="*/ 4676448 h 5139605"/>
              <a:gd name="connsiteX509" fmla="*/ 7594450 w 7775446"/>
              <a:gd name="connsiteY509" fmla="*/ 4725774 h 5139605"/>
              <a:gd name="connsiteX510" fmla="*/ 7593153 w 7775446"/>
              <a:gd name="connsiteY510" fmla="*/ 4726260 h 5139605"/>
              <a:gd name="connsiteX511" fmla="*/ 7549911 w 7775446"/>
              <a:gd name="connsiteY511" fmla="*/ 4691943 h 5139605"/>
              <a:gd name="connsiteX512" fmla="*/ 7494663 w 7775446"/>
              <a:gd name="connsiteY512" fmla="*/ 4680423 h 5139605"/>
              <a:gd name="connsiteX513" fmla="*/ 7398121 w 7775446"/>
              <a:gd name="connsiteY513" fmla="*/ 4725936 h 5139605"/>
              <a:gd name="connsiteX514" fmla="*/ 7368266 w 7775446"/>
              <a:gd name="connsiteY514" fmla="*/ 4868396 h 5139605"/>
              <a:gd name="connsiteX515" fmla="*/ 7375487 w 7775446"/>
              <a:gd name="connsiteY515" fmla="*/ 4955121 h 5139605"/>
              <a:gd name="connsiteX516" fmla="*/ 7397553 w 7775446"/>
              <a:gd name="connsiteY516" fmla="*/ 5014263 h 5139605"/>
              <a:gd name="connsiteX517" fmla="*/ 7436738 w 7775446"/>
              <a:gd name="connsiteY517" fmla="*/ 5048094 h 5139605"/>
              <a:gd name="connsiteX518" fmla="*/ 7494095 w 7775446"/>
              <a:gd name="connsiteY518" fmla="*/ 5058965 h 5139605"/>
              <a:gd name="connsiteX519" fmla="*/ 7594613 w 7775446"/>
              <a:gd name="connsiteY519" fmla="*/ 5010288 h 5139605"/>
              <a:gd name="connsiteX520" fmla="*/ 7596479 w 7775446"/>
              <a:gd name="connsiteY520" fmla="*/ 5010856 h 5139605"/>
              <a:gd name="connsiteX521" fmla="*/ 7601914 w 7775446"/>
              <a:gd name="connsiteY521" fmla="*/ 5051420 h 5139605"/>
              <a:gd name="connsiteX522" fmla="*/ 7593153 w 7775446"/>
              <a:gd name="connsiteY522" fmla="*/ 4977270 h 5139605"/>
              <a:gd name="connsiteX523" fmla="*/ 7581876 w 7775446"/>
              <a:gd name="connsiteY523" fmla="*/ 4995118 h 5139605"/>
              <a:gd name="connsiteX524" fmla="*/ 7563541 w 7775446"/>
              <a:gd name="connsiteY524" fmla="*/ 5011749 h 5139605"/>
              <a:gd name="connsiteX525" fmla="*/ 7537337 w 7775446"/>
              <a:gd name="connsiteY525" fmla="*/ 5023756 h 5139605"/>
              <a:gd name="connsiteX526" fmla="*/ 7502452 w 7775446"/>
              <a:gd name="connsiteY526" fmla="*/ 5028380 h 5139605"/>
              <a:gd name="connsiteX527" fmla="*/ 7455966 w 7775446"/>
              <a:gd name="connsiteY527" fmla="*/ 5020267 h 5139605"/>
              <a:gd name="connsiteX528" fmla="*/ 7425705 w 7775446"/>
              <a:gd name="connsiteY528" fmla="*/ 4993495 h 5139605"/>
              <a:gd name="connsiteX529" fmla="*/ 7409480 w 7775446"/>
              <a:gd name="connsiteY529" fmla="*/ 4944819 h 5139605"/>
              <a:gd name="connsiteX530" fmla="*/ 7404206 w 7775446"/>
              <a:gd name="connsiteY530" fmla="*/ 4870911 h 5139605"/>
              <a:gd name="connsiteX531" fmla="*/ 7409480 w 7775446"/>
              <a:gd name="connsiteY531" fmla="*/ 4798383 h 5139605"/>
              <a:gd name="connsiteX532" fmla="*/ 7426354 w 7775446"/>
              <a:gd name="connsiteY532" fmla="*/ 4749706 h 5139605"/>
              <a:gd name="connsiteX533" fmla="*/ 7457345 w 7775446"/>
              <a:gd name="connsiteY533" fmla="*/ 4722853 h 5139605"/>
              <a:gd name="connsiteX534" fmla="*/ 7503507 w 7775446"/>
              <a:gd name="connsiteY534" fmla="*/ 4714740 h 5139605"/>
              <a:gd name="connsiteX535" fmla="*/ 7557376 w 7775446"/>
              <a:gd name="connsiteY535" fmla="*/ 4727721 h 5139605"/>
              <a:gd name="connsiteX536" fmla="*/ 7593478 w 7775446"/>
              <a:gd name="connsiteY536" fmla="*/ 4762849 h 5139605"/>
              <a:gd name="connsiteX537" fmla="*/ 7746159 w 7775446"/>
              <a:gd name="connsiteY537" fmla="*/ 5003068 h 5139605"/>
              <a:gd name="connsiteX538" fmla="*/ 7718576 w 7775446"/>
              <a:gd name="connsiteY538" fmla="*/ 5030814 h 5139605"/>
              <a:gd name="connsiteX539" fmla="*/ 7746159 w 7775446"/>
              <a:gd name="connsiteY539" fmla="*/ 5057991 h 5139605"/>
              <a:gd name="connsiteX540" fmla="*/ 7772770 w 7775446"/>
              <a:gd name="connsiteY540" fmla="*/ 5030814 h 5139605"/>
              <a:gd name="connsiteX541" fmla="*/ 7746159 w 7775446"/>
              <a:gd name="connsiteY541" fmla="*/ 5003068 h 5139605"/>
              <a:gd name="connsiteX542" fmla="*/ 4537151 w 7775446"/>
              <a:gd name="connsiteY542" fmla="*/ 2099343 h 5139605"/>
              <a:gd name="connsiteX543" fmla="*/ 5466470 w 7775446"/>
              <a:gd name="connsiteY543" fmla="*/ 2099343 h 5139605"/>
              <a:gd name="connsiteX544" fmla="*/ 5466470 w 7775446"/>
              <a:gd name="connsiteY544" fmla="*/ 2365037 h 5139605"/>
              <a:gd name="connsiteX545" fmla="*/ 5162078 w 7775446"/>
              <a:gd name="connsiteY545" fmla="*/ 2365037 h 5139605"/>
              <a:gd name="connsiteX546" fmla="*/ 5162078 w 7775446"/>
              <a:gd name="connsiteY546" fmla="*/ 3575625 h 5139605"/>
              <a:gd name="connsiteX547" fmla="*/ 4841786 w 7775446"/>
              <a:gd name="connsiteY547" fmla="*/ 3575625 h 5139605"/>
              <a:gd name="connsiteX548" fmla="*/ 4841786 w 7775446"/>
              <a:gd name="connsiteY548" fmla="*/ 2365037 h 5139605"/>
              <a:gd name="connsiteX549" fmla="*/ 4537557 w 7775446"/>
              <a:gd name="connsiteY549" fmla="*/ 2365037 h 5139605"/>
              <a:gd name="connsiteX550" fmla="*/ 4049249 w 7775446"/>
              <a:gd name="connsiteY550" fmla="*/ 3575868 h 5139605"/>
              <a:gd name="connsiteX551" fmla="*/ 4373111 w 7775446"/>
              <a:gd name="connsiteY551" fmla="*/ 3575868 h 5139605"/>
              <a:gd name="connsiteX552" fmla="*/ 4373111 w 7775446"/>
              <a:gd name="connsiteY552" fmla="*/ 2099343 h 5139605"/>
              <a:gd name="connsiteX553" fmla="*/ 4049249 w 7775446"/>
              <a:gd name="connsiteY553" fmla="*/ 2099343 h 5139605"/>
              <a:gd name="connsiteX554" fmla="*/ 7775446 w 7775446"/>
              <a:gd name="connsiteY554" fmla="*/ 2099343 h 5139605"/>
              <a:gd name="connsiteX555" fmla="*/ 7775446 w 7775446"/>
              <a:gd name="connsiteY555" fmla="*/ 2365037 h 5139605"/>
              <a:gd name="connsiteX556" fmla="*/ 7471217 w 7775446"/>
              <a:gd name="connsiteY556" fmla="*/ 2365037 h 5139605"/>
              <a:gd name="connsiteX557" fmla="*/ 7471217 w 7775446"/>
              <a:gd name="connsiteY557" fmla="*/ 3575625 h 5139605"/>
              <a:gd name="connsiteX558" fmla="*/ 7150520 w 7775446"/>
              <a:gd name="connsiteY558" fmla="*/ 3575625 h 5139605"/>
              <a:gd name="connsiteX559" fmla="*/ 7150520 w 7775446"/>
              <a:gd name="connsiteY559" fmla="*/ 2365037 h 5139605"/>
              <a:gd name="connsiteX560" fmla="*/ 6846291 w 7775446"/>
              <a:gd name="connsiteY560" fmla="*/ 2365037 h 5139605"/>
              <a:gd name="connsiteX561" fmla="*/ 6846291 w 7775446"/>
              <a:gd name="connsiteY561" fmla="*/ 2099343 h 5139605"/>
              <a:gd name="connsiteX562" fmla="*/ 1503460 w 7775446"/>
              <a:gd name="connsiteY562" fmla="*/ 2961163 h 5139605"/>
              <a:gd name="connsiteX563" fmla="*/ 1049631 w 7775446"/>
              <a:gd name="connsiteY563" fmla="*/ 2099343 h 5139605"/>
              <a:gd name="connsiteX564" fmla="*/ 756597 w 7775446"/>
              <a:gd name="connsiteY564" fmla="*/ 2099343 h 5139605"/>
              <a:gd name="connsiteX565" fmla="*/ 756597 w 7775446"/>
              <a:gd name="connsiteY565" fmla="*/ 3575868 h 5139605"/>
              <a:gd name="connsiteX566" fmla="*/ 1049631 w 7775446"/>
              <a:gd name="connsiteY566" fmla="*/ 3575868 h 5139605"/>
              <a:gd name="connsiteX567" fmla="*/ 1049631 w 7775446"/>
              <a:gd name="connsiteY567" fmla="*/ 2713805 h 5139605"/>
              <a:gd name="connsiteX568" fmla="*/ 1503460 w 7775446"/>
              <a:gd name="connsiteY568" fmla="*/ 3575625 h 5139605"/>
              <a:gd name="connsiteX569" fmla="*/ 1796493 w 7775446"/>
              <a:gd name="connsiteY569" fmla="*/ 3575625 h 5139605"/>
              <a:gd name="connsiteX570" fmla="*/ 1796493 w 7775446"/>
              <a:gd name="connsiteY570" fmla="*/ 2099100 h 5139605"/>
              <a:gd name="connsiteX571" fmla="*/ 1503460 w 7775446"/>
              <a:gd name="connsiteY571" fmla="*/ 2099100 h 5139605"/>
              <a:gd name="connsiteX572" fmla="*/ 2923844 w 7775446"/>
              <a:gd name="connsiteY572" fmla="*/ 3134858 h 5139605"/>
              <a:gd name="connsiteX573" fmla="*/ 2424422 w 7775446"/>
              <a:gd name="connsiteY573" fmla="*/ 3601261 h 5139605"/>
              <a:gd name="connsiteX574" fmla="*/ 2015700 w 7775446"/>
              <a:gd name="connsiteY574" fmla="*/ 3496931 h 5139605"/>
              <a:gd name="connsiteX575" fmla="*/ 2056994 w 7775446"/>
              <a:gd name="connsiteY575" fmla="*/ 3233347 h 5139605"/>
              <a:gd name="connsiteX576" fmla="*/ 2410549 w 7775446"/>
              <a:gd name="connsiteY576" fmla="*/ 3339949 h 5139605"/>
              <a:gd name="connsiteX577" fmla="*/ 2608582 w 7775446"/>
              <a:gd name="connsiteY577" fmla="*/ 3170392 h 5139605"/>
              <a:gd name="connsiteX578" fmla="*/ 2021541 w 7775446"/>
              <a:gd name="connsiteY578" fmla="*/ 2522587 h 5139605"/>
              <a:gd name="connsiteX579" fmla="*/ 2509119 w 7775446"/>
              <a:gd name="connsiteY579" fmla="*/ 2075816 h 5139605"/>
              <a:gd name="connsiteX580" fmla="*/ 2851397 w 7775446"/>
              <a:gd name="connsiteY580" fmla="*/ 2148831 h 5139605"/>
              <a:gd name="connsiteX581" fmla="*/ 2816107 w 7775446"/>
              <a:gd name="connsiteY581" fmla="*/ 2406817 h 5139605"/>
              <a:gd name="connsiteX582" fmla="*/ 2536784 w 7775446"/>
              <a:gd name="connsiteY582" fmla="*/ 2340942 h 5139605"/>
              <a:gd name="connsiteX583" fmla="*/ 2336885 w 7775446"/>
              <a:gd name="connsiteY583" fmla="*/ 2492975 h 5139605"/>
              <a:gd name="connsiteX584" fmla="*/ 2923844 w 7775446"/>
              <a:gd name="connsiteY584" fmla="*/ 3135101 h 5139605"/>
              <a:gd name="connsiteX585" fmla="*/ 6379076 w 7775446"/>
              <a:gd name="connsiteY585" fmla="*/ 3062086 h 5139605"/>
              <a:gd name="connsiteX586" fmla="*/ 6160761 w 7775446"/>
              <a:gd name="connsiteY586" fmla="*/ 3328104 h 5139605"/>
              <a:gd name="connsiteX587" fmla="*/ 5940256 w 7775446"/>
              <a:gd name="connsiteY587" fmla="*/ 3062086 h 5139605"/>
              <a:gd name="connsiteX588" fmla="*/ 5940256 w 7775446"/>
              <a:gd name="connsiteY588" fmla="*/ 2099343 h 5139605"/>
              <a:gd name="connsiteX589" fmla="*/ 5619233 w 7775446"/>
              <a:gd name="connsiteY589" fmla="*/ 2099343 h 5139605"/>
              <a:gd name="connsiteX590" fmla="*/ 5619233 w 7775446"/>
              <a:gd name="connsiteY590" fmla="*/ 3074093 h 5139605"/>
              <a:gd name="connsiteX591" fmla="*/ 6159949 w 7775446"/>
              <a:gd name="connsiteY591" fmla="*/ 3601424 h 5139605"/>
              <a:gd name="connsiteX592" fmla="*/ 6696691 w 7775446"/>
              <a:gd name="connsiteY592" fmla="*/ 3074093 h 5139605"/>
              <a:gd name="connsiteX593" fmla="*/ 6696691 w 7775446"/>
              <a:gd name="connsiteY593" fmla="*/ 2099343 h 5139605"/>
              <a:gd name="connsiteX594" fmla="*/ 6379076 w 7775446"/>
              <a:gd name="connsiteY594" fmla="*/ 2099343 h 5139605"/>
              <a:gd name="connsiteX595" fmla="*/ 110415 w 7775446"/>
              <a:gd name="connsiteY595" fmla="*/ 2099343 h 5139605"/>
              <a:gd name="connsiteX596" fmla="*/ 434277 w 7775446"/>
              <a:gd name="connsiteY596" fmla="*/ 2099343 h 5139605"/>
              <a:gd name="connsiteX597" fmla="*/ 434277 w 7775446"/>
              <a:gd name="connsiteY597" fmla="*/ 3575868 h 5139605"/>
              <a:gd name="connsiteX598" fmla="*/ 110415 w 7775446"/>
              <a:gd name="connsiteY598" fmla="*/ 3575868 h 5139605"/>
              <a:gd name="connsiteX599" fmla="*/ 2956133 w 7775446"/>
              <a:gd name="connsiteY599" fmla="*/ 2365037 h 5139605"/>
              <a:gd name="connsiteX600" fmla="*/ 3260281 w 7775446"/>
              <a:gd name="connsiteY600" fmla="*/ 2365037 h 5139605"/>
              <a:gd name="connsiteX601" fmla="*/ 3260281 w 7775446"/>
              <a:gd name="connsiteY601" fmla="*/ 3575625 h 5139605"/>
              <a:gd name="connsiteX602" fmla="*/ 3581060 w 7775446"/>
              <a:gd name="connsiteY602" fmla="*/ 3575625 h 5139605"/>
              <a:gd name="connsiteX603" fmla="*/ 3581060 w 7775446"/>
              <a:gd name="connsiteY603" fmla="*/ 2365037 h 5139605"/>
              <a:gd name="connsiteX604" fmla="*/ 3885208 w 7775446"/>
              <a:gd name="connsiteY604" fmla="*/ 2365037 h 5139605"/>
              <a:gd name="connsiteX605" fmla="*/ 3885208 w 7775446"/>
              <a:gd name="connsiteY605" fmla="*/ 2099343 h 5139605"/>
              <a:gd name="connsiteX606" fmla="*/ 2956133 w 7775446"/>
              <a:gd name="connsiteY606" fmla="*/ 2099343 h 5139605"/>
              <a:gd name="connsiteX607" fmla="*/ 7742671 w 7775446"/>
              <a:gd name="connsiteY607" fmla="*/ 1574446 h 5139605"/>
              <a:gd name="connsiteX608" fmla="*/ 6757131 w 7775446"/>
              <a:gd name="connsiteY608" fmla="*/ 1574446 h 5139605"/>
              <a:gd name="connsiteX609" fmla="*/ 6757131 w 7775446"/>
              <a:gd name="connsiteY609" fmla="*/ 44782 h 5139605"/>
              <a:gd name="connsiteX610" fmla="*/ 7721821 w 7775446"/>
              <a:gd name="connsiteY610" fmla="*/ 44782 h 5139605"/>
              <a:gd name="connsiteX611" fmla="*/ 7721821 w 7775446"/>
              <a:gd name="connsiteY611" fmla="*/ 317696 h 5139605"/>
              <a:gd name="connsiteX612" fmla="*/ 7085779 w 7775446"/>
              <a:gd name="connsiteY612" fmla="*/ 317696 h 5139605"/>
              <a:gd name="connsiteX613" fmla="*/ 7085779 w 7775446"/>
              <a:gd name="connsiteY613" fmla="*/ 653403 h 5139605"/>
              <a:gd name="connsiteX614" fmla="*/ 7625279 w 7775446"/>
              <a:gd name="connsiteY614" fmla="*/ 653403 h 5139605"/>
              <a:gd name="connsiteX615" fmla="*/ 7625279 w 7775446"/>
              <a:gd name="connsiteY615" fmla="*/ 923315 h 5139605"/>
              <a:gd name="connsiteX616" fmla="*/ 7085374 w 7775446"/>
              <a:gd name="connsiteY616" fmla="*/ 923315 h 5139605"/>
              <a:gd name="connsiteX617" fmla="*/ 7085374 w 7775446"/>
              <a:gd name="connsiteY617" fmla="*/ 1301533 h 5139605"/>
              <a:gd name="connsiteX618" fmla="*/ 7742509 w 7775446"/>
              <a:gd name="connsiteY618" fmla="*/ 1301533 h 5139605"/>
              <a:gd name="connsiteX619" fmla="*/ 2100073 w 7775446"/>
              <a:gd name="connsiteY619" fmla="*/ 272184 h 5139605"/>
              <a:gd name="connsiteX620" fmla="*/ 2408359 w 7775446"/>
              <a:gd name="connsiteY620" fmla="*/ 808600 h 5139605"/>
              <a:gd name="connsiteX621" fmla="*/ 2102264 w 7775446"/>
              <a:gd name="connsiteY621" fmla="*/ 1349074 h 5139605"/>
              <a:gd name="connsiteX622" fmla="*/ 1792112 w 7775446"/>
              <a:gd name="connsiteY622" fmla="*/ 808600 h 5139605"/>
              <a:gd name="connsiteX623" fmla="*/ 2100398 w 7775446"/>
              <a:gd name="connsiteY623" fmla="*/ 272184 h 5139605"/>
              <a:gd name="connsiteX624" fmla="*/ 2100398 w 7775446"/>
              <a:gd name="connsiteY624" fmla="*/ 1619310 h 5139605"/>
              <a:gd name="connsiteX625" fmla="*/ 2744795 w 7775446"/>
              <a:gd name="connsiteY625" fmla="*/ 808600 h 5139605"/>
              <a:gd name="connsiteX626" fmla="*/ 2100398 w 7775446"/>
              <a:gd name="connsiteY626" fmla="*/ 0 h 5139605"/>
              <a:gd name="connsiteX627" fmla="*/ 1456162 w 7775446"/>
              <a:gd name="connsiteY627" fmla="*/ 808600 h 5139605"/>
              <a:gd name="connsiteX628" fmla="*/ 2100398 w 7775446"/>
              <a:gd name="connsiteY628" fmla="*/ 1619310 h 5139605"/>
              <a:gd name="connsiteX629" fmla="*/ 3329321 w 7775446"/>
              <a:gd name="connsiteY629" fmla="*/ 1301533 h 5139605"/>
              <a:gd name="connsiteX630" fmla="*/ 3986456 w 7775446"/>
              <a:gd name="connsiteY630" fmla="*/ 1301533 h 5139605"/>
              <a:gd name="connsiteX631" fmla="*/ 3986456 w 7775446"/>
              <a:gd name="connsiteY631" fmla="*/ 1574446 h 5139605"/>
              <a:gd name="connsiteX632" fmla="*/ 3000672 w 7775446"/>
              <a:gd name="connsiteY632" fmla="*/ 1574446 h 5139605"/>
              <a:gd name="connsiteX633" fmla="*/ 3000672 w 7775446"/>
              <a:gd name="connsiteY633" fmla="*/ 44782 h 5139605"/>
              <a:gd name="connsiteX634" fmla="*/ 3964876 w 7775446"/>
              <a:gd name="connsiteY634" fmla="*/ 44782 h 5139605"/>
              <a:gd name="connsiteX635" fmla="*/ 3964876 w 7775446"/>
              <a:gd name="connsiteY635" fmla="*/ 317696 h 5139605"/>
              <a:gd name="connsiteX636" fmla="*/ 3328996 w 7775446"/>
              <a:gd name="connsiteY636" fmla="*/ 317696 h 5139605"/>
              <a:gd name="connsiteX637" fmla="*/ 3328996 w 7775446"/>
              <a:gd name="connsiteY637" fmla="*/ 653403 h 5139605"/>
              <a:gd name="connsiteX638" fmla="*/ 3868983 w 7775446"/>
              <a:gd name="connsiteY638" fmla="*/ 653403 h 5139605"/>
              <a:gd name="connsiteX639" fmla="*/ 3868983 w 7775446"/>
              <a:gd name="connsiteY639" fmla="*/ 923315 h 5139605"/>
              <a:gd name="connsiteX640" fmla="*/ 3328996 w 7775446"/>
              <a:gd name="connsiteY640" fmla="*/ 923315 h 5139605"/>
              <a:gd name="connsiteX641" fmla="*/ 4766743 w 7775446"/>
              <a:gd name="connsiteY641" fmla="*/ 1574446 h 5139605"/>
              <a:gd name="connsiteX642" fmla="*/ 4766743 w 7775446"/>
              <a:gd name="connsiteY642" fmla="*/ 320211 h 5139605"/>
              <a:gd name="connsiteX643" fmla="*/ 5099366 w 7775446"/>
              <a:gd name="connsiteY643" fmla="*/ 320211 h 5139605"/>
              <a:gd name="connsiteX644" fmla="*/ 5099366 w 7775446"/>
              <a:gd name="connsiteY644" fmla="*/ 44377 h 5139605"/>
              <a:gd name="connsiteX645" fmla="*/ 4101820 w 7775446"/>
              <a:gd name="connsiteY645" fmla="*/ 44377 h 5139605"/>
              <a:gd name="connsiteX646" fmla="*/ 4101820 w 7775446"/>
              <a:gd name="connsiteY646" fmla="*/ 320211 h 5139605"/>
              <a:gd name="connsiteX647" fmla="*/ 4434443 w 7775446"/>
              <a:gd name="connsiteY647" fmla="*/ 320211 h 5139605"/>
              <a:gd name="connsiteX648" fmla="*/ 4434443 w 7775446"/>
              <a:gd name="connsiteY648" fmla="*/ 1574446 h 5139605"/>
              <a:gd name="connsiteX649" fmla="*/ 6104053 w 7775446"/>
              <a:gd name="connsiteY649" fmla="*/ 921530 h 5139605"/>
              <a:gd name="connsiteX650" fmla="*/ 5611932 w 7775446"/>
              <a:gd name="connsiteY650" fmla="*/ 921530 h 5139605"/>
              <a:gd name="connsiteX651" fmla="*/ 5611932 w 7775446"/>
              <a:gd name="connsiteY651" fmla="*/ 1574446 h 5139605"/>
              <a:gd name="connsiteX652" fmla="*/ 5283608 w 7775446"/>
              <a:gd name="connsiteY652" fmla="*/ 1574446 h 5139605"/>
              <a:gd name="connsiteX653" fmla="*/ 5283608 w 7775446"/>
              <a:gd name="connsiteY653" fmla="*/ 44782 h 5139605"/>
              <a:gd name="connsiteX654" fmla="*/ 5611932 w 7775446"/>
              <a:gd name="connsiteY654" fmla="*/ 44782 h 5139605"/>
              <a:gd name="connsiteX655" fmla="*/ 5611932 w 7775446"/>
              <a:gd name="connsiteY655" fmla="*/ 648779 h 5139605"/>
              <a:gd name="connsiteX656" fmla="*/ 6103728 w 7775446"/>
              <a:gd name="connsiteY656" fmla="*/ 648779 h 5139605"/>
              <a:gd name="connsiteX657" fmla="*/ 6103728 w 7775446"/>
              <a:gd name="connsiteY657" fmla="*/ 44782 h 5139605"/>
              <a:gd name="connsiteX658" fmla="*/ 6431890 w 7775446"/>
              <a:gd name="connsiteY658" fmla="*/ 44782 h 5139605"/>
              <a:gd name="connsiteX659" fmla="*/ 6431890 w 7775446"/>
              <a:gd name="connsiteY659" fmla="*/ 1574446 h 5139605"/>
              <a:gd name="connsiteX660" fmla="*/ 6103728 w 7775446"/>
              <a:gd name="connsiteY660" fmla="*/ 1574446 h 5139605"/>
              <a:gd name="connsiteX661" fmla="*/ 761059 w 7775446"/>
              <a:gd name="connsiteY661" fmla="*/ 1604869 h 5139605"/>
              <a:gd name="connsiteX662" fmla="*/ 1211156 w 7775446"/>
              <a:gd name="connsiteY662" fmla="*/ 1521389 h 5139605"/>
              <a:gd name="connsiteX663" fmla="*/ 1211156 w 7775446"/>
              <a:gd name="connsiteY663" fmla="*/ 679202 h 5139605"/>
              <a:gd name="connsiteX664" fmla="*/ 681311 w 7775446"/>
              <a:gd name="connsiteY664" fmla="*/ 679202 h 5139605"/>
              <a:gd name="connsiteX665" fmla="*/ 681311 w 7775446"/>
              <a:gd name="connsiteY665" fmla="*/ 944003 h 5139605"/>
              <a:gd name="connsiteX666" fmla="*/ 892243 w 7775446"/>
              <a:gd name="connsiteY666" fmla="*/ 944003 h 5139605"/>
              <a:gd name="connsiteX667" fmla="*/ 892243 w 7775446"/>
              <a:gd name="connsiteY667" fmla="*/ 1322220 h 5139605"/>
              <a:gd name="connsiteX668" fmla="*/ 752947 w 7775446"/>
              <a:gd name="connsiteY668" fmla="*/ 1331388 h 5139605"/>
              <a:gd name="connsiteX669" fmla="*/ 336356 w 7775446"/>
              <a:gd name="connsiteY669" fmla="*/ 809574 h 5139605"/>
              <a:gd name="connsiteX670" fmla="*/ 793754 w 7775446"/>
              <a:gd name="connsiteY670" fmla="*/ 293601 h 5139605"/>
              <a:gd name="connsiteX671" fmla="*/ 1154205 w 7775446"/>
              <a:gd name="connsiteY671" fmla="*/ 356800 h 5139605"/>
              <a:gd name="connsiteX672" fmla="*/ 1186656 w 7775446"/>
              <a:gd name="connsiteY672" fmla="*/ 89565 h 5139605"/>
              <a:gd name="connsiteX673" fmla="*/ 775257 w 7775446"/>
              <a:gd name="connsiteY673" fmla="*/ 20282 h 5139605"/>
              <a:gd name="connsiteX674" fmla="*/ 0 w 7775446"/>
              <a:gd name="connsiteY674" fmla="*/ 813630 h 5139605"/>
              <a:gd name="connsiteX675" fmla="*/ 760978 w 7775446"/>
              <a:gd name="connsiteY675" fmla="*/ 1604869 h 51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7775446" h="5139605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bg1"/>
          </a:solidFill>
          <a:ln w="81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629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mask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6AFC4DE-3AAB-497B-B8D6-26718B55B7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0"/>
            <a:ext cx="4562475" cy="5143500"/>
          </a:xfrm>
          <a:custGeom>
            <a:avLst/>
            <a:gdLst>
              <a:gd name="connsiteX0" fmla="*/ 646086 w 4562475"/>
              <a:gd name="connsiteY0" fmla="*/ 0 h 5143500"/>
              <a:gd name="connsiteX1" fmla="*/ 4562475 w 4562475"/>
              <a:gd name="connsiteY1" fmla="*/ 0 h 5143500"/>
              <a:gd name="connsiteX2" fmla="*/ 4562475 w 4562475"/>
              <a:gd name="connsiteY2" fmla="*/ 5143500 h 5143500"/>
              <a:gd name="connsiteX3" fmla="*/ 655569 w 4562475"/>
              <a:gd name="connsiteY3" fmla="*/ 5143500 h 5143500"/>
              <a:gd name="connsiteX4" fmla="*/ 651751 w 4562475"/>
              <a:gd name="connsiteY4" fmla="*/ 5136861 h 5143500"/>
              <a:gd name="connsiteX5" fmla="*/ 0 w 4562475"/>
              <a:gd name="connsiteY5" fmla="*/ 2562900 h 5143500"/>
              <a:gd name="connsiteX6" fmla="*/ 532499 w 4562475"/>
              <a:gd name="connsiteY6" fmla="*/ 22177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2475" h="5143500">
                <a:moveTo>
                  <a:pt x="646086" y="0"/>
                </a:moveTo>
                <a:lnTo>
                  <a:pt x="4562475" y="0"/>
                </a:lnTo>
                <a:lnTo>
                  <a:pt x="4562475" y="5143500"/>
                </a:lnTo>
                <a:lnTo>
                  <a:pt x="655569" y="5143500"/>
                </a:lnTo>
                <a:lnTo>
                  <a:pt x="651751" y="5136861"/>
                </a:lnTo>
                <a:cubicBezTo>
                  <a:pt x="236100" y="4371717"/>
                  <a:pt x="0" y="3494881"/>
                  <a:pt x="0" y="2562900"/>
                </a:cubicBezTo>
                <a:cubicBezTo>
                  <a:pt x="0" y="1724118"/>
                  <a:pt x="191241" y="930002"/>
                  <a:pt x="532499" y="2217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511550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3509963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4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69E2-7D82-4E76-A2DD-E080103102F2}" type="datetime1">
              <a:rPr lang="de-DE" smtClean="0"/>
              <a:t>14.03.22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543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3F14-02A8-4F4E-9F53-B57864BF8171}" type="datetime1">
              <a:rPr lang="de-DE" smtClean="0"/>
              <a:t>14.03.22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95D1D88-BDA5-4997-9489-9C0EE0C46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890587"/>
            <a:ext cx="8208960" cy="3671887"/>
          </a:xfrm>
        </p:spPr>
        <p:txBody>
          <a:bodyPr/>
          <a:lstStyle>
            <a:lvl1pPr marL="479425" indent="-479425">
              <a:lnSpc>
                <a:spcPts val="2000"/>
              </a:lnSpc>
              <a:spcBef>
                <a:spcPts val="2000"/>
              </a:spcBef>
              <a:spcAft>
                <a:spcPts val="500"/>
              </a:spcAft>
              <a:buNone/>
              <a:defRPr sz="2000" b="1" cap="all" baseline="0">
                <a:solidFill>
                  <a:schemeClr val="accent1"/>
                </a:solidFill>
              </a:defRPr>
            </a:lvl1pPr>
            <a:lvl2pPr marL="695325" indent="-217488">
              <a:spcAft>
                <a:spcPts val="0"/>
              </a:spcAft>
              <a:buFont typeface="+mj-lt"/>
              <a:buAutoNum type="arabicPeriod"/>
              <a:tabLst/>
              <a:defRPr b="1" cap="all" baseline="0"/>
            </a:lvl2pPr>
            <a:lvl3pPr marL="476250" indent="0">
              <a:spcAft>
                <a:spcPts val="0"/>
              </a:spcAft>
              <a:buNone/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66765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1_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14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oder Titelfolie) für helle Hintergrund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3BC32ED-6EFD-45CD-B1E1-2C0C45A7E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5143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C9194D-A209-44C0-91F2-0B122BE8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225" y="362426"/>
            <a:ext cx="1080000" cy="108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DAE0D47-E0CA-4498-941C-2F1AEDF00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5225" y="4069480"/>
            <a:ext cx="1080000" cy="71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3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oder Titelfolie) für dunkle Hintergrund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3BC32ED-6EFD-45CD-B1E1-2C0C45A7E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5143499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C9194D-A209-44C0-91F2-0B122BE8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225" y="362426"/>
            <a:ext cx="1080000" cy="108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DAE0D47-E0CA-4498-941C-2F1AEDF00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5225" y="4069480"/>
            <a:ext cx="1080000" cy="71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43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 ohne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D4E-F56E-4641-91CB-81127301CB44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6" y="362426"/>
            <a:ext cx="8208959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71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D4D-E9ED-49B8-9B60-1C397C304AFC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1" y="362426"/>
            <a:ext cx="772477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4F9398-847B-40D5-ACBE-3B67F546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2" y="1085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tx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249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B7EF6A-6739-44BA-A638-835281AFC107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5" y="362426"/>
            <a:ext cx="8208960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87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grün) mit Zah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4FDDE-BD3A-49D4-A23D-2E2F58E07B68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1" y="362426"/>
            <a:ext cx="772477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4F9398-847B-40D5-ACBE-3B67F546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2" y="1085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359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1DB-A102-4AA8-9645-EF9DD065BE11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7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18B766ED-1C22-4A1D-99D3-6E36FA2662DA}" type="datetime1">
              <a:rPr lang="de-DE" smtClean="0"/>
              <a:t>14.03.22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264" y="4706022"/>
            <a:ext cx="359332" cy="31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79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3" r:id="rId4"/>
    <p:sldLayoutId id="2147483679" r:id="rId5"/>
    <p:sldLayoutId id="2147483677" r:id="rId6"/>
    <p:sldLayoutId id="2147483680" r:id="rId7"/>
    <p:sldLayoutId id="2147483678" r:id="rId8"/>
    <p:sldLayoutId id="2147483662" r:id="rId9"/>
    <p:sldLayoutId id="2147483668" r:id="rId10"/>
    <p:sldLayoutId id="2147483669" r:id="rId11"/>
    <p:sldLayoutId id="2147483670" r:id="rId12"/>
    <p:sldLayoutId id="2147483674" r:id="rId13"/>
    <p:sldLayoutId id="2147483675" r:id="rId14"/>
    <p:sldLayoutId id="2147483666" r:id="rId15"/>
    <p:sldLayoutId id="2147483676" r:id="rId16"/>
    <p:sldLayoutId id="2147483682" r:id="rId17"/>
    <p:sldLayoutId id="2147483683" r:id="rId18"/>
    <p:sldLayoutId id="2147483684" r:id="rId19"/>
    <p:sldLayoutId id="2147483685" r:id="rId20"/>
    <p:sldLayoutId id="2147483667" r:id="rId21"/>
    <p:sldLayoutId id="2147483681" r:id="rId22"/>
    <p:sldLayoutId id="2147483686" r:id="rId23"/>
  </p:sldLayoutIdLst>
  <p:hf hdr="0" dt="0"/>
  <p:txStyles>
    <p:titleStyle>
      <a:lvl1pPr algn="l" defTabSz="685800" rtl="0" eaLnBrk="1" latinLnBrk="0" hangingPunct="1">
        <a:lnSpc>
          <a:spcPts val="20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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13" indent="-23812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695325" indent="-21907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0002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19188" indent="-223838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 userDrawn="1">
          <p15:clr>
            <a:srgbClr val="F26B43"/>
          </p15:clr>
        </p15:guide>
        <p15:guide id="2" orient="horz" pos="225" userDrawn="1">
          <p15:clr>
            <a:srgbClr val="F26B43"/>
          </p15:clr>
        </p15:guide>
        <p15:guide id="3" orient="horz" pos="2874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3016" userDrawn="1">
          <p15:clr>
            <a:srgbClr val="F26B43"/>
          </p15:clr>
        </p15:guide>
        <p15:guide id="8" pos="363" userDrawn="1">
          <p15:clr>
            <a:srgbClr val="F26B43"/>
          </p15:clr>
        </p15:guide>
        <p15:guide id="10" pos="5534" userDrawn="1">
          <p15:clr>
            <a:srgbClr val="F26B43"/>
          </p15:clr>
        </p15:guide>
        <p15:guide id="11" pos="3322" userDrawn="1">
          <p15:clr>
            <a:srgbClr val="F26B43"/>
          </p15:clr>
        </p15:guide>
        <p15:guide id="12" pos="3459" userDrawn="1">
          <p15:clr>
            <a:srgbClr val="F26B43"/>
          </p15:clr>
        </p15:guide>
        <p15:guide id="13" pos="3765" userDrawn="1">
          <p15:clr>
            <a:srgbClr val="F26B43"/>
          </p15:clr>
        </p15:guide>
        <p15:guide id="14" pos="3901" userDrawn="1">
          <p15:clr>
            <a:srgbClr val="F26B43"/>
          </p15:clr>
        </p15:guide>
        <p15:guide id="15" pos="4206" userDrawn="1">
          <p15:clr>
            <a:srgbClr val="F26B43"/>
          </p15:clr>
        </p15:guide>
        <p15:guide id="16" pos="4342" userDrawn="1">
          <p15:clr>
            <a:srgbClr val="F26B43"/>
          </p15:clr>
        </p15:guide>
        <p15:guide id="17" pos="4649" userDrawn="1">
          <p15:clr>
            <a:srgbClr val="F26B43"/>
          </p15:clr>
        </p15:guide>
        <p15:guide id="18" pos="4785" userDrawn="1">
          <p15:clr>
            <a:srgbClr val="F26B43"/>
          </p15:clr>
        </p15:guide>
        <p15:guide id="19" pos="5092" userDrawn="1">
          <p15:clr>
            <a:srgbClr val="F26B43"/>
          </p15:clr>
        </p15:guide>
        <p15:guide id="20" pos="5228" userDrawn="1">
          <p15:clr>
            <a:srgbClr val="F26B43"/>
          </p15:clr>
        </p15:guide>
        <p15:guide id="21" pos="2574" userDrawn="1">
          <p15:clr>
            <a:srgbClr val="F26B43"/>
          </p15:clr>
        </p15:guide>
        <p15:guide id="22" pos="2438" userDrawn="1">
          <p15:clr>
            <a:srgbClr val="F26B43"/>
          </p15:clr>
        </p15:guide>
        <p15:guide id="23" pos="2132" userDrawn="1">
          <p15:clr>
            <a:srgbClr val="F26B43"/>
          </p15:clr>
        </p15:guide>
        <p15:guide id="24" pos="1995" userDrawn="1">
          <p15:clr>
            <a:srgbClr val="F26B43"/>
          </p15:clr>
        </p15:guide>
        <p15:guide id="25" pos="1689" userDrawn="1">
          <p15:clr>
            <a:srgbClr val="F26B43"/>
          </p15:clr>
        </p15:guide>
        <p15:guide id="26" pos="1554" userDrawn="1">
          <p15:clr>
            <a:srgbClr val="F26B43"/>
          </p15:clr>
        </p15:guide>
        <p15:guide id="27" pos="1247" userDrawn="1">
          <p15:clr>
            <a:srgbClr val="F26B43"/>
          </p15:clr>
        </p15:guide>
        <p15:guide id="28" pos="1111" userDrawn="1">
          <p15:clr>
            <a:srgbClr val="F26B43"/>
          </p15:clr>
        </p15:guide>
        <p15:guide id="29" pos="804" userDrawn="1">
          <p15:clr>
            <a:srgbClr val="F26B43"/>
          </p15:clr>
        </p15:guide>
        <p15:guide id="30" pos="6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18" Type="http://schemas.openxmlformats.org/officeDocument/2006/relationships/image" Target="../media/image51.svg"/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sv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18" Type="http://schemas.openxmlformats.org/officeDocument/2006/relationships/image" Target="../media/image51.svg"/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svg"/><Relationship Id="rId19" Type="http://schemas.openxmlformats.org/officeDocument/2006/relationships/image" Target="../media/image6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image" Target="../media/image8.svg"/><Relationship Id="rId21" Type="http://schemas.openxmlformats.org/officeDocument/2006/relationships/image" Target="../media/image67.svg"/><Relationship Id="rId7" Type="http://schemas.openxmlformats.org/officeDocument/2006/relationships/image" Target="../media/image11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5" Type="http://schemas.openxmlformats.org/officeDocument/2006/relationships/image" Target="../media/image71.svg"/><Relationship Id="rId2" Type="http://schemas.openxmlformats.org/officeDocument/2006/relationships/image" Target="../media/image7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57.svg"/><Relationship Id="rId24" Type="http://schemas.openxmlformats.org/officeDocument/2006/relationships/image" Target="../media/image70.png"/><Relationship Id="rId5" Type="http://schemas.openxmlformats.org/officeDocument/2006/relationships/image" Target="../media/image53.svg"/><Relationship Id="rId15" Type="http://schemas.openxmlformats.org/officeDocument/2006/relationships/image" Target="../media/image61.svg"/><Relationship Id="rId23" Type="http://schemas.openxmlformats.org/officeDocument/2006/relationships/image" Target="../media/image69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2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67.svg"/><Relationship Id="rId3" Type="http://schemas.openxmlformats.org/officeDocument/2006/relationships/image" Target="../media/image72.png"/><Relationship Id="rId7" Type="http://schemas.openxmlformats.org/officeDocument/2006/relationships/image" Target="../media/image71.svg"/><Relationship Id="rId12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77.svg"/><Relationship Id="rId5" Type="http://schemas.openxmlformats.org/officeDocument/2006/relationships/image" Target="../media/image12.png"/><Relationship Id="rId10" Type="http://schemas.openxmlformats.org/officeDocument/2006/relationships/image" Target="../media/image76.png"/><Relationship Id="rId4" Type="http://schemas.openxmlformats.org/officeDocument/2006/relationships/image" Target="../media/image73.svg"/><Relationship Id="rId9" Type="http://schemas.openxmlformats.org/officeDocument/2006/relationships/image" Target="../media/image7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svg"/><Relationship Id="rId3" Type="http://schemas.openxmlformats.org/officeDocument/2006/relationships/image" Target="../media/image8.svg"/><Relationship Id="rId7" Type="http://schemas.openxmlformats.org/officeDocument/2006/relationships/image" Target="../media/image79.svg"/><Relationship Id="rId12" Type="http://schemas.openxmlformats.org/officeDocument/2006/relationships/image" Target="../media/image84.png"/><Relationship Id="rId17" Type="http://schemas.openxmlformats.org/officeDocument/2006/relationships/image" Target="../media/image89.svg"/><Relationship Id="rId2" Type="http://schemas.openxmlformats.org/officeDocument/2006/relationships/image" Target="../media/image7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11" Type="http://schemas.openxmlformats.org/officeDocument/2006/relationships/image" Target="../media/image83.svg"/><Relationship Id="rId5" Type="http://schemas.openxmlformats.org/officeDocument/2006/relationships/image" Target="../media/image11.svg"/><Relationship Id="rId15" Type="http://schemas.openxmlformats.org/officeDocument/2006/relationships/image" Target="../media/image87.svg"/><Relationship Id="rId10" Type="http://schemas.openxmlformats.org/officeDocument/2006/relationships/image" Target="../media/image82.png"/><Relationship Id="rId4" Type="http://schemas.openxmlformats.org/officeDocument/2006/relationships/image" Target="../media/image10.png"/><Relationship Id="rId9" Type="http://schemas.openxmlformats.org/officeDocument/2006/relationships/image" Target="../media/image81.svg"/><Relationship Id="rId1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svg"/><Relationship Id="rId1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79.svg"/><Relationship Id="rId12" Type="http://schemas.openxmlformats.org/officeDocument/2006/relationships/image" Target="../media/image84.png"/><Relationship Id="rId17" Type="http://schemas.openxmlformats.org/officeDocument/2006/relationships/image" Target="../media/image89.svg"/><Relationship Id="rId2" Type="http://schemas.openxmlformats.org/officeDocument/2006/relationships/image" Target="../media/image7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11" Type="http://schemas.openxmlformats.org/officeDocument/2006/relationships/image" Target="../media/image83.svg"/><Relationship Id="rId5" Type="http://schemas.openxmlformats.org/officeDocument/2006/relationships/image" Target="../media/image11.svg"/><Relationship Id="rId15" Type="http://schemas.openxmlformats.org/officeDocument/2006/relationships/image" Target="../media/image87.svg"/><Relationship Id="rId10" Type="http://schemas.openxmlformats.org/officeDocument/2006/relationships/image" Target="../media/image82.png"/><Relationship Id="rId4" Type="http://schemas.openxmlformats.org/officeDocument/2006/relationships/image" Target="../media/image10.png"/><Relationship Id="rId9" Type="http://schemas.openxmlformats.org/officeDocument/2006/relationships/image" Target="../media/image81.svg"/><Relationship Id="rId1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1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6.svg"/><Relationship Id="rId7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94E1D-0F66-49CC-BBB2-19821E171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</p:spPr>
        <p:txBody>
          <a:bodyPr/>
          <a:lstStyle/>
          <a:p>
            <a:r>
              <a:rPr lang="de-DE" sz="3600" dirty="0"/>
              <a:t>Afterschool </a:t>
            </a:r>
            <a:br>
              <a:rPr lang="de-DE" sz="3600" dirty="0"/>
            </a:br>
            <a:r>
              <a:rPr lang="de-DE" sz="3600" dirty="0" err="1"/>
              <a:t>Program</a:t>
            </a:r>
            <a:r>
              <a:rPr lang="de-DE" sz="3600" dirty="0"/>
              <a:t>: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 err="1"/>
              <a:t>Be</a:t>
            </a:r>
            <a:r>
              <a:rPr lang="de-DE" sz="3600" dirty="0"/>
              <a:t> Beuys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0006FDD-8D2D-4945-B030-BD5BBDE0E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</p:spPr>
        <p:txBody>
          <a:bodyPr/>
          <a:lstStyle/>
          <a:p>
            <a:r>
              <a:rPr lang="de-DE" sz="1700" b="1" dirty="0"/>
              <a:t>Session 3 - Datum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E350EA-B799-8049-91CA-0FAC2B5C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2" y="819150"/>
            <a:ext cx="363815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E3F798-71DC-0D49-83A2-610077201801}"/>
              </a:ext>
            </a:extLst>
          </p:cNvPr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1622BBB-E6AF-DD43-90DA-77DDE5940194}"/>
              </a:ext>
            </a:extLst>
          </p:cNvPr>
          <p:cNvSpPr/>
          <p:nvPr/>
        </p:nvSpPr>
        <p:spPr>
          <a:xfrm>
            <a:off x="203767" y="1677445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051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03756B1-FB06-B74B-B1D7-A2E6C53F9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22" y="1587495"/>
            <a:ext cx="1987550" cy="568745"/>
          </a:xfrm>
          <a:prstGeom prst="rect">
            <a:avLst/>
          </a:prstGeom>
        </p:spPr>
      </p:pic>
      <p:pic>
        <p:nvPicPr>
          <p:cNvPr id="9" name="Picture 8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CE4F1123-2422-8A41-A38D-D67F21098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5753101" y="1477188"/>
            <a:ext cx="2667000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10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100" dirty="0" err="1"/>
              <a:t>Diskussion</a:t>
            </a:r>
            <a:r>
              <a:rPr lang="en-US" sz="2100" dirty="0"/>
              <a:t>: Was </a:t>
            </a:r>
            <a:r>
              <a:rPr lang="en-US" sz="2100" dirty="0" err="1"/>
              <a:t>macht</a:t>
            </a:r>
            <a:r>
              <a:rPr lang="en-US" sz="2100" dirty="0"/>
              <a:t> </a:t>
            </a:r>
            <a:r>
              <a:rPr lang="en-US" sz="2100" dirty="0" err="1"/>
              <a:t>eine</a:t>
            </a:r>
            <a:r>
              <a:rPr lang="en-US" sz="2100" dirty="0"/>
              <a:t>*n </a:t>
            </a:r>
            <a:r>
              <a:rPr lang="en-US" sz="2100" dirty="0" err="1"/>
              <a:t>Künstler</a:t>
            </a:r>
            <a:r>
              <a:rPr lang="en-US" sz="2100" dirty="0"/>
              <a:t>*in </a:t>
            </a:r>
            <a:r>
              <a:rPr lang="en-US" sz="2100" dirty="0" err="1"/>
              <a:t>aus</a:t>
            </a:r>
            <a:r>
              <a:rPr lang="en-US" sz="2100" dirty="0"/>
              <a:t>?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Was hast deine Gruppe diskutiert? Präsentiert!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24">
            <a:extLst>
              <a:ext uri="{FF2B5EF4-FFF2-40B4-BE49-F238E27FC236}">
                <a16:creationId xmlns:a16="http://schemas.microsoft.com/office/drawing/2014/main" id="{F5F791FB-0CAC-0243-AA91-A93F299E8B72}"/>
              </a:ext>
            </a:extLst>
          </p:cNvPr>
          <p:cNvSpPr/>
          <p:nvPr/>
        </p:nvSpPr>
        <p:spPr>
          <a:xfrm>
            <a:off x="547689" y="1016968"/>
            <a:ext cx="290511" cy="254766"/>
          </a:xfrm>
          <a:custGeom>
            <a:avLst/>
            <a:gdLst>
              <a:gd name="connsiteX0" fmla="*/ 356564 w 356564"/>
              <a:gd name="connsiteY0" fmla="*/ 22285 h 356564"/>
              <a:gd name="connsiteX1" fmla="*/ 334279 w 356564"/>
              <a:gd name="connsiteY1" fmla="*/ 0 h 356564"/>
              <a:gd name="connsiteX2" fmla="*/ 185668 w 356564"/>
              <a:gd name="connsiteY2" fmla="*/ 0 h 356564"/>
              <a:gd name="connsiteX3" fmla="*/ 163383 w 356564"/>
              <a:gd name="connsiteY3" fmla="*/ 22285 h 356564"/>
              <a:gd name="connsiteX4" fmla="*/ 163383 w 356564"/>
              <a:gd name="connsiteY4" fmla="*/ 126326 h 356564"/>
              <a:gd name="connsiteX5" fmla="*/ 185668 w 356564"/>
              <a:gd name="connsiteY5" fmla="*/ 148611 h 356564"/>
              <a:gd name="connsiteX6" fmla="*/ 207954 w 356564"/>
              <a:gd name="connsiteY6" fmla="*/ 148611 h 356564"/>
              <a:gd name="connsiteX7" fmla="*/ 207954 w 356564"/>
              <a:gd name="connsiteY7" fmla="*/ 185668 h 356564"/>
              <a:gd name="connsiteX8" fmla="*/ 212156 w 356564"/>
              <a:gd name="connsiteY8" fmla="*/ 192417 h 356564"/>
              <a:gd name="connsiteX9" fmla="*/ 220051 w 356564"/>
              <a:gd name="connsiteY9" fmla="*/ 191526 h 356564"/>
              <a:gd name="connsiteX10" fmla="*/ 273790 w 356564"/>
              <a:gd name="connsiteY10" fmla="*/ 148611 h 356564"/>
              <a:gd name="connsiteX11" fmla="*/ 334279 w 356564"/>
              <a:gd name="connsiteY11" fmla="*/ 148611 h 356564"/>
              <a:gd name="connsiteX12" fmla="*/ 356564 w 356564"/>
              <a:gd name="connsiteY12" fmla="*/ 126326 h 356564"/>
              <a:gd name="connsiteX13" fmla="*/ 207954 w 356564"/>
              <a:gd name="connsiteY13" fmla="*/ 96527 h 356564"/>
              <a:gd name="connsiteX14" fmla="*/ 193055 w 356564"/>
              <a:gd name="connsiteY14" fmla="*/ 81627 h 356564"/>
              <a:gd name="connsiteX15" fmla="*/ 207955 w 356564"/>
              <a:gd name="connsiteY15" fmla="*/ 66728 h 356564"/>
              <a:gd name="connsiteX16" fmla="*/ 222853 w 356564"/>
              <a:gd name="connsiteY16" fmla="*/ 81628 h 356564"/>
              <a:gd name="connsiteX17" fmla="*/ 222853 w 356564"/>
              <a:gd name="connsiteY17" fmla="*/ 81755 h 356564"/>
              <a:gd name="connsiteX18" fmla="*/ 208082 w 356564"/>
              <a:gd name="connsiteY18" fmla="*/ 96528 h 356564"/>
              <a:gd name="connsiteX19" fmla="*/ 207954 w 356564"/>
              <a:gd name="connsiteY19" fmla="*/ 96527 h 356564"/>
              <a:gd name="connsiteX20" fmla="*/ 260037 w 356564"/>
              <a:gd name="connsiteY20" fmla="*/ 96527 h 356564"/>
              <a:gd name="connsiteX21" fmla="*/ 245012 w 356564"/>
              <a:gd name="connsiteY21" fmla="*/ 81755 h 356564"/>
              <a:gd name="connsiteX22" fmla="*/ 259784 w 356564"/>
              <a:gd name="connsiteY22" fmla="*/ 66729 h 356564"/>
              <a:gd name="connsiteX23" fmla="*/ 274809 w 356564"/>
              <a:gd name="connsiteY23" fmla="*/ 81501 h 356564"/>
              <a:gd name="connsiteX24" fmla="*/ 274809 w 356564"/>
              <a:gd name="connsiteY24" fmla="*/ 81755 h 356564"/>
              <a:gd name="connsiteX25" fmla="*/ 260037 w 356564"/>
              <a:gd name="connsiteY25" fmla="*/ 96527 h 356564"/>
              <a:gd name="connsiteX26" fmla="*/ 311994 w 356564"/>
              <a:gd name="connsiteY26" fmla="*/ 96527 h 356564"/>
              <a:gd name="connsiteX27" fmla="*/ 297095 w 356564"/>
              <a:gd name="connsiteY27" fmla="*/ 81627 h 356564"/>
              <a:gd name="connsiteX28" fmla="*/ 311995 w 356564"/>
              <a:gd name="connsiteY28" fmla="*/ 66728 h 356564"/>
              <a:gd name="connsiteX29" fmla="*/ 326893 w 356564"/>
              <a:gd name="connsiteY29" fmla="*/ 81628 h 356564"/>
              <a:gd name="connsiteX30" fmla="*/ 326893 w 356564"/>
              <a:gd name="connsiteY30" fmla="*/ 81755 h 356564"/>
              <a:gd name="connsiteX31" fmla="*/ 311994 w 356564"/>
              <a:gd name="connsiteY31" fmla="*/ 96527 h 356564"/>
              <a:gd name="connsiteX32" fmla="*/ 29671 w 356564"/>
              <a:gd name="connsiteY32" fmla="*/ 59470 h 356564"/>
              <a:gd name="connsiteX33" fmla="*/ 81628 w 356564"/>
              <a:gd name="connsiteY33" fmla="*/ 7259 h 356564"/>
              <a:gd name="connsiteX34" fmla="*/ 133839 w 356564"/>
              <a:gd name="connsiteY34" fmla="*/ 59215 h 356564"/>
              <a:gd name="connsiteX35" fmla="*/ 81882 w 356564"/>
              <a:gd name="connsiteY35" fmla="*/ 111426 h 356564"/>
              <a:gd name="connsiteX36" fmla="*/ 81755 w 356564"/>
              <a:gd name="connsiteY36" fmla="*/ 111426 h 356564"/>
              <a:gd name="connsiteX37" fmla="*/ 29671 w 356564"/>
              <a:gd name="connsiteY37" fmla="*/ 59470 h 356564"/>
              <a:gd name="connsiteX38" fmla="*/ 81755 w 356564"/>
              <a:gd name="connsiteY38" fmla="*/ 126326 h 356564"/>
              <a:gd name="connsiteX39" fmla="*/ 0 w 356564"/>
              <a:gd name="connsiteY39" fmla="*/ 207826 h 356564"/>
              <a:gd name="connsiteX40" fmla="*/ 0 w 356564"/>
              <a:gd name="connsiteY40" fmla="*/ 207954 h 356564"/>
              <a:gd name="connsiteX41" fmla="*/ 0 w 356564"/>
              <a:gd name="connsiteY41" fmla="*/ 260037 h 356564"/>
              <a:gd name="connsiteX42" fmla="*/ 7386 w 356564"/>
              <a:gd name="connsiteY42" fmla="*/ 267423 h 356564"/>
              <a:gd name="connsiteX43" fmla="*/ 34256 w 356564"/>
              <a:gd name="connsiteY43" fmla="*/ 267423 h 356564"/>
              <a:gd name="connsiteX44" fmla="*/ 38076 w 356564"/>
              <a:gd name="connsiteY44" fmla="*/ 270861 h 356564"/>
              <a:gd name="connsiteX45" fmla="*/ 44571 w 356564"/>
              <a:gd name="connsiteY45" fmla="*/ 349688 h 356564"/>
              <a:gd name="connsiteX46" fmla="*/ 51956 w 356564"/>
              <a:gd name="connsiteY46" fmla="*/ 356564 h 356564"/>
              <a:gd name="connsiteX47" fmla="*/ 111426 w 356564"/>
              <a:gd name="connsiteY47" fmla="*/ 356564 h 356564"/>
              <a:gd name="connsiteX48" fmla="*/ 118812 w 356564"/>
              <a:gd name="connsiteY48" fmla="*/ 349688 h 356564"/>
              <a:gd name="connsiteX49" fmla="*/ 125434 w 356564"/>
              <a:gd name="connsiteY49" fmla="*/ 270861 h 356564"/>
              <a:gd name="connsiteX50" fmla="*/ 129127 w 356564"/>
              <a:gd name="connsiteY50" fmla="*/ 267423 h 356564"/>
              <a:gd name="connsiteX51" fmla="*/ 155997 w 356564"/>
              <a:gd name="connsiteY51" fmla="*/ 267423 h 356564"/>
              <a:gd name="connsiteX52" fmla="*/ 163383 w 356564"/>
              <a:gd name="connsiteY52" fmla="*/ 260037 h 356564"/>
              <a:gd name="connsiteX53" fmla="*/ 163383 w 356564"/>
              <a:gd name="connsiteY53" fmla="*/ 207953 h 356564"/>
              <a:gd name="connsiteX54" fmla="*/ 81755 w 356564"/>
              <a:gd name="connsiteY54" fmla="*/ 126326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564" h="356564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9575D047-29A8-6649-8E59-55E3CCB58E5B}"/>
              </a:ext>
            </a:extLst>
          </p:cNvPr>
          <p:cNvSpPr/>
          <p:nvPr/>
        </p:nvSpPr>
        <p:spPr>
          <a:xfrm>
            <a:off x="838200" y="1657350"/>
            <a:ext cx="3429000" cy="2438400"/>
          </a:xfrm>
          <a:prstGeom prst="wedgeEllipseCallout">
            <a:avLst>
              <a:gd name="adj1" fmla="val -43611"/>
              <a:gd name="adj2" fmla="val 73828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 err="1">
                <a:solidFill>
                  <a:schemeClr val="accent1"/>
                </a:solidFill>
              </a:rPr>
              <a:t>Unsere</a:t>
            </a:r>
            <a:r>
              <a:rPr lang="en-US" sz="2000" b="1" dirty="0">
                <a:solidFill>
                  <a:schemeClr val="accent1"/>
                </a:solidFill>
              </a:rPr>
              <a:t> Gruppe </a:t>
            </a:r>
            <a:r>
              <a:rPr lang="en-US" sz="2000" b="1" dirty="0" err="1">
                <a:solidFill>
                  <a:schemeClr val="accent1"/>
                </a:solidFill>
              </a:rPr>
              <a:t>denkt</a:t>
            </a:r>
            <a:r>
              <a:rPr lang="en-US" sz="2000" b="1" dirty="0">
                <a:solidFill>
                  <a:schemeClr val="accent1"/>
                </a:solidFill>
              </a:rPr>
              <a:t>, Beuys </a:t>
            </a:r>
            <a:r>
              <a:rPr lang="en-US" sz="2000" b="1" dirty="0" err="1">
                <a:solidFill>
                  <a:schemeClr val="accent1"/>
                </a:solidFill>
              </a:rPr>
              <a:t>meint</a:t>
            </a:r>
            <a:r>
              <a:rPr lang="en-US" sz="2000" b="1" dirty="0">
                <a:solidFill>
                  <a:schemeClr val="accent1"/>
                </a:solidFill>
              </a:rPr>
              <a:t>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2E291-469B-DC49-947F-93FD29077F69}"/>
              </a:ext>
            </a:extLst>
          </p:cNvPr>
          <p:cNvSpPr txBox="1"/>
          <p:nvPr/>
        </p:nvSpPr>
        <p:spPr>
          <a:xfrm rot="16200000">
            <a:off x="7310265" y="3307517"/>
            <a:ext cx="32802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 err="1">
                <a:solidFill>
                  <a:schemeClr val="bg2">
                    <a:lumMod val="75000"/>
                  </a:schemeClr>
                </a:solidFill>
                <a:effectLst/>
                <a:latin typeface="Goethe FF Clan" panose="02010506030101020104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Foto</a:t>
            </a:r>
            <a:r>
              <a:rPr lang="en-GB" sz="900" b="1" dirty="0">
                <a:solidFill>
                  <a:schemeClr val="bg2">
                    <a:lumMod val="75000"/>
                  </a:schemeClr>
                </a:solidFill>
                <a:effectLst/>
                <a:latin typeface="Goethe FF Clan" panose="02010506030101020104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: ČTK/Mary Evans/AF Archive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7A47788E-B812-AF48-A68A-C927735A3F0A}"/>
              </a:ext>
            </a:extLst>
          </p:cNvPr>
          <p:cNvSpPr/>
          <p:nvPr/>
        </p:nvSpPr>
        <p:spPr>
          <a:xfrm>
            <a:off x="7735370" y="942632"/>
            <a:ext cx="1215006" cy="1002656"/>
          </a:xfrm>
          <a:prstGeom prst="hear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1F0C026-D95C-7E43-880D-59F7F0839197}"/>
              </a:ext>
            </a:extLst>
          </p:cNvPr>
          <p:cNvSpPr/>
          <p:nvPr/>
        </p:nvSpPr>
        <p:spPr>
          <a:xfrm>
            <a:off x="4533901" y="3585232"/>
            <a:ext cx="3055835" cy="8718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n-lt"/>
              </a:rPr>
              <a:t>“</a:t>
            </a:r>
            <a:r>
              <a:rPr lang="en-US" sz="1400" b="1" i="1" dirty="0"/>
              <a:t>JEDER MENSCH IST EIN KÜNSTLER</a:t>
            </a:r>
            <a:r>
              <a:rPr lang="en-US" sz="1400" b="1" i="1" dirty="0">
                <a:latin typeface="+mn-lt"/>
              </a:rPr>
              <a:t>”.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E6D8C9-980E-554C-9043-A61A6EFB2329}"/>
              </a:ext>
            </a:extLst>
          </p:cNvPr>
          <p:cNvSpPr/>
          <p:nvPr/>
        </p:nvSpPr>
        <p:spPr>
          <a:xfrm>
            <a:off x="6057902" y="4101042"/>
            <a:ext cx="14654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FFFFFF"/>
                </a:solidFill>
              </a:rPr>
              <a:t>(JOSEPH BEUYS)</a:t>
            </a:r>
          </a:p>
        </p:txBody>
      </p:sp>
    </p:spTree>
    <p:extLst>
      <p:ext uri="{BB962C8B-B14F-4D97-AF65-F5344CB8AC3E}">
        <p14:creationId xmlns:p14="http://schemas.microsoft.com/office/powerpoint/2010/main" val="380556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11</a:t>
            </a:fld>
            <a:endParaRPr lang="de-DE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D9C9A46D-75B3-7547-A905-C94CD4945CC7}"/>
              </a:ext>
            </a:extLst>
          </p:cNvPr>
          <p:cNvSpPr/>
          <p:nvPr/>
        </p:nvSpPr>
        <p:spPr>
          <a:xfrm>
            <a:off x="480262" y="1624994"/>
            <a:ext cx="1675012" cy="120154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+mn-lt"/>
              </a:rPr>
              <a:t>“</a:t>
            </a:r>
            <a:r>
              <a:rPr lang="en-US" sz="1600" b="1" i="1" dirty="0">
                <a:latin typeface="+mn-lt"/>
              </a:rPr>
              <a:t>EVERYONE </a:t>
            </a:r>
            <a:br>
              <a:rPr lang="en-US" sz="1600" b="1" i="1" dirty="0">
                <a:latin typeface="+mn-lt"/>
              </a:rPr>
            </a:br>
            <a:r>
              <a:rPr lang="en-US" sz="1600" b="1" i="1" dirty="0">
                <a:latin typeface="+mn-lt"/>
              </a:rPr>
              <a:t>IS AN </a:t>
            </a:r>
            <a:br>
              <a:rPr lang="en-US" sz="1600" b="1" i="1" dirty="0">
                <a:latin typeface="+mn-lt"/>
              </a:rPr>
            </a:br>
            <a:r>
              <a:rPr lang="en-US" sz="1600" b="1" i="1" dirty="0">
                <a:latin typeface="+mn-lt"/>
              </a:rPr>
              <a:t>ARTIST”.</a:t>
            </a:r>
            <a:endParaRPr lang="en-US" sz="1200" b="1" dirty="0">
              <a:latin typeface="+mn-lt"/>
            </a:endParaRP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Overview: Program objective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listen </a:t>
            </a:r>
            <a:r>
              <a:rPr lang="de-DE" sz="1500" dirty="0" err="1">
                <a:solidFill>
                  <a:schemeClr val="tx2"/>
                </a:solidFill>
              </a:rPr>
              <a:t>to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Program‘s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objectives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7" name="Graphic 6" descr="Headphones with solid fill">
            <a:extLst>
              <a:ext uri="{FF2B5EF4-FFF2-40B4-BE49-F238E27FC236}">
                <a16:creationId xmlns:a16="http://schemas.microsoft.com/office/drawing/2014/main" id="{508B9527-3F6E-2247-A04F-B1FFED4CC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678" y="933812"/>
            <a:ext cx="394603" cy="39460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B781A9-FF79-824E-8BB6-B89536494C09}"/>
              </a:ext>
            </a:extLst>
          </p:cNvPr>
          <p:cNvCxnSpPr>
            <a:cxnSpLocks/>
          </p:cNvCxnSpPr>
          <p:nvPr/>
        </p:nvCxnSpPr>
        <p:spPr>
          <a:xfrm>
            <a:off x="1563229" y="2941884"/>
            <a:ext cx="536925" cy="6151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D02D63-2201-264C-89A6-9BEB0F7AF785}"/>
              </a:ext>
            </a:extLst>
          </p:cNvPr>
          <p:cNvSpPr txBox="1"/>
          <p:nvPr/>
        </p:nvSpPr>
        <p:spPr>
          <a:xfrm>
            <a:off x="886281" y="3249453"/>
            <a:ext cx="1066318" cy="804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rgbClr val="C00000"/>
                </a:solidFill>
              </a:rPr>
              <a:t>Guiding</a:t>
            </a:r>
          </a:p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rgbClr val="C00000"/>
                </a:solidFill>
              </a:rPr>
              <a:t>Course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Principle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87639F02-821C-A04E-8CE9-95D0752963FC}"/>
              </a:ext>
            </a:extLst>
          </p:cNvPr>
          <p:cNvSpPr/>
          <p:nvPr/>
        </p:nvSpPr>
        <p:spPr>
          <a:xfrm>
            <a:off x="2262735" y="2520395"/>
            <a:ext cx="2135052" cy="1919429"/>
          </a:xfrm>
          <a:prstGeom prst="roundRect">
            <a:avLst/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PROGRAM OBJECTIVE: CREATE A SOCIALLY RELEVANT ART PROJECT</a:t>
            </a:r>
            <a:endParaRPr lang="en-US" sz="1200" b="1" dirty="0">
              <a:latin typeface="+mn-lt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9FAC2C48-75EA-474E-86DE-64A63FA722E9}"/>
              </a:ext>
            </a:extLst>
          </p:cNvPr>
          <p:cNvSpPr/>
          <p:nvPr/>
        </p:nvSpPr>
        <p:spPr>
          <a:xfrm>
            <a:off x="4593662" y="1631052"/>
            <a:ext cx="1527545" cy="1195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FOLLOW IN BEUYS’ STEPS</a:t>
            </a:r>
            <a:endParaRPr lang="en-US" sz="1200" b="1" dirty="0"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310A32-FE2F-0747-A287-205A8967355F}"/>
              </a:ext>
            </a:extLst>
          </p:cNvPr>
          <p:cNvCxnSpPr>
            <a:cxnSpLocks/>
          </p:cNvCxnSpPr>
          <p:nvPr/>
        </p:nvCxnSpPr>
        <p:spPr>
          <a:xfrm flipV="1">
            <a:off x="4560368" y="2973109"/>
            <a:ext cx="349169" cy="59832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5478DDF-FEF0-0B46-B521-150EFA7321C7}"/>
              </a:ext>
            </a:extLst>
          </p:cNvPr>
          <p:cNvSpPr txBox="1"/>
          <p:nvPr/>
        </p:nvSpPr>
        <p:spPr>
          <a:xfrm>
            <a:off x="4806971" y="3249453"/>
            <a:ext cx="1218603" cy="559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rgbClr val="002060"/>
                </a:solidFill>
              </a:rPr>
              <a:t>How to </a:t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1400" b="1" dirty="0">
                <a:solidFill>
                  <a:srgbClr val="002060"/>
                </a:solidFill>
              </a:rPr>
              <a:t>get there?</a:t>
            </a:r>
          </a:p>
        </p:txBody>
      </p:sp>
      <p:pic>
        <p:nvPicPr>
          <p:cNvPr id="22" name="Graphic 21" descr="Badge 1 with solid fill">
            <a:extLst>
              <a:ext uri="{FF2B5EF4-FFF2-40B4-BE49-F238E27FC236}">
                <a16:creationId xmlns:a16="http://schemas.microsoft.com/office/drawing/2014/main" id="{A4DDD29A-6B18-364C-863D-56510BB72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5634" y="1603854"/>
            <a:ext cx="533400" cy="533400"/>
          </a:xfrm>
          <a:prstGeom prst="rect">
            <a:avLst/>
          </a:prstGeom>
        </p:spPr>
      </p:pic>
      <p:pic>
        <p:nvPicPr>
          <p:cNvPr id="24" name="Graphic 23" descr="Badge with solid fill">
            <a:extLst>
              <a:ext uri="{FF2B5EF4-FFF2-40B4-BE49-F238E27FC236}">
                <a16:creationId xmlns:a16="http://schemas.microsoft.com/office/drawing/2014/main" id="{35BA4E27-F55D-5448-A5D0-988D13354C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97342" y="2389645"/>
            <a:ext cx="533400" cy="533400"/>
          </a:xfrm>
          <a:prstGeom prst="rect">
            <a:avLst/>
          </a:prstGeom>
        </p:spPr>
      </p:pic>
      <p:pic>
        <p:nvPicPr>
          <p:cNvPr id="26" name="Graphic 25" descr="Badge 3 with solid fill">
            <a:extLst>
              <a:ext uri="{FF2B5EF4-FFF2-40B4-BE49-F238E27FC236}">
                <a16:creationId xmlns:a16="http://schemas.microsoft.com/office/drawing/2014/main" id="{6109E98C-1859-FF44-8DA8-064E4FAD4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7342" y="3100626"/>
            <a:ext cx="533400" cy="533400"/>
          </a:xfrm>
          <a:prstGeom prst="rect">
            <a:avLst/>
          </a:prstGeom>
        </p:spPr>
      </p:pic>
      <p:pic>
        <p:nvPicPr>
          <p:cNvPr id="28" name="Graphic 27" descr="Badge 4 with solid fill">
            <a:extLst>
              <a:ext uri="{FF2B5EF4-FFF2-40B4-BE49-F238E27FC236}">
                <a16:creationId xmlns:a16="http://schemas.microsoft.com/office/drawing/2014/main" id="{DFF8B3D8-5B2D-4345-A568-35ED3026B9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05634" y="3808837"/>
            <a:ext cx="533400" cy="533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07F3FA5-62F4-2041-90A2-FD427E80F678}"/>
              </a:ext>
            </a:extLst>
          </p:cNvPr>
          <p:cNvSpPr txBox="1"/>
          <p:nvPr/>
        </p:nvSpPr>
        <p:spPr>
          <a:xfrm>
            <a:off x="6807268" y="1578182"/>
            <a:ext cx="2036135" cy="526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300" b="1" dirty="0">
                <a:solidFill>
                  <a:schemeClr val="accent1"/>
                </a:solidFill>
              </a:rPr>
              <a:t>Find a Cause You’re</a:t>
            </a:r>
            <a:br>
              <a:rPr lang="en-US" sz="1300" b="1" dirty="0">
                <a:solidFill>
                  <a:schemeClr val="accent1"/>
                </a:solidFill>
              </a:rPr>
            </a:br>
            <a:r>
              <a:rPr lang="en-US" sz="1300" b="1" dirty="0">
                <a:solidFill>
                  <a:schemeClr val="accent1"/>
                </a:solidFill>
              </a:rPr>
              <a:t>Passionate About!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8D0024-1E5B-2846-B16A-1A2F847E6E24}"/>
              </a:ext>
            </a:extLst>
          </p:cNvPr>
          <p:cNvSpPr txBox="1"/>
          <p:nvPr/>
        </p:nvSpPr>
        <p:spPr>
          <a:xfrm>
            <a:off x="6787977" y="2252130"/>
            <a:ext cx="2133918" cy="75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300" b="1" dirty="0">
                <a:solidFill>
                  <a:schemeClr val="accent1"/>
                </a:solidFill>
              </a:rPr>
              <a:t>Chose Materials</a:t>
            </a:r>
            <a:br>
              <a:rPr lang="en-US" sz="1300" b="1" dirty="0">
                <a:solidFill>
                  <a:schemeClr val="accent1"/>
                </a:solidFill>
              </a:rPr>
            </a:br>
            <a:r>
              <a:rPr lang="en-US" sz="1300" b="1" dirty="0">
                <a:solidFill>
                  <a:schemeClr val="accent1"/>
                </a:solidFill>
              </a:rPr>
              <a:t>and Places that </a:t>
            </a:r>
          </a:p>
          <a:p>
            <a:pPr algn="l">
              <a:lnSpc>
                <a:spcPct val="114000"/>
              </a:lnSpc>
            </a:pPr>
            <a:r>
              <a:rPr lang="en-US" sz="1300" b="1" dirty="0">
                <a:solidFill>
                  <a:schemeClr val="accent1"/>
                </a:solidFill>
              </a:rPr>
              <a:t>Matter to You!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ED9B29-A5AE-6F4C-BD31-ADCC341E724D}"/>
              </a:ext>
            </a:extLst>
          </p:cNvPr>
          <p:cNvSpPr txBox="1"/>
          <p:nvPr/>
        </p:nvSpPr>
        <p:spPr>
          <a:xfrm>
            <a:off x="6817456" y="3080963"/>
            <a:ext cx="1356462" cy="526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300" b="1" dirty="0">
                <a:solidFill>
                  <a:schemeClr val="accent1"/>
                </a:solidFill>
              </a:rPr>
              <a:t>Create Your</a:t>
            </a:r>
            <a:br>
              <a:rPr lang="en-US" sz="1300" b="1" dirty="0">
                <a:solidFill>
                  <a:schemeClr val="accent1"/>
                </a:solidFill>
              </a:rPr>
            </a:br>
            <a:r>
              <a:rPr lang="en-US" sz="1300" b="1" dirty="0">
                <a:solidFill>
                  <a:schemeClr val="accent1"/>
                </a:solidFill>
              </a:rPr>
              <a:t>Art Persona!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32A4F6-E62B-EB41-81CB-8695C6D937ED}"/>
              </a:ext>
            </a:extLst>
          </p:cNvPr>
          <p:cNvSpPr txBox="1"/>
          <p:nvPr/>
        </p:nvSpPr>
        <p:spPr>
          <a:xfrm>
            <a:off x="6841502" y="3828755"/>
            <a:ext cx="1237839" cy="526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300" b="1" dirty="0">
                <a:solidFill>
                  <a:schemeClr val="accent1"/>
                </a:solidFill>
              </a:rPr>
              <a:t>Brand Your</a:t>
            </a:r>
            <a:br>
              <a:rPr lang="en-US" sz="1300" b="1" dirty="0">
                <a:solidFill>
                  <a:schemeClr val="accent1"/>
                </a:solidFill>
              </a:rPr>
            </a:br>
            <a:r>
              <a:rPr lang="en-US" sz="1300" b="1" dirty="0">
                <a:solidFill>
                  <a:schemeClr val="accent1"/>
                </a:solidFill>
              </a:rPr>
              <a:t>Project!</a:t>
            </a:r>
          </a:p>
        </p:txBody>
      </p:sp>
    </p:spTree>
    <p:extLst>
      <p:ext uri="{BB962C8B-B14F-4D97-AF65-F5344CB8AC3E}">
        <p14:creationId xmlns:p14="http://schemas.microsoft.com/office/powerpoint/2010/main" val="135033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1" grpId="0" animBg="1"/>
      <p:bldP spid="18" grpId="0" animBg="1"/>
      <p:bldP spid="2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58;p16">
            <a:extLst>
              <a:ext uri="{FF2B5EF4-FFF2-40B4-BE49-F238E27FC236}">
                <a16:creationId xmlns:a16="http://schemas.microsoft.com/office/drawing/2014/main" id="{BC480DD7-EA0E-4C52-9C0E-048BB7413F4F}"/>
              </a:ext>
            </a:extLst>
          </p:cNvPr>
          <p:cNvSpPr/>
          <p:nvPr/>
        </p:nvSpPr>
        <p:spPr>
          <a:xfrm>
            <a:off x="1328833" y="131897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480009" y="131508"/>
            <a:ext cx="875009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 dirty="0"/>
              <a:t>OVERVIEW: </a:t>
            </a:r>
            <a:r>
              <a:rPr lang="de-DE" sz="2800" dirty="0" err="1"/>
              <a:t>Where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we</a:t>
            </a:r>
            <a:r>
              <a:rPr lang="de-DE" sz="2800" dirty="0"/>
              <a:t>?</a:t>
            </a:r>
            <a:br>
              <a:rPr lang="de-DE" sz="28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dk2"/>
                </a:solidFill>
              </a:rPr>
              <a:t>1 MIN</a:t>
            </a:r>
            <a:br>
              <a:rPr lang="de-DE" sz="1500" dirty="0">
                <a:solidFill>
                  <a:schemeClr val="dk2"/>
                </a:solidFill>
              </a:rPr>
            </a:br>
            <a:r>
              <a:rPr lang="de-DE" sz="1500" dirty="0">
                <a:solidFill>
                  <a:schemeClr val="dk2"/>
                </a:solidFill>
              </a:rPr>
              <a:t>    FIND OUT WHERE WE ARE IN OUR PROGRAM.</a:t>
            </a:r>
            <a:endParaRPr dirty="0"/>
          </a:p>
        </p:txBody>
      </p:sp>
      <p:sp>
        <p:nvSpPr>
          <p:cNvPr id="333" name="Google Shape;333;p11"/>
          <p:cNvSpPr/>
          <p:nvPr/>
        </p:nvSpPr>
        <p:spPr>
          <a:xfrm>
            <a:off x="480009" y="588543"/>
            <a:ext cx="198647" cy="187152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439787" y="1416807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Find a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Cause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you’re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Passionate About!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Google Shape;458;p16">
            <a:extLst>
              <a:ext uri="{FF2B5EF4-FFF2-40B4-BE49-F238E27FC236}">
                <a16:creationId xmlns:a16="http://schemas.microsoft.com/office/drawing/2014/main" id="{F41F1FB4-640F-433B-A79E-D77AD216A626}"/>
              </a:ext>
            </a:extLst>
          </p:cNvPr>
          <p:cNvSpPr/>
          <p:nvPr/>
        </p:nvSpPr>
        <p:spPr>
          <a:xfrm>
            <a:off x="1578243" y="1952163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E91CD200-4215-49C5-AF92-7AA6F02B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4232" y="1301859"/>
            <a:ext cx="600075" cy="600075"/>
          </a:xfrm>
          <a:prstGeom prst="rect">
            <a:avLst/>
          </a:prstGeom>
        </p:spPr>
      </p:pic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58488C13-B488-4B20-9BB8-6D5239198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2827" y="1924275"/>
            <a:ext cx="538699" cy="538699"/>
          </a:xfrm>
          <a:prstGeom prst="rect">
            <a:avLst/>
          </a:prstGeom>
        </p:spPr>
      </p:pic>
      <p:sp>
        <p:nvSpPr>
          <p:cNvPr id="35" name="Google Shape;345;p11">
            <a:extLst>
              <a:ext uri="{FF2B5EF4-FFF2-40B4-BE49-F238E27FC236}">
                <a16:creationId xmlns:a16="http://schemas.microsoft.com/office/drawing/2014/main" id="{86D2B48A-3AF2-4C1D-AB28-3460321787E9}"/>
              </a:ext>
            </a:extLst>
          </p:cNvPr>
          <p:cNvSpPr txBox="1"/>
          <p:nvPr/>
        </p:nvSpPr>
        <p:spPr>
          <a:xfrm>
            <a:off x="1651538" y="1919404"/>
            <a:ext cx="4089476" cy="54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Choose Materials and Places that Matter to you!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" name="Google Shape;458;p16">
            <a:extLst>
              <a:ext uri="{FF2B5EF4-FFF2-40B4-BE49-F238E27FC236}">
                <a16:creationId xmlns:a16="http://schemas.microsoft.com/office/drawing/2014/main" id="{0AB6D957-02E4-457B-A769-E1CBE2CECF8F}"/>
              </a:ext>
            </a:extLst>
          </p:cNvPr>
          <p:cNvSpPr/>
          <p:nvPr/>
        </p:nvSpPr>
        <p:spPr>
          <a:xfrm>
            <a:off x="1651538" y="2607389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45;p11">
            <a:extLst>
              <a:ext uri="{FF2B5EF4-FFF2-40B4-BE49-F238E27FC236}">
                <a16:creationId xmlns:a16="http://schemas.microsoft.com/office/drawing/2014/main" id="{085AC454-1798-4E7A-87D1-3583E2397424}"/>
              </a:ext>
            </a:extLst>
          </p:cNvPr>
          <p:cNvSpPr txBox="1"/>
          <p:nvPr/>
        </p:nvSpPr>
        <p:spPr>
          <a:xfrm>
            <a:off x="1798126" y="2685879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Create your Brand and Art Persona!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" name="Google Shape;458;p16">
            <a:extLst>
              <a:ext uri="{FF2B5EF4-FFF2-40B4-BE49-F238E27FC236}">
                <a16:creationId xmlns:a16="http://schemas.microsoft.com/office/drawing/2014/main" id="{BE2CF097-EB33-4CA1-9EC1-B6B36A2AE382}"/>
              </a:ext>
            </a:extLst>
          </p:cNvPr>
          <p:cNvSpPr/>
          <p:nvPr/>
        </p:nvSpPr>
        <p:spPr>
          <a:xfrm>
            <a:off x="1810946" y="326261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458;p16">
            <a:extLst>
              <a:ext uri="{FF2B5EF4-FFF2-40B4-BE49-F238E27FC236}">
                <a16:creationId xmlns:a16="http://schemas.microsoft.com/office/drawing/2014/main" id="{73F555B3-4A7A-414E-9462-E026A815BE92}"/>
              </a:ext>
            </a:extLst>
          </p:cNvPr>
          <p:cNvSpPr/>
          <p:nvPr/>
        </p:nvSpPr>
        <p:spPr>
          <a:xfrm>
            <a:off x="2053969" y="3913548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345;p11">
            <a:extLst>
              <a:ext uri="{FF2B5EF4-FFF2-40B4-BE49-F238E27FC236}">
                <a16:creationId xmlns:a16="http://schemas.microsoft.com/office/drawing/2014/main" id="{E295FB34-69DE-4196-BD8E-0759581C434A}"/>
              </a:ext>
            </a:extLst>
          </p:cNvPr>
          <p:cNvSpPr txBox="1"/>
          <p:nvPr/>
        </p:nvSpPr>
        <p:spPr>
          <a:xfrm>
            <a:off x="1884240" y="3352508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Finalize and Present your Project Plan!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" name="Google Shape;345;p11">
            <a:extLst>
              <a:ext uri="{FF2B5EF4-FFF2-40B4-BE49-F238E27FC236}">
                <a16:creationId xmlns:a16="http://schemas.microsoft.com/office/drawing/2014/main" id="{A4E19EA0-47E6-4B9F-A6C9-D634E317EF53}"/>
              </a:ext>
            </a:extLst>
          </p:cNvPr>
          <p:cNvSpPr txBox="1"/>
          <p:nvPr/>
        </p:nvSpPr>
        <p:spPr>
          <a:xfrm>
            <a:off x="2208853" y="4006943"/>
            <a:ext cx="4089476" cy="30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Share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Project in a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Social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Media Post!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0" name="Graphic 9" descr="Artist female with solid fill">
            <a:extLst>
              <a:ext uri="{FF2B5EF4-FFF2-40B4-BE49-F238E27FC236}">
                <a16:creationId xmlns:a16="http://schemas.microsoft.com/office/drawing/2014/main" id="{D9BAF2D8-0846-4681-9FBC-F88D9BA17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2827" y="2543421"/>
            <a:ext cx="609665" cy="609665"/>
          </a:xfrm>
          <a:prstGeom prst="rect">
            <a:avLst/>
          </a:prstGeom>
        </p:spPr>
      </p:pic>
      <p:pic>
        <p:nvPicPr>
          <p:cNvPr id="12" name="Graphic 11" descr="Online Network with solid fill">
            <a:extLst>
              <a:ext uri="{FF2B5EF4-FFF2-40B4-BE49-F238E27FC236}">
                <a16:creationId xmlns:a16="http://schemas.microsoft.com/office/drawing/2014/main" id="{D47DABE7-2BA5-40CE-8247-5E11E45A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3716" y="3959677"/>
            <a:ext cx="433781" cy="433781"/>
          </a:xfrm>
          <a:prstGeom prst="rect">
            <a:avLst/>
          </a:prstGeom>
        </p:spPr>
      </p:pic>
      <p:pic>
        <p:nvPicPr>
          <p:cNvPr id="14" name="Graphic 13" descr="Blueprint with solid fill">
            <a:extLst>
              <a:ext uri="{FF2B5EF4-FFF2-40B4-BE49-F238E27FC236}">
                <a16:creationId xmlns:a16="http://schemas.microsoft.com/office/drawing/2014/main" id="{886B0E0E-7AB3-4835-B542-DB6E6F8F1A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4565" y="3249671"/>
            <a:ext cx="526041" cy="52604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C897FD-3C91-4467-BDD4-6DBEAE1AAC34}"/>
              </a:ext>
            </a:extLst>
          </p:cNvPr>
          <p:cNvSpPr/>
          <p:nvPr/>
        </p:nvSpPr>
        <p:spPr>
          <a:xfrm>
            <a:off x="480009" y="1477917"/>
            <a:ext cx="671512" cy="22352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Magnifying glass with solid fill">
            <a:extLst>
              <a:ext uri="{FF2B5EF4-FFF2-40B4-BE49-F238E27FC236}">
                <a16:creationId xmlns:a16="http://schemas.microsoft.com/office/drawing/2014/main" id="{7AF57981-5B7E-4647-B5CC-838CA01BE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517" y="820247"/>
            <a:ext cx="249493" cy="249493"/>
          </a:xfrm>
          <a:prstGeom prst="rect">
            <a:avLst/>
          </a:prstGeom>
        </p:spPr>
      </p:pic>
      <p:pic>
        <p:nvPicPr>
          <p:cNvPr id="51" name="Google Shape;251;p6">
            <a:extLst>
              <a:ext uri="{FF2B5EF4-FFF2-40B4-BE49-F238E27FC236}">
                <a16:creationId xmlns:a16="http://schemas.microsoft.com/office/drawing/2014/main" id="{9A304369-7527-4F5E-A6F4-5A6F19AB918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82286" y="160512"/>
            <a:ext cx="1582725" cy="135913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52" name="Google Shape;252;p6">
            <a:extLst>
              <a:ext uri="{FF2B5EF4-FFF2-40B4-BE49-F238E27FC236}">
                <a16:creationId xmlns:a16="http://schemas.microsoft.com/office/drawing/2014/main" id="{43BAAE20-DB3F-4570-A3BD-26198B72536F}"/>
              </a:ext>
            </a:extLst>
          </p:cNvPr>
          <p:cNvSpPr/>
          <p:nvPr/>
        </p:nvSpPr>
        <p:spPr>
          <a:xfrm>
            <a:off x="6717198" y="736861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13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Causes that matter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8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6" name="Graphic 25" descr="Pen with solid fill">
            <a:extLst>
              <a:ext uri="{FF2B5EF4-FFF2-40B4-BE49-F238E27FC236}">
                <a16:creationId xmlns:a16="http://schemas.microsoft.com/office/drawing/2014/main" id="{30690661-8EBF-B94F-8170-7A4E4E37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03" y="1096237"/>
            <a:ext cx="381000" cy="381000"/>
          </a:xfrm>
          <a:prstGeom prst="rect">
            <a:avLst/>
          </a:prstGeom>
        </p:spPr>
      </p:pic>
      <p:sp>
        <p:nvSpPr>
          <p:cNvPr id="28" name="Freihandform: Form 19">
            <a:extLst>
              <a:ext uri="{FF2B5EF4-FFF2-40B4-BE49-F238E27FC236}">
                <a16:creationId xmlns:a16="http://schemas.microsoft.com/office/drawing/2014/main" id="{801915EA-7F89-444D-AEFD-4D60A329762F}"/>
              </a:ext>
            </a:extLst>
          </p:cNvPr>
          <p:cNvSpPr/>
          <p:nvPr/>
        </p:nvSpPr>
        <p:spPr>
          <a:xfrm>
            <a:off x="7984382" y="4143166"/>
            <a:ext cx="752728" cy="708167"/>
          </a:xfrm>
          <a:custGeom>
            <a:avLst/>
            <a:gdLst>
              <a:gd name="connsiteX0" fmla="*/ 255915 w 354732"/>
              <a:gd name="connsiteY0" fmla="*/ 356564 h 356563"/>
              <a:gd name="connsiteX1" fmla="*/ 252250 w 354732"/>
              <a:gd name="connsiteY1" fmla="*/ 352843 h 356563"/>
              <a:gd name="connsiteX2" fmla="*/ 252476 w 354732"/>
              <a:gd name="connsiteY2" fmla="*/ 351597 h 356563"/>
              <a:gd name="connsiteX3" fmla="*/ 319299 w 354732"/>
              <a:gd name="connsiteY3" fmla="*/ 316545 h 356563"/>
              <a:gd name="connsiteX4" fmla="*/ 354352 w 354732"/>
              <a:gd name="connsiteY4" fmla="*/ 351597 h 356563"/>
              <a:gd name="connsiteX5" fmla="*/ 354352 w 354732"/>
              <a:gd name="connsiteY5" fmla="*/ 355036 h 356563"/>
              <a:gd name="connsiteX6" fmla="*/ 351295 w 354732"/>
              <a:gd name="connsiteY6" fmla="*/ 356564 h 356563"/>
              <a:gd name="connsiteX7" fmla="*/ 223951 w 354732"/>
              <a:gd name="connsiteY7" fmla="*/ 356564 h 356563"/>
              <a:gd name="connsiteX8" fmla="*/ 227008 w 354732"/>
              <a:gd name="connsiteY8" fmla="*/ 355036 h 356563"/>
              <a:gd name="connsiteX9" fmla="*/ 227008 w 354732"/>
              <a:gd name="connsiteY9" fmla="*/ 351597 h 356563"/>
              <a:gd name="connsiteX10" fmla="*/ 160184 w 354732"/>
              <a:gd name="connsiteY10" fmla="*/ 316545 h 356563"/>
              <a:gd name="connsiteX11" fmla="*/ 125132 w 354732"/>
              <a:gd name="connsiteY11" fmla="*/ 351597 h 356563"/>
              <a:gd name="connsiteX12" fmla="*/ 125132 w 354732"/>
              <a:gd name="connsiteY12" fmla="*/ 355036 h 356563"/>
              <a:gd name="connsiteX13" fmla="*/ 128188 w 354732"/>
              <a:gd name="connsiteY13" fmla="*/ 356564 h 356563"/>
              <a:gd name="connsiteX14" fmla="*/ 303159 w 354732"/>
              <a:gd name="connsiteY14" fmla="*/ 303079 h 356563"/>
              <a:gd name="connsiteX15" fmla="*/ 335887 w 354732"/>
              <a:gd name="connsiteY15" fmla="*/ 270352 h 356563"/>
              <a:gd name="connsiteX16" fmla="*/ 303159 w 354732"/>
              <a:gd name="connsiteY16" fmla="*/ 237624 h 356563"/>
              <a:gd name="connsiteX17" fmla="*/ 270432 w 354732"/>
              <a:gd name="connsiteY17" fmla="*/ 270352 h 356563"/>
              <a:gd name="connsiteX18" fmla="*/ 302904 w 354732"/>
              <a:gd name="connsiteY18" fmla="*/ 303079 h 356563"/>
              <a:gd name="connsiteX19" fmla="*/ 303159 w 354732"/>
              <a:gd name="connsiteY19" fmla="*/ 303079 h 356563"/>
              <a:gd name="connsiteX20" fmla="*/ 144106 w 354732"/>
              <a:gd name="connsiteY20" fmla="*/ 270352 h 356563"/>
              <a:gd name="connsiteX21" fmla="*/ 176834 w 354732"/>
              <a:gd name="connsiteY21" fmla="*/ 237624 h 356563"/>
              <a:gd name="connsiteX22" fmla="*/ 209561 w 354732"/>
              <a:gd name="connsiteY22" fmla="*/ 270352 h 356563"/>
              <a:gd name="connsiteX23" fmla="*/ 176834 w 354732"/>
              <a:gd name="connsiteY23" fmla="*/ 303080 h 356563"/>
              <a:gd name="connsiteX24" fmla="*/ 144106 w 354732"/>
              <a:gd name="connsiteY24" fmla="*/ 270352 h 356563"/>
              <a:gd name="connsiteX25" fmla="*/ 3391 w 354732"/>
              <a:gd name="connsiteY25" fmla="*/ 356564 h 356563"/>
              <a:gd name="connsiteX26" fmla="*/ 335 w 354732"/>
              <a:gd name="connsiteY26" fmla="*/ 355036 h 356563"/>
              <a:gd name="connsiteX27" fmla="*/ 335 w 354732"/>
              <a:gd name="connsiteY27" fmla="*/ 351597 h 356563"/>
              <a:gd name="connsiteX28" fmla="*/ 67158 w 354732"/>
              <a:gd name="connsiteY28" fmla="*/ 316545 h 356563"/>
              <a:gd name="connsiteX29" fmla="*/ 102210 w 354732"/>
              <a:gd name="connsiteY29" fmla="*/ 351597 h 356563"/>
              <a:gd name="connsiteX30" fmla="*/ 100017 w 354732"/>
              <a:gd name="connsiteY30" fmla="*/ 356338 h 356563"/>
              <a:gd name="connsiteX31" fmla="*/ 98772 w 354732"/>
              <a:gd name="connsiteY31" fmla="*/ 356564 h 356563"/>
              <a:gd name="connsiteX32" fmla="*/ 17908 w 354732"/>
              <a:gd name="connsiteY32" fmla="*/ 270352 h 356563"/>
              <a:gd name="connsiteX33" fmla="*/ 50636 w 354732"/>
              <a:gd name="connsiteY33" fmla="*/ 237625 h 356563"/>
              <a:gd name="connsiteX34" fmla="*/ 83363 w 354732"/>
              <a:gd name="connsiteY34" fmla="*/ 270353 h 356563"/>
              <a:gd name="connsiteX35" fmla="*/ 50635 w 354732"/>
              <a:gd name="connsiteY35" fmla="*/ 303080 h 356563"/>
              <a:gd name="connsiteX36" fmla="*/ 50508 w 354732"/>
              <a:gd name="connsiteY36" fmla="*/ 303080 h 356563"/>
              <a:gd name="connsiteX37" fmla="*/ 17908 w 354732"/>
              <a:gd name="connsiteY37" fmla="*/ 270480 h 356563"/>
              <a:gd name="connsiteX38" fmla="*/ 17908 w 354732"/>
              <a:gd name="connsiteY38" fmla="*/ 270352 h 356563"/>
              <a:gd name="connsiteX39" fmla="*/ 161935 w 354732"/>
              <a:gd name="connsiteY39" fmla="*/ 211646 h 356563"/>
              <a:gd name="connsiteX40" fmla="*/ 191733 w 354732"/>
              <a:gd name="connsiteY40" fmla="*/ 211646 h 356563"/>
              <a:gd name="connsiteX41" fmla="*/ 201683 w 354732"/>
              <a:gd name="connsiteY41" fmla="*/ 199311 h 356563"/>
              <a:gd name="connsiteX42" fmla="*/ 191733 w 354732"/>
              <a:gd name="connsiteY42" fmla="*/ 189361 h 356563"/>
              <a:gd name="connsiteX43" fmla="*/ 161935 w 354732"/>
              <a:gd name="connsiteY43" fmla="*/ 189361 h 356563"/>
              <a:gd name="connsiteX44" fmla="*/ 151985 w 354732"/>
              <a:gd name="connsiteY44" fmla="*/ 201696 h 356563"/>
              <a:gd name="connsiteX45" fmla="*/ 161935 w 354732"/>
              <a:gd name="connsiteY45" fmla="*/ 211646 h 356563"/>
              <a:gd name="connsiteX46" fmla="*/ 109978 w 354732"/>
              <a:gd name="connsiteY46" fmla="*/ 111426 h 356563"/>
              <a:gd name="connsiteX47" fmla="*/ 95079 w 354732"/>
              <a:gd name="connsiteY47" fmla="*/ 126325 h 356563"/>
              <a:gd name="connsiteX48" fmla="*/ 80307 w 354732"/>
              <a:gd name="connsiteY48" fmla="*/ 126326 h 356563"/>
              <a:gd name="connsiteX49" fmla="*/ 65408 w 354732"/>
              <a:gd name="connsiteY49" fmla="*/ 111426 h 356563"/>
              <a:gd name="connsiteX50" fmla="*/ 80307 w 354732"/>
              <a:gd name="connsiteY50" fmla="*/ 96527 h 356563"/>
              <a:gd name="connsiteX51" fmla="*/ 95079 w 354732"/>
              <a:gd name="connsiteY51" fmla="*/ 96527 h 356563"/>
              <a:gd name="connsiteX52" fmla="*/ 109978 w 354732"/>
              <a:gd name="connsiteY52" fmla="*/ 111426 h 356563"/>
              <a:gd name="connsiteX53" fmla="*/ 127934 w 354732"/>
              <a:gd name="connsiteY53" fmla="*/ 41514 h 356563"/>
              <a:gd name="connsiteX54" fmla="*/ 117364 w 354732"/>
              <a:gd name="connsiteY54" fmla="*/ 30945 h 356563"/>
              <a:gd name="connsiteX55" fmla="*/ 96416 w 354732"/>
              <a:gd name="connsiteY55" fmla="*/ 31008 h 356563"/>
              <a:gd name="connsiteX56" fmla="*/ 96480 w 354732"/>
              <a:gd name="connsiteY56" fmla="*/ 51957 h 356563"/>
              <a:gd name="connsiteX57" fmla="*/ 106922 w 354732"/>
              <a:gd name="connsiteY57" fmla="*/ 62526 h 356563"/>
              <a:gd name="connsiteX58" fmla="*/ 127933 w 354732"/>
              <a:gd name="connsiteY58" fmla="*/ 62526 h 356563"/>
              <a:gd name="connsiteX59" fmla="*/ 128055 w 354732"/>
              <a:gd name="connsiteY59" fmla="*/ 41636 h 356563"/>
              <a:gd name="connsiteX60" fmla="*/ 127933 w 354732"/>
              <a:gd name="connsiteY60" fmla="*/ 41514 h 356563"/>
              <a:gd name="connsiteX61" fmla="*/ 258589 w 354732"/>
              <a:gd name="connsiteY61" fmla="*/ 126326 h 356563"/>
              <a:gd name="connsiteX62" fmla="*/ 243690 w 354732"/>
              <a:gd name="connsiteY62" fmla="*/ 111426 h 356563"/>
              <a:gd name="connsiteX63" fmla="*/ 258589 w 354732"/>
              <a:gd name="connsiteY63" fmla="*/ 96527 h 356563"/>
              <a:gd name="connsiteX64" fmla="*/ 273361 w 354732"/>
              <a:gd name="connsiteY64" fmla="*/ 96527 h 356563"/>
              <a:gd name="connsiteX65" fmla="*/ 288260 w 354732"/>
              <a:gd name="connsiteY65" fmla="*/ 111426 h 356563"/>
              <a:gd name="connsiteX66" fmla="*/ 273361 w 354732"/>
              <a:gd name="connsiteY66" fmla="*/ 126325 h 356563"/>
              <a:gd name="connsiteX67" fmla="*/ 257315 w 354732"/>
              <a:gd name="connsiteY67" fmla="*/ 51956 h 356563"/>
              <a:gd name="connsiteX68" fmla="*/ 255740 w 354732"/>
              <a:gd name="connsiteY68" fmla="*/ 30945 h 356563"/>
              <a:gd name="connsiteX69" fmla="*/ 236304 w 354732"/>
              <a:gd name="connsiteY69" fmla="*/ 30945 h 356563"/>
              <a:gd name="connsiteX70" fmla="*/ 225734 w 354732"/>
              <a:gd name="connsiteY70" fmla="*/ 41514 h 356563"/>
              <a:gd name="connsiteX71" fmla="*/ 227309 w 354732"/>
              <a:gd name="connsiteY71" fmla="*/ 62526 h 356563"/>
              <a:gd name="connsiteX72" fmla="*/ 246746 w 354732"/>
              <a:gd name="connsiteY72" fmla="*/ 62526 h 356563"/>
              <a:gd name="connsiteX73" fmla="*/ 161935 w 354732"/>
              <a:gd name="connsiteY73" fmla="*/ 29671 h 356563"/>
              <a:gd name="connsiteX74" fmla="*/ 161935 w 354732"/>
              <a:gd name="connsiteY74" fmla="*/ 14899 h 356563"/>
              <a:gd name="connsiteX75" fmla="*/ 176834 w 354732"/>
              <a:gd name="connsiteY75" fmla="*/ 0 h 356563"/>
              <a:gd name="connsiteX76" fmla="*/ 191733 w 354732"/>
              <a:gd name="connsiteY76" fmla="*/ 14899 h 356563"/>
              <a:gd name="connsiteX77" fmla="*/ 191733 w 354732"/>
              <a:gd name="connsiteY77" fmla="*/ 29671 h 356563"/>
              <a:gd name="connsiteX78" fmla="*/ 176834 w 354732"/>
              <a:gd name="connsiteY78" fmla="*/ 44570 h 356563"/>
              <a:gd name="connsiteX79" fmla="*/ 161935 w 354732"/>
              <a:gd name="connsiteY79" fmla="*/ 29671 h 356563"/>
              <a:gd name="connsiteX80" fmla="*/ 145635 w 354732"/>
              <a:gd name="connsiteY80" fmla="*/ 151540 h 356563"/>
              <a:gd name="connsiteX81" fmla="*/ 147163 w 354732"/>
              <a:gd name="connsiteY81" fmla="*/ 154469 h 356563"/>
              <a:gd name="connsiteX82" fmla="*/ 147163 w 354732"/>
              <a:gd name="connsiteY82" fmla="*/ 163383 h 356563"/>
              <a:gd name="connsiteX83" fmla="*/ 154549 w 354732"/>
              <a:gd name="connsiteY83" fmla="*/ 170896 h 356563"/>
              <a:gd name="connsiteX84" fmla="*/ 199119 w 354732"/>
              <a:gd name="connsiteY84" fmla="*/ 170896 h 356563"/>
              <a:gd name="connsiteX85" fmla="*/ 206250 w 354732"/>
              <a:gd name="connsiteY85" fmla="*/ 163255 h 356563"/>
              <a:gd name="connsiteX86" fmla="*/ 206250 w 354732"/>
              <a:gd name="connsiteY86" fmla="*/ 154341 h 356563"/>
              <a:gd name="connsiteX87" fmla="*/ 207778 w 354732"/>
              <a:gd name="connsiteY87" fmla="*/ 151412 h 356563"/>
              <a:gd name="connsiteX88" fmla="*/ 228536 w 354732"/>
              <a:gd name="connsiteY88" fmla="*/ 111299 h 356563"/>
              <a:gd name="connsiteX89" fmla="*/ 176579 w 354732"/>
              <a:gd name="connsiteY89" fmla="*/ 59343 h 356563"/>
              <a:gd name="connsiteX90" fmla="*/ 124623 w 354732"/>
              <a:gd name="connsiteY90" fmla="*/ 111299 h 356563"/>
              <a:gd name="connsiteX91" fmla="*/ 145380 w 354732"/>
              <a:gd name="connsiteY91" fmla="*/ 151412 h 35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54732" h="356563">
                <a:moveTo>
                  <a:pt x="255915" y="356564"/>
                </a:moveTo>
                <a:cubicBezTo>
                  <a:pt x="253875" y="356548"/>
                  <a:pt x="252234" y="354882"/>
                  <a:pt x="252250" y="352843"/>
                </a:cubicBezTo>
                <a:cubicBezTo>
                  <a:pt x="252253" y="352418"/>
                  <a:pt x="252330" y="351996"/>
                  <a:pt x="252476" y="351597"/>
                </a:cubicBezTo>
                <a:cubicBezTo>
                  <a:pt x="261249" y="323465"/>
                  <a:pt x="291167" y="307772"/>
                  <a:pt x="319299" y="316545"/>
                </a:cubicBezTo>
                <a:cubicBezTo>
                  <a:pt x="336031" y="321763"/>
                  <a:pt x="349134" y="334865"/>
                  <a:pt x="354352" y="351597"/>
                </a:cubicBezTo>
                <a:cubicBezTo>
                  <a:pt x="354859" y="352687"/>
                  <a:pt x="354859" y="353946"/>
                  <a:pt x="354352" y="355036"/>
                </a:cubicBezTo>
                <a:cubicBezTo>
                  <a:pt x="353595" y="355955"/>
                  <a:pt x="352485" y="356510"/>
                  <a:pt x="351295" y="356564"/>
                </a:cubicBezTo>
                <a:close/>
                <a:moveTo>
                  <a:pt x="223951" y="356564"/>
                </a:moveTo>
                <a:cubicBezTo>
                  <a:pt x="225149" y="356545"/>
                  <a:pt x="226273" y="355983"/>
                  <a:pt x="227008" y="355036"/>
                </a:cubicBezTo>
                <a:cubicBezTo>
                  <a:pt x="227515" y="353946"/>
                  <a:pt x="227515" y="352688"/>
                  <a:pt x="227008" y="351597"/>
                </a:cubicBezTo>
                <a:cubicBezTo>
                  <a:pt x="218234" y="323465"/>
                  <a:pt x="188317" y="307772"/>
                  <a:pt x="160184" y="316545"/>
                </a:cubicBezTo>
                <a:cubicBezTo>
                  <a:pt x="143452" y="321763"/>
                  <a:pt x="130350" y="334865"/>
                  <a:pt x="125132" y="351597"/>
                </a:cubicBezTo>
                <a:cubicBezTo>
                  <a:pt x="124625" y="352687"/>
                  <a:pt x="124625" y="353946"/>
                  <a:pt x="125132" y="355036"/>
                </a:cubicBezTo>
                <a:cubicBezTo>
                  <a:pt x="125866" y="355983"/>
                  <a:pt x="126991" y="356545"/>
                  <a:pt x="128188" y="356564"/>
                </a:cubicBezTo>
                <a:close/>
                <a:moveTo>
                  <a:pt x="303159" y="303079"/>
                </a:moveTo>
                <a:cubicBezTo>
                  <a:pt x="321234" y="303079"/>
                  <a:pt x="335887" y="288427"/>
                  <a:pt x="335887" y="270352"/>
                </a:cubicBezTo>
                <a:cubicBezTo>
                  <a:pt x="335887" y="252277"/>
                  <a:pt x="321234" y="237624"/>
                  <a:pt x="303159" y="237624"/>
                </a:cubicBezTo>
                <a:cubicBezTo>
                  <a:pt x="285085" y="237624"/>
                  <a:pt x="270432" y="252277"/>
                  <a:pt x="270432" y="270352"/>
                </a:cubicBezTo>
                <a:cubicBezTo>
                  <a:pt x="270361" y="288356"/>
                  <a:pt x="284900" y="303009"/>
                  <a:pt x="302904" y="303079"/>
                </a:cubicBezTo>
                <a:cubicBezTo>
                  <a:pt x="302989" y="303080"/>
                  <a:pt x="303074" y="303080"/>
                  <a:pt x="303159" y="303079"/>
                </a:cubicBezTo>
                <a:moveTo>
                  <a:pt x="144106" y="270352"/>
                </a:moveTo>
                <a:cubicBezTo>
                  <a:pt x="144106" y="252277"/>
                  <a:pt x="158759" y="237624"/>
                  <a:pt x="176834" y="237624"/>
                </a:cubicBezTo>
                <a:cubicBezTo>
                  <a:pt x="194909" y="237624"/>
                  <a:pt x="209561" y="252277"/>
                  <a:pt x="209561" y="270352"/>
                </a:cubicBezTo>
                <a:cubicBezTo>
                  <a:pt x="209561" y="288427"/>
                  <a:pt x="194909" y="303080"/>
                  <a:pt x="176834" y="303080"/>
                </a:cubicBezTo>
                <a:cubicBezTo>
                  <a:pt x="158759" y="303080"/>
                  <a:pt x="144106" y="288427"/>
                  <a:pt x="144106" y="270352"/>
                </a:cubicBezTo>
                <a:moveTo>
                  <a:pt x="3391" y="356564"/>
                </a:moveTo>
                <a:cubicBezTo>
                  <a:pt x="2202" y="356510"/>
                  <a:pt x="1091" y="355955"/>
                  <a:pt x="335" y="355036"/>
                </a:cubicBezTo>
                <a:cubicBezTo>
                  <a:pt x="-112" y="353933"/>
                  <a:pt x="-112" y="352700"/>
                  <a:pt x="335" y="351597"/>
                </a:cubicBezTo>
                <a:cubicBezTo>
                  <a:pt x="9108" y="323465"/>
                  <a:pt x="39026" y="307772"/>
                  <a:pt x="67158" y="316545"/>
                </a:cubicBezTo>
                <a:cubicBezTo>
                  <a:pt x="83890" y="321763"/>
                  <a:pt x="96992" y="334865"/>
                  <a:pt x="102210" y="351597"/>
                </a:cubicBezTo>
                <a:cubicBezTo>
                  <a:pt x="102913" y="353512"/>
                  <a:pt x="101932" y="355634"/>
                  <a:pt x="100017" y="356338"/>
                </a:cubicBezTo>
                <a:cubicBezTo>
                  <a:pt x="99618" y="356484"/>
                  <a:pt x="99197" y="356561"/>
                  <a:pt x="98772" y="356564"/>
                </a:cubicBezTo>
                <a:close/>
                <a:moveTo>
                  <a:pt x="17908" y="270352"/>
                </a:moveTo>
                <a:cubicBezTo>
                  <a:pt x="17908" y="252277"/>
                  <a:pt x="32561" y="237625"/>
                  <a:pt x="50636" y="237625"/>
                </a:cubicBezTo>
                <a:cubicBezTo>
                  <a:pt x="68711" y="237625"/>
                  <a:pt x="83363" y="252278"/>
                  <a:pt x="83363" y="270353"/>
                </a:cubicBezTo>
                <a:cubicBezTo>
                  <a:pt x="83363" y="288427"/>
                  <a:pt x="68710" y="303080"/>
                  <a:pt x="50635" y="303080"/>
                </a:cubicBezTo>
                <a:cubicBezTo>
                  <a:pt x="50593" y="303080"/>
                  <a:pt x="50551" y="303080"/>
                  <a:pt x="50508" y="303080"/>
                </a:cubicBezTo>
                <a:cubicBezTo>
                  <a:pt x="32504" y="303080"/>
                  <a:pt x="17908" y="288484"/>
                  <a:pt x="17908" y="270480"/>
                </a:cubicBezTo>
                <a:cubicBezTo>
                  <a:pt x="17908" y="270437"/>
                  <a:pt x="17908" y="270395"/>
                  <a:pt x="17908" y="270352"/>
                </a:cubicBezTo>
                <a:moveTo>
                  <a:pt x="161935" y="211646"/>
                </a:moveTo>
                <a:lnTo>
                  <a:pt x="191733" y="211646"/>
                </a:lnTo>
                <a:cubicBezTo>
                  <a:pt x="197887" y="210987"/>
                  <a:pt x="202342" y="205465"/>
                  <a:pt x="201683" y="199311"/>
                </a:cubicBezTo>
                <a:cubicBezTo>
                  <a:pt x="201121" y="194066"/>
                  <a:pt x="196978" y="189923"/>
                  <a:pt x="191733" y="189361"/>
                </a:cubicBezTo>
                <a:lnTo>
                  <a:pt x="161935" y="189361"/>
                </a:lnTo>
                <a:cubicBezTo>
                  <a:pt x="155781" y="190020"/>
                  <a:pt x="151326" y="195543"/>
                  <a:pt x="151985" y="201696"/>
                </a:cubicBezTo>
                <a:cubicBezTo>
                  <a:pt x="152546" y="206941"/>
                  <a:pt x="156690" y="211085"/>
                  <a:pt x="161935" y="211646"/>
                </a:cubicBezTo>
                <a:moveTo>
                  <a:pt x="109978" y="111426"/>
                </a:moveTo>
                <a:cubicBezTo>
                  <a:pt x="109978" y="119655"/>
                  <a:pt x="103307" y="126325"/>
                  <a:pt x="95079" y="126325"/>
                </a:cubicBezTo>
                <a:lnTo>
                  <a:pt x="80307" y="126326"/>
                </a:lnTo>
                <a:cubicBezTo>
                  <a:pt x="72078" y="126326"/>
                  <a:pt x="65408" y="119655"/>
                  <a:pt x="65408" y="111426"/>
                </a:cubicBezTo>
                <a:cubicBezTo>
                  <a:pt x="65408" y="103198"/>
                  <a:pt x="72078" y="96527"/>
                  <a:pt x="80307" y="96527"/>
                </a:cubicBezTo>
                <a:lnTo>
                  <a:pt x="95079" y="96527"/>
                </a:lnTo>
                <a:cubicBezTo>
                  <a:pt x="103308" y="96527"/>
                  <a:pt x="109978" y="103198"/>
                  <a:pt x="109978" y="111426"/>
                </a:cubicBezTo>
                <a:moveTo>
                  <a:pt x="127934" y="41514"/>
                </a:moveTo>
                <a:lnTo>
                  <a:pt x="117364" y="30945"/>
                </a:lnTo>
                <a:cubicBezTo>
                  <a:pt x="111562" y="25177"/>
                  <a:pt x="102183" y="25206"/>
                  <a:pt x="96416" y="31008"/>
                </a:cubicBezTo>
                <a:cubicBezTo>
                  <a:pt x="90649" y="36810"/>
                  <a:pt x="90677" y="46189"/>
                  <a:pt x="96480" y="51957"/>
                </a:cubicBezTo>
                <a:lnTo>
                  <a:pt x="106922" y="62526"/>
                </a:lnTo>
                <a:cubicBezTo>
                  <a:pt x="112762" y="68237"/>
                  <a:pt x="122094" y="68237"/>
                  <a:pt x="127933" y="62526"/>
                </a:cubicBezTo>
                <a:cubicBezTo>
                  <a:pt x="133736" y="56791"/>
                  <a:pt x="133790" y="47438"/>
                  <a:pt x="128055" y="41636"/>
                </a:cubicBezTo>
                <a:cubicBezTo>
                  <a:pt x="128015" y="41595"/>
                  <a:pt x="127974" y="41554"/>
                  <a:pt x="127933" y="41514"/>
                </a:cubicBezTo>
                <a:moveTo>
                  <a:pt x="258589" y="126326"/>
                </a:moveTo>
                <a:cubicBezTo>
                  <a:pt x="250360" y="126326"/>
                  <a:pt x="243690" y="119655"/>
                  <a:pt x="243690" y="111426"/>
                </a:cubicBezTo>
                <a:cubicBezTo>
                  <a:pt x="243690" y="103198"/>
                  <a:pt x="250360" y="96527"/>
                  <a:pt x="258589" y="96527"/>
                </a:cubicBezTo>
                <a:lnTo>
                  <a:pt x="273361" y="96527"/>
                </a:lnTo>
                <a:cubicBezTo>
                  <a:pt x="281590" y="96527"/>
                  <a:pt x="288260" y="103198"/>
                  <a:pt x="288260" y="111426"/>
                </a:cubicBezTo>
                <a:cubicBezTo>
                  <a:pt x="288260" y="119655"/>
                  <a:pt x="281589" y="126325"/>
                  <a:pt x="273361" y="126325"/>
                </a:cubicBezTo>
                <a:close/>
                <a:moveTo>
                  <a:pt x="257315" y="51956"/>
                </a:moveTo>
                <a:cubicBezTo>
                  <a:pt x="262683" y="45719"/>
                  <a:pt x="261978" y="36312"/>
                  <a:pt x="255740" y="30945"/>
                </a:cubicBezTo>
                <a:cubicBezTo>
                  <a:pt x="250153" y="26137"/>
                  <a:pt x="241891" y="26137"/>
                  <a:pt x="236304" y="30945"/>
                </a:cubicBezTo>
                <a:lnTo>
                  <a:pt x="225734" y="41514"/>
                </a:lnTo>
                <a:cubicBezTo>
                  <a:pt x="220367" y="47751"/>
                  <a:pt x="221072" y="57159"/>
                  <a:pt x="227309" y="62526"/>
                </a:cubicBezTo>
                <a:cubicBezTo>
                  <a:pt x="232896" y="67334"/>
                  <a:pt x="241159" y="67334"/>
                  <a:pt x="246746" y="62526"/>
                </a:cubicBezTo>
                <a:close/>
                <a:moveTo>
                  <a:pt x="161935" y="29671"/>
                </a:moveTo>
                <a:lnTo>
                  <a:pt x="161935" y="14899"/>
                </a:lnTo>
                <a:cubicBezTo>
                  <a:pt x="161935" y="6671"/>
                  <a:pt x="168605" y="0"/>
                  <a:pt x="176834" y="0"/>
                </a:cubicBezTo>
                <a:cubicBezTo>
                  <a:pt x="185063" y="0"/>
                  <a:pt x="191733" y="6671"/>
                  <a:pt x="191733" y="14899"/>
                </a:cubicBezTo>
                <a:lnTo>
                  <a:pt x="191733" y="29671"/>
                </a:lnTo>
                <a:cubicBezTo>
                  <a:pt x="191733" y="37900"/>
                  <a:pt x="185062" y="44570"/>
                  <a:pt x="176834" y="44570"/>
                </a:cubicBezTo>
                <a:cubicBezTo>
                  <a:pt x="168605" y="44570"/>
                  <a:pt x="161935" y="37900"/>
                  <a:pt x="161935" y="29671"/>
                </a:cubicBezTo>
                <a:moveTo>
                  <a:pt x="145635" y="151540"/>
                </a:moveTo>
                <a:cubicBezTo>
                  <a:pt x="146577" y="152221"/>
                  <a:pt x="147143" y="153306"/>
                  <a:pt x="147163" y="154469"/>
                </a:cubicBezTo>
                <a:lnTo>
                  <a:pt x="147163" y="163383"/>
                </a:lnTo>
                <a:cubicBezTo>
                  <a:pt x="147162" y="167483"/>
                  <a:pt x="150449" y="170826"/>
                  <a:pt x="154549" y="170896"/>
                </a:cubicBezTo>
                <a:lnTo>
                  <a:pt x="199119" y="170896"/>
                </a:lnTo>
                <a:cubicBezTo>
                  <a:pt x="203168" y="170690"/>
                  <a:pt x="206324" y="167309"/>
                  <a:pt x="206250" y="163255"/>
                </a:cubicBezTo>
                <a:lnTo>
                  <a:pt x="206250" y="154341"/>
                </a:lnTo>
                <a:cubicBezTo>
                  <a:pt x="206270" y="153179"/>
                  <a:pt x="206836" y="152094"/>
                  <a:pt x="207778" y="151412"/>
                </a:cubicBezTo>
                <a:cubicBezTo>
                  <a:pt x="220571" y="142007"/>
                  <a:pt x="228247" y="127174"/>
                  <a:pt x="228536" y="111299"/>
                </a:cubicBezTo>
                <a:cubicBezTo>
                  <a:pt x="228536" y="82604"/>
                  <a:pt x="205274" y="59343"/>
                  <a:pt x="176579" y="59343"/>
                </a:cubicBezTo>
                <a:cubicBezTo>
                  <a:pt x="147884" y="59343"/>
                  <a:pt x="124623" y="82604"/>
                  <a:pt x="124623" y="111299"/>
                </a:cubicBezTo>
                <a:cubicBezTo>
                  <a:pt x="124912" y="127174"/>
                  <a:pt x="132587" y="142007"/>
                  <a:pt x="145380" y="15141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D60D93-5098-2440-A8A9-1A65C8984327}"/>
              </a:ext>
            </a:extLst>
          </p:cNvPr>
          <p:cNvCxnSpPr/>
          <p:nvPr/>
        </p:nvCxnSpPr>
        <p:spPr>
          <a:xfrm flipH="1" flipV="1">
            <a:off x="1752600" y="2329740"/>
            <a:ext cx="1219200" cy="394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565899-9F65-454F-B8EE-6B76D2CC25C6}"/>
              </a:ext>
            </a:extLst>
          </p:cNvPr>
          <p:cNvCxnSpPr/>
          <p:nvPr/>
        </p:nvCxnSpPr>
        <p:spPr>
          <a:xfrm flipV="1">
            <a:off x="2057400" y="3638550"/>
            <a:ext cx="6858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270313-0D37-B147-9E66-415C35071B2D}"/>
              </a:ext>
            </a:extLst>
          </p:cNvPr>
          <p:cNvCxnSpPr/>
          <p:nvPr/>
        </p:nvCxnSpPr>
        <p:spPr>
          <a:xfrm>
            <a:off x="4067427" y="4321553"/>
            <a:ext cx="0" cy="2385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179D81-3CF9-6043-8494-4675CBA78D92}"/>
              </a:ext>
            </a:extLst>
          </p:cNvPr>
          <p:cNvCxnSpPr/>
          <p:nvPr/>
        </p:nvCxnSpPr>
        <p:spPr>
          <a:xfrm>
            <a:off x="5029200" y="4019550"/>
            <a:ext cx="11430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91EBA9-B8AB-DC4B-95DD-5A9DEB19221F}"/>
              </a:ext>
            </a:extLst>
          </p:cNvPr>
          <p:cNvCxnSpPr/>
          <p:nvPr/>
        </p:nvCxnSpPr>
        <p:spPr>
          <a:xfrm flipV="1">
            <a:off x="5391655" y="2571749"/>
            <a:ext cx="932945" cy="28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336FDA-778B-0E49-973B-2799F7E9CFA0}"/>
              </a:ext>
            </a:extLst>
          </p:cNvPr>
          <p:cNvCxnSpPr/>
          <p:nvPr/>
        </p:nvCxnSpPr>
        <p:spPr>
          <a:xfrm flipV="1">
            <a:off x="4191000" y="1962150"/>
            <a:ext cx="1524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96A05F-A4F0-F54F-8F48-ED4E1BC3D565}"/>
              </a:ext>
            </a:extLst>
          </p:cNvPr>
          <p:cNvCxnSpPr>
            <a:cxnSpLocks/>
          </p:cNvCxnSpPr>
          <p:nvPr/>
        </p:nvCxnSpPr>
        <p:spPr>
          <a:xfrm flipH="1">
            <a:off x="7447038" y="1834550"/>
            <a:ext cx="629272" cy="156175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picture containing text, monitor&#10;&#10;Description automatically generated">
            <a:extLst>
              <a:ext uri="{FF2B5EF4-FFF2-40B4-BE49-F238E27FC236}">
                <a16:creationId xmlns:a16="http://schemas.microsoft.com/office/drawing/2014/main" id="{14CB2331-2D5C-1049-B707-1D3A21C0A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67370"/>
            <a:ext cx="468237" cy="404205"/>
          </a:xfrm>
          <a:prstGeom prst="rect">
            <a:avLst/>
          </a:prstGeom>
        </p:spPr>
      </p:pic>
      <p:pic>
        <p:nvPicPr>
          <p:cNvPr id="39" name="Graphic 38" descr="Recycle with solid fill">
            <a:extLst>
              <a:ext uri="{FF2B5EF4-FFF2-40B4-BE49-F238E27FC236}">
                <a16:creationId xmlns:a16="http://schemas.microsoft.com/office/drawing/2014/main" id="{BC61CFF4-56B9-F042-A4CB-B3AD96064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3401" y="2207239"/>
            <a:ext cx="776774" cy="776774"/>
          </a:xfrm>
          <a:prstGeom prst="rect">
            <a:avLst/>
          </a:prstGeom>
        </p:spPr>
      </p:pic>
      <p:pic>
        <p:nvPicPr>
          <p:cNvPr id="41" name="Graphic 40" descr="Handcuffs with solid fill">
            <a:extLst>
              <a:ext uri="{FF2B5EF4-FFF2-40B4-BE49-F238E27FC236}">
                <a16:creationId xmlns:a16="http://schemas.microsoft.com/office/drawing/2014/main" id="{4F8F1AC1-9877-0745-AD76-ABBF24EE7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8500" y="2551539"/>
            <a:ext cx="647700" cy="647700"/>
          </a:xfrm>
          <a:prstGeom prst="rect">
            <a:avLst/>
          </a:prstGeom>
        </p:spPr>
      </p:pic>
      <p:pic>
        <p:nvPicPr>
          <p:cNvPr id="43" name="Graphic 42" descr="Scales of justice with solid fill">
            <a:extLst>
              <a:ext uri="{FF2B5EF4-FFF2-40B4-BE49-F238E27FC236}">
                <a16:creationId xmlns:a16="http://schemas.microsoft.com/office/drawing/2014/main" id="{79D9A006-173F-5544-A267-FEA0AE0568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9446" y="3000503"/>
            <a:ext cx="533399" cy="533399"/>
          </a:xfrm>
          <a:prstGeom prst="rect">
            <a:avLst/>
          </a:prstGeom>
        </p:spPr>
      </p:pic>
      <p:pic>
        <p:nvPicPr>
          <p:cNvPr id="45" name="Graphic 44" descr="Money outline">
            <a:extLst>
              <a:ext uri="{FF2B5EF4-FFF2-40B4-BE49-F238E27FC236}">
                <a16:creationId xmlns:a16="http://schemas.microsoft.com/office/drawing/2014/main" id="{3F065D55-42C0-0A4A-89F8-76E522288D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63983" y="2942645"/>
            <a:ext cx="609600" cy="609600"/>
          </a:xfrm>
          <a:prstGeom prst="rect">
            <a:avLst/>
          </a:prstGeom>
        </p:spPr>
      </p:pic>
      <p:pic>
        <p:nvPicPr>
          <p:cNvPr id="49" name="Graphic 48" descr="Graduation cap with solid fill">
            <a:extLst>
              <a:ext uri="{FF2B5EF4-FFF2-40B4-BE49-F238E27FC236}">
                <a16:creationId xmlns:a16="http://schemas.microsoft.com/office/drawing/2014/main" id="{54AA4DC7-5EC1-144E-BD77-FBAA8B66CC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97766" y="3190504"/>
            <a:ext cx="914400" cy="914400"/>
          </a:xfrm>
          <a:prstGeom prst="rect">
            <a:avLst/>
          </a:prstGeom>
        </p:spPr>
      </p:pic>
      <p:pic>
        <p:nvPicPr>
          <p:cNvPr id="51" name="Graphic 50" descr="Medical with solid fill">
            <a:extLst>
              <a:ext uri="{FF2B5EF4-FFF2-40B4-BE49-F238E27FC236}">
                <a16:creationId xmlns:a16="http://schemas.microsoft.com/office/drawing/2014/main" id="{49DD3A25-1DBD-3543-A536-2B40F5D82C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98519" y="3469179"/>
            <a:ext cx="711608" cy="711608"/>
          </a:xfrm>
          <a:prstGeom prst="rect">
            <a:avLst/>
          </a:prstGeom>
        </p:spPr>
      </p:pic>
      <p:pic>
        <p:nvPicPr>
          <p:cNvPr id="53" name="Graphic 52" descr="Man with cane with solid fill">
            <a:extLst>
              <a:ext uri="{FF2B5EF4-FFF2-40B4-BE49-F238E27FC236}">
                <a16:creationId xmlns:a16="http://schemas.microsoft.com/office/drawing/2014/main" id="{605AA9CD-3BEC-3145-A02A-36875BCD44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63983" y="2381378"/>
            <a:ext cx="609600" cy="6096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0E7EB02-8269-C247-A3FA-E2CBCE4F8E63}"/>
              </a:ext>
            </a:extLst>
          </p:cNvPr>
          <p:cNvSpPr txBox="1"/>
          <p:nvPr/>
        </p:nvSpPr>
        <p:spPr>
          <a:xfrm>
            <a:off x="853628" y="1025127"/>
            <a:ext cx="8045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WHICH SOCIAL/POLITICAL/ECONOMIC… CAUSES MATTER TO YOU?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WRITE DOWN ALL YOUR IDEAS.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7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14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THEMEN, DIE WICHTIG SIND!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8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6" name="Graphic 25" descr="Pen with solid fill">
            <a:extLst>
              <a:ext uri="{FF2B5EF4-FFF2-40B4-BE49-F238E27FC236}">
                <a16:creationId xmlns:a16="http://schemas.microsoft.com/office/drawing/2014/main" id="{30690661-8EBF-B94F-8170-7A4E4E37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03" y="1096237"/>
            <a:ext cx="381000" cy="381000"/>
          </a:xfrm>
          <a:prstGeom prst="rect">
            <a:avLst/>
          </a:prstGeom>
        </p:spPr>
      </p:pic>
      <p:sp>
        <p:nvSpPr>
          <p:cNvPr id="28" name="Freihandform: Form 19">
            <a:extLst>
              <a:ext uri="{FF2B5EF4-FFF2-40B4-BE49-F238E27FC236}">
                <a16:creationId xmlns:a16="http://schemas.microsoft.com/office/drawing/2014/main" id="{801915EA-7F89-444D-AEFD-4D60A329762F}"/>
              </a:ext>
            </a:extLst>
          </p:cNvPr>
          <p:cNvSpPr/>
          <p:nvPr/>
        </p:nvSpPr>
        <p:spPr>
          <a:xfrm>
            <a:off x="7984382" y="4143166"/>
            <a:ext cx="752728" cy="708167"/>
          </a:xfrm>
          <a:custGeom>
            <a:avLst/>
            <a:gdLst>
              <a:gd name="connsiteX0" fmla="*/ 255915 w 354732"/>
              <a:gd name="connsiteY0" fmla="*/ 356564 h 356563"/>
              <a:gd name="connsiteX1" fmla="*/ 252250 w 354732"/>
              <a:gd name="connsiteY1" fmla="*/ 352843 h 356563"/>
              <a:gd name="connsiteX2" fmla="*/ 252476 w 354732"/>
              <a:gd name="connsiteY2" fmla="*/ 351597 h 356563"/>
              <a:gd name="connsiteX3" fmla="*/ 319299 w 354732"/>
              <a:gd name="connsiteY3" fmla="*/ 316545 h 356563"/>
              <a:gd name="connsiteX4" fmla="*/ 354352 w 354732"/>
              <a:gd name="connsiteY4" fmla="*/ 351597 h 356563"/>
              <a:gd name="connsiteX5" fmla="*/ 354352 w 354732"/>
              <a:gd name="connsiteY5" fmla="*/ 355036 h 356563"/>
              <a:gd name="connsiteX6" fmla="*/ 351295 w 354732"/>
              <a:gd name="connsiteY6" fmla="*/ 356564 h 356563"/>
              <a:gd name="connsiteX7" fmla="*/ 223951 w 354732"/>
              <a:gd name="connsiteY7" fmla="*/ 356564 h 356563"/>
              <a:gd name="connsiteX8" fmla="*/ 227008 w 354732"/>
              <a:gd name="connsiteY8" fmla="*/ 355036 h 356563"/>
              <a:gd name="connsiteX9" fmla="*/ 227008 w 354732"/>
              <a:gd name="connsiteY9" fmla="*/ 351597 h 356563"/>
              <a:gd name="connsiteX10" fmla="*/ 160184 w 354732"/>
              <a:gd name="connsiteY10" fmla="*/ 316545 h 356563"/>
              <a:gd name="connsiteX11" fmla="*/ 125132 w 354732"/>
              <a:gd name="connsiteY11" fmla="*/ 351597 h 356563"/>
              <a:gd name="connsiteX12" fmla="*/ 125132 w 354732"/>
              <a:gd name="connsiteY12" fmla="*/ 355036 h 356563"/>
              <a:gd name="connsiteX13" fmla="*/ 128188 w 354732"/>
              <a:gd name="connsiteY13" fmla="*/ 356564 h 356563"/>
              <a:gd name="connsiteX14" fmla="*/ 303159 w 354732"/>
              <a:gd name="connsiteY14" fmla="*/ 303079 h 356563"/>
              <a:gd name="connsiteX15" fmla="*/ 335887 w 354732"/>
              <a:gd name="connsiteY15" fmla="*/ 270352 h 356563"/>
              <a:gd name="connsiteX16" fmla="*/ 303159 w 354732"/>
              <a:gd name="connsiteY16" fmla="*/ 237624 h 356563"/>
              <a:gd name="connsiteX17" fmla="*/ 270432 w 354732"/>
              <a:gd name="connsiteY17" fmla="*/ 270352 h 356563"/>
              <a:gd name="connsiteX18" fmla="*/ 302904 w 354732"/>
              <a:gd name="connsiteY18" fmla="*/ 303079 h 356563"/>
              <a:gd name="connsiteX19" fmla="*/ 303159 w 354732"/>
              <a:gd name="connsiteY19" fmla="*/ 303079 h 356563"/>
              <a:gd name="connsiteX20" fmla="*/ 144106 w 354732"/>
              <a:gd name="connsiteY20" fmla="*/ 270352 h 356563"/>
              <a:gd name="connsiteX21" fmla="*/ 176834 w 354732"/>
              <a:gd name="connsiteY21" fmla="*/ 237624 h 356563"/>
              <a:gd name="connsiteX22" fmla="*/ 209561 w 354732"/>
              <a:gd name="connsiteY22" fmla="*/ 270352 h 356563"/>
              <a:gd name="connsiteX23" fmla="*/ 176834 w 354732"/>
              <a:gd name="connsiteY23" fmla="*/ 303080 h 356563"/>
              <a:gd name="connsiteX24" fmla="*/ 144106 w 354732"/>
              <a:gd name="connsiteY24" fmla="*/ 270352 h 356563"/>
              <a:gd name="connsiteX25" fmla="*/ 3391 w 354732"/>
              <a:gd name="connsiteY25" fmla="*/ 356564 h 356563"/>
              <a:gd name="connsiteX26" fmla="*/ 335 w 354732"/>
              <a:gd name="connsiteY26" fmla="*/ 355036 h 356563"/>
              <a:gd name="connsiteX27" fmla="*/ 335 w 354732"/>
              <a:gd name="connsiteY27" fmla="*/ 351597 h 356563"/>
              <a:gd name="connsiteX28" fmla="*/ 67158 w 354732"/>
              <a:gd name="connsiteY28" fmla="*/ 316545 h 356563"/>
              <a:gd name="connsiteX29" fmla="*/ 102210 w 354732"/>
              <a:gd name="connsiteY29" fmla="*/ 351597 h 356563"/>
              <a:gd name="connsiteX30" fmla="*/ 100017 w 354732"/>
              <a:gd name="connsiteY30" fmla="*/ 356338 h 356563"/>
              <a:gd name="connsiteX31" fmla="*/ 98772 w 354732"/>
              <a:gd name="connsiteY31" fmla="*/ 356564 h 356563"/>
              <a:gd name="connsiteX32" fmla="*/ 17908 w 354732"/>
              <a:gd name="connsiteY32" fmla="*/ 270352 h 356563"/>
              <a:gd name="connsiteX33" fmla="*/ 50636 w 354732"/>
              <a:gd name="connsiteY33" fmla="*/ 237625 h 356563"/>
              <a:gd name="connsiteX34" fmla="*/ 83363 w 354732"/>
              <a:gd name="connsiteY34" fmla="*/ 270353 h 356563"/>
              <a:gd name="connsiteX35" fmla="*/ 50635 w 354732"/>
              <a:gd name="connsiteY35" fmla="*/ 303080 h 356563"/>
              <a:gd name="connsiteX36" fmla="*/ 50508 w 354732"/>
              <a:gd name="connsiteY36" fmla="*/ 303080 h 356563"/>
              <a:gd name="connsiteX37" fmla="*/ 17908 w 354732"/>
              <a:gd name="connsiteY37" fmla="*/ 270480 h 356563"/>
              <a:gd name="connsiteX38" fmla="*/ 17908 w 354732"/>
              <a:gd name="connsiteY38" fmla="*/ 270352 h 356563"/>
              <a:gd name="connsiteX39" fmla="*/ 161935 w 354732"/>
              <a:gd name="connsiteY39" fmla="*/ 211646 h 356563"/>
              <a:gd name="connsiteX40" fmla="*/ 191733 w 354732"/>
              <a:gd name="connsiteY40" fmla="*/ 211646 h 356563"/>
              <a:gd name="connsiteX41" fmla="*/ 201683 w 354732"/>
              <a:gd name="connsiteY41" fmla="*/ 199311 h 356563"/>
              <a:gd name="connsiteX42" fmla="*/ 191733 w 354732"/>
              <a:gd name="connsiteY42" fmla="*/ 189361 h 356563"/>
              <a:gd name="connsiteX43" fmla="*/ 161935 w 354732"/>
              <a:gd name="connsiteY43" fmla="*/ 189361 h 356563"/>
              <a:gd name="connsiteX44" fmla="*/ 151985 w 354732"/>
              <a:gd name="connsiteY44" fmla="*/ 201696 h 356563"/>
              <a:gd name="connsiteX45" fmla="*/ 161935 w 354732"/>
              <a:gd name="connsiteY45" fmla="*/ 211646 h 356563"/>
              <a:gd name="connsiteX46" fmla="*/ 109978 w 354732"/>
              <a:gd name="connsiteY46" fmla="*/ 111426 h 356563"/>
              <a:gd name="connsiteX47" fmla="*/ 95079 w 354732"/>
              <a:gd name="connsiteY47" fmla="*/ 126325 h 356563"/>
              <a:gd name="connsiteX48" fmla="*/ 80307 w 354732"/>
              <a:gd name="connsiteY48" fmla="*/ 126326 h 356563"/>
              <a:gd name="connsiteX49" fmla="*/ 65408 w 354732"/>
              <a:gd name="connsiteY49" fmla="*/ 111426 h 356563"/>
              <a:gd name="connsiteX50" fmla="*/ 80307 w 354732"/>
              <a:gd name="connsiteY50" fmla="*/ 96527 h 356563"/>
              <a:gd name="connsiteX51" fmla="*/ 95079 w 354732"/>
              <a:gd name="connsiteY51" fmla="*/ 96527 h 356563"/>
              <a:gd name="connsiteX52" fmla="*/ 109978 w 354732"/>
              <a:gd name="connsiteY52" fmla="*/ 111426 h 356563"/>
              <a:gd name="connsiteX53" fmla="*/ 127934 w 354732"/>
              <a:gd name="connsiteY53" fmla="*/ 41514 h 356563"/>
              <a:gd name="connsiteX54" fmla="*/ 117364 w 354732"/>
              <a:gd name="connsiteY54" fmla="*/ 30945 h 356563"/>
              <a:gd name="connsiteX55" fmla="*/ 96416 w 354732"/>
              <a:gd name="connsiteY55" fmla="*/ 31008 h 356563"/>
              <a:gd name="connsiteX56" fmla="*/ 96480 w 354732"/>
              <a:gd name="connsiteY56" fmla="*/ 51957 h 356563"/>
              <a:gd name="connsiteX57" fmla="*/ 106922 w 354732"/>
              <a:gd name="connsiteY57" fmla="*/ 62526 h 356563"/>
              <a:gd name="connsiteX58" fmla="*/ 127933 w 354732"/>
              <a:gd name="connsiteY58" fmla="*/ 62526 h 356563"/>
              <a:gd name="connsiteX59" fmla="*/ 128055 w 354732"/>
              <a:gd name="connsiteY59" fmla="*/ 41636 h 356563"/>
              <a:gd name="connsiteX60" fmla="*/ 127933 w 354732"/>
              <a:gd name="connsiteY60" fmla="*/ 41514 h 356563"/>
              <a:gd name="connsiteX61" fmla="*/ 258589 w 354732"/>
              <a:gd name="connsiteY61" fmla="*/ 126326 h 356563"/>
              <a:gd name="connsiteX62" fmla="*/ 243690 w 354732"/>
              <a:gd name="connsiteY62" fmla="*/ 111426 h 356563"/>
              <a:gd name="connsiteX63" fmla="*/ 258589 w 354732"/>
              <a:gd name="connsiteY63" fmla="*/ 96527 h 356563"/>
              <a:gd name="connsiteX64" fmla="*/ 273361 w 354732"/>
              <a:gd name="connsiteY64" fmla="*/ 96527 h 356563"/>
              <a:gd name="connsiteX65" fmla="*/ 288260 w 354732"/>
              <a:gd name="connsiteY65" fmla="*/ 111426 h 356563"/>
              <a:gd name="connsiteX66" fmla="*/ 273361 w 354732"/>
              <a:gd name="connsiteY66" fmla="*/ 126325 h 356563"/>
              <a:gd name="connsiteX67" fmla="*/ 257315 w 354732"/>
              <a:gd name="connsiteY67" fmla="*/ 51956 h 356563"/>
              <a:gd name="connsiteX68" fmla="*/ 255740 w 354732"/>
              <a:gd name="connsiteY68" fmla="*/ 30945 h 356563"/>
              <a:gd name="connsiteX69" fmla="*/ 236304 w 354732"/>
              <a:gd name="connsiteY69" fmla="*/ 30945 h 356563"/>
              <a:gd name="connsiteX70" fmla="*/ 225734 w 354732"/>
              <a:gd name="connsiteY70" fmla="*/ 41514 h 356563"/>
              <a:gd name="connsiteX71" fmla="*/ 227309 w 354732"/>
              <a:gd name="connsiteY71" fmla="*/ 62526 h 356563"/>
              <a:gd name="connsiteX72" fmla="*/ 246746 w 354732"/>
              <a:gd name="connsiteY72" fmla="*/ 62526 h 356563"/>
              <a:gd name="connsiteX73" fmla="*/ 161935 w 354732"/>
              <a:gd name="connsiteY73" fmla="*/ 29671 h 356563"/>
              <a:gd name="connsiteX74" fmla="*/ 161935 w 354732"/>
              <a:gd name="connsiteY74" fmla="*/ 14899 h 356563"/>
              <a:gd name="connsiteX75" fmla="*/ 176834 w 354732"/>
              <a:gd name="connsiteY75" fmla="*/ 0 h 356563"/>
              <a:gd name="connsiteX76" fmla="*/ 191733 w 354732"/>
              <a:gd name="connsiteY76" fmla="*/ 14899 h 356563"/>
              <a:gd name="connsiteX77" fmla="*/ 191733 w 354732"/>
              <a:gd name="connsiteY77" fmla="*/ 29671 h 356563"/>
              <a:gd name="connsiteX78" fmla="*/ 176834 w 354732"/>
              <a:gd name="connsiteY78" fmla="*/ 44570 h 356563"/>
              <a:gd name="connsiteX79" fmla="*/ 161935 w 354732"/>
              <a:gd name="connsiteY79" fmla="*/ 29671 h 356563"/>
              <a:gd name="connsiteX80" fmla="*/ 145635 w 354732"/>
              <a:gd name="connsiteY80" fmla="*/ 151540 h 356563"/>
              <a:gd name="connsiteX81" fmla="*/ 147163 w 354732"/>
              <a:gd name="connsiteY81" fmla="*/ 154469 h 356563"/>
              <a:gd name="connsiteX82" fmla="*/ 147163 w 354732"/>
              <a:gd name="connsiteY82" fmla="*/ 163383 h 356563"/>
              <a:gd name="connsiteX83" fmla="*/ 154549 w 354732"/>
              <a:gd name="connsiteY83" fmla="*/ 170896 h 356563"/>
              <a:gd name="connsiteX84" fmla="*/ 199119 w 354732"/>
              <a:gd name="connsiteY84" fmla="*/ 170896 h 356563"/>
              <a:gd name="connsiteX85" fmla="*/ 206250 w 354732"/>
              <a:gd name="connsiteY85" fmla="*/ 163255 h 356563"/>
              <a:gd name="connsiteX86" fmla="*/ 206250 w 354732"/>
              <a:gd name="connsiteY86" fmla="*/ 154341 h 356563"/>
              <a:gd name="connsiteX87" fmla="*/ 207778 w 354732"/>
              <a:gd name="connsiteY87" fmla="*/ 151412 h 356563"/>
              <a:gd name="connsiteX88" fmla="*/ 228536 w 354732"/>
              <a:gd name="connsiteY88" fmla="*/ 111299 h 356563"/>
              <a:gd name="connsiteX89" fmla="*/ 176579 w 354732"/>
              <a:gd name="connsiteY89" fmla="*/ 59343 h 356563"/>
              <a:gd name="connsiteX90" fmla="*/ 124623 w 354732"/>
              <a:gd name="connsiteY90" fmla="*/ 111299 h 356563"/>
              <a:gd name="connsiteX91" fmla="*/ 145380 w 354732"/>
              <a:gd name="connsiteY91" fmla="*/ 151412 h 35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54732" h="356563">
                <a:moveTo>
                  <a:pt x="255915" y="356564"/>
                </a:moveTo>
                <a:cubicBezTo>
                  <a:pt x="253875" y="356548"/>
                  <a:pt x="252234" y="354882"/>
                  <a:pt x="252250" y="352843"/>
                </a:cubicBezTo>
                <a:cubicBezTo>
                  <a:pt x="252253" y="352418"/>
                  <a:pt x="252330" y="351996"/>
                  <a:pt x="252476" y="351597"/>
                </a:cubicBezTo>
                <a:cubicBezTo>
                  <a:pt x="261249" y="323465"/>
                  <a:pt x="291167" y="307772"/>
                  <a:pt x="319299" y="316545"/>
                </a:cubicBezTo>
                <a:cubicBezTo>
                  <a:pt x="336031" y="321763"/>
                  <a:pt x="349134" y="334865"/>
                  <a:pt x="354352" y="351597"/>
                </a:cubicBezTo>
                <a:cubicBezTo>
                  <a:pt x="354859" y="352687"/>
                  <a:pt x="354859" y="353946"/>
                  <a:pt x="354352" y="355036"/>
                </a:cubicBezTo>
                <a:cubicBezTo>
                  <a:pt x="353595" y="355955"/>
                  <a:pt x="352485" y="356510"/>
                  <a:pt x="351295" y="356564"/>
                </a:cubicBezTo>
                <a:close/>
                <a:moveTo>
                  <a:pt x="223951" y="356564"/>
                </a:moveTo>
                <a:cubicBezTo>
                  <a:pt x="225149" y="356545"/>
                  <a:pt x="226273" y="355983"/>
                  <a:pt x="227008" y="355036"/>
                </a:cubicBezTo>
                <a:cubicBezTo>
                  <a:pt x="227515" y="353946"/>
                  <a:pt x="227515" y="352688"/>
                  <a:pt x="227008" y="351597"/>
                </a:cubicBezTo>
                <a:cubicBezTo>
                  <a:pt x="218234" y="323465"/>
                  <a:pt x="188317" y="307772"/>
                  <a:pt x="160184" y="316545"/>
                </a:cubicBezTo>
                <a:cubicBezTo>
                  <a:pt x="143452" y="321763"/>
                  <a:pt x="130350" y="334865"/>
                  <a:pt x="125132" y="351597"/>
                </a:cubicBezTo>
                <a:cubicBezTo>
                  <a:pt x="124625" y="352687"/>
                  <a:pt x="124625" y="353946"/>
                  <a:pt x="125132" y="355036"/>
                </a:cubicBezTo>
                <a:cubicBezTo>
                  <a:pt x="125866" y="355983"/>
                  <a:pt x="126991" y="356545"/>
                  <a:pt x="128188" y="356564"/>
                </a:cubicBezTo>
                <a:close/>
                <a:moveTo>
                  <a:pt x="303159" y="303079"/>
                </a:moveTo>
                <a:cubicBezTo>
                  <a:pt x="321234" y="303079"/>
                  <a:pt x="335887" y="288427"/>
                  <a:pt x="335887" y="270352"/>
                </a:cubicBezTo>
                <a:cubicBezTo>
                  <a:pt x="335887" y="252277"/>
                  <a:pt x="321234" y="237624"/>
                  <a:pt x="303159" y="237624"/>
                </a:cubicBezTo>
                <a:cubicBezTo>
                  <a:pt x="285085" y="237624"/>
                  <a:pt x="270432" y="252277"/>
                  <a:pt x="270432" y="270352"/>
                </a:cubicBezTo>
                <a:cubicBezTo>
                  <a:pt x="270361" y="288356"/>
                  <a:pt x="284900" y="303009"/>
                  <a:pt x="302904" y="303079"/>
                </a:cubicBezTo>
                <a:cubicBezTo>
                  <a:pt x="302989" y="303080"/>
                  <a:pt x="303074" y="303080"/>
                  <a:pt x="303159" y="303079"/>
                </a:cubicBezTo>
                <a:moveTo>
                  <a:pt x="144106" y="270352"/>
                </a:moveTo>
                <a:cubicBezTo>
                  <a:pt x="144106" y="252277"/>
                  <a:pt x="158759" y="237624"/>
                  <a:pt x="176834" y="237624"/>
                </a:cubicBezTo>
                <a:cubicBezTo>
                  <a:pt x="194909" y="237624"/>
                  <a:pt x="209561" y="252277"/>
                  <a:pt x="209561" y="270352"/>
                </a:cubicBezTo>
                <a:cubicBezTo>
                  <a:pt x="209561" y="288427"/>
                  <a:pt x="194909" y="303080"/>
                  <a:pt x="176834" y="303080"/>
                </a:cubicBezTo>
                <a:cubicBezTo>
                  <a:pt x="158759" y="303080"/>
                  <a:pt x="144106" y="288427"/>
                  <a:pt x="144106" y="270352"/>
                </a:cubicBezTo>
                <a:moveTo>
                  <a:pt x="3391" y="356564"/>
                </a:moveTo>
                <a:cubicBezTo>
                  <a:pt x="2202" y="356510"/>
                  <a:pt x="1091" y="355955"/>
                  <a:pt x="335" y="355036"/>
                </a:cubicBezTo>
                <a:cubicBezTo>
                  <a:pt x="-112" y="353933"/>
                  <a:pt x="-112" y="352700"/>
                  <a:pt x="335" y="351597"/>
                </a:cubicBezTo>
                <a:cubicBezTo>
                  <a:pt x="9108" y="323465"/>
                  <a:pt x="39026" y="307772"/>
                  <a:pt x="67158" y="316545"/>
                </a:cubicBezTo>
                <a:cubicBezTo>
                  <a:pt x="83890" y="321763"/>
                  <a:pt x="96992" y="334865"/>
                  <a:pt x="102210" y="351597"/>
                </a:cubicBezTo>
                <a:cubicBezTo>
                  <a:pt x="102913" y="353512"/>
                  <a:pt x="101932" y="355634"/>
                  <a:pt x="100017" y="356338"/>
                </a:cubicBezTo>
                <a:cubicBezTo>
                  <a:pt x="99618" y="356484"/>
                  <a:pt x="99197" y="356561"/>
                  <a:pt x="98772" y="356564"/>
                </a:cubicBezTo>
                <a:close/>
                <a:moveTo>
                  <a:pt x="17908" y="270352"/>
                </a:moveTo>
                <a:cubicBezTo>
                  <a:pt x="17908" y="252277"/>
                  <a:pt x="32561" y="237625"/>
                  <a:pt x="50636" y="237625"/>
                </a:cubicBezTo>
                <a:cubicBezTo>
                  <a:pt x="68711" y="237625"/>
                  <a:pt x="83363" y="252278"/>
                  <a:pt x="83363" y="270353"/>
                </a:cubicBezTo>
                <a:cubicBezTo>
                  <a:pt x="83363" y="288427"/>
                  <a:pt x="68710" y="303080"/>
                  <a:pt x="50635" y="303080"/>
                </a:cubicBezTo>
                <a:cubicBezTo>
                  <a:pt x="50593" y="303080"/>
                  <a:pt x="50551" y="303080"/>
                  <a:pt x="50508" y="303080"/>
                </a:cubicBezTo>
                <a:cubicBezTo>
                  <a:pt x="32504" y="303080"/>
                  <a:pt x="17908" y="288484"/>
                  <a:pt x="17908" y="270480"/>
                </a:cubicBezTo>
                <a:cubicBezTo>
                  <a:pt x="17908" y="270437"/>
                  <a:pt x="17908" y="270395"/>
                  <a:pt x="17908" y="270352"/>
                </a:cubicBezTo>
                <a:moveTo>
                  <a:pt x="161935" y="211646"/>
                </a:moveTo>
                <a:lnTo>
                  <a:pt x="191733" y="211646"/>
                </a:lnTo>
                <a:cubicBezTo>
                  <a:pt x="197887" y="210987"/>
                  <a:pt x="202342" y="205465"/>
                  <a:pt x="201683" y="199311"/>
                </a:cubicBezTo>
                <a:cubicBezTo>
                  <a:pt x="201121" y="194066"/>
                  <a:pt x="196978" y="189923"/>
                  <a:pt x="191733" y="189361"/>
                </a:cubicBezTo>
                <a:lnTo>
                  <a:pt x="161935" y="189361"/>
                </a:lnTo>
                <a:cubicBezTo>
                  <a:pt x="155781" y="190020"/>
                  <a:pt x="151326" y="195543"/>
                  <a:pt x="151985" y="201696"/>
                </a:cubicBezTo>
                <a:cubicBezTo>
                  <a:pt x="152546" y="206941"/>
                  <a:pt x="156690" y="211085"/>
                  <a:pt x="161935" y="211646"/>
                </a:cubicBezTo>
                <a:moveTo>
                  <a:pt x="109978" y="111426"/>
                </a:moveTo>
                <a:cubicBezTo>
                  <a:pt x="109978" y="119655"/>
                  <a:pt x="103307" y="126325"/>
                  <a:pt x="95079" y="126325"/>
                </a:cubicBezTo>
                <a:lnTo>
                  <a:pt x="80307" y="126326"/>
                </a:lnTo>
                <a:cubicBezTo>
                  <a:pt x="72078" y="126326"/>
                  <a:pt x="65408" y="119655"/>
                  <a:pt x="65408" y="111426"/>
                </a:cubicBezTo>
                <a:cubicBezTo>
                  <a:pt x="65408" y="103198"/>
                  <a:pt x="72078" y="96527"/>
                  <a:pt x="80307" y="96527"/>
                </a:cubicBezTo>
                <a:lnTo>
                  <a:pt x="95079" y="96527"/>
                </a:lnTo>
                <a:cubicBezTo>
                  <a:pt x="103308" y="96527"/>
                  <a:pt x="109978" y="103198"/>
                  <a:pt x="109978" y="111426"/>
                </a:cubicBezTo>
                <a:moveTo>
                  <a:pt x="127934" y="41514"/>
                </a:moveTo>
                <a:lnTo>
                  <a:pt x="117364" y="30945"/>
                </a:lnTo>
                <a:cubicBezTo>
                  <a:pt x="111562" y="25177"/>
                  <a:pt x="102183" y="25206"/>
                  <a:pt x="96416" y="31008"/>
                </a:cubicBezTo>
                <a:cubicBezTo>
                  <a:pt x="90649" y="36810"/>
                  <a:pt x="90677" y="46189"/>
                  <a:pt x="96480" y="51957"/>
                </a:cubicBezTo>
                <a:lnTo>
                  <a:pt x="106922" y="62526"/>
                </a:lnTo>
                <a:cubicBezTo>
                  <a:pt x="112762" y="68237"/>
                  <a:pt x="122094" y="68237"/>
                  <a:pt x="127933" y="62526"/>
                </a:cubicBezTo>
                <a:cubicBezTo>
                  <a:pt x="133736" y="56791"/>
                  <a:pt x="133790" y="47438"/>
                  <a:pt x="128055" y="41636"/>
                </a:cubicBezTo>
                <a:cubicBezTo>
                  <a:pt x="128015" y="41595"/>
                  <a:pt x="127974" y="41554"/>
                  <a:pt x="127933" y="41514"/>
                </a:cubicBezTo>
                <a:moveTo>
                  <a:pt x="258589" y="126326"/>
                </a:moveTo>
                <a:cubicBezTo>
                  <a:pt x="250360" y="126326"/>
                  <a:pt x="243690" y="119655"/>
                  <a:pt x="243690" y="111426"/>
                </a:cubicBezTo>
                <a:cubicBezTo>
                  <a:pt x="243690" y="103198"/>
                  <a:pt x="250360" y="96527"/>
                  <a:pt x="258589" y="96527"/>
                </a:cubicBezTo>
                <a:lnTo>
                  <a:pt x="273361" y="96527"/>
                </a:lnTo>
                <a:cubicBezTo>
                  <a:pt x="281590" y="96527"/>
                  <a:pt x="288260" y="103198"/>
                  <a:pt x="288260" y="111426"/>
                </a:cubicBezTo>
                <a:cubicBezTo>
                  <a:pt x="288260" y="119655"/>
                  <a:pt x="281589" y="126325"/>
                  <a:pt x="273361" y="126325"/>
                </a:cubicBezTo>
                <a:close/>
                <a:moveTo>
                  <a:pt x="257315" y="51956"/>
                </a:moveTo>
                <a:cubicBezTo>
                  <a:pt x="262683" y="45719"/>
                  <a:pt x="261978" y="36312"/>
                  <a:pt x="255740" y="30945"/>
                </a:cubicBezTo>
                <a:cubicBezTo>
                  <a:pt x="250153" y="26137"/>
                  <a:pt x="241891" y="26137"/>
                  <a:pt x="236304" y="30945"/>
                </a:cubicBezTo>
                <a:lnTo>
                  <a:pt x="225734" y="41514"/>
                </a:lnTo>
                <a:cubicBezTo>
                  <a:pt x="220367" y="47751"/>
                  <a:pt x="221072" y="57159"/>
                  <a:pt x="227309" y="62526"/>
                </a:cubicBezTo>
                <a:cubicBezTo>
                  <a:pt x="232896" y="67334"/>
                  <a:pt x="241159" y="67334"/>
                  <a:pt x="246746" y="62526"/>
                </a:cubicBezTo>
                <a:close/>
                <a:moveTo>
                  <a:pt x="161935" y="29671"/>
                </a:moveTo>
                <a:lnTo>
                  <a:pt x="161935" y="14899"/>
                </a:lnTo>
                <a:cubicBezTo>
                  <a:pt x="161935" y="6671"/>
                  <a:pt x="168605" y="0"/>
                  <a:pt x="176834" y="0"/>
                </a:cubicBezTo>
                <a:cubicBezTo>
                  <a:pt x="185063" y="0"/>
                  <a:pt x="191733" y="6671"/>
                  <a:pt x="191733" y="14899"/>
                </a:cubicBezTo>
                <a:lnTo>
                  <a:pt x="191733" y="29671"/>
                </a:lnTo>
                <a:cubicBezTo>
                  <a:pt x="191733" y="37900"/>
                  <a:pt x="185062" y="44570"/>
                  <a:pt x="176834" y="44570"/>
                </a:cubicBezTo>
                <a:cubicBezTo>
                  <a:pt x="168605" y="44570"/>
                  <a:pt x="161935" y="37900"/>
                  <a:pt x="161935" y="29671"/>
                </a:cubicBezTo>
                <a:moveTo>
                  <a:pt x="145635" y="151540"/>
                </a:moveTo>
                <a:cubicBezTo>
                  <a:pt x="146577" y="152221"/>
                  <a:pt x="147143" y="153306"/>
                  <a:pt x="147163" y="154469"/>
                </a:cubicBezTo>
                <a:lnTo>
                  <a:pt x="147163" y="163383"/>
                </a:lnTo>
                <a:cubicBezTo>
                  <a:pt x="147162" y="167483"/>
                  <a:pt x="150449" y="170826"/>
                  <a:pt x="154549" y="170896"/>
                </a:cubicBezTo>
                <a:lnTo>
                  <a:pt x="199119" y="170896"/>
                </a:lnTo>
                <a:cubicBezTo>
                  <a:pt x="203168" y="170690"/>
                  <a:pt x="206324" y="167309"/>
                  <a:pt x="206250" y="163255"/>
                </a:cubicBezTo>
                <a:lnTo>
                  <a:pt x="206250" y="154341"/>
                </a:lnTo>
                <a:cubicBezTo>
                  <a:pt x="206270" y="153179"/>
                  <a:pt x="206836" y="152094"/>
                  <a:pt x="207778" y="151412"/>
                </a:cubicBezTo>
                <a:cubicBezTo>
                  <a:pt x="220571" y="142007"/>
                  <a:pt x="228247" y="127174"/>
                  <a:pt x="228536" y="111299"/>
                </a:cubicBezTo>
                <a:cubicBezTo>
                  <a:pt x="228536" y="82604"/>
                  <a:pt x="205274" y="59343"/>
                  <a:pt x="176579" y="59343"/>
                </a:cubicBezTo>
                <a:cubicBezTo>
                  <a:pt x="147884" y="59343"/>
                  <a:pt x="124623" y="82604"/>
                  <a:pt x="124623" y="111299"/>
                </a:cubicBezTo>
                <a:cubicBezTo>
                  <a:pt x="124912" y="127174"/>
                  <a:pt x="132587" y="142007"/>
                  <a:pt x="145380" y="15141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D60D93-5098-2440-A8A9-1A65C8984327}"/>
              </a:ext>
            </a:extLst>
          </p:cNvPr>
          <p:cNvCxnSpPr/>
          <p:nvPr/>
        </p:nvCxnSpPr>
        <p:spPr>
          <a:xfrm flipH="1" flipV="1">
            <a:off x="1752600" y="2329740"/>
            <a:ext cx="1219200" cy="394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565899-9F65-454F-B8EE-6B76D2CC25C6}"/>
              </a:ext>
            </a:extLst>
          </p:cNvPr>
          <p:cNvCxnSpPr/>
          <p:nvPr/>
        </p:nvCxnSpPr>
        <p:spPr>
          <a:xfrm flipV="1">
            <a:off x="2057400" y="3638550"/>
            <a:ext cx="6858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270313-0D37-B147-9E66-415C35071B2D}"/>
              </a:ext>
            </a:extLst>
          </p:cNvPr>
          <p:cNvCxnSpPr/>
          <p:nvPr/>
        </p:nvCxnSpPr>
        <p:spPr>
          <a:xfrm>
            <a:off x="4067427" y="4321553"/>
            <a:ext cx="0" cy="2385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179D81-3CF9-6043-8494-4675CBA78D92}"/>
              </a:ext>
            </a:extLst>
          </p:cNvPr>
          <p:cNvCxnSpPr/>
          <p:nvPr/>
        </p:nvCxnSpPr>
        <p:spPr>
          <a:xfrm>
            <a:off x="5029200" y="4019550"/>
            <a:ext cx="11430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91EBA9-B8AB-DC4B-95DD-5A9DEB19221F}"/>
              </a:ext>
            </a:extLst>
          </p:cNvPr>
          <p:cNvCxnSpPr/>
          <p:nvPr/>
        </p:nvCxnSpPr>
        <p:spPr>
          <a:xfrm flipV="1">
            <a:off x="5391655" y="2571749"/>
            <a:ext cx="932945" cy="28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336FDA-778B-0E49-973B-2799F7E9CFA0}"/>
              </a:ext>
            </a:extLst>
          </p:cNvPr>
          <p:cNvCxnSpPr/>
          <p:nvPr/>
        </p:nvCxnSpPr>
        <p:spPr>
          <a:xfrm flipV="1">
            <a:off x="4191000" y="1962150"/>
            <a:ext cx="1524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96A05F-A4F0-F54F-8F48-ED4E1BC3D565}"/>
              </a:ext>
            </a:extLst>
          </p:cNvPr>
          <p:cNvCxnSpPr>
            <a:cxnSpLocks/>
          </p:cNvCxnSpPr>
          <p:nvPr/>
        </p:nvCxnSpPr>
        <p:spPr>
          <a:xfrm flipH="1">
            <a:off x="7334862" y="1998362"/>
            <a:ext cx="629272" cy="156175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picture containing text, monitor&#10;&#10;Description automatically generated">
            <a:extLst>
              <a:ext uri="{FF2B5EF4-FFF2-40B4-BE49-F238E27FC236}">
                <a16:creationId xmlns:a16="http://schemas.microsoft.com/office/drawing/2014/main" id="{14CB2331-2D5C-1049-B707-1D3A21C0A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41" y="1706849"/>
            <a:ext cx="468237" cy="404205"/>
          </a:xfrm>
          <a:prstGeom prst="rect">
            <a:avLst/>
          </a:prstGeom>
        </p:spPr>
      </p:pic>
      <p:pic>
        <p:nvPicPr>
          <p:cNvPr id="39" name="Graphic 38" descr="Recycle with solid fill">
            <a:extLst>
              <a:ext uri="{FF2B5EF4-FFF2-40B4-BE49-F238E27FC236}">
                <a16:creationId xmlns:a16="http://schemas.microsoft.com/office/drawing/2014/main" id="{BC61CFF4-56B9-F042-A4CB-B3AD96064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3401" y="2207239"/>
            <a:ext cx="776774" cy="776774"/>
          </a:xfrm>
          <a:prstGeom prst="rect">
            <a:avLst/>
          </a:prstGeom>
        </p:spPr>
      </p:pic>
      <p:pic>
        <p:nvPicPr>
          <p:cNvPr id="41" name="Graphic 40" descr="Handcuffs with solid fill">
            <a:extLst>
              <a:ext uri="{FF2B5EF4-FFF2-40B4-BE49-F238E27FC236}">
                <a16:creationId xmlns:a16="http://schemas.microsoft.com/office/drawing/2014/main" id="{4F8F1AC1-9877-0745-AD76-ABBF24EE7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8500" y="2551539"/>
            <a:ext cx="647700" cy="647700"/>
          </a:xfrm>
          <a:prstGeom prst="rect">
            <a:avLst/>
          </a:prstGeom>
        </p:spPr>
      </p:pic>
      <p:pic>
        <p:nvPicPr>
          <p:cNvPr id="43" name="Graphic 42" descr="Scales of justice with solid fill">
            <a:extLst>
              <a:ext uri="{FF2B5EF4-FFF2-40B4-BE49-F238E27FC236}">
                <a16:creationId xmlns:a16="http://schemas.microsoft.com/office/drawing/2014/main" id="{79D9A006-173F-5544-A267-FEA0AE0568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9446" y="3000503"/>
            <a:ext cx="533399" cy="533399"/>
          </a:xfrm>
          <a:prstGeom prst="rect">
            <a:avLst/>
          </a:prstGeom>
        </p:spPr>
      </p:pic>
      <p:pic>
        <p:nvPicPr>
          <p:cNvPr id="45" name="Graphic 44" descr="Money outline">
            <a:extLst>
              <a:ext uri="{FF2B5EF4-FFF2-40B4-BE49-F238E27FC236}">
                <a16:creationId xmlns:a16="http://schemas.microsoft.com/office/drawing/2014/main" id="{3F065D55-42C0-0A4A-89F8-76E522288D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63983" y="2942645"/>
            <a:ext cx="609600" cy="609600"/>
          </a:xfrm>
          <a:prstGeom prst="rect">
            <a:avLst/>
          </a:prstGeom>
        </p:spPr>
      </p:pic>
      <p:pic>
        <p:nvPicPr>
          <p:cNvPr id="49" name="Graphic 48" descr="Graduation cap with solid fill">
            <a:extLst>
              <a:ext uri="{FF2B5EF4-FFF2-40B4-BE49-F238E27FC236}">
                <a16:creationId xmlns:a16="http://schemas.microsoft.com/office/drawing/2014/main" id="{54AA4DC7-5EC1-144E-BD77-FBAA8B66CC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97766" y="3190504"/>
            <a:ext cx="914400" cy="914400"/>
          </a:xfrm>
          <a:prstGeom prst="rect">
            <a:avLst/>
          </a:prstGeom>
        </p:spPr>
      </p:pic>
      <p:pic>
        <p:nvPicPr>
          <p:cNvPr id="51" name="Graphic 50" descr="Medical with solid fill">
            <a:extLst>
              <a:ext uri="{FF2B5EF4-FFF2-40B4-BE49-F238E27FC236}">
                <a16:creationId xmlns:a16="http://schemas.microsoft.com/office/drawing/2014/main" id="{49DD3A25-1DBD-3543-A536-2B40F5D82C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98519" y="3469179"/>
            <a:ext cx="711608" cy="711608"/>
          </a:xfrm>
          <a:prstGeom prst="rect">
            <a:avLst/>
          </a:prstGeom>
        </p:spPr>
      </p:pic>
      <p:pic>
        <p:nvPicPr>
          <p:cNvPr id="53" name="Graphic 52" descr="Man with cane with solid fill">
            <a:extLst>
              <a:ext uri="{FF2B5EF4-FFF2-40B4-BE49-F238E27FC236}">
                <a16:creationId xmlns:a16="http://schemas.microsoft.com/office/drawing/2014/main" id="{605AA9CD-3BEC-3145-A02A-36875BCD44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63983" y="2381378"/>
            <a:ext cx="609600" cy="6096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0E7EB02-8269-C247-A3FA-E2CBCE4F8E63}"/>
              </a:ext>
            </a:extLst>
          </p:cNvPr>
          <p:cNvSpPr txBox="1"/>
          <p:nvPr/>
        </p:nvSpPr>
        <p:spPr>
          <a:xfrm>
            <a:off x="853628" y="1025127"/>
            <a:ext cx="8045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WELCHE SOZIALEN/POLITISCHEN/WIRTSCHAFTLICHEN… 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THEMEN SIND DIR WICHTIG? NOTIERE ALLE DEINE IDEEN. </a:t>
            </a:r>
            <a:endParaRPr lang="en-US" dirty="0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586E2FCF-9495-AF4B-AC2C-488DF29B786C}"/>
              </a:ext>
            </a:extLst>
          </p:cNvPr>
          <p:cNvSpPr/>
          <p:nvPr/>
        </p:nvSpPr>
        <p:spPr>
          <a:xfrm>
            <a:off x="7260020" y="315327"/>
            <a:ext cx="1408228" cy="1177109"/>
          </a:xfrm>
          <a:prstGeom prst="heart">
            <a:avLst/>
          </a:prstGeom>
          <a:blipFill>
            <a:blip r:embed="rId19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636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1FB06486-8422-EC41-BC73-5FAE6477108C}"/>
              </a:ext>
            </a:extLst>
          </p:cNvPr>
          <p:cNvSpPr/>
          <p:nvPr/>
        </p:nvSpPr>
        <p:spPr>
          <a:xfrm>
            <a:off x="627080" y="1750063"/>
            <a:ext cx="6363922" cy="2532960"/>
          </a:xfrm>
          <a:prstGeom prst="wedgeRoundRectCallout">
            <a:avLst>
              <a:gd name="adj1" fmla="val -6879"/>
              <a:gd name="adj2" fmla="val 72903"/>
              <a:gd name="adj3" fmla="val 16667"/>
            </a:avLst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15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53" y="120502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Causes that matter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547823" y="7303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1BB87-BD3E-3940-B162-23B6AEC8C88F}"/>
              </a:ext>
            </a:extLst>
          </p:cNvPr>
          <p:cNvSpPr txBox="1"/>
          <p:nvPr/>
        </p:nvSpPr>
        <p:spPr>
          <a:xfrm>
            <a:off x="907021" y="1019285"/>
            <a:ext cx="8376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DISCUSS IN YOUR GROUP. 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685166" y="711508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6 MIN</a:t>
            </a:r>
            <a:endParaRPr lang="en-US" sz="1400" b="1" dirty="0"/>
          </a:p>
        </p:txBody>
      </p:sp>
      <p:pic>
        <p:nvPicPr>
          <p:cNvPr id="8" name="Graphic 7" descr="Chat with solid fill">
            <a:extLst>
              <a:ext uri="{FF2B5EF4-FFF2-40B4-BE49-F238E27FC236}">
                <a16:creationId xmlns:a16="http://schemas.microsoft.com/office/drawing/2014/main" id="{ACE32402-BC5E-4B46-8E67-83AF729E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33" y="985085"/>
            <a:ext cx="457200" cy="457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2051E26-4DF1-7E46-B3AB-C702BE478FB9}"/>
              </a:ext>
            </a:extLst>
          </p:cNvPr>
          <p:cNvSpPr txBox="1"/>
          <p:nvPr/>
        </p:nvSpPr>
        <p:spPr>
          <a:xfrm>
            <a:off x="827826" y="1910501"/>
            <a:ext cx="61173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Last </a:t>
            </a:r>
            <a:r>
              <a:rPr lang="de-DE" sz="2000" b="1" dirty="0" err="1">
                <a:solidFill>
                  <a:schemeClr val="tx2"/>
                </a:solidFill>
              </a:rPr>
              <a:t>week</a:t>
            </a:r>
            <a:r>
              <a:rPr lang="de-DE" sz="2000" b="1" dirty="0">
                <a:solidFill>
                  <a:schemeClr val="tx2"/>
                </a:solidFill>
              </a:rPr>
              <a:t>, </a:t>
            </a:r>
            <a:r>
              <a:rPr lang="de-DE" sz="2000" b="1" dirty="0" err="1">
                <a:solidFill>
                  <a:schemeClr val="tx2"/>
                </a:solidFill>
              </a:rPr>
              <a:t>you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learnt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about</a:t>
            </a:r>
            <a:r>
              <a:rPr lang="de-DE" sz="2000" b="1" dirty="0">
                <a:solidFill>
                  <a:schemeClr val="tx2"/>
                </a:solidFill>
              </a:rPr>
              <a:t> Beuys </a:t>
            </a:r>
            <a:r>
              <a:rPr lang="de-DE" sz="2000" b="1" dirty="0" err="1">
                <a:solidFill>
                  <a:schemeClr val="tx2"/>
                </a:solidFill>
              </a:rPr>
              <a:t>and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his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artwork</a:t>
            </a:r>
            <a:r>
              <a:rPr lang="de-DE" sz="2000" b="1" dirty="0">
                <a:solidFill>
                  <a:schemeClr val="tx2"/>
                </a:solidFill>
              </a:rPr>
              <a:t>. </a:t>
            </a:r>
            <a:br>
              <a:rPr lang="de-DE" sz="2000" b="1" dirty="0">
                <a:solidFill>
                  <a:schemeClr val="tx2"/>
                </a:solidFill>
              </a:rPr>
            </a:br>
            <a:endParaRPr lang="de-DE" sz="2000" b="1" dirty="0">
              <a:solidFill>
                <a:schemeClr val="tx2"/>
              </a:solidFill>
            </a:endParaRPr>
          </a:p>
          <a:p>
            <a:r>
              <a:rPr lang="de-DE" sz="2000" b="1" dirty="0" err="1">
                <a:solidFill>
                  <a:schemeClr val="tx2"/>
                </a:solidFill>
              </a:rPr>
              <a:t>Which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topics</a:t>
            </a:r>
            <a:r>
              <a:rPr lang="de-DE" sz="2000" b="1" dirty="0">
                <a:solidFill>
                  <a:schemeClr val="tx2"/>
                </a:solidFill>
              </a:rPr>
              <a:t> was he </a:t>
            </a:r>
            <a:r>
              <a:rPr lang="de-DE" sz="2000" b="1" dirty="0" err="1">
                <a:solidFill>
                  <a:schemeClr val="tx2"/>
                </a:solidFill>
              </a:rPr>
              <a:t>passionate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about</a:t>
            </a:r>
            <a:r>
              <a:rPr lang="de-DE" sz="2000" b="1" dirty="0">
                <a:solidFill>
                  <a:schemeClr val="tx2"/>
                </a:solidFill>
              </a:rPr>
              <a:t>?</a:t>
            </a:r>
          </a:p>
          <a:p>
            <a:endParaRPr lang="de-DE" sz="2000" b="1" dirty="0">
              <a:solidFill>
                <a:schemeClr val="tx2"/>
              </a:solidFill>
            </a:endParaRPr>
          </a:p>
          <a:p>
            <a:r>
              <a:rPr lang="de-DE" sz="2000" b="1" dirty="0" err="1">
                <a:solidFill>
                  <a:schemeClr val="tx2"/>
                </a:solidFill>
              </a:rPr>
              <a:t>What</a:t>
            </a:r>
            <a:r>
              <a:rPr lang="de-DE" sz="2000" b="1" dirty="0">
                <a:solidFill>
                  <a:schemeClr val="tx2"/>
                </a:solidFill>
              </a:rPr>
              <a:t> do </a:t>
            </a:r>
            <a:r>
              <a:rPr lang="de-DE" sz="2000" b="1" dirty="0" err="1">
                <a:solidFill>
                  <a:schemeClr val="tx2"/>
                </a:solidFill>
              </a:rPr>
              <a:t>you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think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were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the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causes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that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br>
              <a:rPr lang="de-DE" sz="2000" b="1" dirty="0">
                <a:solidFill>
                  <a:schemeClr val="tx2"/>
                </a:solidFill>
              </a:rPr>
            </a:br>
            <a:r>
              <a:rPr lang="de-DE" sz="2000" b="1" dirty="0" err="1">
                <a:solidFill>
                  <a:schemeClr val="tx2"/>
                </a:solidFill>
              </a:rPr>
              <a:t>informed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his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work</a:t>
            </a:r>
            <a:r>
              <a:rPr lang="de-DE" sz="2000" b="1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47" name="Graphic 59" descr="Gold bars with solid fill">
            <a:extLst>
              <a:ext uri="{FF2B5EF4-FFF2-40B4-BE49-F238E27FC236}">
                <a16:creationId xmlns:a16="http://schemas.microsoft.com/office/drawing/2014/main" id="{8BAB8E85-4727-8649-85DE-A41B39202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178" y="375034"/>
            <a:ext cx="511832" cy="511832"/>
          </a:xfrm>
          <a:prstGeom prst="rect">
            <a:avLst/>
          </a:prstGeom>
        </p:spPr>
      </p:pic>
      <p:pic>
        <p:nvPicPr>
          <p:cNvPr id="21" name="Graphic 20" descr="Camera with solid fill">
            <a:extLst>
              <a:ext uri="{FF2B5EF4-FFF2-40B4-BE49-F238E27FC236}">
                <a16:creationId xmlns:a16="http://schemas.microsoft.com/office/drawing/2014/main" id="{5898D0BA-4145-9F42-A5F3-2880E65BB5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7108" y="1115592"/>
            <a:ext cx="665475" cy="665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A8AA022-7F05-954E-B5ED-3BC851088220}"/>
              </a:ext>
            </a:extLst>
          </p:cNvPr>
          <p:cNvSpPr txBox="1"/>
          <p:nvPr/>
        </p:nvSpPr>
        <p:spPr>
          <a:xfrm>
            <a:off x="5421338" y="1503269"/>
            <a:ext cx="989373" cy="25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0432FF"/>
                </a:solidFill>
              </a:rPr>
              <a:t>Screenshot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C0FE6E-1748-474E-99DD-2597BAD90218}"/>
              </a:ext>
            </a:extLst>
          </p:cNvPr>
          <p:cNvSpPr/>
          <p:nvPr/>
        </p:nvSpPr>
        <p:spPr>
          <a:xfrm>
            <a:off x="7487245" y="427618"/>
            <a:ext cx="1129982" cy="105608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900" b="1" dirty="0"/>
              <a:t>How to Explain Pictures to a Dead Hare. </a:t>
            </a:r>
          </a:p>
        </p:txBody>
      </p:sp>
      <p:pic>
        <p:nvPicPr>
          <p:cNvPr id="44" name="Graphic 63" descr="Rabbit outline">
            <a:extLst>
              <a:ext uri="{FF2B5EF4-FFF2-40B4-BE49-F238E27FC236}">
                <a16:creationId xmlns:a16="http://schemas.microsoft.com/office/drawing/2014/main" id="{19744800-F207-1F4E-864F-5F4AF7FDB4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6936" y="306589"/>
            <a:ext cx="511832" cy="511832"/>
          </a:xfrm>
          <a:prstGeom prst="rect">
            <a:avLst/>
          </a:prstGeom>
        </p:spPr>
      </p:pic>
      <p:pic>
        <p:nvPicPr>
          <p:cNvPr id="46" name="Graphic 58" descr="Beehive with solid fill">
            <a:extLst>
              <a:ext uri="{FF2B5EF4-FFF2-40B4-BE49-F238E27FC236}">
                <a16:creationId xmlns:a16="http://schemas.microsoft.com/office/drawing/2014/main" id="{E34FE927-1F6A-914F-BACE-F1048DF952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79373" y="1034335"/>
            <a:ext cx="555141" cy="530381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8051430-E852-CB41-A9EF-8E707AAF15A1}"/>
              </a:ext>
            </a:extLst>
          </p:cNvPr>
          <p:cNvSpPr/>
          <p:nvPr/>
        </p:nvSpPr>
        <p:spPr>
          <a:xfrm>
            <a:off x="7119838" y="1671786"/>
            <a:ext cx="1078344" cy="100036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100" b="1" dirty="0"/>
              <a:t>The Fat Corner.</a:t>
            </a:r>
          </a:p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11" name="Graphic 10" descr="Landing outline">
            <a:extLst>
              <a:ext uri="{FF2B5EF4-FFF2-40B4-BE49-F238E27FC236}">
                <a16:creationId xmlns:a16="http://schemas.microsoft.com/office/drawing/2014/main" id="{85308A3D-A6A4-8842-8DA6-F8D6E9FD29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34028" y="1447907"/>
            <a:ext cx="570272" cy="57027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6A7592D-30C5-C644-B3A0-B8CE8E9CFF71}"/>
              </a:ext>
            </a:extLst>
          </p:cNvPr>
          <p:cNvSpPr/>
          <p:nvPr/>
        </p:nvSpPr>
        <p:spPr>
          <a:xfrm>
            <a:off x="7805501" y="2631635"/>
            <a:ext cx="1078344" cy="108306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900" b="1" dirty="0"/>
              <a:t>I Like America and America Likes me.</a:t>
            </a:r>
          </a:p>
        </p:txBody>
      </p:sp>
      <p:pic>
        <p:nvPicPr>
          <p:cNvPr id="38" name="Graphic 9" descr="Ambulance outline">
            <a:extLst>
              <a:ext uri="{FF2B5EF4-FFF2-40B4-BE49-F238E27FC236}">
                <a16:creationId xmlns:a16="http://schemas.microsoft.com/office/drawing/2014/main" id="{700047FF-B228-DD46-9BF6-96E2724AAE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41434" y="2917643"/>
            <a:ext cx="484822" cy="511044"/>
          </a:xfrm>
          <a:prstGeom prst="rect">
            <a:avLst/>
          </a:prstGeom>
        </p:spPr>
      </p:pic>
      <p:pic>
        <p:nvPicPr>
          <p:cNvPr id="40" name="Graphic 8" descr="Wolf outline">
            <a:extLst>
              <a:ext uri="{FF2B5EF4-FFF2-40B4-BE49-F238E27FC236}">
                <a16:creationId xmlns:a16="http://schemas.microsoft.com/office/drawing/2014/main" id="{D93F6292-EFA3-B74F-96CC-8BCB108EA1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47828" y="3200564"/>
            <a:ext cx="511044" cy="511044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EAC5138-DA9F-1142-9B21-89B707D6DDC3}"/>
              </a:ext>
            </a:extLst>
          </p:cNvPr>
          <p:cNvSpPr/>
          <p:nvPr/>
        </p:nvSpPr>
        <p:spPr>
          <a:xfrm>
            <a:off x="7248675" y="3887804"/>
            <a:ext cx="997326" cy="95953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200" b="1" dirty="0"/>
              <a:t>7000 Oaks.</a:t>
            </a:r>
          </a:p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48" name="Graphic 5" descr="Tree With Roots outline">
            <a:extLst>
              <a:ext uri="{FF2B5EF4-FFF2-40B4-BE49-F238E27FC236}">
                <a16:creationId xmlns:a16="http://schemas.microsoft.com/office/drawing/2014/main" id="{CAA66A1F-6811-0D43-BB9C-F69AD8D76A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86466" y="4440575"/>
            <a:ext cx="453387" cy="453387"/>
          </a:xfrm>
          <a:prstGeom prst="rect">
            <a:avLst/>
          </a:prstGeom>
        </p:spPr>
      </p:pic>
      <p:pic>
        <p:nvPicPr>
          <p:cNvPr id="50" name="Graphic 7" descr="Children outline">
            <a:extLst>
              <a:ext uri="{FF2B5EF4-FFF2-40B4-BE49-F238E27FC236}">
                <a16:creationId xmlns:a16="http://schemas.microsoft.com/office/drawing/2014/main" id="{B954914F-1141-D945-9F17-8D447E0353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90585" y="4340527"/>
            <a:ext cx="506812" cy="506812"/>
          </a:xfrm>
          <a:prstGeom prst="rect">
            <a:avLst/>
          </a:prstGeom>
        </p:spPr>
      </p:pic>
      <p:pic>
        <p:nvPicPr>
          <p:cNvPr id="52" name="Graphic 8" descr="City outline">
            <a:extLst>
              <a:ext uri="{FF2B5EF4-FFF2-40B4-BE49-F238E27FC236}">
                <a16:creationId xmlns:a16="http://schemas.microsoft.com/office/drawing/2014/main" id="{CC453CEA-49EE-5F44-937D-14D50133E2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086466" y="3694322"/>
            <a:ext cx="479189" cy="479189"/>
          </a:xfrm>
          <a:prstGeom prst="rect">
            <a:avLst/>
          </a:prstGeom>
        </p:spPr>
      </p:pic>
      <p:pic>
        <p:nvPicPr>
          <p:cNvPr id="13" name="Graphic 12" descr="Earth globe: Americas with solid fill">
            <a:extLst>
              <a:ext uri="{FF2B5EF4-FFF2-40B4-BE49-F238E27FC236}">
                <a16:creationId xmlns:a16="http://schemas.microsoft.com/office/drawing/2014/main" id="{CFA36FFD-FD0A-2B47-87BF-98A85C52683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15856" y="1852686"/>
            <a:ext cx="501064" cy="5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1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16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53" y="120502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Causes that matter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547823" y="7303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1BB87-BD3E-3940-B162-23B6AEC8C88F}"/>
              </a:ext>
            </a:extLst>
          </p:cNvPr>
          <p:cNvSpPr txBox="1"/>
          <p:nvPr/>
        </p:nvSpPr>
        <p:spPr>
          <a:xfrm>
            <a:off x="907021" y="1019285"/>
            <a:ext cx="8376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LET‘S BRING OUR IDEAS TOGETHER. WHICH CAUSES 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INFORMED BEUYS‘ ART?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685166" y="711508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4 MIN</a:t>
            </a:r>
            <a:endParaRPr lang="en-US" sz="1400" b="1" dirty="0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5D24569C-8E4A-C246-B3E1-9AF84AD9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03" y="2116303"/>
            <a:ext cx="2191255" cy="1881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154B82-16B6-DE42-B57D-8144C439C1B1}"/>
              </a:ext>
            </a:extLst>
          </p:cNvPr>
          <p:cNvCxnSpPr/>
          <p:nvPr/>
        </p:nvCxnSpPr>
        <p:spPr>
          <a:xfrm flipH="1" flipV="1">
            <a:off x="2666550" y="1947775"/>
            <a:ext cx="1219200" cy="394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0457CCE-AAFF-5A46-8C23-1D4EBA1DF3ED}"/>
              </a:ext>
            </a:extLst>
          </p:cNvPr>
          <p:cNvCxnSpPr/>
          <p:nvPr/>
        </p:nvCxnSpPr>
        <p:spPr>
          <a:xfrm flipV="1">
            <a:off x="2933250" y="3769407"/>
            <a:ext cx="6858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52773DF-7948-6F47-98AE-F29379840BCE}"/>
              </a:ext>
            </a:extLst>
          </p:cNvPr>
          <p:cNvCxnSpPr/>
          <p:nvPr/>
        </p:nvCxnSpPr>
        <p:spPr>
          <a:xfrm>
            <a:off x="4924159" y="4004477"/>
            <a:ext cx="11430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146F6DA-0C85-4747-9DE0-ADF7A836A6A0}"/>
              </a:ext>
            </a:extLst>
          </p:cNvPr>
          <p:cNvCxnSpPr/>
          <p:nvPr/>
        </p:nvCxnSpPr>
        <p:spPr>
          <a:xfrm flipV="1">
            <a:off x="5835971" y="2669839"/>
            <a:ext cx="932945" cy="28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63CE787-24FB-834C-B80A-5933C39B8197}"/>
              </a:ext>
            </a:extLst>
          </p:cNvPr>
          <p:cNvCxnSpPr/>
          <p:nvPr/>
        </p:nvCxnSpPr>
        <p:spPr>
          <a:xfrm flipV="1">
            <a:off x="4771759" y="1817353"/>
            <a:ext cx="1524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Raised hand with solid fill">
            <a:extLst>
              <a:ext uri="{FF2B5EF4-FFF2-40B4-BE49-F238E27FC236}">
                <a16:creationId xmlns:a16="http://schemas.microsoft.com/office/drawing/2014/main" id="{DCAA3CB4-4B62-EC41-B737-41D17BA43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110" y="1070697"/>
            <a:ext cx="417035" cy="417035"/>
          </a:xfrm>
          <a:prstGeom prst="rect">
            <a:avLst/>
          </a:prstGeom>
        </p:spPr>
      </p:pic>
      <p:pic>
        <p:nvPicPr>
          <p:cNvPr id="61" name="Picture 60" descr="Graphical user interface&#10;&#10;Description automatically generated">
            <a:extLst>
              <a:ext uri="{FF2B5EF4-FFF2-40B4-BE49-F238E27FC236}">
                <a16:creationId xmlns:a16="http://schemas.microsoft.com/office/drawing/2014/main" id="{2EC05A0E-B139-C246-A4D7-BFA7D0B9D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734912"/>
            <a:ext cx="1987550" cy="568745"/>
          </a:xfrm>
          <a:prstGeom prst="rect">
            <a:avLst/>
          </a:prstGeom>
        </p:spPr>
      </p:pic>
      <p:pic>
        <p:nvPicPr>
          <p:cNvPr id="13" name="Graphic 12" descr="Earth globe: Americas with solid fill">
            <a:extLst>
              <a:ext uri="{FF2B5EF4-FFF2-40B4-BE49-F238E27FC236}">
                <a16:creationId xmlns:a16="http://schemas.microsoft.com/office/drawing/2014/main" id="{CFA36FFD-FD0A-2B47-87BF-98A85C526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8220" y="3586943"/>
            <a:ext cx="533400" cy="533400"/>
          </a:xfrm>
          <a:prstGeom prst="rect">
            <a:avLst/>
          </a:prstGeom>
        </p:spPr>
      </p:pic>
      <p:pic>
        <p:nvPicPr>
          <p:cNvPr id="47" name="Graphic 59" descr="Gold bars with solid fill">
            <a:extLst>
              <a:ext uri="{FF2B5EF4-FFF2-40B4-BE49-F238E27FC236}">
                <a16:creationId xmlns:a16="http://schemas.microsoft.com/office/drawing/2014/main" id="{8BAB8E85-4727-8649-85DE-A41B392020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81300" y="2596603"/>
            <a:ext cx="622300" cy="622300"/>
          </a:xfrm>
          <a:prstGeom prst="rect">
            <a:avLst/>
          </a:prstGeom>
        </p:spPr>
      </p:pic>
      <p:pic>
        <p:nvPicPr>
          <p:cNvPr id="48" name="Graphic 5" descr="Tree With Roots outline">
            <a:extLst>
              <a:ext uri="{FF2B5EF4-FFF2-40B4-BE49-F238E27FC236}">
                <a16:creationId xmlns:a16="http://schemas.microsoft.com/office/drawing/2014/main" id="{CAA66A1F-6811-0D43-BB9C-F69AD8D76A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97690" y="2139968"/>
            <a:ext cx="547898" cy="547898"/>
          </a:xfrm>
          <a:prstGeom prst="rect">
            <a:avLst/>
          </a:prstGeom>
        </p:spPr>
      </p:pic>
      <p:pic>
        <p:nvPicPr>
          <p:cNvPr id="50" name="Graphic 7" descr="Children outline">
            <a:extLst>
              <a:ext uri="{FF2B5EF4-FFF2-40B4-BE49-F238E27FC236}">
                <a16:creationId xmlns:a16="http://schemas.microsoft.com/office/drawing/2014/main" id="{B954914F-1141-D945-9F17-8D447E035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49437" y="3271129"/>
            <a:ext cx="631628" cy="6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5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3691669-D473-7845-ADA6-BC5959FFEB4B}"/>
              </a:ext>
            </a:extLst>
          </p:cNvPr>
          <p:cNvSpPr/>
          <p:nvPr/>
        </p:nvSpPr>
        <p:spPr>
          <a:xfrm>
            <a:off x="5250480" y="3965366"/>
            <a:ext cx="3615092" cy="740656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E54E9EA-66AC-DD4C-8D85-EB6063D93B37}"/>
              </a:ext>
            </a:extLst>
          </p:cNvPr>
          <p:cNvSpPr/>
          <p:nvPr/>
        </p:nvSpPr>
        <p:spPr>
          <a:xfrm>
            <a:off x="5286545" y="1638335"/>
            <a:ext cx="3412835" cy="740656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B4EE87C-84B1-7143-BC24-B1FFD9781A62}"/>
              </a:ext>
            </a:extLst>
          </p:cNvPr>
          <p:cNvSpPr/>
          <p:nvPr/>
        </p:nvSpPr>
        <p:spPr>
          <a:xfrm>
            <a:off x="4829897" y="2601680"/>
            <a:ext cx="3160118" cy="1149228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D8FD4F4-CDE1-554D-A040-A3C70062B253}"/>
              </a:ext>
            </a:extLst>
          </p:cNvPr>
          <p:cNvSpPr/>
          <p:nvPr/>
        </p:nvSpPr>
        <p:spPr>
          <a:xfrm>
            <a:off x="1010273" y="3884308"/>
            <a:ext cx="2978572" cy="946157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2D3D811-7661-9D46-9676-D52FB820A513}"/>
              </a:ext>
            </a:extLst>
          </p:cNvPr>
          <p:cNvSpPr/>
          <p:nvPr/>
        </p:nvSpPr>
        <p:spPr>
          <a:xfrm>
            <a:off x="221257" y="2775027"/>
            <a:ext cx="3092513" cy="925176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8F7653A-5C27-0541-849C-282CF5219823}"/>
              </a:ext>
            </a:extLst>
          </p:cNvPr>
          <p:cNvSpPr/>
          <p:nvPr/>
        </p:nvSpPr>
        <p:spPr>
          <a:xfrm>
            <a:off x="1024036" y="1814318"/>
            <a:ext cx="3412835" cy="740656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17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53" y="120502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Causes that matter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547823" y="7303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1BB87-BD3E-3940-B162-23B6AEC8C88F}"/>
              </a:ext>
            </a:extLst>
          </p:cNvPr>
          <p:cNvSpPr txBox="1"/>
          <p:nvPr/>
        </p:nvSpPr>
        <p:spPr>
          <a:xfrm>
            <a:off x="907021" y="1019285"/>
            <a:ext cx="8376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TOGETHER WITH A PARTNER, DISCUSS THE QUESTIONS &amp; IDENTIFY THE 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CAUSES YOU‘RE PASSIONATE ABOUT.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685166" y="711508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8 MIN</a:t>
            </a:r>
            <a:endParaRPr lang="en-US" sz="1400" b="1" dirty="0"/>
          </a:p>
        </p:txBody>
      </p:sp>
      <p:pic>
        <p:nvPicPr>
          <p:cNvPr id="3" name="Graphic 2" descr="Chat with solid fill">
            <a:extLst>
              <a:ext uri="{FF2B5EF4-FFF2-40B4-BE49-F238E27FC236}">
                <a16:creationId xmlns:a16="http://schemas.microsoft.com/office/drawing/2014/main" id="{AA32F05D-6A2C-7D45-A148-DC1756292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918" y="983242"/>
            <a:ext cx="500063" cy="500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DB2338-A6BE-F945-9E57-21C82083216A}"/>
              </a:ext>
            </a:extLst>
          </p:cNvPr>
          <p:cNvSpPr txBox="1"/>
          <p:nvPr/>
        </p:nvSpPr>
        <p:spPr>
          <a:xfrm>
            <a:off x="1030983" y="3926672"/>
            <a:ext cx="2957861" cy="804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WHICH CAUSE MOTIVATES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YOU TO GET OUT OF BED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EVERY DAY?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6C8C4-AFAC-6348-9DB5-63CC9EB5950F}"/>
              </a:ext>
            </a:extLst>
          </p:cNvPr>
          <p:cNvSpPr txBox="1"/>
          <p:nvPr/>
        </p:nvSpPr>
        <p:spPr>
          <a:xfrm>
            <a:off x="5300832" y="1728971"/>
            <a:ext cx="3384260" cy="559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WHICH PROBLEM WOULD YOU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LIKE TO FIGHT IN THE WORLD?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CADC5-80BB-014B-84EA-56551C5F4B0E}"/>
              </a:ext>
            </a:extLst>
          </p:cNvPr>
          <p:cNvSpPr txBox="1"/>
          <p:nvPr/>
        </p:nvSpPr>
        <p:spPr>
          <a:xfrm>
            <a:off x="4946527" y="2676896"/>
            <a:ext cx="3658144" cy="105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WHICH OF THESE CAUSES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DO YOU FOLLOW/LIKE/</a:t>
            </a:r>
          </a:p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POST ABOUT ON SOCIAL</a:t>
            </a:r>
          </a:p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MEDIA?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118ED-948C-5347-87A1-C0579CDFA2B1}"/>
              </a:ext>
            </a:extLst>
          </p:cNvPr>
          <p:cNvSpPr txBox="1"/>
          <p:nvPr/>
        </p:nvSpPr>
        <p:spPr>
          <a:xfrm>
            <a:off x="240307" y="2838341"/>
            <a:ext cx="3092513" cy="804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WHICH CAUSE COULD YOU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 IMAGINE WRITING A BOOK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ABOUT?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69F08-A832-3647-8E95-B057CE20B932}"/>
              </a:ext>
            </a:extLst>
          </p:cNvPr>
          <p:cNvSpPr txBox="1"/>
          <p:nvPr/>
        </p:nvSpPr>
        <p:spPr>
          <a:xfrm>
            <a:off x="1010272" y="1892870"/>
            <a:ext cx="3440365" cy="559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WHICH CAUSE IS RELEVANT TO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YOUR PERSONAL LIFE? WHY?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4BF25-CE1A-ED4A-A2CA-DCDA53BFC738}"/>
              </a:ext>
            </a:extLst>
          </p:cNvPr>
          <p:cNvSpPr txBox="1"/>
          <p:nvPr/>
        </p:nvSpPr>
        <p:spPr>
          <a:xfrm>
            <a:off x="5288406" y="4056002"/>
            <a:ext cx="3615092" cy="559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WHICH ACTIVIST INSPIRES YOU?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WHAT’S THEIR WORK ABOUT?</a:t>
            </a:r>
          </a:p>
        </p:txBody>
      </p:sp>
      <p:pic>
        <p:nvPicPr>
          <p:cNvPr id="46" name="Graphic 45" descr="Camera with solid fill">
            <a:extLst>
              <a:ext uri="{FF2B5EF4-FFF2-40B4-BE49-F238E27FC236}">
                <a16:creationId xmlns:a16="http://schemas.microsoft.com/office/drawing/2014/main" id="{8565E733-90E8-704C-95E2-4DF5299D1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2163" y="76985"/>
            <a:ext cx="665475" cy="66547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6A950FA-8907-6D41-877C-43977CB07B63}"/>
              </a:ext>
            </a:extLst>
          </p:cNvPr>
          <p:cNvSpPr txBox="1"/>
          <p:nvPr/>
        </p:nvSpPr>
        <p:spPr>
          <a:xfrm>
            <a:off x="7975401" y="655291"/>
            <a:ext cx="989373" cy="25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0432FF"/>
                </a:solidFill>
              </a:rPr>
              <a:t>Screenshot</a:t>
            </a:r>
          </a:p>
        </p:txBody>
      </p:sp>
      <p:pic>
        <p:nvPicPr>
          <p:cNvPr id="5" name="Graphic 4" descr="Home1 with solid fill">
            <a:extLst>
              <a:ext uri="{FF2B5EF4-FFF2-40B4-BE49-F238E27FC236}">
                <a16:creationId xmlns:a16="http://schemas.microsoft.com/office/drawing/2014/main" id="{D3129007-95FE-694E-BFB9-DF49FD684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4885" y="1740854"/>
            <a:ext cx="748718" cy="748718"/>
          </a:xfrm>
          <a:prstGeom prst="rect">
            <a:avLst/>
          </a:prstGeom>
        </p:spPr>
      </p:pic>
      <p:pic>
        <p:nvPicPr>
          <p:cNvPr id="13" name="Graphic 12" descr="Storytelling with solid fill">
            <a:extLst>
              <a:ext uri="{FF2B5EF4-FFF2-40B4-BE49-F238E27FC236}">
                <a16:creationId xmlns:a16="http://schemas.microsoft.com/office/drawing/2014/main" id="{A5FA63D6-17ED-B344-96AB-C56027895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3128" y="2746566"/>
            <a:ext cx="740656" cy="740656"/>
          </a:xfrm>
          <a:prstGeom prst="rect">
            <a:avLst/>
          </a:prstGeom>
        </p:spPr>
      </p:pic>
      <p:pic>
        <p:nvPicPr>
          <p:cNvPr id="16" name="Graphic 15" descr="Sleep with solid fill">
            <a:extLst>
              <a:ext uri="{FF2B5EF4-FFF2-40B4-BE49-F238E27FC236}">
                <a16:creationId xmlns:a16="http://schemas.microsoft.com/office/drawing/2014/main" id="{BC5FF4C8-3C9F-2344-B6B7-F5EB44A813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2229" y="3953775"/>
            <a:ext cx="688069" cy="688069"/>
          </a:xfrm>
          <a:prstGeom prst="rect">
            <a:avLst/>
          </a:prstGeom>
        </p:spPr>
      </p:pic>
      <p:pic>
        <p:nvPicPr>
          <p:cNvPr id="19" name="Graphic 18" descr="Boxing Glove with solid fill">
            <a:extLst>
              <a:ext uri="{FF2B5EF4-FFF2-40B4-BE49-F238E27FC236}">
                <a16:creationId xmlns:a16="http://schemas.microsoft.com/office/drawing/2014/main" id="{1EB193DD-7D39-F240-956E-1C22712118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82431" y="1649049"/>
            <a:ext cx="719228" cy="719228"/>
          </a:xfrm>
          <a:prstGeom prst="rect">
            <a:avLst/>
          </a:prstGeom>
        </p:spPr>
      </p:pic>
      <p:pic>
        <p:nvPicPr>
          <p:cNvPr id="21" name="Graphic 20" descr="Internet with solid fill">
            <a:extLst>
              <a:ext uri="{FF2B5EF4-FFF2-40B4-BE49-F238E27FC236}">
                <a16:creationId xmlns:a16="http://schemas.microsoft.com/office/drawing/2014/main" id="{8D963066-C30D-C344-BA6A-6C00B4DC32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63851" y="2780029"/>
            <a:ext cx="763655" cy="763655"/>
          </a:xfrm>
          <a:prstGeom prst="rect">
            <a:avLst/>
          </a:prstGeom>
        </p:spPr>
      </p:pic>
      <p:pic>
        <p:nvPicPr>
          <p:cNvPr id="28" name="Graphic 27" descr="Person with idea with solid fill">
            <a:extLst>
              <a:ext uri="{FF2B5EF4-FFF2-40B4-BE49-F238E27FC236}">
                <a16:creationId xmlns:a16="http://schemas.microsoft.com/office/drawing/2014/main" id="{C72A7562-67EE-C04A-9C09-BA6E9A14F6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5127" y="3887699"/>
            <a:ext cx="816532" cy="8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3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3691669-D473-7845-ADA6-BC5959FFEB4B}"/>
              </a:ext>
            </a:extLst>
          </p:cNvPr>
          <p:cNvSpPr/>
          <p:nvPr/>
        </p:nvSpPr>
        <p:spPr>
          <a:xfrm>
            <a:off x="5250480" y="3965366"/>
            <a:ext cx="3615092" cy="740656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E54E9EA-66AC-DD4C-8D85-EB6063D93B37}"/>
              </a:ext>
            </a:extLst>
          </p:cNvPr>
          <p:cNvSpPr/>
          <p:nvPr/>
        </p:nvSpPr>
        <p:spPr>
          <a:xfrm>
            <a:off x="5286545" y="1450521"/>
            <a:ext cx="3412835" cy="740656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B4EE87C-84B1-7143-BC24-B1FFD9781A62}"/>
              </a:ext>
            </a:extLst>
          </p:cNvPr>
          <p:cNvSpPr/>
          <p:nvPr/>
        </p:nvSpPr>
        <p:spPr>
          <a:xfrm>
            <a:off x="4829897" y="2601680"/>
            <a:ext cx="3160118" cy="1149228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D8FD4F4-CDE1-554D-A040-A3C70062B253}"/>
              </a:ext>
            </a:extLst>
          </p:cNvPr>
          <p:cNvSpPr/>
          <p:nvPr/>
        </p:nvSpPr>
        <p:spPr>
          <a:xfrm>
            <a:off x="1010273" y="3884309"/>
            <a:ext cx="3513974" cy="731078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2D3D811-7661-9D46-9676-D52FB820A513}"/>
              </a:ext>
            </a:extLst>
          </p:cNvPr>
          <p:cNvSpPr/>
          <p:nvPr/>
        </p:nvSpPr>
        <p:spPr>
          <a:xfrm>
            <a:off x="221257" y="2618143"/>
            <a:ext cx="3092513" cy="925176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8F7653A-5C27-0541-849C-282CF5219823}"/>
              </a:ext>
            </a:extLst>
          </p:cNvPr>
          <p:cNvSpPr/>
          <p:nvPr/>
        </p:nvSpPr>
        <p:spPr>
          <a:xfrm>
            <a:off x="1024036" y="1661165"/>
            <a:ext cx="3412835" cy="740656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18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53" y="120502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err="1"/>
              <a:t>Themen</a:t>
            </a:r>
            <a:r>
              <a:rPr lang="en-US" sz="2800" dirty="0"/>
              <a:t>, die </a:t>
            </a:r>
            <a:r>
              <a:rPr lang="en-US" sz="2800" dirty="0" err="1"/>
              <a:t>wichtig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!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547823" y="7303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1BB87-BD3E-3940-B162-23B6AEC8C88F}"/>
              </a:ext>
            </a:extLst>
          </p:cNvPr>
          <p:cNvSpPr txBox="1"/>
          <p:nvPr/>
        </p:nvSpPr>
        <p:spPr>
          <a:xfrm>
            <a:off x="907021" y="1019285"/>
            <a:ext cx="837672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b="1" dirty="0">
                <a:solidFill>
                  <a:schemeClr val="tx2"/>
                </a:solidFill>
              </a:rPr>
              <a:t>DISKUTIERT ZU ZWEIT DIE FRAGEN UND FINDET THEMEN, FÜR DIE IHR BRENNT!</a:t>
            </a:r>
            <a:endParaRPr lang="en-US" sz="13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685166" y="711508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8 MIN</a:t>
            </a:r>
            <a:endParaRPr lang="en-US" sz="1400" b="1" dirty="0"/>
          </a:p>
        </p:txBody>
      </p:sp>
      <p:pic>
        <p:nvPicPr>
          <p:cNvPr id="3" name="Graphic 2" descr="Chat with solid fill">
            <a:extLst>
              <a:ext uri="{FF2B5EF4-FFF2-40B4-BE49-F238E27FC236}">
                <a16:creationId xmlns:a16="http://schemas.microsoft.com/office/drawing/2014/main" id="{AA32F05D-6A2C-7D45-A148-DC1756292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918" y="983242"/>
            <a:ext cx="500063" cy="500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DB2338-A6BE-F945-9E57-21C82083216A}"/>
              </a:ext>
            </a:extLst>
          </p:cNvPr>
          <p:cNvSpPr txBox="1"/>
          <p:nvPr/>
        </p:nvSpPr>
        <p:spPr>
          <a:xfrm>
            <a:off x="1030983" y="3926672"/>
            <a:ext cx="3493264" cy="559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WELCHES THEMA MOTIVIERT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DICH, MORGENS AUFZUSTEHEN?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6C8C4-AFAC-6348-9DB5-63CC9EB5950F}"/>
              </a:ext>
            </a:extLst>
          </p:cNvPr>
          <p:cNvSpPr txBox="1"/>
          <p:nvPr/>
        </p:nvSpPr>
        <p:spPr>
          <a:xfrm>
            <a:off x="5300832" y="1541157"/>
            <a:ext cx="3257623" cy="559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WELCHES PROBLEM WÜRDEST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DU GERN BEKÄMPFEN?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CADC5-80BB-014B-84EA-56551C5F4B0E}"/>
              </a:ext>
            </a:extLst>
          </p:cNvPr>
          <p:cNvSpPr txBox="1"/>
          <p:nvPr/>
        </p:nvSpPr>
        <p:spPr>
          <a:xfrm>
            <a:off x="4942045" y="2651054"/>
            <a:ext cx="3658144" cy="105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WELCHE DIESER THEMEN</a:t>
            </a:r>
          </a:p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LIKEST DU AUF SOCIAL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MEDIA? ÜBER WELCHE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POSTEST DU SELBST?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118ED-948C-5347-87A1-C0579CDFA2B1}"/>
              </a:ext>
            </a:extLst>
          </p:cNvPr>
          <p:cNvSpPr txBox="1"/>
          <p:nvPr/>
        </p:nvSpPr>
        <p:spPr>
          <a:xfrm>
            <a:off x="240307" y="2681457"/>
            <a:ext cx="2938625" cy="804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ÜBER WELCHES THEMA 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KÖNNTEST DU EIN GANZES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BUCH SCHREIBEN?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69F08-A832-3647-8E95-B057CE20B932}"/>
              </a:ext>
            </a:extLst>
          </p:cNvPr>
          <p:cNvSpPr txBox="1"/>
          <p:nvPr/>
        </p:nvSpPr>
        <p:spPr>
          <a:xfrm>
            <a:off x="1010272" y="1739717"/>
            <a:ext cx="3084499" cy="559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WELCHES THEMA SPIELT IN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DEINEM LEBEN EINE ROLLE?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4BF25-CE1A-ED4A-A2CA-DCDA53BFC738}"/>
              </a:ext>
            </a:extLst>
          </p:cNvPr>
          <p:cNvSpPr txBox="1"/>
          <p:nvPr/>
        </p:nvSpPr>
        <p:spPr>
          <a:xfrm>
            <a:off x="5288406" y="4056002"/>
            <a:ext cx="3086101" cy="559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tx2"/>
                </a:solidFill>
              </a:rPr>
              <a:t>WELCHE*R AKTIVIST*IN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INSPIRIERT DICH? WARUM?</a:t>
            </a:r>
          </a:p>
        </p:txBody>
      </p:sp>
      <p:pic>
        <p:nvPicPr>
          <p:cNvPr id="46" name="Graphic 45" descr="Camera with solid fill">
            <a:extLst>
              <a:ext uri="{FF2B5EF4-FFF2-40B4-BE49-F238E27FC236}">
                <a16:creationId xmlns:a16="http://schemas.microsoft.com/office/drawing/2014/main" id="{8565E733-90E8-704C-95E2-4DF5299D1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8159" y="254351"/>
            <a:ext cx="578306" cy="57830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6A950FA-8907-6D41-877C-43977CB07B63}"/>
              </a:ext>
            </a:extLst>
          </p:cNvPr>
          <p:cNvSpPr txBox="1"/>
          <p:nvPr/>
        </p:nvSpPr>
        <p:spPr>
          <a:xfrm>
            <a:off x="7012625" y="757267"/>
            <a:ext cx="989373" cy="25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0432FF"/>
                </a:solidFill>
              </a:rPr>
              <a:t>Screenshot</a:t>
            </a:r>
          </a:p>
        </p:txBody>
      </p:sp>
      <p:pic>
        <p:nvPicPr>
          <p:cNvPr id="5" name="Graphic 4" descr="Home1 with solid fill">
            <a:extLst>
              <a:ext uri="{FF2B5EF4-FFF2-40B4-BE49-F238E27FC236}">
                <a16:creationId xmlns:a16="http://schemas.microsoft.com/office/drawing/2014/main" id="{D3129007-95FE-694E-BFB9-DF49FD684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4885" y="1587701"/>
            <a:ext cx="748718" cy="748718"/>
          </a:xfrm>
          <a:prstGeom prst="rect">
            <a:avLst/>
          </a:prstGeom>
        </p:spPr>
      </p:pic>
      <p:pic>
        <p:nvPicPr>
          <p:cNvPr id="13" name="Graphic 12" descr="Storytelling with solid fill">
            <a:extLst>
              <a:ext uri="{FF2B5EF4-FFF2-40B4-BE49-F238E27FC236}">
                <a16:creationId xmlns:a16="http://schemas.microsoft.com/office/drawing/2014/main" id="{A5FA63D6-17ED-B344-96AB-C56027895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3128" y="2589682"/>
            <a:ext cx="740656" cy="740656"/>
          </a:xfrm>
          <a:prstGeom prst="rect">
            <a:avLst/>
          </a:prstGeom>
        </p:spPr>
      </p:pic>
      <p:pic>
        <p:nvPicPr>
          <p:cNvPr id="16" name="Graphic 15" descr="Sleep with solid fill">
            <a:extLst>
              <a:ext uri="{FF2B5EF4-FFF2-40B4-BE49-F238E27FC236}">
                <a16:creationId xmlns:a16="http://schemas.microsoft.com/office/drawing/2014/main" id="{BC5FF4C8-3C9F-2344-B6B7-F5EB44A813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2229" y="3953775"/>
            <a:ext cx="688069" cy="688069"/>
          </a:xfrm>
          <a:prstGeom prst="rect">
            <a:avLst/>
          </a:prstGeom>
        </p:spPr>
      </p:pic>
      <p:pic>
        <p:nvPicPr>
          <p:cNvPr id="19" name="Graphic 18" descr="Boxing Glove with solid fill">
            <a:extLst>
              <a:ext uri="{FF2B5EF4-FFF2-40B4-BE49-F238E27FC236}">
                <a16:creationId xmlns:a16="http://schemas.microsoft.com/office/drawing/2014/main" id="{1EB193DD-7D39-F240-956E-1C22712118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82431" y="1461235"/>
            <a:ext cx="719228" cy="719228"/>
          </a:xfrm>
          <a:prstGeom prst="rect">
            <a:avLst/>
          </a:prstGeom>
        </p:spPr>
      </p:pic>
      <p:pic>
        <p:nvPicPr>
          <p:cNvPr id="21" name="Graphic 20" descr="Internet with solid fill">
            <a:extLst>
              <a:ext uri="{FF2B5EF4-FFF2-40B4-BE49-F238E27FC236}">
                <a16:creationId xmlns:a16="http://schemas.microsoft.com/office/drawing/2014/main" id="{8D963066-C30D-C344-BA6A-6C00B4DC32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63851" y="2780029"/>
            <a:ext cx="763655" cy="763655"/>
          </a:xfrm>
          <a:prstGeom prst="rect">
            <a:avLst/>
          </a:prstGeom>
        </p:spPr>
      </p:pic>
      <p:pic>
        <p:nvPicPr>
          <p:cNvPr id="28" name="Graphic 27" descr="Person with idea with solid fill">
            <a:extLst>
              <a:ext uri="{FF2B5EF4-FFF2-40B4-BE49-F238E27FC236}">
                <a16:creationId xmlns:a16="http://schemas.microsoft.com/office/drawing/2014/main" id="{C72A7562-67EE-C04A-9C09-BA6E9A14F6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5127" y="3887699"/>
            <a:ext cx="816532" cy="816532"/>
          </a:xfrm>
          <a:prstGeom prst="rect">
            <a:avLst/>
          </a:prstGeom>
        </p:spPr>
      </p:pic>
      <p:sp>
        <p:nvSpPr>
          <p:cNvPr id="29" name="Heart 28">
            <a:extLst>
              <a:ext uri="{FF2B5EF4-FFF2-40B4-BE49-F238E27FC236}">
                <a16:creationId xmlns:a16="http://schemas.microsoft.com/office/drawing/2014/main" id="{B9928221-3FB2-C445-8964-EC9C3D91746D}"/>
              </a:ext>
            </a:extLst>
          </p:cNvPr>
          <p:cNvSpPr/>
          <p:nvPr/>
        </p:nvSpPr>
        <p:spPr>
          <a:xfrm>
            <a:off x="8071534" y="113601"/>
            <a:ext cx="948288" cy="796787"/>
          </a:xfrm>
          <a:prstGeom prst="heart">
            <a:avLst/>
          </a:prstGeom>
          <a:blipFill>
            <a:blip r:embed="rId18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23548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19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53" y="120502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OUR PERSONAL ART PROJECTS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547823" y="7303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1BB87-BD3E-3940-B162-23B6AEC8C88F}"/>
              </a:ext>
            </a:extLst>
          </p:cNvPr>
          <p:cNvSpPr txBox="1"/>
          <p:nvPr/>
        </p:nvSpPr>
        <p:spPr>
          <a:xfrm>
            <a:off x="855669" y="1082328"/>
            <a:ext cx="8376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WRITE YOUR NAME NEXT TO 2-3 TOPICS YOU‘RE MOST PASSIONATE ABOUT.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685166" y="711508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4 MIN</a:t>
            </a:r>
            <a:endParaRPr lang="en-US" sz="1400" b="1" dirty="0"/>
          </a:p>
        </p:txBody>
      </p:sp>
      <p:pic>
        <p:nvPicPr>
          <p:cNvPr id="19" name="Graphic 18" descr="Pen with solid fill">
            <a:extLst>
              <a:ext uri="{FF2B5EF4-FFF2-40B4-BE49-F238E27FC236}">
                <a16:creationId xmlns:a16="http://schemas.microsoft.com/office/drawing/2014/main" id="{E7502180-5C14-4F41-AF9E-DF3ABB6D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802" y="1077578"/>
            <a:ext cx="359198" cy="359198"/>
          </a:xfrm>
          <a:prstGeom prst="rect">
            <a:avLst/>
          </a:prstGeom>
        </p:spPr>
      </p:pic>
      <p:pic>
        <p:nvPicPr>
          <p:cNvPr id="3" name="Picture 2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B0167505-8436-724B-91C5-E34CA7049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23235"/>
            <a:ext cx="3618866" cy="2230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24974C-753C-1146-993A-D6E8E8379A6F}"/>
              </a:ext>
            </a:extLst>
          </p:cNvPr>
          <p:cNvSpPr txBox="1"/>
          <p:nvPr/>
        </p:nvSpPr>
        <p:spPr>
          <a:xfrm>
            <a:off x="2976851" y="1958407"/>
            <a:ext cx="3190297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b="1" dirty="0">
                <a:solidFill>
                  <a:schemeClr val="accent1"/>
                </a:solidFill>
              </a:rPr>
              <a:t>OUR BRAINSTORMING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133E3AC-FD46-F348-B38A-DA49AEA284AB}"/>
              </a:ext>
            </a:extLst>
          </p:cNvPr>
          <p:cNvSpPr/>
          <p:nvPr/>
        </p:nvSpPr>
        <p:spPr>
          <a:xfrm>
            <a:off x="1885633" y="1733550"/>
            <a:ext cx="5181600" cy="2973678"/>
          </a:xfrm>
          <a:prstGeom prst="roundRect">
            <a:avLst/>
          </a:prstGeom>
          <a:noFill/>
          <a:ln w="1079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05EEE3-9931-D844-BA68-9EEE0173A39C}"/>
              </a:ext>
            </a:extLst>
          </p:cNvPr>
          <p:cNvCxnSpPr>
            <a:cxnSpLocks/>
          </p:cNvCxnSpPr>
          <p:nvPr/>
        </p:nvCxnSpPr>
        <p:spPr>
          <a:xfrm flipH="1">
            <a:off x="7452089" y="1963353"/>
            <a:ext cx="629272" cy="156175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text, monitor&#10;&#10;Description automatically generated">
            <a:extLst>
              <a:ext uri="{FF2B5EF4-FFF2-40B4-BE49-F238E27FC236}">
                <a16:creationId xmlns:a16="http://schemas.microsoft.com/office/drawing/2014/main" id="{1DD256AB-86BE-E443-BD81-BF86A0C80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51" y="1696173"/>
            <a:ext cx="468237" cy="4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92508"/>
            <a:ext cx="8208960" cy="3671887"/>
          </a:xfrm>
        </p:spPr>
        <p:txBody>
          <a:bodyPr/>
          <a:lstStyle/>
          <a:p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Session 3</a:t>
            </a:r>
            <a:br>
              <a:rPr lang="de-DE" dirty="0"/>
            </a:br>
            <a:br>
              <a:rPr lang="de-DE" dirty="0"/>
            </a:br>
            <a:r>
              <a:rPr lang="de-DE" dirty="0" err="1">
                <a:solidFill>
                  <a:schemeClr val="tx2"/>
                </a:solidFill>
              </a:rPr>
              <a:t>Please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activate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</a:t>
            </a:fld>
            <a:endParaRPr lang="de-DE"/>
          </a:p>
        </p:txBody>
      </p:sp>
      <p:sp>
        <p:nvSpPr>
          <p:cNvPr id="7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80737" y="2093022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Freihandform: Form 100">
            <a:extLst>
              <a:ext uri="{FF2B5EF4-FFF2-40B4-BE49-F238E27FC236}">
                <a16:creationId xmlns:a16="http://schemas.microsoft.com/office/drawing/2014/main" id="{53CFB906-41C3-4A80-8663-E60A3B758822}"/>
              </a:ext>
            </a:extLst>
          </p:cNvPr>
          <p:cNvSpPr/>
          <p:nvPr/>
        </p:nvSpPr>
        <p:spPr>
          <a:xfrm>
            <a:off x="1021522" y="2581547"/>
            <a:ext cx="356180" cy="311102"/>
          </a:xfrm>
          <a:custGeom>
            <a:avLst/>
            <a:gdLst>
              <a:gd name="connsiteX0" fmla="*/ 356047 w 356180"/>
              <a:gd name="connsiteY0" fmla="*/ 277228 h 311102"/>
              <a:gd name="connsiteX1" fmla="*/ 323319 w 356180"/>
              <a:gd name="connsiteY1" fmla="*/ 311102 h 311102"/>
              <a:gd name="connsiteX2" fmla="*/ 32846 w 356180"/>
              <a:gd name="connsiteY2" fmla="*/ 311102 h 311102"/>
              <a:gd name="connsiteX3" fmla="*/ 119 w 356180"/>
              <a:gd name="connsiteY3" fmla="*/ 277228 h 311102"/>
              <a:gd name="connsiteX4" fmla="*/ 5340 w 356180"/>
              <a:gd name="connsiteY4" fmla="*/ 261565 h 311102"/>
              <a:gd name="connsiteX5" fmla="*/ 28262 w 356180"/>
              <a:gd name="connsiteY5" fmla="*/ 223362 h 311102"/>
              <a:gd name="connsiteX6" fmla="*/ 29408 w 356180"/>
              <a:gd name="connsiteY6" fmla="*/ 219541 h 311102"/>
              <a:gd name="connsiteX7" fmla="*/ 29408 w 356180"/>
              <a:gd name="connsiteY7" fmla="*/ 36293 h 311102"/>
              <a:gd name="connsiteX8" fmla="*/ 62263 w 356180"/>
              <a:gd name="connsiteY8" fmla="*/ 0 h 311102"/>
              <a:gd name="connsiteX9" fmla="*/ 293648 w 356180"/>
              <a:gd name="connsiteY9" fmla="*/ 0 h 311102"/>
              <a:gd name="connsiteX10" fmla="*/ 326503 w 356180"/>
              <a:gd name="connsiteY10" fmla="*/ 36293 h 311102"/>
              <a:gd name="connsiteX11" fmla="*/ 326503 w 356180"/>
              <a:gd name="connsiteY11" fmla="*/ 219796 h 311102"/>
              <a:gd name="connsiteX12" fmla="*/ 327649 w 356180"/>
              <a:gd name="connsiteY12" fmla="*/ 223744 h 311102"/>
              <a:gd name="connsiteX13" fmla="*/ 351844 w 356180"/>
              <a:gd name="connsiteY13" fmla="*/ 262584 h 311102"/>
              <a:gd name="connsiteX14" fmla="*/ 356046 w 356180"/>
              <a:gd name="connsiteY14" fmla="*/ 277228 h 311102"/>
              <a:gd name="connsiteX15" fmla="*/ 222972 w 356180"/>
              <a:gd name="connsiteY15" fmla="*/ 258636 h 311102"/>
              <a:gd name="connsiteX16" fmla="*/ 215076 w 356180"/>
              <a:gd name="connsiteY16" fmla="*/ 255453 h 311102"/>
              <a:gd name="connsiteX17" fmla="*/ 140835 w 356180"/>
              <a:gd name="connsiteY17" fmla="*/ 255453 h 311102"/>
              <a:gd name="connsiteX18" fmla="*/ 128499 w 356180"/>
              <a:gd name="connsiteY18" fmla="*/ 265402 h 311102"/>
              <a:gd name="connsiteX19" fmla="*/ 138448 w 356180"/>
              <a:gd name="connsiteY19" fmla="*/ 277738 h 311102"/>
              <a:gd name="connsiteX20" fmla="*/ 140834 w 356180"/>
              <a:gd name="connsiteY20" fmla="*/ 277738 h 311102"/>
              <a:gd name="connsiteX21" fmla="*/ 215076 w 356180"/>
              <a:gd name="connsiteY21" fmla="*/ 277738 h 311102"/>
              <a:gd name="connsiteX22" fmla="*/ 226283 w 356180"/>
              <a:gd name="connsiteY22" fmla="*/ 266532 h 311102"/>
              <a:gd name="connsiteX23" fmla="*/ 222972 w 356180"/>
              <a:gd name="connsiteY23" fmla="*/ 258636 h 311102"/>
              <a:gd name="connsiteX24" fmla="*/ 59079 w 356180"/>
              <a:gd name="connsiteY24" fmla="*/ 192290 h 311102"/>
              <a:gd name="connsiteX25" fmla="*/ 73851 w 356180"/>
              <a:gd name="connsiteY25" fmla="*/ 207062 h 311102"/>
              <a:gd name="connsiteX26" fmla="*/ 73978 w 356180"/>
              <a:gd name="connsiteY26" fmla="*/ 207062 h 311102"/>
              <a:gd name="connsiteX27" fmla="*/ 281932 w 356180"/>
              <a:gd name="connsiteY27" fmla="*/ 207062 h 311102"/>
              <a:gd name="connsiteX28" fmla="*/ 296831 w 356180"/>
              <a:gd name="connsiteY28" fmla="*/ 192417 h 311102"/>
              <a:gd name="connsiteX29" fmla="*/ 296831 w 356180"/>
              <a:gd name="connsiteY29" fmla="*/ 192290 h 311102"/>
              <a:gd name="connsiteX30" fmla="*/ 296831 w 356180"/>
              <a:gd name="connsiteY30" fmla="*/ 44061 h 311102"/>
              <a:gd name="connsiteX31" fmla="*/ 281932 w 356180"/>
              <a:gd name="connsiteY31" fmla="*/ 29162 h 311102"/>
              <a:gd name="connsiteX32" fmla="*/ 73979 w 356180"/>
              <a:gd name="connsiteY32" fmla="*/ 29162 h 311102"/>
              <a:gd name="connsiteX33" fmla="*/ 59079 w 356180"/>
              <a:gd name="connsiteY33" fmla="*/ 44061 h 311102"/>
              <a:gd name="connsiteX34" fmla="*/ 200177 w 356180"/>
              <a:gd name="connsiteY34" fmla="*/ 192290 h 311102"/>
              <a:gd name="connsiteX35" fmla="*/ 215203 w 356180"/>
              <a:gd name="connsiteY35" fmla="*/ 177519 h 311102"/>
              <a:gd name="connsiteX36" fmla="*/ 200432 w 356180"/>
              <a:gd name="connsiteY36" fmla="*/ 162493 h 311102"/>
              <a:gd name="connsiteX37" fmla="*/ 185406 w 356180"/>
              <a:gd name="connsiteY37" fmla="*/ 177264 h 311102"/>
              <a:gd name="connsiteX38" fmla="*/ 185406 w 356180"/>
              <a:gd name="connsiteY38" fmla="*/ 177391 h 311102"/>
              <a:gd name="connsiteX39" fmla="*/ 200178 w 356180"/>
              <a:gd name="connsiteY39" fmla="*/ 192290 h 311102"/>
              <a:gd name="connsiteX40" fmla="*/ 133321 w 356180"/>
              <a:gd name="connsiteY40" fmla="*/ 177391 h 311102"/>
              <a:gd name="connsiteX41" fmla="*/ 148221 w 356180"/>
              <a:gd name="connsiteY41" fmla="*/ 162491 h 311102"/>
              <a:gd name="connsiteX42" fmla="*/ 163120 w 356180"/>
              <a:gd name="connsiteY42" fmla="*/ 177391 h 311102"/>
              <a:gd name="connsiteX43" fmla="*/ 148221 w 356180"/>
              <a:gd name="connsiteY43" fmla="*/ 192290 h 311102"/>
              <a:gd name="connsiteX44" fmla="*/ 133321 w 356180"/>
              <a:gd name="connsiteY44" fmla="*/ 177391 h 311102"/>
              <a:gd name="connsiteX45" fmla="*/ 241182 w 356180"/>
              <a:gd name="connsiteY45" fmla="*/ 48009 h 311102"/>
              <a:gd name="connsiteX46" fmla="*/ 226919 w 356180"/>
              <a:gd name="connsiteY46" fmla="*/ 54758 h 311102"/>
              <a:gd name="connsiteX47" fmla="*/ 222335 w 356180"/>
              <a:gd name="connsiteY47" fmla="*/ 67492 h 311102"/>
              <a:gd name="connsiteX48" fmla="*/ 218897 w 356180"/>
              <a:gd name="connsiteY48" fmla="*/ 69912 h 311102"/>
              <a:gd name="connsiteX49" fmla="*/ 133321 w 356180"/>
              <a:gd name="connsiteY49" fmla="*/ 69912 h 311102"/>
              <a:gd name="connsiteX50" fmla="*/ 117913 w 356180"/>
              <a:gd name="connsiteY50" fmla="*/ 78317 h 311102"/>
              <a:gd name="connsiteX51" fmla="*/ 116003 w 356180"/>
              <a:gd name="connsiteY51" fmla="*/ 95126 h 311102"/>
              <a:gd name="connsiteX52" fmla="*/ 132175 w 356180"/>
              <a:gd name="connsiteY52" fmla="*/ 140333 h 311102"/>
              <a:gd name="connsiteX53" fmla="*/ 149239 w 356180"/>
              <a:gd name="connsiteY53" fmla="*/ 151667 h 311102"/>
              <a:gd name="connsiteX54" fmla="*/ 202469 w 356180"/>
              <a:gd name="connsiteY54" fmla="*/ 151667 h 311102"/>
              <a:gd name="connsiteX55" fmla="*/ 219915 w 356180"/>
              <a:gd name="connsiteY55" fmla="*/ 138933 h 311102"/>
              <a:gd name="connsiteX56" fmla="*/ 247804 w 356180"/>
              <a:gd name="connsiteY56" fmla="*/ 62526 h 311102"/>
              <a:gd name="connsiteX57" fmla="*/ 241182 w 356180"/>
              <a:gd name="connsiteY57" fmla="*/ 48136 h 3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56180" h="311102">
                <a:moveTo>
                  <a:pt x="356047" y="277228"/>
                </a:moveTo>
                <a:cubicBezTo>
                  <a:pt x="353627" y="306645"/>
                  <a:pt x="334525" y="311102"/>
                  <a:pt x="323319" y="311102"/>
                </a:cubicBezTo>
                <a:lnTo>
                  <a:pt x="32846" y="311102"/>
                </a:lnTo>
                <a:cubicBezTo>
                  <a:pt x="21768" y="311102"/>
                  <a:pt x="2666" y="306772"/>
                  <a:pt x="119" y="277228"/>
                </a:cubicBezTo>
                <a:cubicBezTo>
                  <a:pt x="-513" y="271495"/>
                  <a:pt x="1395" y="265773"/>
                  <a:pt x="5340" y="261565"/>
                </a:cubicBezTo>
                <a:lnTo>
                  <a:pt x="28262" y="223362"/>
                </a:lnTo>
                <a:cubicBezTo>
                  <a:pt x="29006" y="222226"/>
                  <a:pt x="29405" y="220899"/>
                  <a:pt x="29408" y="219541"/>
                </a:cubicBezTo>
                <a:lnTo>
                  <a:pt x="29408" y="36293"/>
                </a:lnTo>
                <a:cubicBezTo>
                  <a:pt x="28471" y="17203"/>
                  <a:pt x="43174" y="961"/>
                  <a:pt x="62263" y="0"/>
                </a:cubicBezTo>
                <a:lnTo>
                  <a:pt x="293648" y="0"/>
                </a:lnTo>
                <a:cubicBezTo>
                  <a:pt x="312737" y="961"/>
                  <a:pt x="327440" y="17203"/>
                  <a:pt x="326503" y="36293"/>
                </a:cubicBezTo>
                <a:lnTo>
                  <a:pt x="326503" y="219796"/>
                </a:lnTo>
                <a:cubicBezTo>
                  <a:pt x="326489" y="221196"/>
                  <a:pt x="326887" y="222569"/>
                  <a:pt x="327649" y="223744"/>
                </a:cubicBezTo>
                <a:lnTo>
                  <a:pt x="351844" y="262584"/>
                </a:lnTo>
                <a:cubicBezTo>
                  <a:pt x="355148" y="266706"/>
                  <a:pt x="356662" y="271981"/>
                  <a:pt x="356046" y="277228"/>
                </a:cubicBezTo>
                <a:moveTo>
                  <a:pt x="222972" y="258636"/>
                </a:moveTo>
                <a:cubicBezTo>
                  <a:pt x="220854" y="256589"/>
                  <a:pt x="218022" y="255448"/>
                  <a:pt x="215076" y="255453"/>
                </a:cubicBezTo>
                <a:lnTo>
                  <a:pt x="140835" y="255453"/>
                </a:lnTo>
                <a:cubicBezTo>
                  <a:pt x="134681" y="254794"/>
                  <a:pt x="129158" y="259248"/>
                  <a:pt x="128499" y="265402"/>
                </a:cubicBezTo>
                <a:cubicBezTo>
                  <a:pt x="127840" y="271556"/>
                  <a:pt x="132295" y="277079"/>
                  <a:pt x="138448" y="277738"/>
                </a:cubicBezTo>
                <a:cubicBezTo>
                  <a:pt x="139242" y="277823"/>
                  <a:pt x="140041" y="277823"/>
                  <a:pt x="140834" y="277738"/>
                </a:cubicBezTo>
                <a:lnTo>
                  <a:pt x="215076" y="277738"/>
                </a:lnTo>
                <a:cubicBezTo>
                  <a:pt x="221237" y="277669"/>
                  <a:pt x="226214" y="272692"/>
                  <a:pt x="226283" y="266532"/>
                </a:cubicBezTo>
                <a:cubicBezTo>
                  <a:pt x="226227" y="263574"/>
                  <a:pt x="225042" y="260749"/>
                  <a:pt x="222972" y="258636"/>
                </a:cubicBezTo>
                <a:moveTo>
                  <a:pt x="59079" y="192290"/>
                </a:moveTo>
                <a:cubicBezTo>
                  <a:pt x="59079" y="200448"/>
                  <a:pt x="65693" y="207062"/>
                  <a:pt x="73851" y="207062"/>
                </a:cubicBezTo>
                <a:cubicBezTo>
                  <a:pt x="73893" y="207062"/>
                  <a:pt x="73936" y="207062"/>
                  <a:pt x="73978" y="207062"/>
                </a:cubicBezTo>
                <a:lnTo>
                  <a:pt x="281932" y="207062"/>
                </a:lnTo>
                <a:cubicBezTo>
                  <a:pt x="290090" y="207132"/>
                  <a:pt x="296760" y="200575"/>
                  <a:pt x="296831" y="192417"/>
                </a:cubicBezTo>
                <a:cubicBezTo>
                  <a:pt x="296831" y="192375"/>
                  <a:pt x="296831" y="192332"/>
                  <a:pt x="296831" y="192290"/>
                </a:cubicBezTo>
                <a:lnTo>
                  <a:pt x="296831" y="44061"/>
                </a:lnTo>
                <a:cubicBezTo>
                  <a:pt x="296831" y="35832"/>
                  <a:pt x="290161" y="29162"/>
                  <a:pt x="281932" y="29162"/>
                </a:cubicBezTo>
                <a:lnTo>
                  <a:pt x="73979" y="29162"/>
                </a:lnTo>
                <a:cubicBezTo>
                  <a:pt x="65750" y="29162"/>
                  <a:pt x="59079" y="35832"/>
                  <a:pt x="59079" y="44061"/>
                </a:cubicBezTo>
                <a:close/>
                <a:moveTo>
                  <a:pt x="200177" y="192290"/>
                </a:moveTo>
                <a:cubicBezTo>
                  <a:pt x="208405" y="192360"/>
                  <a:pt x="215133" y="185747"/>
                  <a:pt x="215203" y="177519"/>
                </a:cubicBezTo>
                <a:cubicBezTo>
                  <a:pt x="215274" y="169290"/>
                  <a:pt x="208660" y="162563"/>
                  <a:pt x="200432" y="162493"/>
                </a:cubicBezTo>
                <a:cubicBezTo>
                  <a:pt x="192204" y="162422"/>
                  <a:pt x="185476" y="169036"/>
                  <a:pt x="185406" y="177264"/>
                </a:cubicBezTo>
                <a:cubicBezTo>
                  <a:pt x="185406" y="177306"/>
                  <a:pt x="185406" y="177349"/>
                  <a:pt x="185406" y="177391"/>
                </a:cubicBezTo>
                <a:cubicBezTo>
                  <a:pt x="185405" y="185570"/>
                  <a:pt x="191999" y="192220"/>
                  <a:pt x="200178" y="192290"/>
                </a:cubicBezTo>
                <a:moveTo>
                  <a:pt x="133321" y="177391"/>
                </a:moveTo>
                <a:cubicBezTo>
                  <a:pt x="133321" y="169162"/>
                  <a:pt x="139992" y="162491"/>
                  <a:pt x="148221" y="162491"/>
                </a:cubicBezTo>
                <a:cubicBezTo>
                  <a:pt x="156450" y="162491"/>
                  <a:pt x="163120" y="169162"/>
                  <a:pt x="163120" y="177391"/>
                </a:cubicBezTo>
                <a:cubicBezTo>
                  <a:pt x="163120" y="185619"/>
                  <a:pt x="156450" y="192290"/>
                  <a:pt x="148221" y="192290"/>
                </a:cubicBezTo>
                <a:cubicBezTo>
                  <a:pt x="140021" y="192221"/>
                  <a:pt x="133391" y="185591"/>
                  <a:pt x="133321" y="177391"/>
                </a:cubicBezTo>
                <a:moveTo>
                  <a:pt x="241182" y="48009"/>
                </a:moveTo>
                <a:cubicBezTo>
                  <a:pt x="235381" y="45963"/>
                  <a:pt x="229015" y="48975"/>
                  <a:pt x="226919" y="54758"/>
                </a:cubicBezTo>
                <a:lnTo>
                  <a:pt x="222335" y="67492"/>
                </a:lnTo>
                <a:cubicBezTo>
                  <a:pt x="221837" y="68961"/>
                  <a:pt x="220447" y="69939"/>
                  <a:pt x="218897" y="69912"/>
                </a:cubicBezTo>
                <a:lnTo>
                  <a:pt x="133321" y="69912"/>
                </a:lnTo>
                <a:cubicBezTo>
                  <a:pt x="127097" y="69937"/>
                  <a:pt x="121304" y="73097"/>
                  <a:pt x="117913" y="78317"/>
                </a:cubicBezTo>
                <a:cubicBezTo>
                  <a:pt x="114511" y="83250"/>
                  <a:pt x="113795" y="89555"/>
                  <a:pt x="116003" y="95126"/>
                </a:cubicBezTo>
                <a:lnTo>
                  <a:pt x="132175" y="140333"/>
                </a:lnTo>
                <a:cubicBezTo>
                  <a:pt x="135081" y="147187"/>
                  <a:pt x="141795" y="151646"/>
                  <a:pt x="149239" y="151667"/>
                </a:cubicBezTo>
                <a:lnTo>
                  <a:pt x="202469" y="151667"/>
                </a:lnTo>
                <a:cubicBezTo>
                  <a:pt x="210394" y="151544"/>
                  <a:pt x="217382" y="146443"/>
                  <a:pt x="219915" y="138933"/>
                </a:cubicBezTo>
                <a:lnTo>
                  <a:pt x="247804" y="62526"/>
                </a:lnTo>
                <a:cubicBezTo>
                  <a:pt x="249946" y="56724"/>
                  <a:pt x="246982" y="50284"/>
                  <a:pt x="241182" y="4813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586889" y="2121696"/>
            <a:ext cx="1483098" cy="297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Microphone</a:t>
            </a: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20280" y="2594682"/>
            <a:ext cx="1021433" cy="297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Webcam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B50708B-5BDF-B64F-A617-91253073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00150"/>
            <a:ext cx="363815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9A3177F3-153C-134E-B89B-AE98AE3C759A}"/>
              </a:ext>
            </a:extLst>
          </p:cNvPr>
          <p:cNvSpPr/>
          <p:nvPr/>
        </p:nvSpPr>
        <p:spPr>
          <a:xfrm>
            <a:off x="4783305" y="2058445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211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20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9" y="45144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OUR PERSONAL ART PROJECTS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606873" y="583250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742744" y="545145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10 MIN</a:t>
            </a:r>
            <a:endParaRPr lang="en-US" sz="1400" b="1" dirty="0"/>
          </a:p>
        </p:txBody>
      </p:sp>
      <p:pic>
        <p:nvPicPr>
          <p:cNvPr id="38" name="Graphic 37" descr="Pen with solid fill">
            <a:extLst>
              <a:ext uri="{FF2B5EF4-FFF2-40B4-BE49-F238E27FC236}">
                <a16:creationId xmlns:a16="http://schemas.microsoft.com/office/drawing/2014/main" id="{A72111EF-A347-B44C-91E7-7F8B28A1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000" y="930884"/>
            <a:ext cx="254766" cy="25476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3C60052-E229-E14C-B21F-C474BB566307}"/>
              </a:ext>
            </a:extLst>
          </p:cNvPr>
          <p:cNvSpPr txBox="1"/>
          <p:nvPr/>
        </p:nvSpPr>
        <p:spPr>
          <a:xfrm>
            <a:off x="882316" y="787215"/>
            <a:ext cx="8234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INSIDE YOUR TOPIC, WHAT ARE YOU MOST INTERESTED IN? 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NARROW DOWN YOUR PROJECT FOCUS.</a:t>
            </a:r>
            <a:endParaRPr lang="en-US" sz="14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658833F-80DB-F54D-BA50-3E8139CF2138}"/>
              </a:ext>
            </a:extLst>
          </p:cNvPr>
          <p:cNvGrpSpPr/>
          <p:nvPr/>
        </p:nvGrpSpPr>
        <p:grpSpPr>
          <a:xfrm>
            <a:off x="576264" y="1436862"/>
            <a:ext cx="6502950" cy="3244460"/>
            <a:chOff x="812633" y="1490940"/>
            <a:chExt cx="7027828" cy="323581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289F0FC-90D5-FB4C-9D20-29E38CBDAC09}"/>
                </a:ext>
              </a:extLst>
            </p:cNvPr>
            <p:cNvSpPr/>
            <p:nvPr/>
          </p:nvSpPr>
          <p:spPr>
            <a:xfrm>
              <a:off x="812633" y="1490940"/>
              <a:ext cx="3513914" cy="1617906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sz="1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19C986-BEBF-AE4D-908F-D60CD01462E8}"/>
                </a:ext>
              </a:extLst>
            </p:cNvPr>
            <p:cNvSpPr/>
            <p:nvPr/>
          </p:nvSpPr>
          <p:spPr>
            <a:xfrm>
              <a:off x="812633" y="3108846"/>
              <a:ext cx="3513914" cy="1617906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sz="10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20F3909-0AA1-C541-8B56-0CCB1EC3D0C2}"/>
                </a:ext>
              </a:extLst>
            </p:cNvPr>
            <p:cNvSpPr/>
            <p:nvPr/>
          </p:nvSpPr>
          <p:spPr>
            <a:xfrm>
              <a:off x="4326547" y="1490940"/>
              <a:ext cx="3513914" cy="1617906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sz="10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F1781AE-BED9-6846-A959-14BA12F9D7D4}"/>
                </a:ext>
              </a:extLst>
            </p:cNvPr>
            <p:cNvSpPr/>
            <p:nvPr/>
          </p:nvSpPr>
          <p:spPr>
            <a:xfrm>
              <a:off x="4326547" y="3108846"/>
              <a:ext cx="3513914" cy="1617906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sz="10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5F6753C-0408-7642-84DC-0AF82E67F8FA}"/>
                </a:ext>
              </a:extLst>
            </p:cNvPr>
            <p:cNvSpPr/>
            <p:nvPr/>
          </p:nvSpPr>
          <p:spPr>
            <a:xfrm>
              <a:off x="3031147" y="2387449"/>
              <a:ext cx="2590800" cy="15240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sz="1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330C5B2-F422-3E44-9F7B-753E2719D933}"/>
                </a:ext>
              </a:extLst>
            </p:cNvPr>
            <p:cNvSpPr txBox="1"/>
            <p:nvPr/>
          </p:nvSpPr>
          <p:spPr>
            <a:xfrm>
              <a:off x="850733" y="1515640"/>
              <a:ext cx="1371600" cy="408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sz="2000" b="1" dirty="0">
                  <a:solidFill>
                    <a:srgbClr val="003969"/>
                  </a:solidFill>
                </a:rPr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3407FF-EAF8-6043-A19A-0D4AD19B7173}"/>
                </a:ext>
              </a:extLst>
            </p:cNvPr>
            <p:cNvSpPr txBox="1"/>
            <p:nvPr/>
          </p:nvSpPr>
          <p:spPr>
            <a:xfrm>
              <a:off x="827343" y="4253723"/>
              <a:ext cx="1371600" cy="408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sz="2000" b="1" dirty="0">
                  <a:solidFill>
                    <a:srgbClr val="003969"/>
                  </a:solidFill>
                </a:rPr>
                <a:t>C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1C5CE0C-CF11-154C-867F-DD498A94A2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66030" y="3747681"/>
              <a:ext cx="431102" cy="258867"/>
            </a:xfrm>
            <a:prstGeom prst="straightConnector1">
              <a:avLst/>
            </a:prstGeom>
            <a:ln w="28575">
              <a:solidFill>
                <a:srgbClr val="0039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44B769-43BB-AE45-A6B9-264F4E3D00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0492" y="2209458"/>
              <a:ext cx="315492" cy="398598"/>
            </a:xfrm>
            <a:prstGeom prst="straightConnector1">
              <a:avLst/>
            </a:prstGeom>
            <a:ln w="28575">
              <a:solidFill>
                <a:srgbClr val="0039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17F16D8-2714-464E-9516-F947FD01A94C}"/>
                </a:ext>
              </a:extLst>
            </p:cNvPr>
            <p:cNvCxnSpPr>
              <a:cxnSpLocks/>
            </p:cNvCxnSpPr>
            <p:nvPr/>
          </p:nvCxnSpPr>
          <p:spPr>
            <a:xfrm>
              <a:off x="2855962" y="2262924"/>
              <a:ext cx="386016" cy="357732"/>
            </a:xfrm>
            <a:prstGeom prst="straightConnector1">
              <a:avLst/>
            </a:prstGeom>
            <a:ln w="28575">
              <a:solidFill>
                <a:srgbClr val="0039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1962DCD-2845-CF4E-B0B3-22C023FF2E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9169" y="3718253"/>
              <a:ext cx="463622" cy="317721"/>
            </a:xfrm>
            <a:prstGeom prst="straightConnector1">
              <a:avLst/>
            </a:prstGeom>
            <a:ln w="28575">
              <a:solidFill>
                <a:srgbClr val="0039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B8A394B-5F2D-9048-B653-3DF0AB478C81}"/>
              </a:ext>
            </a:extLst>
          </p:cNvPr>
          <p:cNvSpPr txBox="1"/>
          <p:nvPr/>
        </p:nvSpPr>
        <p:spPr>
          <a:xfrm>
            <a:off x="6572023" y="1497290"/>
            <a:ext cx="507191" cy="40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rgbClr val="003969"/>
                </a:solidFill>
              </a:rPr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A8CB24-678E-2F46-9308-B739E072773B}"/>
              </a:ext>
            </a:extLst>
          </p:cNvPr>
          <p:cNvSpPr txBox="1"/>
          <p:nvPr/>
        </p:nvSpPr>
        <p:spPr>
          <a:xfrm>
            <a:off x="6731010" y="4244352"/>
            <a:ext cx="1269161" cy="40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rgbClr val="003969"/>
                </a:solidFill>
              </a:rPr>
              <a:t>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6CDDF06-E46A-974A-9292-82A0D28E6AB0}"/>
              </a:ext>
            </a:extLst>
          </p:cNvPr>
          <p:cNvSpPr txBox="1"/>
          <p:nvPr/>
        </p:nvSpPr>
        <p:spPr>
          <a:xfrm>
            <a:off x="7264959" y="1824079"/>
            <a:ext cx="1879041" cy="2881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003969"/>
                </a:solidFill>
              </a:rPr>
              <a:t>  2 Minutes:</a:t>
            </a:r>
          </a:p>
          <a:p>
            <a:pPr algn="l">
              <a:lnSpc>
                <a:spcPct val="114000"/>
              </a:lnSpc>
            </a:pPr>
            <a:r>
              <a:rPr lang="en-US" sz="1000" dirty="0">
                <a:solidFill>
                  <a:srgbClr val="003969"/>
                </a:solidFill>
              </a:rPr>
              <a:t>Choose one lettered</a:t>
            </a:r>
            <a:br>
              <a:rPr lang="en-US" sz="1000" dirty="0">
                <a:solidFill>
                  <a:srgbClr val="003969"/>
                </a:solidFill>
              </a:rPr>
            </a:br>
            <a:r>
              <a:rPr lang="en-US" sz="1000" dirty="0">
                <a:solidFill>
                  <a:srgbClr val="003969"/>
                </a:solidFill>
              </a:rPr>
              <a:t>square and brainstorm</a:t>
            </a:r>
          </a:p>
          <a:p>
            <a:pPr algn="l">
              <a:lnSpc>
                <a:spcPct val="114000"/>
              </a:lnSpc>
            </a:pPr>
            <a:r>
              <a:rPr lang="en-US" sz="1000" dirty="0">
                <a:solidFill>
                  <a:srgbClr val="003969"/>
                </a:solidFill>
              </a:rPr>
              <a:t>individually.</a:t>
            </a:r>
          </a:p>
          <a:p>
            <a:pPr algn="l">
              <a:lnSpc>
                <a:spcPct val="114000"/>
              </a:lnSpc>
            </a:pPr>
            <a:endParaRPr lang="en-US" sz="1000" dirty="0">
              <a:solidFill>
                <a:srgbClr val="003969"/>
              </a:solidFill>
            </a:endParaRPr>
          </a:p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003969"/>
                </a:solidFill>
              </a:rPr>
              <a:t>   2 Minutes:</a:t>
            </a:r>
          </a:p>
          <a:p>
            <a:pPr algn="l">
              <a:lnSpc>
                <a:spcPct val="114000"/>
              </a:lnSpc>
            </a:pPr>
            <a:r>
              <a:rPr lang="en-US" sz="1000" dirty="0">
                <a:solidFill>
                  <a:srgbClr val="003969"/>
                </a:solidFill>
              </a:rPr>
              <a:t>Read the ideas of your</a:t>
            </a:r>
            <a:br>
              <a:rPr lang="en-US" sz="1000" dirty="0">
                <a:solidFill>
                  <a:srgbClr val="003969"/>
                </a:solidFill>
              </a:rPr>
            </a:br>
            <a:r>
              <a:rPr lang="en-US" sz="1000" dirty="0">
                <a:solidFill>
                  <a:srgbClr val="003969"/>
                </a:solidFill>
              </a:rPr>
              <a:t>fellow group members. </a:t>
            </a:r>
            <a:br>
              <a:rPr lang="en-US" sz="1000" dirty="0">
                <a:solidFill>
                  <a:srgbClr val="003969"/>
                </a:solidFill>
              </a:rPr>
            </a:br>
            <a:r>
              <a:rPr lang="en-US" sz="1000" dirty="0">
                <a:solidFill>
                  <a:srgbClr val="003969"/>
                </a:solidFill>
              </a:rPr>
              <a:t>Search for commonalities.</a:t>
            </a:r>
          </a:p>
          <a:p>
            <a:pPr algn="l">
              <a:lnSpc>
                <a:spcPct val="114000"/>
              </a:lnSpc>
            </a:pPr>
            <a:endParaRPr lang="en-US" sz="1000" dirty="0">
              <a:solidFill>
                <a:srgbClr val="003969"/>
              </a:solidFill>
            </a:endParaRPr>
          </a:p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003969"/>
                </a:solidFill>
              </a:rPr>
              <a:t>   4 Minutes:</a:t>
            </a:r>
            <a:br>
              <a:rPr lang="en-US" sz="1000" b="1" dirty="0">
                <a:solidFill>
                  <a:srgbClr val="003969"/>
                </a:solidFill>
              </a:rPr>
            </a:br>
            <a:r>
              <a:rPr lang="en-US" sz="1000" dirty="0">
                <a:solidFill>
                  <a:srgbClr val="003969"/>
                </a:solidFill>
              </a:rPr>
              <a:t>Discuss the results with</a:t>
            </a:r>
            <a:br>
              <a:rPr lang="en-US" sz="1000" dirty="0">
                <a:solidFill>
                  <a:srgbClr val="003969"/>
                </a:solidFill>
              </a:rPr>
            </a:br>
            <a:r>
              <a:rPr lang="en-US" sz="1000" dirty="0">
                <a:solidFill>
                  <a:srgbClr val="003969"/>
                </a:solidFill>
              </a:rPr>
              <a:t>your group. Together,</a:t>
            </a:r>
            <a:br>
              <a:rPr lang="en-US" sz="1000" dirty="0">
                <a:solidFill>
                  <a:srgbClr val="003969"/>
                </a:solidFill>
              </a:rPr>
            </a:br>
            <a:r>
              <a:rPr lang="en-US" sz="1000" dirty="0">
                <a:solidFill>
                  <a:srgbClr val="003969"/>
                </a:solidFill>
              </a:rPr>
              <a:t>decide on the focus of </a:t>
            </a:r>
            <a:br>
              <a:rPr lang="en-US" sz="1000" dirty="0">
                <a:solidFill>
                  <a:srgbClr val="003969"/>
                </a:solidFill>
              </a:rPr>
            </a:br>
            <a:r>
              <a:rPr lang="en-US" sz="1000" dirty="0">
                <a:solidFill>
                  <a:srgbClr val="003969"/>
                </a:solidFill>
              </a:rPr>
              <a:t>your project and write it</a:t>
            </a:r>
            <a:br>
              <a:rPr lang="en-US" sz="1000" b="1" dirty="0">
                <a:solidFill>
                  <a:srgbClr val="003969"/>
                </a:solidFill>
              </a:rPr>
            </a:br>
            <a:r>
              <a:rPr lang="en-US" sz="1000" dirty="0">
                <a:solidFill>
                  <a:srgbClr val="003969"/>
                </a:solidFill>
              </a:rPr>
              <a:t>inside the center square.</a:t>
            </a:r>
          </a:p>
        </p:txBody>
      </p:sp>
      <p:pic>
        <p:nvPicPr>
          <p:cNvPr id="57" name="Graphic 56" descr="Stopwatch 33% with solid fill">
            <a:extLst>
              <a:ext uri="{FF2B5EF4-FFF2-40B4-BE49-F238E27FC236}">
                <a16:creationId xmlns:a16="http://schemas.microsoft.com/office/drawing/2014/main" id="{8FAE185C-9E92-354A-8FA3-CCF1924C3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8315" y="1759887"/>
            <a:ext cx="307777" cy="307777"/>
          </a:xfrm>
          <a:prstGeom prst="rect">
            <a:avLst/>
          </a:prstGeom>
        </p:spPr>
      </p:pic>
      <p:pic>
        <p:nvPicPr>
          <p:cNvPr id="58" name="Graphic 57" descr="Stopwatch 33% with solid fill">
            <a:extLst>
              <a:ext uri="{FF2B5EF4-FFF2-40B4-BE49-F238E27FC236}">
                <a16:creationId xmlns:a16="http://schemas.microsoft.com/office/drawing/2014/main" id="{4A97ACDA-BB77-1E44-839A-AD747610A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8315" y="2614021"/>
            <a:ext cx="307777" cy="307777"/>
          </a:xfrm>
          <a:prstGeom prst="rect">
            <a:avLst/>
          </a:prstGeom>
        </p:spPr>
      </p:pic>
      <p:pic>
        <p:nvPicPr>
          <p:cNvPr id="59" name="Graphic 58" descr="Stopwatch 33% with solid fill">
            <a:extLst>
              <a:ext uri="{FF2B5EF4-FFF2-40B4-BE49-F238E27FC236}">
                <a16:creationId xmlns:a16="http://schemas.microsoft.com/office/drawing/2014/main" id="{588FB54B-4F2F-6444-BA58-F845A2C07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8315" y="3479111"/>
            <a:ext cx="307777" cy="307777"/>
          </a:xfrm>
          <a:prstGeom prst="rect">
            <a:avLst/>
          </a:prstGeom>
        </p:spPr>
      </p:pic>
      <p:pic>
        <p:nvPicPr>
          <p:cNvPr id="60" name="Graphic 59" descr="Camera with solid fill">
            <a:extLst>
              <a:ext uri="{FF2B5EF4-FFF2-40B4-BE49-F238E27FC236}">
                <a16:creationId xmlns:a16="http://schemas.microsoft.com/office/drawing/2014/main" id="{F7F55F03-7C7A-3D46-B281-4D9CEF0CC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8518" y="168370"/>
            <a:ext cx="665475" cy="66547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243C8EA-61D8-4345-9AD1-92A4E2355827}"/>
              </a:ext>
            </a:extLst>
          </p:cNvPr>
          <p:cNvSpPr txBox="1"/>
          <p:nvPr/>
        </p:nvSpPr>
        <p:spPr>
          <a:xfrm>
            <a:off x="7941756" y="746676"/>
            <a:ext cx="989373" cy="25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0432FF"/>
                </a:solidFill>
              </a:rPr>
              <a:t>Screenshot</a:t>
            </a:r>
          </a:p>
        </p:txBody>
      </p:sp>
    </p:spTree>
    <p:extLst>
      <p:ext uri="{BB962C8B-B14F-4D97-AF65-F5344CB8AC3E}">
        <p14:creationId xmlns:p14="http://schemas.microsoft.com/office/powerpoint/2010/main" val="2884641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E82C43-4528-FF40-B034-66FD21CB94AE}"/>
              </a:ext>
            </a:extLst>
          </p:cNvPr>
          <p:cNvSpPr/>
          <p:nvPr/>
        </p:nvSpPr>
        <p:spPr>
          <a:xfrm>
            <a:off x="799383" y="1581150"/>
            <a:ext cx="7354017" cy="25908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21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9" y="45144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OUR PERSONAL ART PROJECTS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606873" y="583250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768630" y="530239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10 MIN</a:t>
            </a:r>
            <a:endParaRPr lang="en-US" sz="1400" b="1" dirty="0"/>
          </a:p>
        </p:txBody>
      </p:sp>
      <p:pic>
        <p:nvPicPr>
          <p:cNvPr id="38" name="Graphic 37" descr="Pen with solid fill">
            <a:extLst>
              <a:ext uri="{FF2B5EF4-FFF2-40B4-BE49-F238E27FC236}">
                <a16:creationId xmlns:a16="http://schemas.microsoft.com/office/drawing/2014/main" id="{A72111EF-A347-B44C-91E7-7F8B28A1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000" y="930884"/>
            <a:ext cx="254766" cy="25476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3C60052-E229-E14C-B21F-C474BB566307}"/>
              </a:ext>
            </a:extLst>
          </p:cNvPr>
          <p:cNvSpPr txBox="1"/>
          <p:nvPr/>
        </p:nvSpPr>
        <p:spPr>
          <a:xfrm>
            <a:off x="909562" y="859135"/>
            <a:ext cx="8234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YOU AGREED ON A PROJECT FOCUS. BUT HOW CAN YOU TRANSLATE 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THIS FOCUS INTO AN </a:t>
            </a:r>
            <a:r>
              <a:rPr lang="de-DE" sz="1400" b="1" u="sng" dirty="0">
                <a:solidFill>
                  <a:schemeClr val="tx2"/>
                </a:solidFill>
              </a:rPr>
              <a:t>ART </a:t>
            </a:r>
            <a:r>
              <a:rPr lang="de-DE" sz="1400" b="1" dirty="0">
                <a:solidFill>
                  <a:schemeClr val="tx2"/>
                </a:solidFill>
              </a:rPr>
              <a:t>PROJECT? DECIDE ON A GUIDING QUESTION. </a:t>
            </a:r>
            <a:endParaRPr 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6E0A3-046E-DB4F-AE55-9B26259052D2}"/>
              </a:ext>
            </a:extLst>
          </p:cNvPr>
          <p:cNvSpPr txBox="1"/>
          <p:nvPr/>
        </p:nvSpPr>
        <p:spPr>
          <a:xfrm>
            <a:off x="860775" y="1707349"/>
            <a:ext cx="4556055" cy="282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200" b="1" dirty="0">
                <a:solidFill>
                  <a:schemeClr val="accent6"/>
                </a:solidFill>
              </a:rPr>
              <a:t>HOW MIGHT WE CREATE AN ART PROJECT THAT 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091B9E-AEA4-1C4C-8879-7151767C0618}"/>
              </a:ext>
            </a:extLst>
          </p:cNvPr>
          <p:cNvSpPr txBox="1"/>
          <p:nvPr/>
        </p:nvSpPr>
        <p:spPr>
          <a:xfrm>
            <a:off x="1512081" y="4261690"/>
            <a:ext cx="5684669" cy="7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200" b="1" dirty="0">
                <a:solidFill>
                  <a:srgbClr val="003969"/>
                </a:solidFill>
              </a:rPr>
              <a:t>FINAL 3 MINUTES: </a:t>
            </a:r>
            <a:br>
              <a:rPr lang="en-US" sz="1200" b="1" dirty="0">
                <a:solidFill>
                  <a:srgbClr val="003969"/>
                </a:solidFill>
              </a:rPr>
            </a:br>
            <a:r>
              <a:rPr lang="en-US" sz="1200" dirty="0">
                <a:solidFill>
                  <a:srgbClr val="003969"/>
                </a:solidFill>
              </a:rPr>
              <a:t>Vote for your three favorite questions. The question with the </a:t>
            </a:r>
            <a:br>
              <a:rPr lang="en-US" sz="1200" dirty="0">
                <a:solidFill>
                  <a:srgbClr val="003969"/>
                </a:solidFill>
              </a:rPr>
            </a:br>
            <a:r>
              <a:rPr lang="en-US" sz="1200" dirty="0">
                <a:solidFill>
                  <a:srgbClr val="003969"/>
                </a:solidFill>
              </a:rPr>
              <a:t>most votes will be the guiding question for your project. </a:t>
            </a:r>
          </a:p>
        </p:txBody>
      </p:sp>
      <p:pic>
        <p:nvPicPr>
          <p:cNvPr id="29" name="Graphic 28" descr="Stopwatch 33% with solid fill">
            <a:extLst>
              <a:ext uri="{FF2B5EF4-FFF2-40B4-BE49-F238E27FC236}">
                <a16:creationId xmlns:a16="http://schemas.microsoft.com/office/drawing/2014/main" id="{A4640CAC-D5E7-1542-BAA2-C78AB4876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66" y="4222810"/>
            <a:ext cx="618735" cy="514428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1693D66-84B2-344A-9690-4BADC0508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55" y="4370745"/>
            <a:ext cx="1697507" cy="607561"/>
          </a:xfrm>
          <a:prstGeom prst="rect">
            <a:avLst/>
          </a:prstGeom>
        </p:spPr>
      </p:pic>
      <p:pic>
        <p:nvPicPr>
          <p:cNvPr id="32" name="Graphic 31" descr="Camera with solid fill">
            <a:extLst>
              <a:ext uri="{FF2B5EF4-FFF2-40B4-BE49-F238E27FC236}">
                <a16:creationId xmlns:a16="http://schemas.microsoft.com/office/drawing/2014/main" id="{6B660932-07FA-D241-AE37-A89FDB9322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9262" y="177614"/>
            <a:ext cx="665475" cy="6654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5700BCF-933F-7342-A093-208F3957A1F5}"/>
              </a:ext>
            </a:extLst>
          </p:cNvPr>
          <p:cNvSpPr txBox="1"/>
          <p:nvPr/>
        </p:nvSpPr>
        <p:spPr>
          <a:xfrm>
            <a:off x="8012500" y="755920"/>
            <a:ext cx="989373" cy="25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0432FF"/>
                </a:solidFill>
              </a:rPr>
              <a:t>Screenshot</a:t>
            </a:r>
          </a:p>
        </p:txBody>
      </p:sp>
    </p:spTree>
    <p:extLst>
      <p:ext uri="{BB962C8B-B14F-4D97-AF65-F5344CB8AC3E}">
        <p14:creationId xmlns:p14="http://schemas.microsoft.com/office/powerpoint/2010/main" val="1098489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92508"/>
            <a:ext cx="8208960" cy="3671887"/>
          </a:xfrm>
        </p:spPr>
        <p:txBody>
          <a:bodyPr/>
          <a:lstStyle/>
          <a:p>
            <a:r>
              <a:rPr lang="de-DE" dirty="0" err="1"/>
              <a:t>Reflection</a:t>
            </a:r>
            <a:br>
              <a:rPr lang="de-DE" dirty="0"/>
            </a:b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22</a:t>
            </a:fld>
            <a:endParaRPr lang="de-DE"/>
          </a:p>
        </p:txBody>
      </p:sp>
      <p:sp>
        <p:nvSpPr>
          <p:cNvPr id="12" name="Freihandform: Form 57">
            <a:extLst>
              <a:ext uri="{FF2B5EF4-FFF2-40B4-BE49-F238E27FC236}">
                <a16:creationId xmlns:a16="http://schemas.microsoft.com/office/drawing/2014/main" id="{9FD6F8A9-AB4D-8D4B-A520-C2EBF2B3593C}"/>
              </a:ext>
            </a:extLst>
          </p:cNvPr>
          <p:cNvSpPr/>
          <p:nvPr/>
        </p:nvSpPr>
        <p:spPr>
          <a:xfrm>
            <a:off x="604682" y="837961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6E09A8-834C-5E40-86A3-E3FDABDDDC40}"/>
              </a:ext>
            </a:extLst>
          </p:cNvPr>
          <p:cNvSpPr txBox="1"/>
          <p:nvPr/>
        </p:nvSpPr>
        <p:spPr>
          <a:xfrm>
            <a:off x="912528" y="1189970"/>
            <a:ext cx="8376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SUMMARIZE YOUR GROUP PROGRESS IN A 30 SECOND 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ELEVATOR PITCH.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DC094-D58D-414B-9CFC-832D9585331F}"/>
              </a:ext>
            </a:extLst>
          </p:cNvPr>
          <p:cNvSpPr txBox="1"/>
          <p:nvPr/>
        </p:nvSpPr>
        <p:spPr>
          <a:xfrm>
            <a:off x="742025" y="819150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3 MIN</a:t>
            </a:r>
            <a:endParaRPr lang="en-US" sz="1400" b="1" dirty="0"/>
          </a:p>
        </p:txBody>
      </p:sp>
      <p:pic>
        <p:nvPicPr>
          <p:cNvPr id="5" name="Graphic 4" descr="Elevator with solid fill">
            <a:extLst>
              <a:ext uri="{FF2B5EF4-FFF2-40B4-BE49-F238E27FC236}">
                <a16:creationId xmlns:a16="http://schemas.microsoft.com/office/drawing/2014/main" id="{E1E5C312-E956-A44F-8C43-3496FF456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1776233"/>
            <a:ext cx="2514600" cy="2514600"/>
          </a:xfrm>
          <a:prstGeom prst="rect">
            <a:avLst/>
          </a:prstGeom>
        </p:spPr>
      </p:pic>
      <p:pic>
        <p:nvPicPr>
          <p:cNvPr id="21" name="Graphic 20" descr="Stopwatch with solid fill">
            <a:extLst>
              <a:ext uri="{FF2B5EF4-FFF2-40B4-BE49-F238E27FC236}">
                <a16:creationId xmlns:a16="http://schemas.microsoft.com/office/drawing/2014/main" id="{E80EBEC2-7D92-4547-AE05-278D18060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6571" y="236469"/>
            <a:ext cx="1313326" cy="1313326"/>
          </a:xfrm>
          <a:prstGeom prst="rect">
            <a:avLst/>
          </a:prstGeom>
        </p:spPr>
      </p:pic>
      <p:sp>
        <p:nvSpPr>
          <p:cNvPr id="22" name="Freihandform: Form 24">
            <a:extLst>
              <a:ext uri="{FF2B5EF4-FFF2-40B4-BE49-F238E27FC236}">
                <a16:creationId xmlns:a16="http://schemas.microsoft.com/office/drawing/2014/main" id="{3A762439-2C3E-834B-97E9-BA5EBCA98210}"/>
              </a:ext>
            </a:extLst>
          </p:cNvPr>
          <p:cNvSpPr/>
          <p:nvPr/>
        </p:nvSpPr>
        <p:spPr>
          <a:xfrm>
            <a:off x="543915" y="1282966"/>
            <a:ext cx="356564" cy="356564"/>
          </a:xfrm>
          <a:custGeom>
            <a:avLst/>
            <a:gdLst>
              <a:gd name="connsiteX0" fmla="*/ 356564 w 356564"/>
              <a:gd name="connsiteY0" fmla="*/ 22285 h 356564"/>
              <a:gd name="connsiteX1" fmla="*/ 334279 w 356564"/>
              <a:gd name="connsiteY1" fmla="*/ 0 h 356564"/>
              <a:gd name="connsiteX2" fmla="*/ 185668 w 356564"/>
              <a:gd name="connsiteY2" fmla="*/ 0 h 356564"/>
              <a:gd name="connsiteX3" fmla="*/ 163383 w 356564"/>
              <a:gd name="connsiteY3" fmla="*/ 22285 h 356564"/>
              <a:gd name="connsiteX4" fmla="*/ 163383 w 356564"/>
              <a:gd name="connsiteY4" fmla="*/ 126326 h 356564"/>
              <a:gd name="connsiteX5" fmla="*/ 185668 w 356564"/>
              <a:gd name="connsiteY5" fmla="*/ 148611 h 356564"/>
              <a:gd name="connsiteX6" fmla="*/ 207954 w 356564"/>
              <a:gd name="connsiteY6" fmla="*/ 148611 h 356564"/>
              <a:gd name="connsiteX7" fmla="*/ 207954 w 356564"/>
              <a:gd name="connsiteY7" fmla="*/ 185668 h 356564"/>
              <a:gd name="connsiteX8" fmla="*/ 212156 w 356564"/>
              <a:gd name="connsiteY8" fmla="*/ 192417 h 356564"/>
              <a:gd name="connsiteX9" fmla="*/ 220051 w 356564"/>
              <a:gd name="connsiteY9" fmla="*/ 191526 h 356564"/>
              <a:gd name="connsiteX10" fmla="*/ 273790 w 356564"/>
              <a:gd name="connsiteY10" fmla="*/ 148611 h 356564"/>
              <a:gd name="connsiteX11" fmla="*/ 334279 w 356564"/>
              <a:gd name="connsiteY11" fmla="*/ 148611 h 356564"/>
              <a:gd name="connsiteX12" fmla="*/ 356564 w 356564"/>
              <a:gd name="connsiteY12" fmla="*/ 126326 h 356564"/>
              <a:gd name="connsiteX13" fmla="*/ 207954 w 356564"/>
              <a:gd name="connsiteY13" fmla="*/ 96527 h 356564"/>
              <a:gd name="connsiteX14" fmla="*/ 193055 w 356564"/>
              <a:gd name="connsiteY14" fmla="*/ 81627 h 356564"/>
              <a:gd name="connsiteX15" fmla="*/ 207955 w 356564"/>
              <a:gd name="connsiteY15" fmla="*/ 66728 h 356564"/>
              <a:gd name="connsiteX16" fmla="*/ 222853 w 356564"/>
              <a:gd name="connsiteY16" fmla="*/ 81628 h 356564"/>
              <a:gd name="connsiteX17" fmla="*/ 222853 w 356564"/>
              <a:gd name="connsiteY17" fmla="*/ 81755 h 356564"/>
              <a:gd name="connsiteX18" fmla="*/ 208082 w 356564"/>
              <a:gd name="connsiteY18" fmla="*/ 96528 h 356564"/>
              <a:gd name="connsiteX19" fmla="*/ 207954 w 356564"/>
              <a:gd name="connsiteY19" fmla="*/ 96527 h 356564"/>
              <a:gd name="connsiteX20" fmla="*/ 260037 w 356564"/>
              <a:gd name="connsiteY20" fmla="*/ 96527 h 356564"/>
              <a:gd name="connsiteX21" fmla="*/ 245012 w 356564"/>
              <a:gd name="connsiteY21" fmla="*/ 81755 h 356564"/>
              <a:gd name="connsiteX22" fmla="*/ 259784 w 356564"/>
              <a:gd name="connsiteY22" fmla="*/ 66729 h 356564"/>
              <a:gd name="connsiteX23" fmla="*/ 274809 w 356564"/>
              <a:gd name="connsiteY23" fmla="*/ 81501 h 356564"/>
              <a:gd name="connsiteX24" fmla="*/ 274809 w 356564"/>
              <a:gd name="connsiteY24" fmla="*/ 81755 h 356564"/>
              <a:gd name="connsiteX25" fmla="*/ 260037 w 356564"/>
              <a:gd name="connsiteY25" fmla="*/ 96527 h 356564"/>
              <a:gd name="connsiteX26" fmla="*/ 311994 w 356564"/>
              <a:gd name="connsiteY26" fmla="*/ 96527 h 356564"/>
              <a:gd name="connsiteX27" fmla="*/ 297095 w 356564"/>
              <a:gd name="connsiteY27" fmla="*/ 81627 h 356564"/>
              <a:gd name="connsiteX28" fmla="*/ 311995 w 356564"/>
              <a:gd name="connsiteY28" fmla="*/ 66728 h 356564"/>
              <a:gd name="connsiteX29" fmla="*/ 326893 w 356564"/>
              <a:gd name="connsiteY29" fmla="*/ 81628 h 356564"/>
              <a:gd name="connsiteX30" fmla="*/ 326893 w 356564"/>
              <a:gd name="connsiteY30" fmla="*/ 81755 h 356564"/>
              <a:gd name="connsiteX31" fmla="*/ 311994 w 356564"/>
              <a:gd name="connsiteY31" fmla="*/ 96527 h 356564"/>
              <a:gd name="connsiteX32" fmla="*/ 29671 w 356564"/>
              <a:gd name="connsiteY32" fmla="*/ 59470 h 356564"/>
              <a:gd name="connsiteX33" fmla="*/ 81628 w 356564"/>
              <a:gd name="connsiteY33" fmla="*/ 7259 h 356564"/>
              <a:gd name="connsiteX34" fmla="*/ 133839 w 356564"/>
              <a:gd name="connsiteY34" fmla="*/ 59215 h 356564"/>
              <a:gd name="connsiteX35" fmla="*/ 81882 w 356564"/>
              <a:gd name="connsiteY35" fmla="*/ 111426 h 356564"/>
              <a:gd name="connsiteX36" fmla="*/ 81755 w 356564"/>
              <a:gd name="connsiteY36" fmla="*/ 111426 h 356564"/>
              <a:gd name="connsiteX37" fmla="*/ 29671 w 356564"/>
              <a:gd name="connsiteY37" fmla="*/ 59470 h 356564"/>
              <a:gd name="connsiteX38" fmla="*/ 81755 w 356564"/>
              <a:gd name="connsiteY38" fmla="*/ 126326 h 356564"/>
              <a:gd name="connsiteX39" fmla="*/ 0 w 356564"/>
              <a:gd name="connsiteY39" fmla="*/ 207826 h 356564"/>
              <a:gd name="connsiteX40" fmla="*/ 0 w 356564"/>
              <a:gd name="connsiteY40" fmla="*/ 207954 h 356564"/>
              <a:gd name="connsiteX41" fmla="*/ 0 w 356564"/>
              <a:gd name="connsiteY41" fmla="*/ 260037 h 356564"/>
              <a:gd name="connsiteX42" fmla="*/ 7386 w 356564"/>
              <a:gd name="connsiteY42" fmla="*/ 267423 h 356564"/>
              <a:gd name="connsiteX43" fmla="*/ 34256 w 356564"/>
              <a:gd name="connsiteY43" fmla="*/ 267423 h 356564"/>
              <a:gd name="connsiteX44" fmla="*/ 38076 w 356564"/>
              <a:gd name="connsiteY44" fmla="*/ 270861 h 356564"/>
              <a:gd name="connsiteX45" fmla="*/ 44571 w 356564"/>
              <a:gd name="connsiteY45" fmla="*/ 349688 h 356564"/>
              <a:gd name="connsiteX46" fmla="*/ 51956 w 356564"/>
              <a:gd name="connsiteY46" fmla="*/ 356564 h 356564"/>
              <a:gd name="connsiteX47" fmla="*/ 111426 w 356564"/>
              <a:gd name="connsiteY47" fmla="*/ 356564 h 356564"/>
              <a:gd name="connsiteX48" fmla="*/ 118812 w 356564"/>
              <a:gd name="connsiteY48" fmla="*/ 349688 h 356564"/>
              <a:gd name="connsiteX49" fmla="*/ 125434 w 356564"/>
              <a:gd name="connsiteY49" fmla="*/ 270861 h 356564"/>
              <a:gd name="connsiteX50" fmla="*/ 129127 w 356564"/>
              <a:gd name="connsiteY50" fmla="*/ 267423 h 356564"/>
              <a:gd name="connsiteX51" fmla="*/ 155997 w 356564"/>
              <a:gd name="connsiteY51" fmla="*/ 267423 h 356564"/>
              <a:gd name="connsiteX52" fmla="*/ 163383 w 356564"/>
              <a:gd name="connsiteY52" fmla="*/ 260037 h 356564"/>
              <a:gd name="connsiteX53" fmla="*/ 163383 w 356564"/>
              <a:gd name="connsiteY53" fmla="*/ 207953 h 356564"/>
              <a:gd name="connsiteX54" fmla="*/ 81755 w 356564"/>
              <a:gd name="connsiteY54" fmla="*/ 126326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564" h="356564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5D6D15E3-AEDB-4F41-8B97-657620C86DB8}"/>
              </a:ext>
            </a:extLst>
          </p:cNvPr>
          <p:cNvSpPr/>
          <p:nvPr/>
        </p:nvSpPr>
        <p:spPr>
          <a:xfrm>
            <a:off x="1246387" y="2263364"/>
            <a:ext cx="3601375" cy="1984422"/>
          </a:xfrm>
          <a:prstGeom prst="wedgeRectCallout">
            <a:avLst>
              <a:gd name="adj1" fmla="val -30418"/>
              <a:gd name="adj2" fmla="val 76218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600" b="1" dirty="0"/>
              <a:t>The social cause we want to pursue is ____________ . We decided to focus our project on __________ . </a:t>
            </a:r>
            <a:br>
              <a:rPr lang="en-US" sz="1600" b="1" dirty="0"/>
            </a:br>
            <a:r>
              <a:rPr lang="en-US" sz="1600" b="1" dirty="0"/>
              <a:t>Our guiding question will be</a:t>
            </a:r>
            <a:br>
              <a:rPr lang="en-US" sz="1600" b="1" dirty="0"/>
            </a:br>
            <a:r>
              <a:rPr lang="en-US" sz="1600" b="1" dirty="0"/>
              <a:t>_________________ . </a:t>
            </a:r>
          </a:p>
        </p:txBody>
      </p:sp>
    </p:spTree>
    <p:extLst>
      <p:ext uri="{BB962C8B-B14F-4D97-AF65-F5344CB8AC3E}">
        <p14:creationId xmlns:p14="http://schemas.microsoft.com/office/powerpoint/2010/main" val="338838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0" y="512252"/>
            <a:ext cx="8208960" cy="3671887"/>
          </a:xfrm>
        </p:spPr>
        <p:txBody>
          <a:bodyPr/>
          <a:lstStyle/>
          <a:p>
            <a:r>
              <a:rPr lang="de-DE" sz="3200" dirty="0"/>
              <a:t>Goals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today</a:t>
            </a:r>
            <a:br>
              <a:rPr lang="de-DE" sz="3200" dirty="0"/>
            </a:br>
            <a:b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  <a:t>   </a:t>
            </a:r>
            <a:r>
              <a:rPr lang="en-US" sz="1400" dirty="0">
                <a:solidFill>
                  <a:schemeClr val="tx2"/>
                </a:solidFill>
              </a:rPr>
              <a:t>you know the objective of our after-school program.</a:t>
            </a:r>
            <a:br>
              <a:rPr lang="en-US" sz="1400" dirty="0">
                <a:solidFill>
                  <a:schemeClr val="tx2"/>
                </a:solidFill>
              </a:rPr>
            </a:b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       </a:t>
            </a: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You know which social /Political </a:t>
            </a:r>
            <a:br>
              <a:rPr lang="en-US" sz="14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       Causes informed Beuys’ work</a:t>
            </a:r>
            <a:br>
              <a:rPr lang="en-US" sz="1400" dirty="0">
                <a:solidFill>
                  <a:schemeClr val="tx2"/>
                </a:solidFill>
                <a:sym typeface="Wingdings" pitchFamily="2" charset="2"/>
              </a:rPr>
            </a:br>
            <a:br>
              <a:rPr lang="en-US" sz="14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       You decided on a cause that shapes</a:t>
            </a:r>
            <a:br>
              <a:rPr lang="en-US" sz="14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       your group project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23</a:t>
            </a:fld>
            <a:endParaRPr lang="de-DE"/>
          </a:p>
        </p:txBody>
      </p:sp>
      <p:sp>
        <p:nvSpPr>
          <p:cNvPr id="7" name="Freihandform: Form 94">
            <a:extLst>
              <a:ext uri="{FF2B5EF4-FFF2-40B4-BE49-F238E27FC236}">
                <a16:creationId xmlns:a16="http://schemas.microsoft.com/office/drawing/2014/main" id="{1246617B-6B65-B04E-8B20-F30E36D2553D}"/>
              </a:ext>
            </a:extLst>
          </p:cNvPr>
          <p:cNvSpPr/>
          <p:nvPr/>
        </p:nvSpPr>
        <p:spPr>
          <a:xfrm>
            <a:off x="5023098" y="439061"/>
            <a:ext cx="523218" cy="504056"/>
          </a:xfrm>
          <a:custGeom>
            <a:avLst/>
            <a:gdLst>
              <a:gd name="connsiteX0" fmla="*/ 148495 w 349062"/>
              <a:gd name="connsiteY0" fmla="*/ 307300 h 342464"/>
              <a:gd name="connsiteX1" fmla="*/ 148496 w 349062"/>
              <a:gd name="connsiteY1" fmla="*/ 307300 h 342464"/>
              <a:gd name="connsiteX2" fmla="*/ 148495 w 349062"/>
              <a:gd name="connsiteY2" fmla="*/ 307300 h 342464"/>
              <a:gd name="connsiteX3" fmla="*/ 305892 w 349062"/>
              <a:gd name="connsiteY3" fmla="*/ 216249 h 342464"/>
              <a:gd name="connsiteX4" fmla="*/ 290229 w 349062"/>
              <a:gd name="connsiteY4" fmla="*/ 218414 h 342464"/>
              <a:gd name="connsiteX5" fmla="*/ 249733 w 349062"/>
              <a:gd name="connsiteY5" fmla="*/ 270498 h 342464"/>
              <a:gd name="connsiteX6" fmla="*/ 247059 w 349062"/>
              <a:gd name="connsiteY6" fmla="*/ 271898 h 342464"/>
              <a:gd name="connsiteX7" fmla="*/ 244130 w 349062"/>
              <a:gd name="connsiteY7" fmla="*/ 270880 h 342464"/>
              <a:gd name="connsiteX8" fmla="*/ 224774 w 349062"/>
              <a:gd name="connsiteY8" fmla="*/ 252287 h 342464"/>
              <a:gd name="connsiteX9" fmla="*/ 208983 w 349062"/>
              <a:gd name="connsiteY9" fmla="*/ 252287 h 342464"/>
              <a:gd name="connsiteX10" fmla="*/ 205672 w 349062"/>
              <a:gd name="connsiteY10" fmla="*/ 259800 h 342464"/>
              <a:gd name="connsiteX11" fmla="*/ 208983 w 349062"/>
              <a:gd name="connsiteY11" fmla="*/ 267441 h 342464"/>
              <a:gd name="connsiteX12" fmla="*/ 231268 w 349062"/>
              <a:gd name="connsiteY12" fmla="*/ 288835 h 342464"/>
              <a:gd name="connsiteX13" fmla="*/ 246932 w 349062"/>
              <a:gd name="connsiteY13" fmla="*/ 295075 h 342464"/>
              <a:gd name="connsiteX14" fmla="*/ 248587 w 349062"/>
              <a:gd name="connsiteY14" fmla="*/ 295075 h 342464"/>
              <a:gd name="connsiteX15" fmla="*/ 264887 w 349062"/>
              <a:gd name="connsiteY15" fmla="*/ 286543 h 342464"/>
              <a:gd name="connsiteX16" fmla="*/ 308057 w 349062"/>
              <a:gd name="connsiteY16" fmla="*/ 231275 h 342464"/>
              <a:gd name="connsiteX17" fmla="*/ 308257 w 349062"/>
              <a:gd name="connsiteY17" fmla="*/ 231008 h 342464"/>
              <a:gd name="connsiteX18" fmla="*/ 305892 w 349062"/>
              <a:gd name="connsiteY18" fmla="*/ 216249 h 342464"/>
              <a:gd name="connsiteX19" fmla="*/ 252535 w 349062"/>
              <a:gd name="connsiteY19" fmla="*/ 156926 h 342464"/>
              <a:gd name="connsiteX20" fmla="*/ 348988 w 349062"/>
              <a:gd name="connsiteY20" fmla="*/ 245993 h 342464"/>
              <a:gd name="connsiteX21" fmla="*/ 259921 w 349062"/>
              <a:gd name="connsiteY21" fmla="*/ 342447 h 342464"/>
              <a:gd name="connsiteX22" fmla="*/ 163394 w 349062"/>
              <a:gd name="connsiteY22" fmla="*/ 249740 h 342464"/>
              <a:gd name="connsiteX23" fmla="*/ 252535 w 349062"/>
              <a:gd name="connsiteY23" fmla="*/ 156926 h 342464"/>
              <a:gd name="connsiteX24" fmla="*/ 148496 w 349062"/>
              <a:gd name="connsiteY24" fmla="*/ 77571 h 342464"/>
              <a:gd name="connsiteX25" fmla="*/ 162758 w 349062"/>
              <a:gd name="connsiteY25" fmla="*/ 91834 h 342464"/>
              <a:gd name="connsiteX26" fmla="*/ 148496 w 349062"/>
              <a:gd name="connsiteY26" fmla="*/ 106096 h 342464"/>
              <a:gd name="connsiteX27" fmla="*/ 91191 w 349062"/>
              <a:gd name="connsiteY27" fmla="*/ 163401 h 342464"/>
              <a:gd name="connsiteX28" fmla="*/ 148496 w 349062"/>
              <a:gd name="connsiteY28" fmla="*/ 220706 h 342464"/>
              <a:gd name="connsiteX29" fmla="*/ 162758 w 349062"/>
              <a:gd name="connsiteY29" fmla="*/ 234968 h 342464"/>
              <a:gd name="connsiteX30" fmla="*/ 148496 w 349062"/>
              <a:gd name="connsiteY30" fmla="*/ 249231 h 342464"/>
              <a:gd name="connsiteX31" fmla="*/ 139155 w 349062"/>
              <a:gd name="connsiteY31" fmla="*/ 249231 h 342464"/>
              <a:gd name="connsiteX32" fmla="*/ 58250 w 349062"/>
              <a:gd name="connsiteY32" fmla="*/ 158985 h 342464"/>
              <a:gd name="connsiteX33" fmla="*/ 148495 w 349062"/>
              <a:gd name="connsiteY33" fmla="*/ 78080 h 342464"/>
              <a:gd name="connsiteX34" fmla="*/ 147919 w 349062"/>
              <a:gd name="connsiteY34" fmla="*/ 22002 h 342464"/>
              <a:gd name="connsiteX35" fmla="*/ 189882 w 349062"/>
              <a:gd name="connsiteY35" fmla="*/ 27652 h 342464"/>
              <a:gd name="connsiteX36" fmla="*/ 200452 w 349062"/>
              <a:gd name="connsiteY36" fmla="*/ 37840 h 342464"/>
              <a:gd name="connsiteX37" fmla="*/ 196249 w 349062"/>
              <a:gd name="connsiteY37" fmla="*/ 51848 h 342464"/>
              <a:gd name="connsiteX38" fmla="*/ 181605 w 349062"/>
              <a:gd name="connsiteY38" fmla="*/ 55031 h 342464"/>
              <a:gd name="connsiteX39" fmla="*/ 58590 w 349062"/>
              <a:gd name="connsiteY39" fmla="*/ 90178 h 342464"/>
              <a:gd name="connsiteX40" fmla="*/ 40635 w 349062"/>
              <a:gd name="connsiteY40" fmla="*/ 212174 h 342464"/>
              <a:gd name="connsiteX41" fmla="*/ 148495 w 349062"/>
              <a:gd name="connsiteY41" fmla="*/ 278775 h 342464"/>
              <a:gd name="connsiteX42" fmla="*/ 162758 w 349062"/>
              <a:gd name="connsiteY42" fmla="*/ 293038 h 342464"/>
              <a:gd name="connsiteX43" fmla="*/ 158580 w 349062"/>
              <a:gd name="connsiteY43" fmla="*/ 303123 h 342464"/>
              <a:gd name="connsiteX44" fmla="*/ 148495 w 349062"/>
              <a:gd name="connsiteY44" fmla="*/ 307300 h 342464"/>
              <a:gd name="connsiteX45" fmla="*/ 106857 w 349062"/>
              <a:gd name="connsiteY45" fmla="*/ 301772 h 342464"/>
              <a:gd name="connsiteX46" fmla="*/ 13511 w 349062"/>
              <a:gd name="connsiteY46" fmla="*/ 224399 h 342464"/>
              <a:gd name="connsiteX47" fmla="*/ 36050 w 349062"/>
              <a:gd name="connsiteY47" fmla="*/ 71586 h 342464"/>
              <a:gd name="connsiteX48" fmla="*/ 147919 w 349062"/>
              <a:gd name="connsiteY48" fmla="*/ 22002 h 342464"/>
              <a:gd name="connsiteX49" fmla="*/ 270236 w 349062"/>
              <a:gd name="connsiteY49" fmla="*/ 527 h 342464"/>
              <a:gd name="connsiteX50" fmla="*/ 274820 w 349062"/>
              <a:gd name="connsiteY50" fmla="*/ 7149 h 342464"/>
              <a:gd name="connsiteX51" fmla="*/ 274820 w 349062"/>
              <a:gd name="connsiteY51" fmla="*/ 39240 h 342464"/>
              <a:gd name="connsiteX52" fmla="*/ 274822 w 349062"/>
              <a:gd name="connsiteY52" fmla="*/ 39370 h 342464"/>
              <a:gd name="connsiteX53" fmla="*/ 278513 w 349062"/>
              <a:gd name="connsiteY53" fmla="*/ 42806 h 342464"/>
              <a:gd name="connsiteX54" fmla="*/ 312005 w 349062"/>
              <a:gd name="connsiteY54" fmla="*/ 42806 h 342464"/>
              <a:gd name="connsiteX55" fmla="*/ 318881 w 349062"/>
              <a:gd name="connsiteY55" fmla="*/ 47263 h 342464"/>
              <a:gd name="connsiteX56" fmla="*/ 317226 w 349062"/>
              <a:gd name="connsiteY56" fmla="*/ 55031 h 342464"/>
              <a:gd name="connsiteX57" fmla="*/ 276985 w 349062"/>
              <a:gd name="connsiteY57" fmla="*/ 93234 h 342464"/>
              <a:gd name="connsiteX58" fmla="*/ 261194 w 349062"/>
              <a:gd name="connsiteY58" fmla="*/ 99474 h 342464"/>
              <a:gd name="connsiteX59" fmla="*/ 237636 w 349062"/>
              <a:gd name="connsiteY59" fmla="*/ 99474 h 342464"/>
              <a:gd name="connsiteX60" fmla="*/ 234707 w 349062"/>
              <a:gd name="connsiteY60" fmla="*/ 100875 h 342464"/>
              <a:gd name="connsiteX61" fmla="*/ 233306 w 349062"/>
              <a:gd name="connsiteY61" fmla="*/ 102403 h 342464"/>
              <a:gd name="connsiteX62" fmla="*/ 159064 w 349062"/>
              <a:gd name="connsiteY62" fmla="*/ 173716 h 342464"/>
              <a:gd name="connsiteX63" fmla="*/ 144547 w 349062"/>
              <a:gd name="connsiteY63" fmla="*/ 177663 h 342464"/>
              <a:gd name="connsiteX64" fmla="*/ 133977 w 349062"/>
              <a:gd name="connsiteY64" fmla="*/ 167476 h 342464"/>
              <a:gd name="connsiteX65" fmla="*/ 138052 w 349062"/>
              <a:gd name="connsiteY65" fmla="*/ 153595 h 342464"/>
              <a:gd name="connsiteX66" fmla="*/ 212294 w 349062"/>
              <a:gd name="connsiteY66" fmla="*/ 82283 h 342464"/>
              <a:gd name="connsiteX67" fmla="*/ 213950 w 349062"/>
              <a:gd name="connsiteY67" fmla="*/ 81009 h 342464"/>
              <a:gd name="connsiteX68" fmla="*/ 215350 w 349062"/>
              <a:gd name="connsiteY68" fmla="*/ 78080 h 342464"/>
              <a:gd name="connsiteX69" fmla="*/ 215350 w 349062"/>
              <a:gd name="connsiteY69" fmla="*/ 55922 h 342464"/>
              <a:gd name="connsiteX70" fmla="*/ 215350 w 349062"/>
              <a:gd name="connsiteY70" fmla="*/ 55285 h 342464"/>
              <a:gd name="connsiteX71" fmla="*/ 221972 w 349062"/>
              <a:gd name="connsiteY71" fmla="*/ 40259 h 342464"/>
              <a:gd name="connsiteX72" fmla="*/ 262086 w 349062"/>
              <a:gd name="connsiteY72" fmla="*/ 2055 h 342464"/>
              <a:gd name="connsiteX73" fmla="*/ 270236 w 349062"/>
              <a:gd name="connsiteY73" fmla="*/ 527 h 3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9062" h="342464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0F79D6-D448-5E4B-A609-C7EAB64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11" y="2158621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9910070-D567-014B-8E9C-DBDDB0690E0D}"/>
              </a:ext>
            </a:extLst>
          </p:cNvPr>
          <p:cNvSpPr/>
          <p:nvPr/>
        </p:nvSpPr>
        <p:spPr>
          <a:xfrm>
            <a:off x="5546316" y="3016916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79D499-F292-C846-8434-C0B3713B4F2A}"/>
              </a:ext>
            </a:extLst>
          </p:cNvPr>
          <p:cNvSpPr/>
          <p:nvPr/>
        </p:nvSpPr>
        <p:spPr>
          <a:xfrm>
            <a:off x="461450" y="1322020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64CACA-C865-B141-8BFD-9C38D6FA007D}"/>
              </a:ext>
            </a:extLst>
          </p:cNvPr>
          <p:cNvSpPr/>
          <p:nvPr/>
        </p:nvSpPr>
        <p:spPr>
          <a:xfrm>
            <a:off x="461450" y="2131788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66D9B5-39AC-0C48-ADE7-62DE2F83EB90}"/>
              </a:ext>
            </a:extLst>
          </p:cNvPr>
          <p:cNvSpPr/>
          <p:nvPr/>
        </p:nvSpPr>
        <p:spPr>
          <a:xfrm>
            <a:off x="458349" y="3215599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12" name="Picture 11" descr="A picture containing text, clock, watch, gauge&#10;&#10;Description automatically generated">
            <a:extLst>
              <a:ext uri="{FF2B5EF4-FFF2-40B4-BE49-F238E27FC236}">
                <a16:creationId xmlns:a16="http://schemas.microsoft.com/office/drawing/2014/main" id="{78E00786-F4F8-3A4C-8DF1-6B4906761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78" y="194975"/>
            <a:ext cx="838200" cy="838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29F5E7-4C21-7545-B38E-8548F0A84E37}"/>
              </a:ext>
            </a:extLst>
          </p:cNvPr>
          <p:cNvSpPr/>
          <p:nvPr/>
        </p:nvSpPr>
        <p:spPr>
          <a:xfrm>
            <a:off x="7284968" y="150508"/>
            <a:ext cx="1219200" cy="96434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31764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24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1950"/>
            <a:ext cx="8763000" cy="1177110"/>
          </a:xfrm>
        </p:spPr>
        <p:txBody>
          <a:bodyPr/>
          <a:lstStyle/>
          <a:p>
            <a:r>
              <a:rPr lang="en-US" sz="2800" dirty="0"/>
              <a:t>Preview: Session 3</a:t>
            </a:r>
            <a:br>
              <a:rPr lang="en-US" sz="2800" dirty="0"/>
            </a:b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6F579-A43B-534D-BF7E-BCFCADF2BD63}"/>
              </a:ext>
            </a:extLst>
          </p:cNvPr>
          <p:cNvSpPr txBox="1"/>
          <p:nvPr/>
        </p:nvSpPr>
        <p:spPr>
          <a:xfrm>
            <a:off x="533400" y="1306853"/>
            <a:ext cx="452720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You will continue to work </a:t>
            </a:r>
            <a:br>
              <a:rPr lang="en-US" sz="2000" b="1" dirty="0"/>
            </a:br>
            <a:r>
              <a:rPr lang="en-US" sz="2000" b="1" dirty="0"/>
              <a:t>on your project and…</a:t>
            </a:r>
          </a:p>
          <a:p>
            <a:endParaRPr lang="en-US" sz="2000" b="1" i="1" dirty="0"/>
          </a:p>
          <a:p>
            <a:r>
              <a:rPr lang="en-US" sz="2000" b="1" i="1" dirty="0"/>
              <a:t>… make an argument for why</a:t>
            </a:r>
            <a:br>
              <a:rPr lang="en-US" sz="2000" b="1" i="1" dirty="0"/>
            </a:br>
            <a:r>
              <a:rPr lang="en-US" sz="2000" b="1" i="1" dirty="0"/>
              <a:t>others should care about your</a:t>
            </a:r>
            <a:br>
              <a:rPr lang="en-US" sz="2000" b="1" i="1" dirty="0"/>
            </a:br>
            <a:r>
              <a:rPr lang="en-US" sz="2000" b="1" i="1" dirty="0"/>
              <a:t>cause and art project.</a:t>
            </a:r>
          </a:p>
          <a:p>
            <a:endParaRPr lang="en-US" sz="2000" b="1" i="1" dirty="0"/>
          </a:p>
          <a:p>
            <a:r>
              <a:rPr lang="en-US" sz="2000" b="1" i="1" dirty="0"/>
              <a:t>… write a slogan, which</a:t>
            </a:r>
          </a:p>
          <a:p>
            <a:r>
              <a:rPr lang="en-US" sz="2000" b="1" i="1" dirty="0"/>
              <a:t>communicates the core </a:t>
            </a:r>
          </a:p>
          <a:p>
            <a:r>
              <a:rPr lang="en-US" sz="2000" b="1" i="1" dirty="0"/>
              <a:t>Message of your project.</a:t>
            </a:r>
            <a:endParaRPr lang="en-US" b="1" i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81BD1F-44E0-7743-8BBF-4CB0F442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418919"/>
            <a:ext cx="3295225" cy="2829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7EC58B6A-C9DF-6D43-A337-2ECC51A041BA}"/>
              </a:ext>
            </a:extLst>
          </p:cNvPr>
          <p:cNvSpPr/>
          <p:nvPr/>
        </p:nvSpPr>
        <p:spPr>
          <a:xfrm>
            <a:off x="4630447" y="2552321"/>
            <a:ext cx="1981200" cy="1493938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1943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541DE-B2F6-4371-B2B3-EB4D1EEB5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</p:spPr>
        <p:txBody>
          <a:bodyPr/>
          <a:lstStyle/>
          <a:p>
            <a:r>
              <a:rPr lang="de-DE" dirty="0"/>
              <a:t>See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!</a:t>
            </a: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outdoor, water, sport, people&#10;&#10;Description automatically generated">
            <a:extLst>
              <a:ext uri="{FF2B5EF4-FFF2-40B4-BE49-F238E27FC236}">
                <a16:creationId xmlns:a16="http://schemas.microsoft.com/office/drawing/2014/main" id="{C82984AC-1EEC-F94B-A95F-1C9663A84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290B34-6367-3847-BFFE-C3B1A88B51D9}"/>
              </a:ext>
            </a:extLst>
          </p:cNvPr>
          <p:cNvSpPr txBox="1"/>
          <p:nvPr/>
        </p:nvSpPr>
        <p:spPr>
          <a:xfrm>
            <a:off x="990600" y="462915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ČTK/DPA/Roland Scheidemann</a:t>
            </a:r>
            <a:endParaRPr lang="en-US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99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ADAD-723D-B744-A468-F5781326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1204589"/>
            <a:ext cx="8208960" cy="3052762"/>
          </a:xfrm>
        </p:spPr>
        <p:txBody>
          <a:bodyPr/>
          <a:lstStyle/>
          <a:p>
            <a:r>
              <a:rPr lang="en-US" sz="1800" b="0" dirty="0"/>
              <a:t>Evans, M. (1985, May 01). </a:t>
            </a:r>
            <a:r>
              <a:rPr lang="en-US" sz="1800" b="0" i="1" dirty="0"/>
              <a:t>Joseph Beuys Artist 01</a:t>
            </a:r>
            <a:r>
              <a:rPr lang="en-US" sz="1800" b="0" dirty="0"/>
              <a:t>[Photograph]. AF Archive.</a:t>
            </a:r>
            <a:br>
              <a:rPr lang="en-US" sz="1800" b="0" dirty="0"/>
            </a:br>
            <a:br>
              <a:rPr lang="en-US" sz="1800" b="0" dirty="0"/>
            </a:br>
            <a:r>
              <a:rPr lang="en-US" sz="1800" b="0" dirty="0" err="1"/>
              <a:t>Scheidemann</a:t>
            </a:r>
            <a:r>
              <a:rPr lang="en-US" sz="1800" b="0" dirty="0"/>
              <a:t>, R. (1973, October 20). </a:t>
            </a:r>
            <a:r>
              <a:rPr lang="en-US" sz="1800" b="0" i="1" dirty="0"/>
              <a:t>Joseph Beuys in a log-boat.</a:t>
            </a:r>
            <a:r>
              <a:rPr lang="en-US" sz="1800" b="0" dirty="0"/>
              <a:t>[Photograph]. ČTK/DPA, Düsseldorf.</a:t>
            </a:r>
            <a:br>
              <a:rPr lang="en-US" sz="1800" b="0" dirty="0"/>
            </a:br>
            <a:br>
              <a:rPr lang="en-US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2A04-A7B7-3C4C-ADC4-C5C5A1DE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26</a:t>
            </a:fld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9B476-9892-5141-BA2B-1D564D759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6" y="576587"/>
            <a:ext cx="8208959" cy="314001"/>
          </a:xfrm>
        </p:spPr>
        <p:txBody>
          <a:bodyPr/>
          <a:lstStyle/>
          <a:p>
            <a:r>
              <a:rPr lang="en-US" sz="3600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161637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</p:spPr>
        <p:txBody>
          <a:bodyPr/>
          <a:lstStyle/>
          <a:p>
            <a:r>
              <a:rPr lang="de-DE" dirty="0"/>
              <a:t>Welcome to Session 3</a:t>
            </a:r>
            <a:br>
              <a:rPr lang="de-DE" dirty="0"/>
            </a:br>
            <a:br>
              <a:rPr lang="de-DE" dirty="0"/>
            </a:br>
            <a:r>
              <a:rPr lang="de-DE" sz="2500" dirty="0">
                <a:solidFill>
                  <a:schemeClr val="tx2"/>
                </a:solidFill>
                <a:sym typeface="Webdings" panose="05030102010509060703" pitchFamily="18" charset="2"/>
              </a:rPr>
              <a:t>Microphone test</a:t>
            </a:r>
            <a:endParaRPr lang="de-DE" sz="25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3</a:t>
            </a:fld>
            <a:endParaRPr lang="de-DE"/>
          </a:p>
        </p:txBody>
      </p:sp>
      <p:sp>
        <p:nvSpPr>
          <p:cNvPr id="7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60450" y="2057908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65660" y="2040935"/>
            <a:ext cx="2476960" cy="1232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hear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4000"/>
              </a:lnSpc>
            </a:pPr>
            <a:r>
              <a:rPr lang="de-DE" sz="1300" b="1" cap="all" dirty="0" err="1">
                <a:solidFill>
                  <a:schemeClr val="tx2"/>
                </a:solidFill>
              </a:rPr>
              <a:t>We</a:t>
            </a:r>
            <a:r>
              <a:rPr lang="de-DE" sz="1300" b="1" cap="all" dirty="0">
                <a:solidFill>
                  <a:schemeClr val="tx2"/>
                </a:solidFill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</a:rPr>
              <a:t>canNOT</a:t>
            </a:r>
            <a:r>
              <a:rPr lang="de-DE" sz="1300" b="1" cap="all" dirty="0">
                <a:solidFill>
                  <a:schemeClr val="tx2"/>
                </a:solidFill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</a:rPr>
              <a:t>hear</a:t>
            </a:r>
            <a:r>
              <a:rPr lang="de-DE" sz="1300" b="1" cap="all" dirty="0">
                <a:solidFill>
                  <a:schemeClr val="tx2"/>
                </a:solidFill>
              </a:rPr>
              <a:t> </a:t>
            </a:r>
            <a:r>
              <a:rPr lang="de-DE" sz="1300" b="1" cap="all" dirty="0" err="1">
                <a:solidFill>
                  <a:schemeClr val="tx2"/>
                </a:solidFill>
              </a:rPr>
              <a:t>you</a:t>
            </a:r>
            <a:r>
              <a:rPr lang="de-DE" sz="1300" b="1" cap="all" dirty="0">
                <a:solidFill>
                  <a:schemeClr val="tx2"/>
                </a:solidFill>
              </a:rPr>
              <a:t>. </a:t>
            </a:r>
          </a:p>
          <a:p>
            <a:pPr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74416" y="2561308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3" name="Gerader Verbinder 2"/>
          <p:cNvCxnSpPr/>
          <p:nvPr/>
        </p:nvCxnSpPr>
        <p:spPr>
          <a:xfrm flipV="1">
            <a:off x="1072531" y="2561308"/>
            <a:ext cx="237751" cy="355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: Form 35">
            <a:extLst>
              <a:ext uri="{FF2B5EF4-FFF2-40B4-BE49-F238E27FC236}">
                <a16:creationId xmlns:a16="http://schemas.microsoft.com/office/drawing/2014/main" id="{1FF8912B-576F-4391-957F-7D24F925DB85}"/>
              </a:ext>
            </a:extLst>
          </p:cNvPr>
          <p:cNvSpPr/>
          <p:nvPr/>
        </p:nvSpPr>
        <p:spPr>
          <a:xfrm>
            <a:off x="4217841" y="1168249"/>
            <a:ext cx="354159" cy="356877"/>
          </a:xfrm>
          <a:custGeom>
            <a:avLst/>
            <a:gdLst>
              <a:gd name="connsiteX0" fmla="*/ 233109 w 354159"/>
              <a:gd name="connsiteY0" fmla="*/ 193308 h 356877"/>
              <a:gd name="connsiteX1" fmla="*/ 186482 w 354159"/>
              <a:gd name="connsiteY1" fmla="*/ 235186 h 356877"/>
              <a:gd name="connsiteX2" fmla="*/ 144604 w 354159"/>
              <a:gd name="connsiteY2" fmla="*/ 193308 h 356877"/>
              <a:gd name="connsiteX3" fmla="*/ 151990 w 354159"/>
              <a:gd name="connsiteY3" fmla="*/ 185795 h 356877"/>
              <a:gd name="connsiteX4" fmla="*/ 225723 w 354159"/>
              <a:gd name="connsiteY4" fmla="*/ 185795 h 356877"/>
              <a:gd name="connsiteX5" fmla="*/ 233109 w 354159"/>
              <a:gd name="connsiteY5" fmla="*/ 193181 h 356877"/>
              <a:gd name="connsiteX6" fmla="*/ 258578 w 354159"/>
              <a:gd name="connsiteY6" fmla="*/ 163128 h 356877"/>
              <a:gd name="connsiteX7" fmla="*/ 280735 w 354159"/>
              <a:gd name="connsiteY7" fmla="*/ 140715 h 356877"/>
              <a:gd name="connsiteX8" fmla="*/ 258322 w 354159"/>
              <a:gd name="connsiteY8" fmla="*/ 118558 h 356877"/>
              <a:gd name="connsiteX9" fmla="*/ 236165 w 354159"/>
              <a:gd name="connsiteY9" fmla="*/ 140970 h 356877"/>
              <a:gd name="connsiteX10" fmla="*/ 258577 w 354159"/>
              <a:gd name="connsiteY10" fmla="*/ 163128 h 356877"/>
              <a:gd name="connsiteX11" fmla="*/ 258578 w 354159"/>
              <a:gd name="connsiteY11" fmla="*/ 163128 h 356877"/>
              <a:gd name="connsiteX12" fmla="*/ 95195 w 354159"/>
              <a:gd name="connsiteY12" fmla="*/ 141861 h 356877"/>
              <a:gd name="connsiteX13" fmla="*/ 117224 w 354159"/>
              <a:gd name="connsiteY13" fmla="*/ 119323 h 356877"/>
              <a:gd name="connsiteX14" fmla="*/ 139762 w 354159"/>
              <a:gd name="connsiteY14" fmla="*/ 141353 h 356877"/>
              <a:gd name="connsiteX15" fmla="*/ 117732 w 354159"/>
              <a:gd name="connsiteY15" fmla="*/ 163891 h 356877"/>
              <a:gd name="connsiteX16" fmla="*/ 117607 w 354159"/>
              <a:gd name="connsiteY16" fmla="*/ 163892 h 356877"/>
              <a:gd name="connsiteX17" fmla="*/ 95195 w 354159"/>
              <a:gd name="connsiteY17" fmla="*/ 141861 h 356877"/>
              <a:gd name="connsiteX18" fmla="*/ 186883 w 354159"/>
              <a:gd name="connsiteY18" fmla="*/ 382 h 356877"/>
              <a:gd name="connsiteX19" fmla="*/ 20797 w 354159"/>
              <a:gd name="connsiteY19" fmla="*/ 167935 h 356877"/>
              <a:gd name="connsiteX20" fmla="*/ 42346 w 354159"/>
              <a:gd name="connsiteY20" fmla="*/ 249213 h 356877"/>
              <a:gd name="connsiteX21" fmla="*/ 1342 w 354159"/>
              <a:gd name="connsiteY21" fmla="*/ 335807 h 356877"/>
              <a:gd name="connsiteX22" fmla="*/ 8731 w 354159"/>
              <a:gd name="connsiteY22" fmla="*/ 355539 h 356877"/>
              <a:gd name="connsiteX23" fmla="*/ 21335 w 354159"/>
              <a:gd name="connsiteY23" fmla="*/ 355418 h 356877"/>
              <a:gd name="connsiteX24" fmla="*/ 107802 w 354159"/>
              <a:gd name="connsiteY24" fmla="*/ 314158 h 356877"/>
              <a:gd name="connsiteX25" fmla="*/ 334135 w 354159"/>
              <a:gd name="connsiteY25" fmla="*/ 246324 h 356877"/>
              <a:gd name="connsiteX26" fmla="*/ 266301 w 354159"/>
              <a:gd name="connsiteY26" fmla="*/ 19990 h 356877"/>
              <a:gd name="connsiteX27" fmla="*/ 187773 w 354159"/>
              <a:gd name="connsiteY27" fmla="*/ 0 h 356877"/>
              <a:gd name="connsiteX28" fmla="*/ 326197 w 354159"/>
              <a:gd name="connsiteY28" fmla="*/ 166311 h 356877"/>
              <a:gd name="connsiteX29" fmla="*/ 189856 w 354159"/>
              <a:gd name="connsiteY29" fmla="*/ 304518 h 356877"/>
              <a:gd name="connsiteX30" fmla="*/ 117098 w 354159"/>
              <a:gd name="connsiteY30" fmla="*/ 284232 h 356877"/>
              <a:gd name="connsiteX31" fmla="*/ 102963 w 354159"/>
              <a:gd name="connsiteY31" fmla="*/ 283596 h 356877"/>
              <a:gd name="connsiteX32" fmla="*/ 56227 w 354159"/>
              <a:gd name="connsiteY32" fmla="*/ 305626 h 356877"/>
              <a:gd name="connsiteX33" fmla="*/ 52025 w 354159"/>
              <a:gd name="connsiteY33" fmla="*/ 304989 h 356877"/>
              <a:gd name="connsiteX34" fmla="*/ 52025 w 354159"/>
              <a:gd name="connsiteY34" fmla="*/ 300787 h 356877"/>
              <a:gd name="connsiteX35" fmla="*/ 73928 w 354159"/>
              <a:gd name="connsiteY35" fmla="*/ 254306 h 356877"/>
              <a:gd name="connsiteX36" fmla="*/ 73037 w 354159"/>
              <a:gd name="connsiteY36" fmla="*/ 240044 h 356877"/>
              <a:gd name="connsiteX37" fmla="*/ 116409 w 354159"/>
              <a:gd name="connsiteY37" fmla="*/ 50626 h 356877"/>
              <a:gd name="connsiteX38" fmla="*/ 305826 w 354159"/>
              <a:gd name="connsiteY38" fmla="*/ 93998 h 356877"/>
              <a:gd name="connsiteX39" fmla="*/ 326834 w 354159"/>
              <a:gd name="connsiteY39" fmla="*/ 166311 h 35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4159" h="356877">
                <a:moveTo>
                  <a:pt x="233109" y="193308"/>
                </a:moveTo>
                <a:cubicBezTo>
                  <a:pt x="231798" y="217748"/>
                  <a:pt x="210921" y="236497"/>
                  <a:pt x="186482" y="235186"/>
                </a:cubicBezTo>
                <a:cubicBezTo>
                  <a:pt x="163875" y="233972"/>
                  <a:pt x="145818" y="215915"/>
                  <a:pt x="144604" y="193308"/>
                </a:cubicBezTo>
                <a:cubicBezTo>
                  <a:pt x="144603" y="189208"/>
                  <a:pt x="147890" y="185865"/>
                  <a:pt x="151990" y="185795"/>
                </a:cubicBezTo>
                <a:lnTo>
                  <a:pt x="225723" y="185795"/>
                </a:lnTo>
                <a:cubicBezTo>
                  <a:pt x="229773" y="185863"/>
                  <a:pt x="233040" y="189130"/>
                  <a:pt x="233109" y="193181"/>
                </a:cubicBezTo>
                <a:moveTo>
                  <a:pt x="258578" y="163128"/>
                </a:moveTo>
                <a:cubicBezTo>
                  <a:pt x="270885" y="163057"/>
                  <a:pt x="280805" y="153023"/>
                  <a:pt x="280735" y="140715"/>
                </a:cubicBezTo>
                <a:cubicBezTo>
                  <a:pt x="280664" y="128407"/>
                  <a:pt x="270630" y="118487"/>
                  <a:pt x="258322" y="118558"/>
                </a:cubicBezTo>
                <a:cubicBezTo>
                  <a:pt x="246015" y="118628"/>
                  <a:pt x="236095" y="128663"/>
                  <a:pt x="236165" y="140970"/>
                </a:cubicBezTo>
                <a:cubicBezTo>
                  <a:pt x="236235" y="153278"/>
                  <a:pt x="246269" y="163198"/>
                  <a:pt x="258577" y="163128"/>
                </a:cubicBezTo>
                <a:cubicBezTo>
                  <a:pt x="258577" y="163128"/>
                  <a:pt x="258578" y="163128"/>
                  <a:pt x="258578" y="163128"/>
                </a:cubicBezTo>
                <a:moveTo>
                  <a:pt x="95195" y="141861"/>
                </a:moveTo>
                <a:cubicBezTo>
                  <a:pt x="95054" y="129554"/>
                  <a:pt x="104917" y="119464"/>
                  <a:pt x="117224" y="119323"/>
                </a:cubicBezTo>
                <a:cubicBezTo>
                  <a:pt x="129531" y="119183"/>
                  <a:pt x="139622" y="129046"/>
                  <a:pt x="139762" y="141353"/>
                </a:cubicBezTo>
                <a:cubicBezTo>
                  <a:pt x="139903" y="153660"/>
                  <a:pt x="130039" y="163750"/>
                  <a:pt x="117732" y="163891"/>
                </a:cubicBezTo>
                <a:cubicBezTo>
                  <a:pt x="117690" y="163891"/>
                  <a:pt x="117649" y="163892"/>
                  <a:pt x="117607" y="163892"/>
                </a:cubicBezTo>
                <a:cubicBezTo>
                  <a:pt x="105349" y="163963"/>
                  <a:pt x="95334" y="154119"/>
                  <a:pt x="95195" y="141861"/>
                </a:cubicBezTo>
                <a:moveTo>
                  <a:pt x="186883" y="382"/>
                </a:moveTo>
                <a:cubicBezTo>
                  <a:pt x="94751" y="787"/>
                  <a:pt x="20392" y="75803"/>
                  <a:pt x="20797" y="167935"/>
                </a:cubicBezTo>
                <a:cubicBezTo>
                  <a:pt x="20922" y="196423"/>
                  <a:pt x="28341" y="224404"/>
                  <a:pt x="42346" y="249213"/>
                </a:cubicBezTo>
                <a:lnTo>
                  <a:pt x="1342" y="335807"/>
                </a:lnTo>
                <a:cubicBezTo>
                  <a:pt x="-2066" y="343296"/>
                  <a:pt x="1242" y="352131"/>
                  <a:pt x="8731" y="355539"/>
                </a:cubicBezTo>
                <a:cubicBezTo>
                  <a:pt x="12743" y="357365"/>
                  <a:pt x="17359" y="357321"/>
                  <a:pt x="21335" y="355418"/>
                </a:cubicBezTo>
                <a:lnTo>
                  <a:pt x="107802" y="314158"/>
                </a:lnTo>
                <a:cubicBezTo>
                  <a:pt x="189034" y="357927"/>
                  <a:pt x="290367" y="327556"/>
                  <a:pt x="334135" y="246324"/>
                </a:cubicBezTo>
                <a:cubicBezTo>
                  <a:pt x="377904" y="165091"/>
                  <a:pt x="347534" y="63758"/>
                  <a:pt x="266301" y="19990"/>
                </a:cubicBezTo>
                <a:cubicBezTo>
                  <a:pt x="242162" y="6984"/>
                  <a:pt x="215193" y="119"/>
                  <a:pt x="187773" y="0"/>
                </a:cubicBezTo>
                <a:moveTo>
                  <a:pt x="326197" y="166311"/>
                </a:moveTo>
                <a:cubicBezTo>
                  <a:pt x="326713" y="242126"/>
                  <a:pt x="265671" y="304003"/>
                  <a:pt x="189856" y="304518"/>
                </a:cubicBezTo>
                <a:cubicBezTo>
                  <a:pt x="164184" y="304693"/>
                  <a:pt x="138977" y="297665"/>
                  <a:pt x="117098" y="284232"/>
                </a:cubicBezTo>
                <a:cubicBezTo>
                  <a:pt x="112823" y="281558"/>
                  <a:pt x="107461" y="281317"/>
                  <a:pt x="102963" y="283596"/>
                </a:cubicBezTo>
                <a:lnTo>
                  <a:pt x="56227" y="305626"/>
                </a:lnTo>
                <a:cubicBezTo>
                  <a:pt x="54822" y="306250"/>
                  <a:pt x="53182" y="306002"/>
                  <a:pt x="52025" y="304989"/>
                </a:cubicBezTo>
                <a:cubicBezTo>
                  <a:pt x="51150" y="303725"/>
                  <a:pt x="51150" y="302051"/>
                  <a:pt x="52025" y="300787"/>
                </a:cubicBezTo>
                <a:lnTo>
                  <a:pt x="73928" y="254306"/>
                </a:lnTo>
                <a:cubicBezTo>
                  <a:pt x="76079" y="249710"/>
                  <a:pt x="75743" y="244336"/>
                  <a:pt x="73037" y="240044"/>
                </a:cubicBezTo>
                <a:cubicBezTo>
                  <a:pt x="32708" y="175761"/>
                  <a:pt x="52126" y="90956"/>
                  <a:pt x="116409" y="50626"/>
                </a:cubicBezTo>
                <a:cubicBezTo>
                  <a:pt x="180692" y="10297"/>
                  <a:pt x="265497" y="29715"/>
                  <a:pt x="305826" y="93998"/>
                </a:cubicBezTo>
                <a:cubicBezTo>
                  <a:pt x="319426" y="115676"/>
                  <a:pt x="326702" y="140721"/>
                  <a:pt x="326834" y="166311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61135-BA2C-6D44-B408-0DD8F547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2048383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1F0011-B388-DA43-B04B-391309887FF9}"/>
              </a:ext>
            </a:extLst>
          </p:cNvPr>
          <p:cNvSpPr/>
          <p:nvPr/>
        </p:nvSpPr>
        <p:spPr>
          <a:xfrm>
            <a:off x="4460112" y="2906678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e Legende 13"/>
          <p:cNvSpPr/>
          <p:nvPr/>
        </p:nvSpPr>
        <p:spPr>
          <a:xfrm>
            <a:off x="6189239" y="921431"/>
            <a:ext cx="1993842" cy="1341393"/>
          </a:xfrm>
          <a:prstGeom prst="wedgeEllipseCallou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was </a:t>
            </a: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your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day</a:t>
            </a: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636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</p:spPr>
        <p:txBody>
          <a:bodyPr/>
          <a:lstStyle/>
          <a:p>
            <a:r>
              <a:rPr lang="de-DE" dirty="0"/>
              <a:t>Willkommen zu </a:t>
            </a:r>
            <a:r>
              <a:rPr lang="de-DE" dirty="0" err="1"/>
              <a:t>sitzung</a:t>
            </a:r>
            <a:r>
              <a:rPr lang="de-DE" dirty="0"/>
              <a:t> 3</a:t>
            </a:r>
            <a:br>
              <a:rPr lang="de-DE" dirty="0"/>
            </a:br>
            <a:br>
              <a:rPr lang="de-DE" dirty="0"/>
            </a:br>
            <a:r>
              <a:rPr lang="de-DE" sz="2500" dirty="0">
                <a:solidFill>
                  <a:schemeClr val="tx2"/>
                </a:solidFill>
                <a:sym typeface="Webdings" panose="05030102010509060703" pitchFamily="18" charset="2"/>
              </a:rPr>
              <a:t>Mikrofon test</a:t>
            </a:r>
            <a:endParaRPr lang="de-DE" sz="25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4</a:t>
            </a:fld>
            <a:endParaRPr lang="de-DE"/>
          </a:p>
        </p:txBody>
      </p:sp>
      <p:sp>
        <p:nvSpPr>
          <p:cNvPr id="7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60450" y="2057908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65660" y="2040935"/>
            <a:ext cx="2645276" cy="1210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3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Wir hören dich.</a:t>
            </a:r>
          </a:p>
          <a:p>
            <a:pPr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4000"/>
              </a:lnSpc>
            </a:pPr>
            <a:r>
              <a:rPr lang="de-DE" sz="1300" b="1" cap="all" dirty="0">
                <a:solidFill>
                  <a:schemeClr val="tx2"/>
                </a:solidFill>
              </a:rPr>
              <a:t>Wir hören dich nicht. </a:t>
            </a:r>
          </a:p>
          <a:p>
            <a:pPr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14000"/>
              </a:lnSpc>
            </a:pPr>
            <a:endParaRPr lang="de-DE" sz="13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ihandform: Form 49">
            <a:extLst>
              <a:ext uri="{FF2B5EF4-FFF2-40B4-BE49-F238E27FC236}">
                <a16:creationId xmlns:a16="http://schemas.microsoft.com/office/drawing/2014/main" id="{D9BB66A4-3572-455D-94B0-3C002D81481D}"/>
              </a:ext>
            </a:extLst>
          </p:cNvPr>
          <p:cNvSpPr/>
          <p:nvPr/>
        </p:nvSpPr>
        <p:spPr>
          <a:xfrm>
            <a:off x="1074416" y="2561308"/>
            <a:ext cx="237751" cy="355316"/>
          </a:xfrm>
          <a:custGeom>
            <a:avLst/>
            <a:gdLst>
              <a:gd name="connsiteX0" fmla="*/ 237752 w 237751"/>
              <a:gd name="connsiteY0" fmla="*/ 133712 h 355316"/>
              <a:gd name="connsiteX1" fmla="*/ 237752 w 237751"/>
              <a:gd name="connsiteY1" fmla="*/ 170896 h 355316"/>
              <a:gd name="connsiteX2" fmla="*/ 136895 w 237751"/>
              <a:gd name="connsiteY2" fmla="*/ 288435 h 355316"/>
              <a:gd name="connsiteX3" fmla="*/ 133712 w 237751"/>
              <a:gd name="connsiteY3" fmla="*/ 292128 h 355316"/>
              <a:gd name="connsiteX4" fmla="*/ 133712 w 237751"/>
              <a:gd name="connsiteY4" fmla="*/ 341792 h 355316"/>
              <a:gd name="connsiteX5" fmla="*/ 117500 w 237751"/>
              <a:gd name="connsiteY5" fmla="*/ 355252 h 355316"/>
              <a:gd name="connsiteX6" fmla="*/ 104040 w 237751"/>
              <a:gd name="connsiteY6" fmla="*/ 341792 h 355316"/>
              <a:gd name="connsiteX7" fmla="*/ 104040 w 237751"/>
              <a:gd name="connsiteY7" fmla="*/ 292128 h 355316"/>
              <a:gd name="connsiteX8" fmla="*/ 100857 w 237751"/>
              <a:gd name="connsiteY8" fmla="*/ 288434 h 355316"/>
              <a:gd name="connsiteX9" fmla="*/ 0 w 237751"/>
              <a:gd name="connsiteY9" fmla="*/ 170895 h 355316"/>
              <a:gd name="connsiteX10" fmla="*/ 0 w 237751"/>
              <a:gd name="connsiteY10" fmla="*/ 133712 h 355316"/>
              <a:gd name="connsiteX11" fmla="*/ 14899 w 237751"/>
              <a:gd name="connsiteY11" fmla="*/ 118812 h 355316"/>
              <a:gd name="connsiteX12" fmla="*/ 29798 w 237751"/>
              <a:gd name="connsiteY12" fmla="*/ 133712 h 355316"/>
              <a:gd name="connsiteX13" fmla="*/ 29798 w 237751"/>
              <a:gd name="connsiteY13" fmla="*/ 170896 h 355316"/>
              <a:gd name="connsiteX14" fmla="*/ 118939 w 237751"/>
              <a:gd name="connsiteY14" fmla="*/ 260037 h 355316"/>
              <a:gd name="connsiteX15" fmla="*/ 208080 w 237751"/>
              <a:gd name="connsiteY15" fmla="*/ 170896 h 355316"/>
              <a:gd name="connsiteX16" fmla="*/ 208080 w 237751"/>
              <a:gd name="connsiteY16" fmla="*/ 133712 h 355316"/>
              <a:gd name="connsiteX17" fmla="*/ 224292 w 237751"/>
              <a:gd name="connsiteY17" fmla="*/ 120252 h 355316"/>
              <a:gd name="connsiteX18" fmla="*/ 237752 w 237751"/>
              <a:gd name="connsiteY18" fmla="*/ 133712 h 355316"/>
              <a:gd name="connsiteX19" fmla="*/ 118939 w 237751"/>
              <a:gd name="connsiteY19" fmla="*/ 237752 h 355316"/>
              <a:gd name="connsiteX20" fmla="*/ 185795 w 237751"/>
              <a:gd name="connsiteY20" fmla="*/ 170896 h 355316"/>
              <a:gd name="connsiteX21" fmla="*/ 185795 w 237751"/>
              <a:gd name="connsiteY21" fmla="*/ 66856 h 355316"/>
              <a:gd name="connsiteX22" fmla="*/ 118939 w 237751"/>
              <a:gd name="connsiteY22" fmla="*/ 0 h 355316"/>
              <a:gd name="connsiteX23" fmla="*/ 52083 w 237751"/>
              <a:gd name="connsiteY23" fmla="*/ 66856 h 355316"/>
              <a:gd name="connsiteX24" fmla="*/ 52083 w 237751"/>
              <a:gd name="connsiteY24" fmla="*/ 170896 h 355316"/>
              <a:gd name="connsiteX25" fmla="*/ 118939 w 237751"/>
              <a:gd name="connsiteY25" fmla="*/ 237752 h 35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751" h="355316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3" name="Gerader Verbinder 2"/>
          <p:cNvCxnSpPr/>
          <p:nvPr/>
        </p:nvCxnSpPr>
        <p:spPr>
          <a:xfrm flipV="1">
            <a:off x="1072531" y="2561308"/>
            <a:ext cx="237751" cy="355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: Form 35">
            <a:extLst>
              <a:ext uri="{FF2B5EF4-FFF2-40B4-BE49-F238E27FC236}">
                <a16:creationId xmlns:a16="http://schemas.microsoft.com/office/drawing/2014/main" id="{1FF8912B-576F-4391-957F-7D24F925DB85}"/>
              </a:ext>
            </a:extLst>
          </p:cNvPr>
          <p:cNvSpPr/>
          <p:nvPr/>
        </p:nvSpPr>
        <p:spPr>
          <a:xfrm>
            <a:off x="4217841" y="1168249"/>
            <a:ext cx="354159" cy="356877"/>
          </a:xfrm>
          <a:custGeom>
            <a:avLst/>
            <a:gdLst>
              <a:gd name="connsiteX0" fmla="*/ 233109 w 354159"/>
              <a:gd name="connsiteY0" fmla="*/ 193308 h 356877"/>
              <a:gd name="connsiteX1" fmla="*/ 186482 w 354159"/>
              <a:gd name="connsiteY1" fmla="*/ 235186 h 356877"/>
              <a:gd name="connsiteX2" fmla="*/ 144604 w 354159"/>
              <a:gd name="connsiteY2" fmla="*/ 193308 h 356877"/>
              <a:gd name="connsiteX3" fmla="*/ 151990 w 354159"/>
              <a:gd name="connsiteY3" fmla="*/ 185795 h 356877"/>
              <a:gd name="connsiteX4" fmla="*/ 225723 w 354159"/>
              <a:gd name="connsiteY4" fmla="*/ 185795 h 356877"/>
              <a:gd name="connsiteX5" fmla="*/ 233109 w 354159"/>
              <a:gd name="connsiteY5" fmla="*/ 193181 h 356877"/>
              <a:gd name="connsiteX6" fmla="*/ 258578 w 354159"/>
              <a:gd name="connsiteY6" fmla="*/ 163128 h 356877"/>
              <a:gd name="connsiteX7" fmla="*/ 280735 w 354159"/>
              <a:gd name="connsiteY7" fmla="*/ 140715 h 356877"/>
              <a:gd name="connsiteX8" fmla="*/ 258322 w 354159"/>
              <a:gd name="connsiteY8" fmla="*/ 118558 h 356877"/>
              <a:gd name="connsiteX9" fmla="*/ 236165 w 354159"/>
              <a:gd name="connsiteY9" fmla="*/ 140970 h 356877"/>
              <a:gd name="connsiteX10" fmla="*/ 258577 w 354159"/>
              <a:gd name="connsiteY10" fmla="*/ 163128 h 356877"/>
              <a:gd name="connsiteX11" fmla="*/ 258578 w 354159"/>
              <a:gd name="connsiteY11" fmla="*/ 163128 h 356877"/>
              <a:gd name="connsiteX12" fmla="*/ 95195 w 354159"/>
              <a:gd name="connsiteY12" fmla="*/ 141861 h 356877"/>
              <a:gd name="connsiteX13" fmla="*/ 117224 w 354159"/>
              <a:gd name="connsiteY13" fmla="*/ 119323 h 356877"/>
              <a:gd name="connsiteX14" fmla="*/ 139762 w 354159"/>
              <a:gd name="connsiteY14" fmla="*/ 141353 h 356877"/>
              <a:gd name="connsiteX15" fmla="*/ 117732 w 354159"/>
              <a:gd name="connsiteY15" fmla="*/ 163891 h 356877"/>
              <a:gd name="connsiteX16" fmla="*/ 117607 w 354159"/>
              <a:gd name="connsiteY16" fmla="*/ 163892 h 356877"/>
              <a:gd name="connsiteX17" fmla="*/ 95195 w 354159"/>
              <a:gd name="connsiteY17" fmla="*/ 141861 h 356877"/>
              <a:gd name="connsiteX18" fmla="*/ 186883 w 354159"/>
              <a:gd name="connsiteY18" fmla="*/ 382 h 356877"/>
              <a:gd name="connsiteX19" fmla="*/ 20797 w 354159"/>
              <a:gd name="connsiteY19" fmla="*/ 167935 h 356877"/>
              <a:gd name="connsiteX20" fmla="*/ 42346 w 354159"/>
              <a:gd name="connsiteY20" fmla="*/ 249213 h 356877"/>
              <a:gd name="connsiteX21" fmla="*/ 1342 w 354159"/>
              <a:gd name="connsiteY21" fmla="*/ 335807 h 356877"/>
              <a:gd name="connsiteX22" fmla="*/ 8731 w 354159"/>
              <a:gd name="connsiteY22" fmla="*/ 355539 h 356877"/>
              <a:gd name="connsiteX23" fmla="*/ 21335 w 354159"/>
              <a:gd name="connsiteY23" fmla="*/ 355418 h 356877"/>
              <a:gd name="connsiteX24" fmla="*/ 107802 w 354159"/>
              <a:gd name="connsiteY24" fmla="*/ 314158 h 356877"/>
              <a:gd name="connsiteX25" fmla="*/ 334135 w 354159"/>
              <a:gd name="connsiteY25" fmla="*/ 246324 h 356877"/>
              <a:gd name="connsiteX26" fmla="*/ 266301 w 354159"/>
              <a:gd name="connsiteY26" fmla="*/ 19990 h 356877"/>
              <a:gd name="connsiteX27" fmla="*/ 187773 w 354159"/>
              <a:gd name="connsiteY27" fmla="*/ 0 h 356877"/>
              <a:gd name="connsiteX28" fmla="*/ 326197 w 354159"/>
              <a:gd name="connsiteY28" fmla="*/ 166311 h 356877"/>
              <a:gd name="connsiteX29" fmla="*/ 189856 w 354159"/>
              <a:gd name="connsiteY29" fmla="*/ 304518 h 356877"/>
              <a:gd name="connsiteX30" fmla="*/ 117098 w 354159"/>
              <a:gd name="connsiteY30" fmla="*/ 284232 h 356877"/>
              <a:gd name="connsiteX31" fmla="*/ 102963 w 354159"/>
              <a:gd name="connsiteY31" fmla="*/ 283596 h 356877"/>
              <a:gd name="connsiteX32" fmla="*/ 56227 w 354159"/>
              <a:gd name="connsiteY32" fmla="*/ 305626 h 356877"/>
              <a:gd name="connsiteX33" fmla="*/ 52025 w 354159"/>
              <a:gd name="connsiteY33" fmla="*/ 304989 h 356877"/>
              <a:gd name="connsiteX34" fmla="*/ 52025 w 354159"/>
              <a:gd name="connsiteY34" fmla="*/ 300787 h 356877"/>
              <a:gd name="connsiteX35" fmla="*/ 73928 w 354159"/>
              <a:gd name="connsiteY35" fmla="*/ 254306 h 356877"/>
              <a:gd name="connsiteX36" fmla="*/ 73037 w 354159"/>
              <a:gd name="connsiteY36" fmla="*/ 240044 h 356877"/>
              <a:gd name="connsiteX37" fmla="*/ 116409 w 354159"/>
              <a:gd name="connsiteY37" fmla="*/ 50626 h 356877"/>
              <a:gd name="connsiteX38" fmla="*/ 305826 w 354159"/>
              <a:gd name="connsiteY38" fmla="*/ 93998 h 356877"/>
              <a:gd name="connsiteX39" fmla="*/ 326834 w 354159"/>
              <a:gd name="connsiteY39" fmla="*/ 166311 h 35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4159" h="356877">
                <a:moveTo>
                  <a:pt x="233109" y="193308"/>
                </a:moveTo>
                <a:cubicBezTo>
                  <a:pt x="231798" y="217748"/>
                  <a:pt x="210921" y="236497"/>
                  <a:pt x="186482" y="235186"/>
                </a:cubicBezTo>
                <a:cubicBezTo>
                  <a:pt x="163875" y="233972"/>
                  <a:pt x="145818" y="215915"/>
                  <a:pt x="144604" y="193308"/>
                </a:cubicBezTo>
                <a:cubicBezTo>
                  <a:pt x="144603" y="189208"/>
                  <a:pt x="147890" y="185865"/>
                  <a:pt x="151990" y="185795"/>
                </a:cubicBezTo>
                <a:lnTo>
                  <a:pt x="225723" y="185795"/>
                </a:lnTo>
                <a:cubicBezTo>
                  <a:pt x="229773" y="185863"/>
                  <a:pt x="233040" y="189130"/>
                  <a:pt x="233109" y="193181"/>
                </a:cubicBezTo>
                <a:moveTo>
                  <a:pt x="258578" y="163128"/>
                </a:moveTo>
                <a:cubicBezTo>
                  <a:pt x="270885" y="163057"/>
                  <a:pt x="280805" y="153023"/>
                  <a:pt x="280735" y="140715"/>
                </a:cubicBezTo>
                <a:cubicBezTo>
                  <a:pt x="280664" y="128407"/>
                  <a:pt x="270630" y="118487"/>
                  <a:pt x="258322" y="118558"/>
                </a:cubicBezTo>
                <a:cubicBezTo>
                  <a:pt x="246015" y="118628"/>
                  <a:pt x="236095" y="128663"/>
                  <a:pt x="236165" y="140970"/>
                </a:cubicBezTo>
                <a:cubicBezTo>
                  <a:pt x="236235" y="153278"/>
                  <a:pt x="246269" y="163198"/>
                  <a:pt x="258577" y="163128"/>
                </a:cubicBezTo>
                <a:cubicBezTo>
                  <a:pt x="258577" y="163128"/>
                  <a:pt x="258578" y="163128"/>
                  <a:pt x="258578" y="163128"/>
                </a:cubicBezTo>
                <a:moveTo>
                  <a:pt x="95195" y="141861"/>
                </a:moveTo>
                <a:cubicBezTo>
                  <a:pt x="95054" y="129554"/>
                  <a:pt x="104917" y="119464"/>
                  <a:pt x="117224" y="119323"/>
                </a:cubicBezTo>
                <a:cubicBezTo>
                  <a:pt x="129531" y="119183"/>
                  <a:pt x="139622" y="129046"/>
                  <a:pt x="139762" y="141353"/>
                </a:cubicBezTo>
                <a:cubicBezTo>
                  <a:pt x="139903" y="153660"/>
                  <a:pt x="130039" y="163750"/>
                  <a:pt x="117732" y="163891"/>
                </a:cubicBezTo>
                <a:cubicBezTo>
                  <a:pt x="117690" y="163891"/>
                  <a:pt x="117649" y="163892"/>
                  <a:pt x="117607" y="163892"/>
                </a:cubicBezTo>
                <a:cubicBezTo>
                  <a:pt x="105349" y="163963"/>
                  <a:pt x="95334" y="154119"/>
                  <a:pt x="95195" y="141861"/>
                </a:cubicBezTo>
                <a:moveTo>
                  <a:pt x="186883" y="382"/>
                </a:moveTo>
                <a:cubicBezTo>
                  <a:pt x="94751" y="787"/>
                  <a:pt x="20392" y="75803"/>
                  <a:pt x="20797" y="167935"/>
                </a:cubicBezTo>
                <a:cubicBezTo>
                  <a:pt x="20922" y="196423"/>
                  <a:pt x="28341" y="224404"/>
                  <a:pt x="42346" y="249213"/>
                </a:cubicBezTo>
                <a:lnTo>
                  <a:pt x="1342" y="335807"/>
                </a:lnTo>
                <a:cubicBezTo>
                  <a:pt x="-2066" y="343296"/>
                  <a:pt x="1242" y="352131"/>
                  <a:pt x="8731" y="355539"/>
                </a:cubicBezTo>
                <a:cubicBezTo>
                  <a:pt x="12743" y="357365"/>
                  <a:pt x="17359" y="357321"/>
                  <a:pt x="21335" y="355418"/>
                </a:cubicBezTo>
                <a:lnTo>
                  <a:pt x="107802" y="314158"/>
                </a:lnTo>
                <a:cubicBezTo>
                  <a:pt x="189034" y="357927"/>
                  <a:pt x="290367" y="327556"/>
                  <a:pt x="334135" y="246324"/>
                </a:cubicBezTo>
                <a:cubicBezTo>
                  <a:pt x="377904" y="165091"/>
                  <a:pt x="347534" y="63758"/>
                  <a:pt x="266301" y="19990"/>
                </a:cubicBezTo>
                <a:cubicBezTo>
                  <a:pt x="242162" y="6984"/>
                  <a:pt x="215193" y="119"/>
                  <a:pt x="187773" y="0"/>
                </a:cubicBezTo>
                <a:moveTo>
                  <a:pt x="326197" y="166311"/>
                </a:moveTo>
                <a:cubicBezTo>
                  <a:pt x="326713" y="242126"/>
                  <a:pt x="265671" y="304003"/>
                  <a:pt x="189856" y="304518"/>
                </a:cubicBezTo>
                <a:cubicBezTo>
                  <a:pt x="164184" y="304693"/>
                  <a:pt x="138977" y="297665"/>
                  <a:pt x="117098" y="284232"/>
                </a:cubicBezTo>
                <a:cubicBezTo>
                  <a:pt x="112823" y="281558"/>
                  <a:pt x="107461" y="281317"/>
                  <a:pt x="102963" y="283596"/>
                </a:cubicBezTo>
                <a:lnTo>
                  <a:pt x="56227" y="305626"/>
                </a:lnTo>
                <a:cubicBezTo>
                  <a:pt x="54822" y="306250"/>
                  <a:pt x="53182" y="306002"/>
                  <a:pt x="52025" y="304989"/>
                </a:cubicBezTo>
                <a:cubicBezTo>
                  <a:pt x="51150" y="303725"/>
                  <a:pt x="51150" y="302051"/>
                  <a:pt x="52025" y="300787"/>
                </a:cubicBezTo>
                <a:lnTo>
                  <a:pt x="73928" y="254306"/>
                </a:lnTo>
                <a:cubicBezTo>
                  <a:pt x="76079" y="249710"/>
                  <a:pt x="75743" y="244336"/>
                  <a:pt x="73037" y="240044"/>
                </a:cubicBezTo>
                <a:cubicBezTo>
                  <a:pt x="32708" y="175761"/>
                  <a:pt x="52126" y="90956"/>
                  <a:pt x="116409" y="50626"/>
                </a:cubicBezTo>
                <a:cubicBezTo>
                  <a:pt x="180692" y="10297"/>
                  <a:pt x="265497" y="29715"/>
                  <a:pt x="305826" y="93998"/>
                </a:cubicBezTo>
                <a:cubicBezTo>
                  <a:pt x="319426" y="115676"/>
                  <a:pt x="326702" y="140721"/>
                  <a:pt x="326834" y="166311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61135-BA2C-6D44-B408-0DD8F547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2048383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1F0011-B388-DA43-B04B-391309887FF9}"/>
              </a:ext>
            </a:extLst>
          </p:cNvPr>
          <p:cNvSpPr/>
          <p:nvPr/>
        </p:nvSpPr>
        <p:spPr>
          <a:xfrm>
            <a:off x="4460112" y="2906678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e Legende 13"/>
          <p:cNvSpPr/>
          <p:nvPr/>
        </p:nvSpPr>
        <p:spPr>
          <a:xfrm>
            <a:off x="6189238" y="819150"/>
            <a:ext cx="2595986" cy="1594073"/>
          </a:xfrm>
          <a:prstGeom prst="wedgeEllipseCallou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Wie war dein Tag?</a:t>
            </a:r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903CF041-F6F2-FE4B-BA17-14FCE796CFEB}"/>
              </a:ext>
            </a:extLst>
          </p:cNvPr>
          <p:cNvSpPr/>
          <p:nvPr/>
        </p:nvSpPr>
        <p:spPr>
          <a:xfrm>
            <a:off x="7848600" y="332918"/>
            <a:ext cx="1074929" cy="972464"/>
          </a:xfrm>
          <a:prstGeom prst="heart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38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</p:spPr>
        <p:txBody>
          <a:bodyPr/>
          <a:lstStyle/>
          <a:p>
            <a:r>
              <a:rPr lang="de-DE" sz="3200" dirty="0"/>
              <a:t>Goals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today</a:t>
            </a:r>
            <a:br>
              <a:rPr lang="de-DE" sz="3200" dirty="0"/>
            </a:br>
            <a:br>
              <a:rPr lang="de-DE" sz="28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2"/>
                </a:solidFill>
              </a:rPr>
              <a:t> you learn about the objective of our after-school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  program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 You get to know which social /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Political Causes informed Beuys’ work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 You decide on a cause that 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shapes your group project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5</a:t>
            </a:fld>
            <a:endParaRPr lang="de-DE"/>
          </a:p>
        </p:txBody>
      </p:sp>
      <p:sp>
        <p:nvSpPr>
          <p:cNvPr id="7" name="Freihandform: Form 94">
            <a:extLst>
              <a:ext uri="{FF2B5EF4-FFF2-40B4-BE49-F238E27FC236}">
                <a16:creationId xmlns:a16="http://schemas.microsoft.com/office/drawing/2014/main" id="{1246617B-6B65-B04E-8B20-F30E36D2553D}"/>
              </a:ext>
            </a:extLst>
          </p:cNvPr>
          <p:cNvSpPr/>
          <p:nvPr/>
        </p:nvSpPr>
        <p:spPr>
          <a:xfrm>
            <a:off x="5546316" y="185450"/>
            <a:ext cx="523218" cy="504056"/>
          </a:xfrm>
          <a:custGeom>
            <a:avLst/>
            <a:gdLst>
              <a:gd name="connsiteX0" fmla="*/ 148495 w 349062"/>
              <a:gd name="connsiteY0" fmla="*/ 307300 h 342464"/>
              <a:gd name="connsiteX1" fmla="*/ 148496 w 349062"/>
              <a:gd name="connsiteY1" fmla="*/ 307300 h 342464"/>
              <a:gd name="connsiteX2" fmla="*/ 148495 w 349062"/>
              <a:gd name="connsiteY2" fmla="*/ 307300 h 342464"/>
              <a:gd name="connsiteX3" fmla="*/ 305892 w 349062"/>
              <a:gd name="connsiteY3" fmla="*/ 216249 h 342464"/>
              <a:gd name="connsiteX4" fmla="*/ 290229 w 349062"/>
              <a:gd name="connsiteY4" fmla="*/ 218414 h 342464"/>
              <a:gd name="connsiteX5" fmla="*/ 249733 w 349062"/>
              <a:gd name="connsiteY5" fmla="*/ 270498 h 342464"/>
              <a:gd name="connsiteX6" fmla="*/ 247059 w 349062"/>
              <a:gd name="connsiteY6" fmla="*/ 271898 h 342464"/>
              <a:gd name="connsiteX7" fmla="*/ 244130 w 349062"/>
              <a:gd name="connsiteY7" fmla="*/ 270880 h 342464"/>
              <a:gd name="connsiteX8" fmla="*/ 224774 w 349062"/>
              <a:gd name="connsiteY8" fmla="*/ 252287 h 342464"/>
              <a:gd name="connsiteX9" fmla="*/ 208983 w 349062"/>
              <a:gd name="connsiteY9" fmla="*/ 252287 h 342464"/>
              <a:gd name="connsiteX10" fmla="*/ 205672 w 349062"/>
              <a:gd name="connsiteY10" fmla="*/ 259800 h 342464"/>
              <a:gd name="connsiteX11" fmla="*/ 208983 w 349062"/>
              <a:gd name="connsiteY11" fmla="*/ 267441 h 342464"/>
              <a:gd name="connsiteX12" fmla="*/ 231268 w 349062"/>
              <a:gd name="connsiteY12" fmla="*/ 288835 h 342464"/>
              <a:gd name="connsiteX13" fmla="*/ 246932 w 349062"/>
              <a:gd name="connsiteY13" fmla="*/ 295075 h 342464"/>
              <a:gd name="connsiteX14" fmla="*/ 248587 w 349062"/>
              <a:gd name="connsiteY14" fmla="*/ 295075 h 342464"/>
              <a:gd name="connsiteX15" fmla="*/ 264887 w 349062"/>
              <a:gd name="connsiteY15" fmla="*/ 286543 h 342464"/>
              <a:gd name="connsiteX16" fmla="*/ 308057 w 349062"/>
              <a:gd name="connsiteY16" fmla="*/ 231275 h 342464"/>
              <a:gd name="connsiteX17" fmla="*/ 308257 w 349062"/>
              <a:gd name="connsiteY17" fmla="*/ 231008 h 342464"/>
              <a:gd name="connsiteX18" fmla="*/ 305892 w 349062"/>
              <a:gd name="connsiteY18" fmla="*/ 216249 h 342464"/>
              <a:gd name="connsiteX19" fmla="*/ 252535 w 349062"/>
              <a:gd name="connsiteY19" fmla="*/ 156926 h 342464"/>
              <a:gd name="connsiteX20" fmla="*/ 348988 w 349062"/>
              <a:gd name="connsiteY20" fmla="*/ 245993 h 342464"/>
              <a:gd name="connsiteX21" fmla="*/ 259921 w 349062"/>
              <a:gd name="connsiteY21" fmla="*/ 342447 h 342464"/>
              <a:gd name="connsiteX22" fmla="*/ 163394 w 349062"/>
              <a:gd name="connsiteY22" fmla="*/ 249740 h 342464"/>
              <a:gd name="connsiteX23" fmla="*/ 252535 w 349062"/>
              <a:gd name="connsiteY23" fmla="*/ 156926 h 342464"/>
              <a:gd name="connsiteX24" fmla="*/ 148496 w 349062"/>
              <a:gd name="connsiteY24" fmla="*/ 77571 h 342464"/>
              <a:gd name="connsiteX25" fmla="*/ 162758 w 349062"/>
              <a:gd name="connsiteY25" fmla="*/ 91834 h 342464"/>
              <a:gd name="connsiteX26" fmla="*/ 148496 w 349062"/>
              <a:gd name="connsiteY26" fmla="*/ 106096 h 342464"/>
              <a:gd name="connsiteX27" fmla="*/ 91191 w 349062"/>
              <a:gd name="connsiteY27" fmla="*/ 163401 h 342464"/>
              <a:gd name="connsiteX28" fmla="*/ 148496 w 349062"/>
              <a:gd name="connsiteY28" fmla="*/ 220706 h 342464"/>
              <a:gd name="connsiteX29" fmla="*/ 162758 w 349062"/>
              <a:gd name="connsiteY29" fmla="*/ 234968 h 342464"/>
              <a:gd name="connsiteX30" fmla="*/ 148496 w 349062"/>
              <a:gd name="connsiteY30" fmla="*/ 249231 h 342464"/>
              <a:gd name="connsiteX31" fmla="*/ 139155 w 349062"/>
              <a:gd name="connsiteY31" fmla="*/ 249231 h 342464"/>
              <a:gd name="connsiteX32" fmla="*/ 58250 w 349062"/>
              <a:gd name="connsiteY32" fmla="*/ 158985 h 342464"/>
              <a:gd name="connsiteX33" fmla="*/ 148495 w 349062"/>
              <a:gd name="connsiteY33" fmla="*/ 78080 h 342464"/>
              <a:gd name="connsiteX34" fmla="*/ 147919 w 349062"/>
              <a:gd name="connsiteY34" fmla="*/ 22002 h 342464"/>
              <a:gd name="connsiteX35" fmla="*/ 189882 w 349062"/>
              <a:gd name="connsiteY35" fmla="*/ 27652 h 342464"/>
              <a:gd name="connsiteX36" fmla="*/ 200452 w 349062"/>
              <a:gd name="connsiteY36" fmla="*/ 37840 h 342464"/>
              <a:gd name="connsiteX37" fmla="*/ 196249 w 349062"/>
              <a:gd name="connsiteY37" fmla="*/ 51848 h 342464"/>
              <a:gd name="connsiteX38" fmla="*/ 181605 w 349062"/>
              <a:gd name="connsiteY38" fmla="*/ 55031 h 342464"/>
              <a:gd name="connsiteX39" fmla="*/ 58590 w 349062"/>
              <a:gd name="connsiteY39" fmla="*/ 90178 h 342464"/>
              <a:gd name="connsiteX40" fmla="*/ 40635 w 349062"/>
              <a:gd name="connsiteY40" fmla="*/ 212174 h 342464"/>
              <a:gd name="connsiteX41" fmla="*/ 148495 w 349062"/>
              <a:gd name="connsiteY41" fmla="*/ 278775 h 342464"/>
              <a:gd name="connsiteX42" fmla="*/ 162758 w 349062"/>
              <a:gd name="connsiteY42" fmla="*/ 293038 h 342464"/>
              <a:gd name="connsiteX43" fmla="*/ 158580 w 349062"/>
              <a:gd name="connsiteY43" fmla="*/ 303123 h 342464"/>
              <a:gd name="connsiteX44" fmla="*/ 148495 w 349062"/>
              <a:gd name="connsiteY44" fmla="*/ 307300 h 342464"/>
              <a:gd name="connsiteX45" fmla="*/ 106857 w 349062"/>
              <a:gd name="connsiteY45" fmla="*/ 301772 h 342464"/>
              <a:gd name="connsiteX46" fmla="*/ 13511 w 349062"/>
              <a:gd name="connsiteY46" fmla="*/ 224399 h 342464"/>
              <a:gd name="connsiteX47" fmla="*/ 36050 w 349062"/>
              <a:gd name="connsiteY47" fmla="*/ 71586 h 342464"/>
              <a:gd name="connsiteX48" fmla="*/ 147919 w 349062"/>
              <a:gd name="connsiteY48" fmla="*/ 22002 h 342464"/>
              <a:gd name="connsiteX49" fmla="*/ 270236 w 349062"/>
              <a:gd name="connsiteY49" fmla="*/ 527 h 342464"/>
              <a:gd name="connsiteX50" fmla="*/ 274820 w 349062"/>
              <a:gd name="connsiteY50" fmla="*/ 7149 h 342464"/>
              <a:gd name="connsiteX51" fmla="*/ 274820 w 349062"/>
              <a:gd name="connsiteY51" fmla="*/ 39240 h 342464"/>
              <a:gd name="connsiteX52" fmla="*/ 274822 w 349062"/>
              <a:gd name="connsiteY52" fmla="*/ 39370 h 342464"/>
              <a:gd name="connsiteX53" fmla="*/ 278513 w 349062"/>
              <a:gd name="connsiteY53" fmla="*/ 42806 h 342464"/>
              <a:gd name="connsiteX54" fmla="*/ 312005 w 349062"/>
              <a:gd name="connsiteY54" fmla="*/ 42806 h 342464"/>
              <a:gd name="connsiteX55" fmla="*/ 318881 w 349062"/>
              <a:gd name="connsiteY55" fmla="*/ 47263 h 342464"/>
              <a:gd name="connsiteX56" fmla="*/ 317226 w 349062"/>
              <a:gd name="connsiteY56" fmla="*/ 55031 h 342464"/>
              <a:gd name="connsiteX57" fmla="*/ 276985 w 349062"/>
              <a:gd name="connsiteY57" fmla="*/ 93234 h 342464"/>
              <a:gd name="connsiteX58" fmla="*/ 261194 w 349062"/>
              <a:gd name="connsiteY58" fmla="*/ 99474 h 342464"/>
              <a:gd name="connsiteX59" fmla="*/ 237636 w 349062"/>
              <a:gd name="connsiteY59" fmla="*/ 99474 h 342464"/>
              <a:gd name="connsiteX60" fmla="*/ 234707 w 349062"/>
              <a:gd name="connsiteY60" fmla="*/ 100875 h 342464"/>
              <a:gd name="connsiteX61" fmla="*/ 233306 w 349062"/>
              <a:gd name="connsiteY61" fmla="*/ 102403 h 342464"/>
              <a:gd name="connsiteX62" fmla="*/ 159064 w 349062"/>
              <a:gd name="connsiteY62" fmla="*/ 173716 h 342464"/>
              <a:gd name="connsiteX63" fmla="*/ 144547 w 349062"/>
              <a:gd name="connsiteY63" fmla="*/ 177663 h 342464"/>
              <a:gd name="connsiteX64" fmla="*/ 133977 w 349062"/>
              <a:gd name="connsiteY64" fmla="*/ 167476 h 342464"/>
              <a:gd name="connsiteX65" fmla="*/ 138052 w 349062"/>
              <a:gd name="connsiteY65" fmla="*/ 153595 h 342464"/>
              <a:gd name="connsiteX66" fmla="*/ 212294 w 349062"/>
              <a:gd name="connsiteY66" fmla="*/ 82283 h 342464"/>
              <a:gd name="connsiteX67" fmla="*/ 213950 w 349062"/>
              <a:gd name="connsiteY67" fmla="*/ 81009 h 342464"/>
              <a:gd name="connsiteX68" fmla="*/ 215350 w 349062"/>
              <a:gd name="connsiteY68" fmla="*/ 78080 h 342464"/>
              <a:gd name="connsiteX69" fmla="*/ 215350 w 349062"/>
              <a:gd name="connsiteY69" fmla="*/ 55922 h 342464"/>
              <a:gd name="connsiteX70" fmla="*/ 215350 w 349062"/>
              <a:gd name="connsiteY70" fmla="*/ 55285 h 342464"/>
              <a:gd name="connsiteX71" fmla="*/ 221972 w 349062"/>
              <a:gd name="connsiteY71" fmla="*/ 40259 h 342464"/>
              <a:gd name="connsiteX72" fmla="*/ 262086 w 349062"/>
              <a:gd name="connsiteY72" fmla="*/ 2055 h 342464"/>
              <a:gd name="connsiteX73" fmla="*/ 270236 w 349062"/>
              <a:gd name="connsiteY73" fmla="*/ 527 h 3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9062" h="342464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0F79D6-D448-5E4B-A609-C7EAB64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81791"/>
            <a:ext cx="2662843" cy="2286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9910070-D567-014B-8E9C-DBDDB0690E0D}"/>
              </a:ext>
            </a:extLst>
          </p:cNvPr>
          <p:cNvSpPr/>
          <p:nvPr/>
        </p:nvSpPr>
        <p:spPr>
          <a:xfrm>
            <a:off x="5638800" y="2997678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6150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470128"/>
            <a:ext cx="8208960" cy="3671887"/>
          </a:xfrm>
        </p:spPr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58" y="4773609"/>
            <a:ext cx="359332" cy="314000"/>
          </a:xfrm>
        </p:spPr>
        <p:txBody>
          <a:bodyPr/>
          <a:lstStyle/>
          <a:p>
            <a:fld id="{44191405-CE64-455B-8CE4-BAEDB82C984A}" type="slidenum">
              <a:rPr lang="de-DE" smtClean="0"/>
              <a:t>6</a:t>
            </a:fld>
            <a:endParaRPr lang="de-DE"/>
          </a:p>
        </p:txBody>
      </p:sp>
      <p:sp>
        <p:nvSpPr>
          <p:cNvPr id="11" name="Freihandform: Form 15">
            <a:extLst>
              <a:ext uri="{FF2B5EF4-FFF2-40B4-BE49-F238E27FC236}">
                <a16:creationId xmlns:a16="http://schemas.microsoft.com/office/drawing/2014/main" id="{8F5FCFB8-00B8-47BE-A8A0-D6140F90803A}"/>
              </a:ext>
            </a:extLst>
          </p:cNvPr>
          <p:cNvSpPr/>
          <p:nvPr/>
        </p:nvSpPr>
        <p:spPr>
          <a:xfrm>
            <a:off x="2637571" y="483518"/>
            <a:ext cx="357308" cy="356564"/>
          </a:xfrm>
          <a:custGeom>
            <a:avLst/>
            <a:gdLst>
              <a:gd name="connsiteX0" fmla="*/ 350324 w 357308"/>
              <a:gd name="connsiteY0" fmla="*/ 125816 h 356564"/>
              <a:gd name="connsiteX1" fmla="*/ 351940 w 357308"/>
              <a:gd name="connsiteY1" fmla="*/ 96145 h 356564"/>
              <a:gd name="connsiteX2" fmla="*/ 322269 w 357308"/>
              <a:gd name="connsiteY2" fmla="*/ 94529 h 356564"/>
              <a:gd name="connsiteX3" fmla="*/ 320653 w 357308"/>
              <a:gd name="connsiteY3" fmla="*/ 96145 h 356564"/>
              <a:gd name="connsiteX4" fmla="*/ 171915 w 357308"/>
              <a:gd name="connsiteY4" fmla="*/ 244883 h 356564"/>
              <a:gd name="connsiteX5" fmla="*/ 171023 w 357308"/>
              <a:gd name="connsiteY5" fmla="*/ 246411 h 356564"/>
              <a:gd name="connsiteX6" fmla="*/ 161091 w 357308"/>
              <a:gd name="connsiteY6" fmla="*/ 276082 h 356564"/>
              <a:gd name="connsiteX7" fmla="*/ 165597 w 357308"/>
              <a:gd name="connsiteY7" fmla="*/ 285506 h 356564"/>
              <a:gd name="connsiteX8" fmla="*/ 170514 w 357308"/>
              <a:gd name="connsiteY8" fmla="*/ 285506 h 356564"/>
              <a:gd name="connsiteX9" fmla="*/ 200186 w 357308"/>
              <a:gd name="connsiteY9" fmla="*/ 275573 h 356564"/>
              <a:gd name="connsiteX10" fmla="*/ 201714 w 357308"/>
              <a:gd name="connsiteY10" fmla="*/ 274682 h 356564"/>
              <a:gd name="connsiteX11" fmla="*/ 222980 w 357308"/>
              <a:gd name="connsiteY11" fmla="*/ 137659 h 356564"/>
              <a:gd name="connsiteX12" fmla="*/ 212030 w 357308"/>
              <a:gd name="connsiteY12" fmla="*/ 148866 h 356564"/>
              <a:gd name="connsiteX13" fmla="*/ 211774 w 357308"/>
              <a:gd name="connsiteY13" fmla="*/ 148866 h 356564"/>
              <a:gd name="connsiteX14" fmla="*/ 159690 w 357308"/>
              <a:gd name="connsiteY14" fmla="*/ 148866 h 356564"/>
              <a:gd name="connsiteX15" fmla="*/ 147354 w 357308"/>
              <a:gd name="connsiteY15" fmla="*/ 138916 h 356564"/>
              <a:gd name="connsiteX16" fmla="*/ 157303 w 357308"/>
              <a:gd name="connsiteY16" fmla="*/ 126580 h 356564"/>
              <a:gd name="connsiteX17" fmla="*/ 159690 w 357308"/>
              <a:gd name="connsiteY17" fmla="*/ 126580 h 356564"/>
              <a:gd name="connsiteX18" fmla="*/ 211646 w 357308"/>
              <a:gd name="connsiteY18" fmla="*/ 126580 h 356564"/>
              <a:gd name="connsiteX19" fmla="*/ 222852 w 357308"/>
              <a:gd name="connsiteY19" fmla="*/ 137531 h 356564"/>
              <a:gd name="connsiteX20" fmla="*/ 222853 w 357308"/>
              <a:gd name="connsiteY20" fmla="*/ 137659 h 356564"/>
              <a:gd name="connsiteX21" fmla="*/ 125816 w 357308"/>
              <a:gd name="connsiteY21" fmla="*/ 180956 h 356564"/>
              <a:gd name="connsiteX22" fmla="*/ 110238 w 357308"/>
              <a:gd name="connsiteY22" fmla="*/ 182632 h 356564"/>
              <a:gd name="connsiteX23" fmla="*/ 110152 w 357308"/>
              <a:gd name="connsiteY23" fmla="*/ 182739 h 356564"/>
              <a:gd name="connsiteX24" fmla="*/ 90797 w 357308"/>
              <a:gd name="connsiteY24" fmla="*/ 206935 h 356564"/>
              <a:gd name="connsiteX25" fmla="*/ 88122 w 357308"/>
              <a:gd name="connsiteY25" fmla="*/ 208208 h 356564"/>
              <a:gd name="connsiteX26" fmla="*/ 85193 w 357308"/>
              <a:gd name="connsiteY26" fmla="*/ 207189 h 356564"/>
              <a:gd name="connsiteX27" fmla="*/ 74751 w 357308"/>
              <a:gd name="connsiteY27" fmla="*/ 196620 h 356564"/>
              <a:gd name="connsiteX28" fmla="*/ 58960 w 357308"/>
              <a:gd name="connsiteY28" fmla="*/ 195272 h 356564"/>
              <a:gd name="connsiteX29" fmla="*/ 57613 w 357308"/>
              <a:gd name="connsiteY29" fmla="*/ 211063 h 356564"/>
              <a:gd name="connsiteX30" fmla="*/ 58960 w 357308"/>
              <a:gd name="connsiteY30" fmla="*/ 212410 h 356564"/>
              <a:gd name="connsiteX31" fmla="*/ 81246 w 357308"/>
              <a:gd name="connsiteY31" fmla="*/ 234695 h 356564"/>
              <a:gd name="connsiteX32" fmla="*/ 89778 w 357308"/>
              <a:gd name="connsiteY32" fmla="*/ 237879 h 356564"/>
              <a:gd name="connsiteX33" fmla="*/ 97800 w 357308"/>
              <a:gd name="connsiteY33" fmla="*/ 233804 h 356564"/>
              <a:gd name="connsiteX34" fmla="*/ 127472 w 357308"/>
              <a:gd name="connsiteY34" fmla="*/ 196620 h 356564"/>
              <a:gd name="connsiteX35" fmla="*/ 129891 w 357308"/>
              <a:gd name="connsiteY35" fmla="*/ 188470 h 356564"/>
              <a:gd name="connsiteX36" fmla="*/ 125816 w 357308"/>
              <a:gd name="connsiteY36" fmla="*/ 180956 h 356564"/>
              <a:gd name="connsiteX37" fmla="*/ 129891 w 357308"/>
              <a:gd name="connsiteY37" fmla="*/ 106714 h 356564"/>
              <a:gd name="connsiteX38" fmla="*/ 127472 w 357308"/>
              <a:gd name="connsiteY38" fmla="*/ 114992 h 356564"/>
              <a:gd name="connsiteX39" fmla="*/ 97800 w 357308"/>
              <a:gd name="connsiteY39" fmla="*/ 152049 h 356564"/>
              <a:gd name="connsiteX40" fmla="*/ 89778 w 357308"/>
              <a:gd name="connsiteY40" fmla="*/ 156124 h 356564"/>
              <a:gd name="connsiteX41" fmla="*/ 81246 w 357308"/>
              <a:gd name="connsiteY41" fmla="*/ 152941 h 356564"/>
              <a:gd name="connsiteX42" fmla="*/ 58960 w 357308"/>
              <a:gd name="connsiteY42" fmla="*/ 130655 h 356564"/>
              <a:gd name="connsiteX43" fmla="*/ 56032 w 357308"/>
              <a:gd name="connsiteY43" fmla="*/ 119958 h 356564"/>
              <a:gd name="connsiteX44" fmla="*/ 63927 w 357308"/>
              <a:gd name="connsiteY44" fmla="*/ 112063 h 356564"/>
              <a:gd name="connsiteX45" fmla="*/ 74751 w 357308"/>
              <a:gd name="connsiteY45" fmla="*/ 114992 h 356564"/>
              <a:gd name="connsiteX46" fmla="*/ 85321 w 357308"/>
              <a:gd name="connsiteY46" fmla="*/ 125434 h 356564"/>
              <a:gd name="connsiteX47" fmla="*/ 90343 w 357308"/>
              <a:gd name="connsiteY47" fmla="*/ 125888 h 356564"/>
              <a:gd name="connsiteX48" fmla="*/ 90797 w 357308"/>
              <a:gd name="connsiteY48" fmla="*/ 125434 h 356564"/>
              <a:gd name="connsiteX49" fmla="*/ 110153 w 357308"/>
              <a:gd name="connsiteY49" fmla="*/ 101239 h 356564"/>
              <a:gd name="connsiteX50" fmla="*/ 125708 w 357308"/>
              <a:gd name="connsiteY50" fmla="*/ 99364 h 356564"/>
              <a:gd name="connsiteX51" fmla="*/ 129891 w 357308"/>
              <a:gd name="connsiteY51" fmla="*/ 106969 h 356564"/>
              <a:gd name="connsiteX52" fmla="*/ 252524 w 357308"/>
              <a:gd name="connsiteY52" fmla="*/ 312503 h 356564"/>
              <a:gd name="connsiteX53" fmla="*/ 237625 w 357308"/>
              <a:gd name="connsiteY53" fmla="*/ 327402 h 356564"/>
              <a:gd name="connsiteX54" fmla="*/ 44571 w 357308"/>
              <a:gd name="connsiteY54" fmla="*/ 327402 h 356564"/>
              <a:gd name="connsiteX55" fmla="*/ 29671 w 357308"/>
              <a:gd name="connsiteY55" fmla="*/ 312503 h 356564"/>
              <a:gd name="connsiteX56" fmla="*/ 29671 w 357308"/>
              <a:gd name="connsiteY56" fmla="*/ 45080 h 356564"/>
              <a:gd name="connsiteX57" fmla="*/ 44571 w 357308"/>
              <a:gd name="connsiteY57" fmla="*/ 30181 h 356564"/>
              <a:gd name="connsiteX58" fmla="*/ 70039 w 357308"/>
              <a:gd name="connsiteY58" fmla="*/ 30181 h 356564"/>
              <a:gd name="connsiteX59" fmla="*/ 73734 w 357308"/>
              <a:gd name="connsiteY59" fmla="*/ 33871 h 356564"/>
              <a:gd name="connsiteX60" fmla="*/ 73732 w 357308"/>
              <a:gd name="connsiteY60" fmla="*/ 34001 h 356564"/>
              <a:gd name="connsiteX61" fmla="*/ 73732 w 357308"/>
              <a:gd name="connsiteY61" fmla="*/ 52466 h 356564"/>
              <a:gd name="connsiteX62" fmla="*/ 96017 w 357308"/>
              <a:gd name="connsiteY62" fmla="*/ 74751 h 356564"/>
              <a:gd name="connsiteX63" fmla="*/ 185158 w 357308"/>
              <a:gd name="connsiteY63" fmla="*/ 74751 h 356564"/>
              <a:gd name="connsiteX64" fmla="*/ 207444 w 357308"/>
              <a:gd name="connsiteY64" fmla="*/ 52466 h 356564"/>
              <a:gd name="connsiteX65" fmla="*/ 207444 w 357308"/>
              <a:gd name="connsiteY65" fmla="*/ 33874 h 356564"/>
              <a:gd name="connsiteX66" fmla="*/ 211136 w 357308"/>
              <a:gd name="connsiteY66" fmla="*/ 30181 h 356564"/>
              <a:gd name="connsiteX67" fmla="*/ 236606 w 357308"/>
              <a:gd name="connsiteY67" fmla="*/ 30181 h 356564"/>
              <a:gd name="connsiteX68" fmla="*/ 251505 w 357308"/>
              <a:gd name="connsiteY68" fmla="*/ 45080 h 356564"/>
              <a:gd name="connsiteX69" fmla="*/ 251505 w 357308"/>
              <a:gd name="connsiteY69" fmla="*/ 123524 h 356564"/>
              <a:gd name="connsiteX70" fmla="*/ 253797 w 357308"/>
              <a:gd name="connsiteY70" fmla="*/ 126962 h 356564"/>
              <a:gd name="connsiteX71" fmla="*/ 257872 w 357308"/>
              <a:gd name="connsiteY71" fmla="*/ 126198 h 356564"/>
              <a:gd name="connsiteX72" fmla="*/ 280158 w 357308"/>
              <a:gd name="connsiteY72" fmla="*/ 103913 h 356564"/>
              <a:gd name="connsiteX73" fmla="*/ 281177 w 357308"/>
              <a:gd name="connsiteY73" fmla="*/ 101239 h 356564"/>
              <a:gd name="connsiteX74" fmla="*/ 281177 w 357308"/>
              <a:gd name="connsiteY74" fmla="*/ 44571 h 356564"/>
              <a:gd name="connsiteX75" fmla="*/ 236606 w 357308"/>
              <a:gd name="connsiteY75" fmla="*/ 0 h 356564"/>
              <a:gd name="connsiteX76" fmla="*/ 44571 w 357308"/>
              <a:gd name="connsiteY76" fmla="*/ 0 h 356564"/>
              <a:gd name="connsiteX77" fmla="*/ 0 w 357308"/>
              <a:gd name="connsiteY77" fmla="*/ 44571 h 356564"/>
              <a:gd name="connsiteX78" fmla="*/ 0 w 357308"/>
              <a:gd name="connsiteY78" fmla="*/ 311994 h 356564"/>
              <a:gd name="connsiteX79" fmla="*/ 44571 w 357308"/>
              <a:gd name="connsiteY79" fmla="*/ 356564 h 356564"/>
              <a:gd name="connsiteX80" fmla="*/ 237624 w 357308"/>
              <a:gd name="connsiteY80" fmla="*/ 356564 h 356564"/>
              <a:gd name="connsiteX81" fmla="*/ 282195 w 357308"/>
              <a:gd name="connsiteY81" fmla="*/ 311994 h 356564"/>
              <a:gd name="connsiteX82" fmla="*/ 282195 w 357308"/>
              <a:gd name="connsiteY82" fmla="*/ 234186 h 356564"/>
              <a:gd name="connsiteX83" fmla="*/ 279903 w 357308"/>
              <a:gd name="connsiteY83" fmla="*/ 230748 h 356564"/>
              <a:gd name="connsiteX84" fmla="*/ 275955 w 357308"/>
              <a:gd name="connsiteY84" fmla="*/ 231639 h 356564"/>
              <a:gd name="connsiteX85" fmla="*/ 253670 w 357308"/>
              <a:gd name="connsiteY85" fmla="*/ 253925 h 356564"/>
              <a:gd name="connsiteX86" fmla="*/ 252523 w 357308"/>
              <a:gd name="connsiteY86" fmla="*/ 256471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7308" h="356564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097618"/>
              </p:ext>
            </p:extLst>
          </p:nvPr>
        </p:nvGraphicFramePr>
        <p:xfrm>
          <a:off x="399202" y="1823058"/>
          <a:ext cx="8386022" cy="269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2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929">
                <a:tc>
                  <a:txBody>
                    <a:bodyPr/>
                    <a:lstStyle/>
                    <a:p>
                      <a:r>
                        <a:rPr lang="es-MX" sz="1500" b="1" kern="1200" cap="all" baseline="0" dirty="0" err="1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Steps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MX" sz="1500" b="1" kern="1200" cap="all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Time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MX" sz="1500" b="1" kern="1200" cap="all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Goal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57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Arrival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Discussion</a:t>
                      </a:r>
                      <a:r>
                        <a:rPr lang="de-DE" dirty="0"/>
                        <a:t>: </a:t>
                      </a:r>
                      <a:r>
                        <a:rPr lang="de-DE" dirty="0" err="1"/>
                        <a:t>What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makes</a:t>
                      </a:r>
                      <a:r>
                        <a:rPr lang="de-DE" dirty="0"/>
                        <a:t> an Artist?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Overview</a:t>
                      </a:r>
                      <a:r>
                        <a:rPr lang="de-DE" dirty="0"/>
                        <a:t>: </a:t>
                      </a:r>
                      <a:r>
                        <a:rPr lang="de-DE" dirty="0" err="1"/>
                        <a:t>Program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Objective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dirty="0"/>
                        <a:t> 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26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Causes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That</a:t>
                      </a:r>
                      <a:r>
                        <a:rPr lang="de-DE" dirty="0"/>
                        <a:t> Matter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dirty="0"/>
                        <a:t> 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24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Our</a:t>
                      </a:r>
                      <a:r>
                        <a:rPr lang="de-DE" dirty="0"/>
                        <a:t> Personal Art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33">
                <a:tc>
                  <a:txBody>
                    <a:bodyPr/>
                    <a:lstStyle/>
                    <a:p>
                      <a:r>
                        <a:rPr lang="de-DE" dirty="0" err="1"/>
                        <a:t>Step</a:t>
                      </a:r>
                      <a:r>
                        <a:rPr lang="de-DE" dirty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 </a:t>
                      </a:r>
                      <a:r>
                        <a:rPr lang="de-DE" dirty="0" err="1"/>
                        <a:t>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Reflection</a:t>
                      </a:r>
                      <a:r>
                        <a:rPr lang="de-DE" dirty="0"/>
                        <a:t>, Preview &amp; Goodbye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07117"/>
                  </a:ext>
                </a:extLst>
              </a:tr>
            </a:tbl>
          </a:graphicData>
        </a:graphic>
      </p:graphicFrame>
      <p:sp>
        <p:nvSpPr>
          <p:cNvPr id="25" name="Google Shape;236;p5">
            <a:extLst>
              <a:ext uri="{FF2B5EF4-FFF2-40B4-BE49-F238E27FC236}">
                <a16:creationId xmlns:a16="http://schemas.microsoft.com/office/drawing/2014/main" id="{DCA9D00D-ECE2-D24A-9942-436621CC3228}"/>
              </a:ext>
            </a:extLst>
          </p:cNvPr>
          <p:cNvSpPr/>
          <p:nvPr/>
        </p:nvSpPr>
        <p:spPr>
          <a:xfrm>
            <a:off x="6576361" y="3780768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B10A527-9ECA-DC42-BE7E-6D45C6AE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86" y="160512"/>
            <a:ext cx="1582725" cy="1359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26C53722-30B1-5241-8373-89BC19E70794}"/>
              </a:ext>
            </a:extLst>
          </p:cNvPr>
          <p:cNvSpPr/>
          <p:nvPr/>
        </p:nvSpPr>
        <p:spPr>
          <a:xfrm>
            <a:off x="6730446" y="761378"/>
            <a:ext cx="928992" cy="679946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5" name="Google Shape;236;p5">
            <a:extLst>
              <a:ext uri="{FF2B5EF4-FFF2-40B4-BE49-F238E27FC236}">
                <a16:creationId xmlns:a16="http://schemas.microsoft.com/office/drawing/2014/main" id="{C8ED07FB-8600-B041-9D01-2EB90E543F07}"/>
              </a:ext>
            </a:extLst>
          </p:cNvPr>
          <p:cNvSpPr/>
          <p:nvPr/>
        </p:nvSpPr>
        <p:spPr>
          <a:xfrm>
            <a:off x="6742560" y="4184066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A6FB4D-D2B6-224F-81D0-ABEFD5C61F36}"/>
              </a:ext>
            </a:extLst>
          </p:cNvPr>
          <p:cNvGrpSpPr/>
          <p:nvPr/>
        </p:nvGrpSpPr>
        <p:grpSpPr>
          <a:xfrm>
            <a:off x="6975038" y="3778369"/>
            <a:ext cx="381000" cy="303551"/>
            <a:chOff x="4246623" y="4637693"/>
            <a:chExt cx="751325" cy="354364"/>
          </a:xfrm>
        </p:grpSpPr>
        <p:sp>
          <p:nvSpPr>
            <p:cNvPr id="18" name="Google Shape;237;p5">
              <a:extLst>
                <a:ext uri="{FF2B5EF4-FFF2-40B4-BE49-F238E27FC236}">
                  <a16:creationId xmlns:a16="http://schemas.microsoft.com/office/drawing/2014/main" id="{008EFCC9-87E5-9A44-9D74-E6DD450111AA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" name="Google Shape;237;p5">
              <a:extLst>
                <a:ext uri="{FF2B5EF4-FFF2-40B4-BE49-F238E27FC236}">
                  <a16:creationId xmlns:a16="http://schemas.microsoft.com/office/drawing/2014/main" id="{FD267669-652E-BD49-906B-4710191BA986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2" name="Google Shape;237;p5">
            <a:extLst>
              <a:ext uri="{FF2B5EF4-FFF2-40B4-BE49-F238E27FC236}">
                <a16:creationId xmlns:a16="http://schemas.microsoft.com/office/drawing/2014/main" id="{981662AB-1DF7-C440-922D-DE4474E0E1FA}"/>
              </a:ext>
            </a:extLst>
          </p:cNvPr>
          <p:cNvSpPr/>
          <p:nvPr/>
        </p:nvSpPr>
        <p:spPr>
          <a:xfrm>
            <a:off x="6992410" y="3409559"/>
            <a:ext cx="349601" cy="303551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236;p5">
            <a:extLst>
              <a:ext uri="{FF2B5EF4-FFF2-40B4-BE49-F238E27FC236}">
                <a16:creationId xmlns:a16="http://schemas.microsoft.com/office/drawing/2014/main" id="{0AFFB4BE-990B-334C-894F-5144E6B7AEB7}"/>
              </a:ext>
            </a:extLst>
          </p:cNvPr>
          <p:cNvSpPr/>
          <p:nvPr/>
        </p:nvSpPr>
        <p:spPr>
          <a:xfrm>
            <a:off x="6786211" y="3010888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3F756F-58B1-FF49-93E7-DFA5F8F117DC}"/>
              </a:ext>
            </a:extLst>
          </p:cNvPr>
          <p:cNvGrpSpPr/>
          <p:nvPr/>
        </p:nvGrpSpPr>
        <p:grpSpPr>
          <a:xfrm>
            <a:off x="6786211" y="2650137"/>
            <a:ext cx="381000" cy="303551"/>
            <a:chOff x="4246623" y="4637693"/>
            <a:chExt cx="751325" cy="354364"/>
          </a:xfrm>
        </p:grpSpPr>
        <p:sp>
          <p:nvSpPr>
            <p:cNvPr id="31" name="Google Shape;237;p5">
              <a:extLst>
                <a:ext uri="{FF2B5EF4-FFF2-40B4-BE49-F238E27FC236}">
                  <a16:creationId xmlns:a16="http://schemas.microsoft.com/office/drawing/2014/main" id="{6AD77754-9D68-D148-97D2-4EC8CD1C6835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" name="Google Shape;237;p5">
              <a:extLst>
                <a:ext uri="{FF2B5EF4-FFF2-40B4-BE49-F238E27FC236}">
                  <a16:creationId xmlns:a16="http://schemas.microsoft.com/office/drawing/2014/main" id="{3E4ECF65-7D23-D747-A311-902F6E27738D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4" name="Google Shape;236;p5">
            <a:extLst>
              <a:ext uri="{FF2B5EF4-FFF2-40B4-BE49-F238E27FC236}">
                <a16:creationId xmlns:a16="http://schemas.microsoft.com/office/drawing/2014/main" id="{2F066B52-23D4-8C45-92B2-2E16FC8A677F}"/>
              </a:ext>
            </a:extLst>
          </p:cNvPr>
          <p:cNvSpPr/>
          <p:nvPr/>
        </p:nvSpPr>
        <p:spPr>
          <a:xfrm>
            <a:off x="6812511" y="2288637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8363B8-826F-514E-93CA-B57A6A818272}"/>
              </a:ext>
            </a:extLst>
          </p:cNvPr>
          <p:cNvGrpSpPr/>
          <p:nvPr/>
        </p:nvGrpSpPr>
        <p:grpSpPr>
          <a:xfrm>
            <a:off x="6554914" y="3409561"/>
            <a:ext cx="381000" cy="303551"/>
            <a:chOff x="4246623" y="4637693"/>
            <a:chExt cx="751325" cy="354364"/>
          </a:xfrm>
        </p:grpSpPr>
        <p:sp>
          <p:nvSpPr>
            <p:cNvPr id="36" name="Google Shape;237;p5">
              <a:extLst>
                <a:ext uri="{FF2B5EF4-FFF2-40B4-BE49-F238E27FC236}">
                  <a16:creationId xmlns:a16="http://schemas.microsoft.com/office/drawing/2014/main" id="{820366AB-8817-9743-9881-AFC270A481CC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Google Shape;237;p5">
              <a:extLst>
                <a:ext uri="{FF2B5EF4-FFF2-40B4-BE49-F238E27FC236}">
                  <a16:creationId xmlns:a16="http://schemas.microsoft.com/office/drawing/2014/main" id="{E81E1E11-F2CF-6F4D-96EF-FDFFF53041A0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79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7</a:t>
            </a:fld>
            <a:endParaRPr lang="de-DE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D9C9A46D-75B3-7547-A905-C94CD4945CC7}"/>
              </a:ext>
            </a:extLst>
          </p:cNvPr>
          <p:cNvSpPr/>
          <p:nvPr/>
        </p:nvSpPr>
        <p:spPr>
          <a:xfrm>
            <a:off x="576265" y="1781175"/>
            <a:ext cx="5291136" cy="10497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+mn-lt"/>
              </a:rPr>
              <a:t>“</a:t>
            </a:r>
            <a:r>
              <a:rPr lang="en-US" sz="2400" b="1" i="1" dirty="0">
                <a:latin typeface="+mn-lt"/>
              </a:rPr>
              <a:t>EVERYONE IS AN ARTIST”.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3781788" y="2438464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E98BD1-A39A-8946-98A8-A9FE95E40072}"/>
              </a:ext>
            </a:extLst>
          </p:cNvPr>
          <p:cNvSpPr txBox="1">
            <a:spLocks/>
          </p:cNvSpPr>
          <p:nvPr/>
        </p:nvSpPr>
        <p:spPr>
          <a:xfrm>
            <a:off x="572007" y="2716834"/>
            <a:ext cx="5779807" cy="2159806"/>
          </a:xfrm>
          <a:prstGeom prst="rect">
            <a:avLst/>
          </a:prstGeom>
        </p:spPr>
        <p:txBody>
          <a:bodyPr/>
          <a:lstStyle>
            <a:lvl1pPr marL="233363" indent="-233363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013" indent="-2381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5325" indent="-21907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000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9188" indent="-223838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600" b="1" dirty="0">
                <a:solidFill>
                  <a:schemeClr val="tx2"/>
                </a:solidFill>
              </a:rPr>
              <a:t>What do you think Beuys wanted to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express with this quote?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Do you agree with Beuys? Why (not)?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Discussion: What makes an artist?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7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discuss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quote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and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questions</a:t>
            </a:r>
            <a:r>
              <a:rPr lang="de-DE" sz="1500" dirty="0">
                <a:solidFill>
                  <a:schemeClr val="tx2"/>
                </a:solidFill>
              </a:rPr>
              <a:t> in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group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8" name="Graphic 17" descr="Chat with solid fill">
            <a:extLst>
              <a:ext uri="{FF2B5EF4-FFF2-40B4-BE49-F238E27FC236}">
                <a16:creationId xmlns:a16="http://schemas.microsoft.com/office/drawing/2014/main" id="{CD56F5A2-A137-4C4D-B73C-D201EBE1A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752" y="945338"/>
            <a:ext cx="402600" cy="402600"/>
          </a:xfrm>
          <a:prstGeom prst="rect">
            <a:avLst/>
          </a:prstGeom>
        </p:spPr>
      </p:pic>
      <p:pic>
        <p:nvPicPr>
          <p:cNvPr id="9" name="Picture 8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CE4F1123-2422-8A41-A38D-D67F21098E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6124575" y="1801277"/>
            <a:ext cx="2784779" cy="241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56409E-3768-3B4A-A675-A90626BBF7C7}"/>
              </a:ext>
            </a:extLst>
          </p:cNvPr>
          <p:cNvSpPr txBox="1"/>
          <p:nvPr/>
        </p:nvSpPr>
        <p:spPr>
          <a:xfrm>
            <a:off x="6629400" y="4368783"/>
            <a:ext cx="32802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bg2">
                    <a:lumMod val="75000"/>
                  </a:schemeClr>
                </a:solidFill>
                <a:effectLst/>
                <a:latin typeface="Goethe FF Clan" panose="02010506030101020104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ČTK/Mary Evans/Mary Evans/AF Archive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Graphic 10" descr="Camera with solid fill">
            <a:extLst>
              <a:ext uri="{FF2B5EF4-FFF2-40B4-BE49-F238E27FC236}">
                <a16:creationId xmlns:a16="http://schemas.microsoft.com/office/drawing/2014/main" id="{33BA4D99-0CF1-DB49-9DCD-809143106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8600" y="720340"/>
            <a:ext cx="665475" cy="665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4855C5-73AA-9943-A596-C4564CB76A2C}"/>
              </a:ext>
            </a:extLst>
          </p:cNvPr>
          <p:cNvSpPr txBox="1"/>
          <p:nvPr/>
        </p:nvSpPr>
        <p:spPr>
          <a:xfrm>
            <a:off x="7721838" y="1298646"/>
            <a:ext cx="989373" cy="25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0432FF"/>
                </a:solidFill>
              </a:rPr>
              <a:t>Screenshot</a:t>
            </a:r>
          </a:p>
        </p:txBody>
      </p:sp>
    </p:spTree>
    <p:extLst>
      <p:ext uri="{BB962C8B-B14F-4D97-AF65-F5344CB8AC3E}">
        <p14:creationId xmlns:p14="http://schemas.microsoft.com/office/powerpoint/2010/main" val="285225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03756B1-FB06-B74B-B1D7-A2E6C53F9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22" y="1587495"/>
            <a:ext cx="1987550" cy="568745"/>
          </a:xfrm>
          <a:prstGeom prst="rect">
            <a:avLst/>
          </a:prstGeom>
        </p:spPr>
      </p:pic>
      <p:pic>
        <p:nvPicPr>
          <p:cNvPr id="9" name="Picture 8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CE4F1123-2422-8A41-A38D-D67F21098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5753101" y="1477188"/>
            <a:ext cx="2667000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8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Discussion: What makes an artist?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What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did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group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discuss</a:t>
            </a:r>
            <a:r>
              <a:rPr lang="de-DE" sz="1500" dirty="0">
                <a:solidFill>
                  <a:schemeClr val="tx2"/>
                </a:solidFill>
              </a:rPr>
              <a:t>? </a:t>
            </a:r>
            <a:r>
              <a:rPr lang="de-DE" sz="1500" dirty="0" err="1">
                <a:solidFill>
                  <a:schemeClr val="tx2"/>
                </a:solidFill>
              </a:rPr>
              <a:t>Present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24">
            <a:extLst>
              <a:ext uri="{FF2B5EF4-FFF2-40B4-BE49-F238E27FC236}">
                <a16:creationId xmlns:a16="http://schemas.microsoft.com/office/drawing/2014/main" id="{F5F791FB-0CAC-0243-AA91-A93F299E8B72}"/>
              </a:ext>
            </a:extLst>
          </p:cNvPr>
          <p:cNvSpPr/>
          <p:nvPr/>
        </p:nvSpPr>
        <p:spPr>
          <a:xfrm>
            <a:off x="547689" y="1016968"/>
            <a:ext cx="290511" cy="254766"/>
          </a:xfrm>
          <a:custGeom>
            <a:avLst/>
            <a:gdLst>
              <a:gd name="connsiteX0" fmla="*/ 356564 w 356564"/>
              <a:gd name="connsiteY0" fmla="*/ 22285 h 356564"/>
              <a:gd name="connsiteX1" fmla="*/ 334279 w 356564"/>
              <a:gd name="connsiteY1" fmla="*/ 0 h 356564"/>
              <a:gd name="connsiteX2" fmla="*/ 185668 w 356564"/>
              <a:gd name="connsiteY2" fmla="*/ 0 h 356564"/>
              <a:gd name="connsiteX3" fmla="*/ 163383 w 356564"/>
              <a:gd name="connsiteY3" fmla="*/ 22285 h 356564"/>
              <a:gd name="connsiteX4" fmla="*/ 163383 w 356564"/>
              <a:gd name="connsiteY4" fmla="*/ 126326 h 356564"/>
              <a:gd name="connsiteX5" fmla="*/ 185668 w 356564"/>
              <a:gd name="connsiteY5" fmla="*/ 148611 h 356564"/>
              <a:gd name="connsiteX6" fmla="*/ 207954 w 356564"/>
              <a:gd name="connsiteY6" fmla="*/ 148611 h 356564"/>
              <a:gd name="connsiteX7" fmla="*/ 207954 w 356564"/>
              <a:gd name="connsiteY7" fmla="*/ 185668 h 356564"/>
              <a:gd name="connsiteX8" fmla="*/ 212156 w 356564"/>
              <a:gd name="connsiteY8" fmla="*/ 192417 h 356564"/>
              <a:gd name="connsiteX9" fmla="*/ 220051 w 356564"/>
              <a:gd name="connsiteY9" fmla="*/ 191526 h 356564"/>
              <a:gd name="connsiteX10" fmla="*/ 273790 w 356564"/>
              <a:gd name="connsiteY10" fmla="*/ 148611 h 356564"/>
              <a:gd name="connsiteX11" fmla="*/ 334279 w 356564"/>
              <a:gd name="connsiteY11" fmla="*/ 148611 h 356564"/>
              <a:gd name="connsiteX12" fmla="*/ 356564 w 356564"/>
              <a:gd name="connsiteY12" fmla="*/ 126326 h 356564"/>
              <a:gd name="connsiteX13" fmla="*/ 207954 w 356564"/>
              <a:gd name="connsiteY13" fmla="*/ 96527 h 356564"/>
              <a:gd name="connsiteX14" fmla="*/ 193055 w 356564"/>
              <a:gd name="connsiteY14" fmla="*/ 81627 h 356564"/>
              <a:gd name="connsiteX15" fmla="*/ 207955 w 356564"/>
              <a:gd name="connsiteY15" fmla="*/ 66728 h 356564"/>
              <a:gd name="connsiteX16" fmla="*/ 222853 w 356564"/>
              <a:gd name="connsiteY16" fmla="*/ 81628 h 356564"/>
              <a:gd name="connsiteX17" fmla="*/ 222853 w 356564"/>
              <a:gd name="connsiteY17" fmla="*/ 81755 h 356564"/>
              <a:gd name="connsiteX18" fmla="*/ 208082 w 356564"/>
              <a:gd name="connsiteY18" fmla="*/ 96528 h 356564"/>
              <a:gd name="connsiteX19" fmla="*/ 207954 w 356564"/>
              <a:gd name="connsiteY19" fmla="*/ 96527 h 356564"/>
              <a:gd name="connsiteX20" fmla="*/ 260037 w 356564"/>
              <a:gd name="connsiteY20" fmla="*/ 96527 h 356564"/>
              <a:gd name="connsiteX21" fmla="*/ 245012 w 356564"/>
              <a:gd name="connsiteY21" fmla="*/ 81755 h 356564"/>
              <a:gd name="connsiteX22" fmla="*/ 259784 w 356564"/>
              <a:gd name="connsiteY22" fmla="*/ 66729 h 356564"/>
              <a:gd name="connsiteX23" fmla="*/ 274809 w 356564"/>
              <a:gd name="connsiteY23" fmla="*/ 81501 h 356564"/>
              <a:gd name="connsiteX24" fmla="*/ 274809 w 356564"/>
              <a:gd name="connsiteY24" fmla="*/ 81755 h 356564"/>
              <a:gd name="connsiteX25" fmla="*/ 260037 w 356564"/>
              <a:gd name="connsiteY25" fmla="*/ 96527 h 356564"/>
              <a:gd name="connsiteX26" fmla="*/ 311994 w 356564"/>
              <a:gd name="connsiteY26" fmla="*/ 96527 h 356564"/>
              <a:gd name="connsiteX27" fmla="*/ 297095 w 356564"/>
              <a:gd name="connsiteY27" fmla="*/ 81627 h 356564"/>
              <a:gd name="connsiteX28" fmla="*/ 311995 w 356564"/>
              <a:gd name="connsiteY28" fmla="*/ 66728 h 356564"/>
              <a:gd name="connsiteX29" fmla="*/ 326893 w 356564"/>
              <a:gd name="connsiteY29" fmla="*/ 81628 h 356564"/>
              <a:gd name="connsiteX30" fmla="*/ 326893 w 356564"/>
              <a:gd name="connsiteY30" fmla="*/ 81755 h 356564"/>
              <a:gd name="connsiteX31" fmla="*/ 311994 w 356564"/>
              <a:gd name="connsiteY31" fmla="*/ 96527 h 356564"/>
              <a:gd name="connsiteX32" fmla="*/ 29671 w 356564"/>
              <a:gd name="connsiteY32" fmla="*/ 59470 h 356564"/>
              <a:gd name="connsiteX33" fmla="*/ 81628 w 356564"/>
              <a:gd name="connsiteY33" fmla="*/ 7259 h 356564"/>
              <a:gd name="connsiteX34" fmla="*/ 133839 w 356564"/>
              <a:gd name="connsiteY34" fmla="*/ 59215 h 356564"/>
              <a:gd name="connsiteX35" fmla="*/ 81882 w 356564"/>
              <a:gd name="connsiteY35" fmla="*/ 111426 h 356564"/>
              <a:gd name="connsiteX36" fmla="*/ 81755 w 356564"/>
              <a:gd name="connsiteY36" fmla="*/ 111426 h 356564"/>
              <a:gd name="connsiteX37" fmla="*/ 29671 w 356564"/>
              <a:gd name="connsiteY37" fmla="*/ 59470 h 356564"/>
              <a:gd name="connsiteX38" fmla="*/ 81755 w 356564"/>
              <a:gd name="connsiteY38" fmla="*/ 126326 h 356564"/>
              <a:gd name="connsiteX39" fmla="*/ 0 w 356564"/>
              <a:gd name="connsiteY39" fmla="*/ 207826 h 356564"/>
              <a:gd name="connsiteX40" fmla="*/ 0 w 356564"/>
              <a:gd name="connsiteY40" fmla="*/ 207954 h 356564"/>
              <a:gd name="connsiteX41" fmla="*/ 0 w 356564"/>
              <a:gd name="connsiteY41" fmla="*/ 260037 h 356564"/>
              <a:gd name="connsiteX42" fmla="*/ 7386 w 356564"/>
              <a:gd name="connsiteY42" fmla="*/ 267423 h 356564"/>
              <a:gd name="connsiteX43" fmla="*/ 34256 w 356564"/>
              <a:gd name="connsiteY43" fmla="*/ 267423 h 356564"/>
              <a:gd name="connsiteX44" fmla="*/ 38076 w 356564"/>
              <a:gd name="connsiteY44" fmla="*/ 270861 h 356564"/>
              <a:gd name="connsiteX45" fmla="*/ 44571 w 356564"/>
              <a:gd name="connsiteY45" fmla="*/ 349688 h 356564"/>
              <a:gd name="connsiteX46" fmla="*/ 51956 w 356564"/>
              <a:gd name="connsiteY46" fmla="*/ 356564 h 356564"/>
              <a:gd name="connsiteX47" fmla="*/ 111426 w 356564"/>
              <a:gd name="connsiteY47" fmla="*/ 356564 h 356564"/>
              <a:gd name="connsiteX48" fmla="*/ 118812 w 356564"/>
              <a:gd name="connsiteY48" fmla="*/ 349688 h 356564"/>
              <a:gd name="connsiteX49" fmla="*/ 125434 w 356564"/>
              <a:gd name="connsiteY49" fmla="*/ 270861 h 356564"/>
              <a:gd name="connsiteX50" fmla="*/ 129127 w 356564"/>
              <a:gd name="connsiteY50" fmla="*/ 267423 h 356564"/>
              <a:gd name="connsiteX51" fmla="*/ 155997 w 356564"/>
              <a:gd name="connsiteY51" fmla="*/ 267423 h 356564"/>
              <a:gd name="connsiteX52" fmla="*/ 163383 w 356564"/>
              <a:gd name="connsiteY52" fmla="*/ 260037 h 356564"/>
              <a:gd name="connsiteX53" fmla="*/ 163383 w 356564"/>
              <a:gd name="connsiteY53" fmla="*/ 207953 h 356564"/>
              <a:gd name="connsiteX54" fmla="*/ 81755 w 356564"/>
              <a:gd name="connsiteY54" fmla="*/ 126326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564" h="356564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9575D047-29A8-6649-8E59-55E3CCB58E5B}"/>
              </a:ext>
            </a:extLst>
          </p:cNvPr>
          <p:cNvSpPr/>
          <p:nvPr/>
        </p:nvSpPr>
        <p:spPr>
          <a:xfrm>
            <a:off x="838200" y="1657350"/>
            <a:ext cx="3429000" cy="2438400"/>
          </a:xfrm>
          <a:prstGeom prst="wedgeEllipseCallout">
            <a:avLst>
              <a:gd name="adj1" fmla="val -43611"/>
              <a:gd name="adj2" fmla="val 73828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Our group thought, Beuys wanted to express that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2E291-469B-DC49-947F-93FD29077F69}"/>
              </a:ext>
            </a:extLst>
          </p:cNvPr>
          <p:cNvSpPr txBox="1"/>
          <p:nvPr/>
        </p:nvSpPr>
        <p:spPr>
          <a:xfrm rot="16200000">
            <a:off x="7310265" y="3307517"/>
            <a:ext cx="32802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 err="1">
                <a:solidFill>
                  <a:schemeClr val="bg2">
                    <a:lumMod val="75000"/>
                  </a:schemeClr>
                </a:solidFill>
                <a:effectLst/>
                <a:latin typeface="Goethe FF Clan" panose="02010506030101020104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Foto</a:t>
            </a:r>
            <a:r>
              <a:rPr lang="en-GB" sz="900" b="1" dirty="0">
                <a:solidFill>
                  <a:schemeClr val="bg2">
                    <a:lumMod val="75000"/>
                  </a:schemeClr>
                </a:solidFill>
                <a:effectLst/>
                <a:latin typeface="Goethe FF Clan" panose="02010506030101020104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: ČTK/Mary Evans/Mary Evans/AF Archive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97FD9C78-0380-1141-8641-4EBBFCF5BCAA}"/>
              </a:ext>
            </a:extLst>
          </p:cNvPr>
          <p:cNvSpPr/>
          <p:nvPr/>
        </p:nvSpPr>
        <p:spPr>
          <a:xfrm>
            <a:off x="4474629" y="3585232"/>
            <a:ext cx="3055835" cy="8718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n-lt"/>
              </a:rPr>
              <a:t>“</a:t>
            </a:r>
            <a:r>
              <a:rPr lang="en-US" sz="1400" b="1" i="1" dirty="0">
                <a:latin typeface="+mn-lt"/>
              </a:rPr>
              <a:t>EVERYONE IS AN ARTIST”.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23A0-B5A4-3D47-B3ED-7AFA466741BD}"/>
              </a:ext>
            </a:extLst>
          </p:cNvPr>
          <p:cNvSpPr/>
          <p:nvPr/>
        </p:nvSpPr>
        <p:spPr>
          <a:xfrm>
            <a:off x="5998630" y="4101042"/>
            <a:ext cx="14654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FFFFFF"/>
                </a:solidFill>
              </a:rPr>
              <a:t>(JOSEPH BEUYS)</a:t>
            </a:r>
          </a:p>
        </p:txBody>
      </p:sp>
    </p:spTree>
    <p:extLst>
      <p:ext uri="{BB962C8B-B14F-4D97-AF65-F5344CB8AC3E}">
        <p14:creationId xmlns:p14="http://schemas.microsoft.com/office/powerpoint/2010/main" val="39262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9</a:t>
            </a:fld>
            <a:endParaRPr lang="de-DE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D9C9A46D-75B3-7547-A905-C94CD4945CC7}"/>
              </a:ext>
            </a:extLst>
          </p:cNvPr>
          <p:cNvSpPr/>
          <p:nvPr/>
        </p:nvSpPr>
        <p:spPr>
          <a:xfrm>
            <a:off x="459598" y="1779101"/>
            <a:ext cx="5291136" cy="13276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+mn-lt"/>
              </a:rPr>
              <a:t>“</a:t>
            </a:r>
            <a:r>
              <a:rPr lang="en-US" sz="2400" b="1" i="1" dirty="0">
                <a:latin typeface="+mn-lt"/>
              </a:rPr>
              <a:t>JEDER MENSCH IST </a:t>
            </a:r>
            <a:br>
              <a:rPr lang="en-US" sz="2400" b="1" i="1" dirty="0">
                <a:latin typeface="+mn-lt"/>
              </a:rPr>
            </a:br>
            <a:r>
              <a:rPr lang="en-US" sz="2400" b="1" i="1" dirty="0">
                <a:latin typeface="+mn-lt"/>
              </a:rPr>
              <a:t>EIN KÜNSTLER”.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3625266" y="2689962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E98BD1-A39A-8946-98A8-A9FE95E40072}"/>
              </a:ext>
            </a:extLst>
          </p:cNvPr>
          <p:cNvSpPr txBox="1">
            <a:spLocks/>
          </p:cNvSpPr>
          <p:nvPr/>
        </p:nvSpPr>
        <p:spPr>
          <a:xfrm>
            <a:off x="475752" y="2746241"/>
            <a:ext cx="5779807" cy="2159806"/>
          </a:xfrm>
          <a:prstGeom prst="rect">
            <a:avLst/>
          </a:prstGeom>
        </p:spPr>
        <p:txBody>
          <a:bodyPr/>
          <a:lstStyle>
            <a:lvl1pPr marL="233363" indent="-233363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013" indent="-2381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5325" indent="-21907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000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9188" indent="-223838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600" b="1" dirty="0">
                <a:solidFill>
                  <a:schemeClr val="tx2"/>
                </a:solidFill>
              </a:rPr>
              <a:t>Was </a:t>
            </a:r>
            <a:r>
              <a:rPr lang="en-US" sz="1600" b="1" dirty="0" err="1">
                <a:solidFill>
                  <a:schemeClr val="tx2"/>
                </a:solidFill>
              </a:rPr>
              <a:t>wollte</a:t>
            </a:r>
            <a:r>
              <a:rPr lang="en-US" sz="1600" b="1" dirty="0">
                <a:solidFill>
                  <a:schemeClr val="tx2"/>
                </a:solidFill>
              </a:rPr>
              <a:t> Beuys </a:t>
            </a:r>
            <a:r>
              <a:rPr lang="en-US" sz="1600" b="1" dirty="0" err="1">
                <a:solidFill>
                  <a:schemeClr val="tx2"/>
                </a:solidFill>
              </a:rPr>
              <a:t>mit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diesem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Zitat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 err="1">
                <a:solidFill>
                  <a:schemeClr val="tx2"/>
                </a:solidFill>
              </a:rPr>
              <a:t>ausdrücken</a:t>
            </a:r>
            <a:r>
              <a:rPr lang="en-US" sz="1600" b="1" dirty="0">
                <a:solidFill>
                  <a:schemeClr val="tx2"/>
                </a:solidFill>
              </a:rPr>
              <a:t>?</a:t>
            </a:r>
          </a:p>
          <a:p>
            <a:r>
              <a:rPr lang="en-US" sz="1600" b="1" dirty="0" err="1">
                <a:solidFill>
                  <a:schemeClr val="tx2"/>
                </a:solidFill>
              </a:rPr>
              <a:t>Stimmst</a:t>
            </a:r>
            <a:r>
              <a:rPr lang="en-US" sz="1600" b="1" dirty="0">
                <a:solidFill>
                  <a:schemeClr val="tx2"/>
                </a:solidFill>
              </a:rPr>
              <a:t> du Beuys </a:t>
            </a:r>
            <a:r>
              <a:rPr lang="en-US" sz="1600" b="1" dirty="0" err="1">
                <a:solidFill>
                  <a:schemeClr val="tx2"/>
                </a:solidFill>
              </a:rPr>
              <a:t>zu</a:t>
            </a:r>
            <a:r>
              <a:rPr lang="en-US" sz="1600" b="1" dirty="0">
                <a:solidFill>
                  <a:schemeClr val="tx2"/>
                </a:solidFill>
              </a:rPr>
              <a:t>? </a:t>
            </a:r>
            <a:r>
              <a:rPr lang="en-US" sz="1600" b="1" dirty="0" err="1">
                <a:solidFill>
                  <a:schemeClr val="tx2"/>
                </a:solidFill>
              </a:rPr>
              <a:t>Warum</a:t>
            </a:r>
            <a:r>
              <a:rPr lang="en-US" sz="1600" b="1" dirty="0">
                <a:solidFill>
                  <a:schemeClr val="tx2"/>
                </a:solidFill>
              </a:rPr>
              <a:t> (</a:t>
            </a:r>
            <a:r>
              <a:rPr lang="en-US" sz="1600" b="1" dirty="0" err="1">
                <a:solidFill>
                  <a:schemeClr val="tx2"/>
                </a:solidFill>
              </a:rPr>
              <a:t>nicht</a:t>
            </a:r>
            <a:r>
              <a:rPr lang="en-US" sz="1600" b="1" dirty="0">
                <a:solidFill>
                  <a:schemeClr val="tx2"/>
                </a:solidFill>
              </a:rPr>
              <a:t>)?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100" dirty="0" err="1"/>
              <a:t>Diskussion</a:t>
            </a:r>
            <a:r>
              <a:rPr lang="en-US" sz="2100" dirty="0"/>
              <a:t>: was </a:t>
            </a:r>
            <a:r>
              <a:rPr lang="en-US" sz="2100" dirty="0" err="1"/>
              <a:t>macht</a:t>
            </a:r>
            <a:r>
              <a:rPr lang="en-US" sz="2100" dirty="0"/>
              <a:t> </a:t>
            </a:r>
            <a:r>
              <a:rPr lang="en-US" sz="2100" dirty="0" err="1"/>
              <a:t>eine</a:t>
            </a:r>
            <a:r>
              <a:rPr lang="en-US" sz="2100" dirty="0"/>
              <a:t>*n </a:t>
            </a:r>
            <a:r>
              <a:rPr lang="en-US" sz="2100" dirty="0" err="1"/>
              <a:t>Künstler</a:t>
            </a:r>
            <a:r>
              <a:rPr lang="en-US" sz="2100" dirty="0"/>
              <a:t>*in </a:t>
            </a:r>
            <a:r>
              <a:rPr lang="en-US" sz="2100" dirty="0" err="1"/>
              <a:t>aus</a:t>
            </a:r>
            <a:r>
              <a:rPr lang="en-US" sz="2100" dirty="0"/>
              <a:t>?</a:t>
            </a:r>
            <a:br>
              <a:rPr lang="de-DE" sz="23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7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Diskutiert das Zitat und die Fragen in der Gruppe.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8" name="Graphic 17" descr="Chat with solid fill">
            <a:extLst>
              <a:ext uri="{FF2B5EF4-FFF2-40B4-BE49-F238E27FC236}">
                <a16:creationId xmlns:a16="http://schemas.microsoft.com/office/drawing/2014/main" id="{CD56F5A2-A137-4C4D-B73C-D201EBE1A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752" y="945338"/>
            <a:ext cx="402600" cy="402600"/>
          </a:xfrm>
          <a:prstGeom prst="rect">
            <a:avLst/>
          </a:prstGeom>
        </p:spPr>
      </p:pic>
      <p:pic>
        <p:nvPicPr>
          <p:cNvPr id="9" name="Picture 8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CE4F1123-2422-8A41-A38D-D67F21098E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6124575" y="1801277"/>
            <a:ext cx="2784779" cy="241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56409E-3768-3B4A-A675-A90626BBF7C7}"/>
              </a:ext>
            </a:extLst>
          </p:cNvPr>
          <p:cNvSpPr txBox="1"/>
          <p:nvPr/>
        </p:nvSpPr>
        <p:spPr>
          <a:xfrm>
            <a:off x="7269243" y="4408004"/>
            <a:ext cx="32802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bg2">
                    <a:lumMod val="75000"/>
                  </a:schemeClr>
                </a:solidFill>
                <a:effectLst/>
                <a:latin typeface="Goethe FF Clan" panose="02010506030101020104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ČTK/Mary Evans/AF Archive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Graphic 10" descr="Camera with solid fill">
            <a:extLst>
              <a:ext uri="{FF2B5EF4-FFF2-40B4-BE49-F238E27FC236}">
                <a16:creationId xmlns:a16="http://schemas.microsoft.com/office/drawing/2014/main" id="{33BA4D99-0CF1-DB49-9DCD-809143106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8600" y="720340"/>
            <a:ext cx="665475" cy="665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4855C5-73AA-9943-A596-C4564CB76A2C}"/>
              </a:ext>
            </a:extLst>
          </p:cNvPr>
          <p:cNvSpPr txBox="1"/>
          <p:nvPr/>
        </p:nvSpPr>
        <p:spPr>
          <a:xfrm>
            <a:off x="7721838" y="1298646"/>
            <a:ext cx="989373" cy="25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b="1" dirty="0">
                <a:solidFill>
                  <a:srgbClr val="0432FF"/>
                </a:solidFill>
              </a:rPr>
              <a:t>Screenshot</a:t>
            </a:r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AF16D362-9DD9-A04D-9332-8B53B299F3E8}"/>
              </a:ext>
            </a:extLst>
          </p:cNvPr>
          <p:cNvSpPr/>
          <p:nvPr/>
        </p:nvSpPr>
        <p:spPr>
          <a:xfrm>
            <a:off x="4571999" y="1492970"/>
            <a:ext cx="1215006" cy="1002656"/>
          </a:xfrm>
          <a:prstGeom prst="heart">
            <a:avLst/>
          </a:prstGeom>
          <a:blipFill>
            <a:blip r:embed="rId7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6359720"/>
      </p:ext>
    </p:extLst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857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14000"/>
          </a:lnSpc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4000"/>
          </a:lnSpc>
          <a:defRPr sz="1000" dirty="0" err="1" smtClean="0"/>
        </a:defPPr>
      </a:lstStyle>
    </a:txDef>
  </a:objectDefaults>
  <a:extraClrSchemeLst/>
  <a:custClrLst>
    <a:custClr name="100%">
      <a:srgbClr val="788287"/>
    </a:custClr>
    <a:custClr name="100%">
      <a:srgbClr val="A0C814"/>
    </a:custClr>
    <a:custClr name="100%">
      <a:srgbClr val="5AC8F5"/>
    </a:custClr>
    <a:custClr name="100%">
      <a:srgbClr val="C8B987"/>
    </a:custClr>
    <a:custClr name="100%">
      <a:srgbClr val="EB6400"/>
    </a:custClr>
    <a:custClr name="100%">
      <a:srgbClr val="82055F"/>
    </a:custClr>
    <a:custClr name="100%">
      <a:srgbClr val="003969"/>
    </a:custClr>
    <a:custClr name="100%">
      <a:srgbClr val="502300"/>
    </a:custClr>
    <a:custClr name="100%">
      <a:srgbClr val="374105"/>
    </a:custClr>
    <a:custClr>
      <a:srgbClr val="FFFFFF"/>
    </a:custClr>
    <a:custClr name="60%">
      <a:srgbClr val="AEB4B7"/>
    </a:custClr>
    <a:custClr name="70%">
      <a:srgbClr val="BCD85B"/>
    </a:custClr>
    <a:custClr name="70%">
      <a:srgbClr val="8BD8F8"/>
    </a:custClr>
    <a:custClr name="70%">
      <a:srgbClr val="D8CEAB"/>
    </a:custClr>
    <a:custClr name="70%">
      <a:srgbClr val="F1934D"/>
    </a:custClr>
    <a:custClr name="60%">
      <a:srgbClr val="B4699F"/>
    </a:custClr>
    <a:custClr name="60%">
      <a:srgbClr val="6688A5"/>
    </a:custClr>
    <a:custClr name="60%">
      <a:srgbClr val="967B66"/>
    </a:custClr>
    <a:custClr name="60%">
      <a:srgbClr val="878D69"/>
    </a:custClr>
    <a:custClr>
      <a:srgbClr val="FFFFFF"/>
    </a:custClr>
    <a:custClr name="50%">
      <a:srgbClr val="BBC1C3"/>
    </a:custClr>
    <a:custClr name="50%">
      <a:srgbClr val="D0E389"/>
    </a:custClr>
    <a:custClr name="50%">
      <a:srgbClr val="ACE3FA"/>
    </a:custClr>
    <a:custClr name="50%">
      <a:srgbClr val="E3DCC3"/>
    </a:custClr>
    <a:custClr name="50%">
      <a:srgbClr val="F5B180"/>
    </a:custClr>
    <a:custClr name="50%">
      <a:srgbClr val="C182AF"/>
    </a:custClr>
    <a:custClr name="50%">
      <a:srgbClr val="809CB4"/>
    </a:custClr>
    <a:custClr name="50%">
      <a:srgbClr val="A89180"/>
    </a:custClr>
    <a:custClr name="50%">
      <a:srgbClr val="9BA082"/>
    </a:custClr>
    <a:custClr>
      <a:srgbClr val="FFFFFF"/>
    </a:custClr>
    <a:custClr name="30%">
      <a:srgbClr val="D6DADB"/>
    </a:custClr>
    <a:custClr name="40%">
      <a:srgbClr val="D9E9A1"/>
    </a:custClr>
    <a:custClr name="40%">
      <a:srgbClr val="BDE9FB"/>
    </a:custClr>
    <a:custClr name="40%">
      <a:srgbClr val="E9E3CF"/>
    </a:custClr>
    <a:custClr name="40%">
      <a:srgbClr val="F7C199"/>
    </a:custClr>
    <a:custClr name="30%">
      <a:srgbClr val="DAB4CF"/>
    </a:custClr>
    <a:custClr name="30%">
      <a:srgbClr val="B2C4D2"/>
    </a:custClr>
    <a:custClr name="30%">
      <a:srgbClr val="CABDB2"/>
    </a:custClr>
    <a:custClr name="30%">
      <a:srgbClr val="C3C6B4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3" id="{DB3ADB5C-4187-4346-B3B6-904702D6CE43}" vid="{5FAD3C72-313B-4CF0-8979-CC366F72E9A9}"/>
    </a:ext>
  </a:extLst>
</a:theme>
</file>

<file path=ppt/theme/theme2.xml><?xml version="1.0" encoding="utf-8"?>
<a:theme xmlns:a="http://schemas.openxmlformats.org/drawingml/2006/main" name="Office">
  <a:themeElements>
    <a:clrScheme name="Benutzerdefiniert 313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13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1E7CB3F740E4FA439DC4DE9965CFB" ma:contentTypeVersion="10" ma:contentTypeDescription="Ein neues Dokument erstellen." ma:contentTypeScope="" ma:versionID="8e879d9de1297dca58e37ade3d5c1c62">
  <xsd:schema xmlns:xsd="http://www.w3.org/2001/XMLSchema" xmlns:xs="http://www.w3.org/2001/XMLSchema" xmlns:p="http://schemas.microsoft.com/office/2006/metadata/properties" xmlns:ns2="c216c60e-cf8b-4564-aa4f-56f41349513c" xmlns:ns3="d9d6aa0b-def3-4076-afc9-b5668e48dd53" targetNamespace="http://schemas.microsoft.com/office/2006/metadata/properties" ma:root="true" ma:fieldsID="60cdee28f0dc46ad779379008c6ee211" ns2:_="" ns3:_="">
    <xsd:import namespace="c216c60e-cf8b-4564-aa4f-56f41349513c"/>
    <xsd:import namespace="d9d6aa0b-def3-4076-afc9-b5668e48dd5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Dateiformat" minOccurs="0"/>
                <xsd:element ref="ns3:Druckformat" minOccurs="0"/>
                <xsd:element ref="ns3:Vorlagentyp" minOccurs="0"/>
                <xsd:element ref="ns3:gimmp_Vor_IntDownloadCount"/>
                <xsd:element ref="ns3:gimmp_Vor_ExtDownloadCou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c60e-cf8b-4564-aa4f-56f41349513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82ed2df-806c-4193-9531-2d60c0b97f43}" ma:internalName="TaxCatchAll" ma:showField="CatchAllData" ma:web="c216c60e-cf8b-4564-aa4f-56f4134951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aa0b-def3-4076-afc9-b5668e48dd53" elementFormDefault="qualified">
    <xsd:import namespace="http://schemas.microsoft.com/office/2006/documentManagement/types"/>
    <xsd:import namespace="http://schemas.microsoft.com/office/infopath/2007/PartnerControls"/>
    <xsd:element name="Dateiformat" ma:index="9" nillable="true" ma:displayName="Dateiformat" ma:format="Dropdown" ma:internalName="Dateiformat">
      <xsd:simpleType>
        <xsd:restriction base="dms:Choice">
          <xsd:enumeration value="AC3 M2V (ZIP)"/>
          <xsd:enumeration value="Ansicht (PDF)"/>
          <xsd:enumeration value="AVI"/>
          <xsd:enumeration value="Bilder (JPG)"/>
          <xsd:enumeration value="Druck (PDF)"/>
          <xsd:enumeration value="Excel 2003-2007"/>
          <xsd:enumeration value="Excel 2010"/>
          <xsd:enumeration value="FLV (ZIP)"/>
          <xsd:enumeration value="GIF"/>
          <xsd:enumeration value="InDesign (ZIP)"/>
          <xsd:enumeration value="JPG"/>
          <xsd:enumeration value="MP4 (ZIP)"/>
          <xsd:enumeration value="PDF (Ansicht)"/>
          <xsd:enumeration value="PDF (Druck)"/>
          <xsd:enumeration value="PDF (druckfähig)"/>
          <xsd:enumeration value="PowerPoint 2003-2007"/>
          <xsd:enumeration value="PowerPoint 2010"/>
          <xsd:enumeration value="PSD (ZIP)"/>
          <xsd:enumeration value="WAV"/>
          <xsd:enumeration value="Word 2003-2007"/>
          <xsd:enumeration value="Word 2010"/>
          <xsd:enumeration value="Word 2013"/>
        </xsd:restriction>
      </xsd:simpleType>
    </xsd:element>
    <xsd:element name="Druckformat" ma:index="10" nillable="true" ma:displayName="Endformat" ma:format="Dropdown" ma:internalName="Druckformat">
      <xsd:simpleType>
        <xsd:restriction base="dms:Choice">
          <xsd:enumeration value="Variabel"/>
          <xsd:enumeration value="DIN A0"/>
          <xsd:enumeration value="DIN A1"/>
          <xsd:enumeration value="DIN A2"/>
          <xsd:enumeration value="DIN A3"/>
          <xsd:enumeration value="DIN A4"/>
          <xsd:enumeration value="DIN A5"/>
          <xsd:enumeration value="DIN A6"/>
          <xsd:enumeration value="DIN A7"/>
          <xsd:enumeration value="DIN LANG"/>
          <xsd:enumeration value="US-Letterformat"/>
          <xsd:enumeration value="CD-/DVD"/>
          <xsd:enumeration value="Sonderformat"/>
          <xsd:enumeration value="4:3"/>
          <xsd:enumeration value="16:9"/>
          <xsd:enumeration value="100 x 65 px"/>
          <xsd:enumeration value="140 x 105 px"/>
          <xsd:enumeration value="180 x 180 px"/>
          <xsd:enumeration value="300 x 250 px"/>
          <xsd:enumeration value="400 x 180 px"/>
          <xsd:enumeration value="403 x 403 px"/>
          <xsd:enumeration value="480 x 62 px"/>
          <xsd:enumeration value="843 x 403 px"/>
          <xsd:enumeration value="1200 x 1200 px"/>
        </xsd:restriction>
      </xsd:simpleType>
    </xsd:element>
    <xsd:element name="Vorlagentyp" ma:index="12" nillable="true" ma:displayName="Vorlagentyp" ma:description="Beschreibt den Vorlagentyp" ma:format="Dropdown" ma:internalName="Vorlagentyp">
      <xsd:simpleType>
        <xsd:restriction base="dms:Choice">
          <xsd:enumeration value="Audio"/>
          <xsd:enumeration value="Bürovorlagen: Briefpapier"/>
          <xsd:enumeration value="Bürovorlagen: DIN-A4-Standardvorlagen"/>
          <xsd:enumeration value="Bürovorlagen: Excel-Tabelle"/>
          <xsd:enumeration value="Bürovorlagen: Präsentation"/>
          <xsd:enumeration value="Bürovorlagen: Sonstige Bürovorlagen"/>
          <xsd:enumeration value="Bürovorlagen: Visitenkarte"/>
          <xsd:enumeration value="Bürovorlagen: Word-Tabelle hoch"/>
          <xsd:enumeration value="Bürovorlagen: Word-Tabelle quer"/>
          <xsd:enumeration value="Film: DVD-/Blu-ray-Erstellung (Authoring): Inlay"/>
          <xsd:enumeration value="Film: DVD-/Blu-ray-Erstellung (Authoring): Label"/>
          <xsd:enumeration value="Film: DVD-/Blu-ray-Erstellung (Authoring): Menu"/>
          <xsd:enumeration value="Film: Video-Produktion: Inserts"/>
          <xsd:enumeration value="Film: Video-Produktion: Intro/Outro"/>
          <xsd:enumeration value="Messen und Veranstaltungen"/>
          <xsd:enumeration value="Messen: Aufstellbanner"/>
          <xsd:enumeration value="Messen: Mobiler Messestand"/>
          <xsd:enumeration value="Messen: Sitzwürfel"/>
          <xsd:enumeration value="Print: ABC der Sprachkurse"/>
          <xsd:enumeration value="Print: Anzeige/Plakat &quot;Sprachkursanzeigen&quot;"/>
          <xsd:enumeration value="Print: Anzeige/Plakat (blanco)"/>
          <xsd:enumeration value="Print: Broschüre (blanco)"/>
          <xsd:enumeration value="Print: CD/DVD (blanco)"/>
          <xsd:enumeration value="Print: Grußkarte (blanco)"/>
          <xsd:enumeration value="Print: Imagebroschüre Prüfungen"/>
          <xsd:enumeration value="Print: Imagebroschüre Sprache"/>
          <xsd:enumeration value="Print: Imageflyer Institute"/>
          <xsd:enumeration value="Print: Infomappe"/>
          <xsd:enumeration value="Print: Kurseinleger"/>
          <xsd:enumeration value="Print: Lesezeichen"/>
          <xsd:enumeration value="Print: Miniwörterbuch &quot;Deutsch im Geschäftsleben&quot;"/>
          <xsd:enumeration value="Print: Posterserie &quot;Ein dicker Hund&quot;"/>
          <xsd:enumeration value="Print: Posterserie Prüfungen"/>
          <xsd:enumeration value="Print: Postkarte BULATS"/>
          <xsd:enumeration value="Print: Postkarte oder DIN A6-Flyer (blanco)"/>
          <xsd:enumeration value="Print: Programmflyer (Leserichtung links nach rechts)"/>
          <xsd:enumeration value="Print: Programmflyer (Leserichtung rechts nach links)"/>
          <xsd:enumeration value="Print: Prüfungsflyer"/>
          <xsd:enumeration value="Print: Sprachkursbroschüre"/>
          <xsd:enumeration value="Print: Sprachkursmappe"/>
          <xsd:enumeration value="Print: TestDaF-Flyer"/>
          <xsd:enumeration value="Print: Weihnachtskarte"/>
          <xsd:enumeration value="Signalisation"/>
          <xsd:enumeration value="Web: Anmeldeformular"/>
          <xsd:enumeration value="Web: Banner dynamisch &quot;Blended Learning&quot;"/>
          <xsd:enumeration value="Web: Facebook"/>
          <xsd:enumeration value="Web: Facebook &quot;Blended Learning&quot;"/>
          <xsd:enumeration value="Web: Facebook &quot;Teilnehmer gewinnen&quot;"/>
          <xsd:enumeration value="Web: Newsletter"/>
          <xsd:enumeration value="Web: Newsletter &quot;Blended Learning&quot;"/>
          <xsd:enumeration value="Web: Newsletter &quot;Teilnehmer gewinnen&quot;"/>
          <xsd:enumeration value="Web: Störer/Banner &quot;Deutsch lernen&quot;"/>
          <xsd:enumeration value="Web: Störer/Banner dynamisch"/>
          <xsd:enumeration value="Web: Störer/Banner statisch"/>
          <xsd:enumeration value="Web: Twitter &quot;Blended Learning&quot;"/>
          <xsd:enumeration value="Web: Website-Störer &quot;Blended Learning&quot;"/>
          <xsd:enumeration value="Web: Website-Störer &quot;Teilnehmer gewinnen&quot;"/>
          <xsd:enumeration value="Werbeartikel"/>
        </xsd:restriction>
      </xsd:simpleType>
    </xsd:element>
    <xsd:element name="gimmp_Vor_IntDownloadCount" ma:index="13" ma:displayName="Downloads Intranet" ma:decimals="0" ma:default="0" ma:internalName="gimmp_Vor_IntDownloadCount" ma:readOnly="true">
      <xsd:simpleType>
        <xsd:restriction base="dms:Number"/>
      </xsd:simpleType>
    </xsd:element>
    <xsd:element name="gimmp_Vor_ExtDownloadCount" ma:index="14" ma:displayName="Downloads Extranet" ma:decimals="0" ma:default="0" ma:internalName="gimmp_Vor_ExtDownloadCount" ma:readOnly="tru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Beschreibung"/>
        <xsd:element ref="dc:subject" minOccurs="0" maxOccurs="1"/>
        <xsd:element ref="dc:description" minOccurs="0" maxOccurs="1"/>
        <xsd:element name="keywords" minOccurs="0" maxOccurs="1" type="xsd:string" ma:index="11" ma:displayName="Schlüsselwört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iformat xmlns="d9d6aa0b-def3-4076-afc9-b5668e48dd53" xsi:nil="true"/>
    <Vorlagentyp xmlns="d9d6aa0b-def3-4076-afc9-b5668e48dd53">Bürovorlagen: Präsentation</Vorlagentyp>
    <TaxCatchAll xmlns="c216c60e-cf8b-4564-aa4f-56f41349513c"/>
    <Druckformat xmlns="d9d6aa0b-def3-4076-afc9-b5668e48dd53">16:9</Druckformat>
    <gimmp_Vor_IntDownloadCount xmlns="d9d6aa0b-def3-4076-afc9-b5668e48dd53">260</gimmp_Vor_IntDownloadCoun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481D78-6B56-4B7B-A448-50BAC21F2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6c60e-cf8b-4564-aa4f-56f41349513c"/>
    <ds:schemaRef ds:uri="d9d6aa0b-def3-4076-afc9-b5668e48d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6935A7-B43F-4C7C-B662-D6E9DC097339}">
  <ds:schemaRefs>
    <ds:schemaRef ds:uri="http://schemas.microsoft.com/office/2006/metadata/properties"/>
    <ds:schemaRef ds:uri="http://schemas.microsoft.com/office/infopath/2007/PartnerControls"/>
    <ds:schemaRef ds:uri="d9d6aa0b-def3-4076-afc9-b5668e48dd53"/>
    <ds:schemaRef ds:uri="c216c60e-cf8b-4564-aa4f-56f41349513c"/>
  </ds:schemaRefs>
</ds:datastoreItem>
</file>

<file path=customXml/itemProps3.xml><?xml version="1.0" encoding="utf-8"?>
<ds:datastoreItem xmlns:ds="http://schemas.openxmlformats.org/officeDocument/2006/customXml" ds:itemID="{22856740-40EF-487D-A6A8-00D06008DE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Goethe Institut</Template>
  <TotalTime>739</TotalTime>
  <Words>1351</Words>
  <Application>Microsoft Macintosh PowerPoint</Application>
  <PresentationFormat>On-screen Show (16:9)</PresentationFormat>
  <Paragraphs>195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Goethe FF Clan</vt:lpstr>
      <vt:lpstr>Verdana</vt:lpstr>
      <vt:lpstr>Wingdings</vt:lpstr>
      <vt:lpstr>Wingdings 2</vt:lpstr>
      <vt:lpstr>Goethe Institut</vt:lpstr>
      <vt:lpstr>Afterschool  Program:  Be Beuys</vt:lpstr>
      <vt:lpstr>Welcome to Session 3  Please activate</vt:lpstr>
      <vt:lpstr>Welcome to Session 3  Microphone test</vt:lpstr>
      <vt:lpstr>Willkommen zu sitzung 3  Mikrofon test</vt:lpstr>
      <vt:lpstr>Goals for today   you learn about the objective of our after-school     program   You get to know which social /     Political Causes informed Beuys’ work   You decide on a cause that      shapes your group project</vt:lpstr>
      <vt:lpstr>Agenda     </vt:lpstr>
      <vt:lpstr>Discussion: What makes an artist?     7 Min        discuss the quote and questions in your group.</vt:lpstr>
      <vt:lpstr>Discussion: What makes an artist?     3 Min        What did your group discuss? Present.</vt:lpstr>
      <vt:lpstr>Diskussion: was macht eine*n Künstler*in aus?     7 Min        Diskutiert das Zitat und die Fragen in der Gruppe.</vt:lpstr>
      <vt:lpstr>Diskussion: Was macht eine*n Künstler*in aus?     3 Min        Was hast deine Gruppe diskutiert? Präsentiert!</vt:lpstr>
      <vt:lpstr>Overview: Program objective     5 Min        listen to the Program‘s objectives.</vt:lpstr>
      <vt:lpstr>OVERVIEW: Where are we?     1 MIN     FIND OUT WHERE WE ARE IN OUR PROGRAM.</vt:lpstr>
      <vt:lpstr>Causes that matter     8 Min        </vt:lpstr>
      <vt:lpstr>THEMEN, DIE WICHTIG SIND!     8 Min        </vt:lpstr>
      <vt:lpstr>Causes that matter               </vt:lpstr>
      <vt:lpstr>Causes that matter               </vt:lpstr>
      <vt:lpstr>Causes that matter               </vt:lpstr>
      <vt:lpstr>Themen, die wichtig sind!               </vt:lpstr>
      <vt:lpstr>OUR PERSONAL ART PROJECTS               </vt:lpstr>
      <vt:lpstr>OUR PERSONAL ART PROJECTS               </vt:lpstr>
      <vt:lpstr>OUR PERSONAL ART PROJECTS               </vt:lpstr>
      <vt:lpstr>Reflection  </vt:lpstr>
      <vt:lpstr>Goals for today     you know the objective of our after-school program.         You know which social /Political         Causes informed Beuys’ work         You decided on a cause that shapes        your group project</vt:lpstr>
      <vt:lpstr>Preview: Session 3  </vt:lpstr>
      <vt:lpstr>See you next week! </vt:lpstr>
      <vt:lpstr>Evans, M. (1985, May 01). Joseph Beuys Artist 01[Photograph]. AF Archive.  Scheidemann, R. (1973, October 20). Joseph Beuys in a log-boat.[Photograph]. ČTK/DPA, Düsseldorf.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Marike Heesch</dc:creator>
  <cp:keywords/>
  <cp:lastModifiedBy>Marike Heesch</cp:lastModifiedBy>
  <cp:revision>16</cp:revision>
  <dcterms:created xsi:type="dcterms:W3CDTF">2021-09-24T17:35:27Z</dcterms:created>
  <dcterms:modified xsi:type="dcterms:W3CDTF">2022-03-14T21:18:56Z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