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44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446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kX7aK0Cq7lfErJSDFoOnSmqfw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D27B2-9E66-4044-BD48-5C10555573A3}" v="13" dt="2022-03-11T19:33:45.288"/>
  </p1510:revLst>
</p1510:revInfo>
</file>

<file path=ppt/tableStyles.xml><?xml version="1.0" encoding="utf-8"?>
<a:tblStyleLst xmlns:a="http://schemas.openxmlformats.org/drawingml/2006/main" def="{27AA24B9-AE2A-4DDC-B465-4D077889B22B}">
  <a:tblStyle styleId="{27AA24B9-AE2A-4DDC-B465-4D077889B22B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5E7"/>
          </a:solidFill>
        </a:fill>
      </a:tcStyle>
    </a:wholeTbl>
    <a:band1H>
      <a:tcTxStyle b="off" i="off"/>
      <a:tcStyle>
        <a:tcBdr/>
        <a:fill>
          <a:solidFill>
            <a:srgbClr val="DFEB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FEB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0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Singh" userId="01e5399a2eca0ac8" providerId="LiveId" clId="{DBDD27B2-9E66-4044-BD48-5C10555573A3}"/>
    <pc:docChg chg="custSel addSld modSld sldOrd">
      <pc:chgData name="Stefanie Singh" userId="01e5399a2eca0ac8" providerId="LiveId" clId="{DBDD27B2-9E66-4044-BD48-5C10555573A3}" dt="2022-03-11T19:33:47.223" v="278"/>
      <pc:docMkLst>
        <pc:docMk/>
      </pc:docMkLst>
      <pc:sldChg chg="addSp delSp modSp mod">
        <pc:chgData name="Stefanie Singh" userId="01e5399a2eca0ac8" providerId="LiveId" clId="{DBDD27B2-9E66-4044-BD48-5C10555573A3}" dt="2021-11-19T18:45:51.718" v="17" actId="20577"/>
        <pc:sldMkLst>
          <pc:docMk/>
          <pc:sldMk cId="0" sldId="259"/>
        </pc:sldMkLst>
        <pc:spChg chg="add mod">
          <ac:chgData name="Stefanie Singh" userId="01e5399a2eca0ac8" providerId="LiveId" clId="{DBDD27B2-9E66-4044-BD48-5C10555573A3}" dt="2021-11-19T18:45:40.600" v="14" actId="1076"/>
          <ac:spMkLst>
            <pc:docMk/>
            <pc:sldMk cId="0" sldId="259"/>
            <ac:spMk id="10" creationId="{EACCDBCA-BB98-490F-A2A7-497D2488CB0D}"/>
          </ac:spMkLst>
        </pc:spChg>
        <pc:spChg chg="add mod">
          <ac:chgData name="Stefanie Singh" userId="01e5399a2eca0ac8" providerId="LiveId" clId="{DBDD27B2-9E66-4044-BD48-5C10555573A3}" dt="2021-11-19T18:45:38.250" v="13" actId="1076"/>
          <ac:spMkLst>
            <pc:docMk/>
            <pc:sldMk cId="0" sldId="259"/>
            <ac:spMk id="11" creationId="{35EEFC4C-F6C4-4073-BFED-CD15E40D5015}"/>
          </ac:spMkLst>
        </pc:spChg>
        <pc:spChg chg="add mod">
          <ac:chgData name="Stefanie Singh" userId="01e5399a2eca0ac8" providerId="LiveId" clId="{DBDD27B2-9E66-4044-BD48-5C10555573A3}" dt="2021-11-19T18:45:31.266" v="12" actId="1076"/>
          <ac:spMkLst>
            <pc:docMk/>
            <pc:sldMk cId="0" sldId="259"/>
            <ac:spMk id="12" creationId="{9AD2BCDF-05F0-46E3-BF80-4CA65575FD41}"/>
          </ac:spMkLst>
        </pc:spChg>
        <pc:spChg chg="mod">
          <ac:chgData name="Stefanie Singh" userId="01e5399a2eca0ac8" providerId="LiveId" clId="{DBDD27B2-9E66-4044-BD48-5C10555573A3}" dt="2021-11-19T18:45:51.718" v="17" actId="20577"/>
          <ac:spMkLst>
            <pc:docMk/>
            <pc:sldMk cId="0" sldId="259"/>
            <ac:spMk id="221" creationId="{00000000-0000-0000-0000-000000000000}"/>
          </ac:spMkLst>
        </pc:spChg>
        <pc:spChg chg="del mod">
          <ac:chgData name="Stefanie Singh" userId="01e5399a2eca0ac8" providerId="LiveId" clId="{DBDD27B2-9E66-4044-BD48-5C10555573A3}" dt="2021-11-19T18:45:26.566" v="6"/>
          <ac:spMkLst>
            <pc:docMk/>
            <pc:sldMk cId="0" sldId="259"/>
            <ac:spMk id="226" creationId="{00000000-0000-0000-0000-000000000000}"/>
          </ac:spMkLst>
        </pc:spChg>
        <pc:spChg chg="del mod">
          <ac:chgData name="Stefanie Singh" userId="01e5399a2eca0ac8" providerId="LiveId" clId="{DBDD27B2-9E66-4044-BD48-5C10555573A3}" dt="2021-11-19T18:45:26.566" v="8"/>
          <ac:spMkLst>
            <pc:docMk/>
            <pc:sldMk cId="0" sldId="259"/>
            <ac:spMk id="227" creationId="{00000000-0000-0000-0000-000000000000}"/>
          </ac:spMkLst>
        </pc:spChg>
        <pc:spChg chg="del mod">
          <ac:chgData name="Stefanie Singh" userId="01e5399a2eca0ac8" providerId="LiveId" clId="{DBDD27B2-9E66-4044-BD48-5C10555573A3}" dt="2021-11-19T18:45:26.566" v="10"/>
          <ac:spMkLst>
            <pc:docMk/>
            <pc:sldMk cId="0" sldId="259"/>
            <ac:spMk id="228" creationId="{00000000-0000-0000-0000-000000000000}"/>
          </ac:spMkLst>
        </pc:spChg>
      </pc:sldChg>
      <pc:sldChg chg="modSp mod">
        <pc:chgData name="Stefanie Singh" userId="01e5399a2eca0ac8" providerId="LiveId" clId="{DBDD27B2-9E66-4044-BD48-5C10555573A3}" dt="2021-11-19T18:46:54.345" v="57" actId="1076"/>
        <pc:sldMkLst>
          <pc:docMk/>
          <pc:sldMk cId="0" sldId="260"/>
        </pc:sldMkLst>
        <pc:spChg chg="mod">
          <ac:chgData name="Stefanie Singh" userId="01e5399a2eca0ac8" providerId="LiveId" clId="{DBDD27B2-9E66-4044-BD48-5C10555573A3}" dt="2021-11-19T18:46:35.709" v="50" actId="1076"/>
          <ac:spMkLst>
            <pc:docMk/>
            <pc:sldMk cId="0" sldId="260"/>
            <ac:spMk id="237" creationId="{00000000-0000-0000-0000-000000000000}"/>
          </ac:spMkLst>
        </pc:spChg>
        <pc:spChg chg="mod">
          <ac:chgData name="Stefanie Singh" userId="01e5399a2eca0ac8" providerId="LiveId" clId="{DBDD27B2-9E66-4044-BD48-5C10555573A3}" dt="2021-11-19T18:46:52.344" v="56" actId="1076"/>
          <ac:spMkLst>
            <pc:docMk/>
            <pc:sldMk cId="0" sldId="260"/>
            <ac:spMk id="253" creationId="{00000000-0000-0000-0000-000000000000}"/>
          </ac:spMkLst>
        </pc:spChg>
        <pc:grpChg chg="mod">
          <ac:chgData name="Stefanie Singh" userId="01e5399a2eca0ac8" providerId="LiveId" clId="{DBDD27B2-9E66-4044-BD48-5C10555573A3}" dt="2021-11-19T18:46:38.681" v="51" actId="1076"/>
          <ac:grpSpMkLst>
            <pc:docMk/>
            <pc:sldMk cId="0" sldId="260"/>
            <ac:grpSpMk id="240" creationId="{00000000-0000-0000-0000-000000000000}"/>
          </ac:grpSpMkLst>
        </pc:grpChg>
        <pc:grpChg chg="mod">
          <ac:chgData name="Stefanie Singh" userId="01e5399a2eca0ac8" providerId="LiveId" clId="{DBDD27B2-9E66-4044-BD48-5C10555573A3}" dt="2021-11-19T18:46:40.059" v="52" actId="1076"/>
          <ac:grpSpMkLst>
            <pc:docMk/>
            <pc:sldMk cId="0" sldId="260"/>
            <ac:grpSpMk id="244" creationId="{00000000-0000-0000-0000-000000000000}"/>
          </ac:grpSpMkLst>
        </pc:grpChg>
        <pc:grpChg chg="mod">
          <ac:chgData name="Stefanie Singh" userId="01e5399a2eca0ac8" providerId="LiveId" clId="{DBDD27B2-9E66-4044-BD48-5C10555573A3}" dt="2021-11-19T18:46:54.345" v="57" actId="1076"/>
          <ac:grpSpMkLst>
            <pc:docMk/>
            <pc:sldMk cId="0" sldId="260"/>
            <ac:grpSpMk id="250" creationId="{00000000-0000-0000-0000-000000000000}"/>
          </ac:grpSpMkLst>
        </pc:grpChg>
        <pc:graphicFrameChg chg="mod modGraphic">
          <ac:chgData name="Stefanie Singh" userId="01e5399a2eca0ac8" providerId="LiveId" clId="{DBDD27B2-9E66-4044-BD48-5C10555573A3}" dt="2021-11-19T18:46:49.511" v="55" actId="1076"/>
          <ac:graphicFrameMkLst>
            <pc:docMk/>
            <pc:sldMk cId="0" sldId="260"/>
            <ac:graphicFrameMk id="236" creationId="{00000000-0000-0000-0000-000000000000}"/>
          </ac:graphicFrameMkLst>
        </pc:graphicFrameChg>
      </pc:sldChg>
      <pc:sldChg chg="delSp mod">
        <pc:chgData name="Stefanie Singh" userId="01e5399a2eca0ac8" providerId="LiveId" clId="{DBDD27B2-9E66-4044-BD48-5C10555573A3}" dt="2021-11-19T18:47:16.601" v="58" actId="21"/>
        <pc:sldMkLst>
          <pc:docMk/>
          <pc:sldMk cId="0" sldId="262"/>
        </pc:sldMkLst>
        <pc:picChg chg="del">
          <ac:chgData name="Stefanie Singh" userId="01e5399a2eca0ac8" providerId="LiveId" clId="{DBDD27B2-9E66-4044-BD48-5C10555573A3}" dt="2021-11-19T18:47:16.601" v="58" actId="21"/>
          <ac:picMkLst>
            <pc:docMk/>
            <pc:sldMk cId="0" sldId="262"/>
            <ac:picMk id="283" creationId="{00000000-0000-0000-0000-000000000000}"/>
          </ac:picMkLst>
        </pc:picChg>
      </pc:sldChg>
      <pc:sldChg chg="addSp modSp mod">
        <pc:chgData name="Stefanie Singh" userId="01e5399a2eca0ac8" providerId="LiveId" clId="{DBDD27B2-9E66-4044-BD48-5C10555573A3}" dt="2021-11-19T18:52:46.728" v="242" actId="113"/>
        <pc:sldMkLst>
          <pc:docMk/>
          <pc:sldMk cId="0" sldId="263"/>
        </pc:sldMkLst>
        <pc:spChg chg="add mod">
          <ac:chgData name="Stefanie Singh" userId="01e5399a2eca0ac8" providerId="LiveId" clId="{DBDD27B2-9E66-4044-BD48-5C10555573A3}" dt="2021-11-19T18:52:46.728" v="242" actId="113"/>
          <ac:spMkLst>
            <pc:docMk/>
            <pc:sldMk cId="0" sldId="263"/>
            <ac:spMk id="2" creationId="{8E3F5D5C-92BA-4D87-A025-3BABD59CC4F0}"/>
          </ac:spMkLst>
        </pc:spChg>
        <pc:spChg chg="mod">
          <ac:chgData name="Stefanie Singh" userId="01e5399a2eca0ac8" providerId="LiveId" clId="{DBDD27B2-9E66-4044-BD48-5C10555573A3}" dt="2021-11-19T18:47:31.089" v="66" actId="20577"/>
          <ac:spMkLst>
            <pc:docMk/>
            <pc:sldMk cId="0" sldId="263"/>
            <ac:spMk id="293" creationId="{00000000-0000-0000-0000-000000000000}"/>
          </ac:spMkLst>
        </pc:spChg>
        <pc:picChg chg="add mod">
          <ac:chgData name="Stefanie Singh" userId="01e5399a2eca0ac8" providerId="LiveId" clId="{DBDD27B2-9E66-4044-BD48-5C10555573A3}" dt="2021-11-19T18:52:37.205" v="240" actId="1076"/>
          <ac:picMkLst>
            <pc:docMk/>
            <pc:sldMk cId="0" sldId="263"/>
            <ac:picMk id="9" creationId="{6D84AD3F-DB9E-44D1-8D1C-CC06028C84D9}"/>
          </ac:picMkLst>
        </pc:picChg>
        <pc:picChg chg="mod">
          <ac:chgData name="Stefanie Singh" userId="01e5399a2eca0ac8" providerId="LiveId" clId="{DBDD27B2-9E66-4044-BD48-5C10555573A3}" dt="2021-11-19T18:48:32.259" v="68" actId="1440"/>
          <ac:picMkLst>
            <pc:docMk/>
            <pc:sldMk cId="0" sldId="263"/>
            <ac:picMk id="294" creationId="{00000000-0000-0000-0000-000000000000}"/>
          </ac:picMkLst>
        </pc:picChg>
      </pc:sldChg>
      <pc:sldChg chg="modSp mod">
        <pc:chgData name="Stefanie Singh" userId="01e5399a2eca0ac8" providerId="LiveId" clId="{DBDD27B2-9E66-4044-BD48-5C10555573A3}" dt="2021-11-19T18:49:30.173" v="74" actId="1076"/>
        <pc:sldMkLst>
          <pc:docMk/>
          <pc:sldMk cId="0" sldId="265"/>
        </pc:sldMkLst>
        <pc:spChg chg="mod">
          <ac:chgData name="Stefanie Singh" userId="01e5399a2eca0ac8" providerId="LiveId" clId="{DBDD27B2-9E66-4044-BD48-5C10555573A3}" dt="2021-11-19T18:49:27.651" v="73" actId="1076"/>
          <ac:spMkLst>
            <pc:docMk/>
            <pc:sldMk cId="0" sldId="265"/>
            <ac:spMk id="319" creationId="{00000000-0000-0000-0000-000000000000}"/>
          </ac:spMkLst>
        </pc:spChg>
        <pc:picChg chg="mod">
          <ac:chgData name="Stefanie Singh" userId="01e5399a2eca0ac8" providerId="LiveId" clId="{DBDD27B2-9E66-4044-BD48-5C10555573A3}" dt="2021-11-19T18:49:30.173" v="74" actId="1076"/>
          <ac:picMkLst>
            <pc:docMk/>
            <pc:sldMk cId="0" sldId="265"/>
            <ac:picMk id="318" creationId="{00000000-0000-0000-0000-000000000000}"/>
          </ac:picMkLst>
        </pc:picChg>
      </pc:sldChg>
      <pc:sldChg chg="addSp delSp modSp mod">
        <pc:chgData name="Stefanie Singh" userId="01e5399a2eca0ac8" providerId="LiveId" clId="{DBDD27B2-9E66-4044-BD48-5C10555573A3}" dt="2021-11-19T18:53:14.903" v="248" actId="1076"/>
        <pc:sldMkLst>
          <pc:docMk/>
          <pc:sldMk cId="0" sldId="266"/>
        </pc:sldMkLst>
        <pc:spChg chg="add mod">
          <ac:chgData name="Stefanie Singh" userId="01e5399a2eca0ac8" providerId="LiveId" clId="{DBDD27B2-9E66-4044-BD48-5C10555573A3}" dt="2021-11-19T18:53:14.903" v="248" actId="1076"/>
          <ac:spMkLst>
            <pc:docMk/>
            <pc:sldMk cId="0" sldId="266"/>
            <ac:spMk id="13" creationId="{36CD3724-E459-4E7C-844C-349365FB0A37}"/>
          </ac:spMkLst>
        </pc:spChg>
        <pc:spChg chg="mod">
          <ac:chgData name="Stefanie Singh" userId="01e5399a2eca0ac8" providerId="LiveId" clId="{DBDD27B2-9E66-4044-BD48-5C10555573A3}" dt="2021-11-19T18:49:41.956" v="77" actId="14100"/>
          <ac:spMkLst>
            <pc:docMk/>
            <pc:sldMk cId="0" sldId="266"/>
            <ac:spMk id="325" creationId="{00000000-0000-0000-0000-000000000000}"/>
          </ac:spMkLst>
        </pc:spChg>
        <pc:picChg chg="add mod">
          <ac:chgData name="Stefanie Singh" userId="01e5399a2eca0ac8" providerId="LiveId" clId="{DBDD27B2-9E66-4044-BD48-5C10555573A3}" dt="2021-11-19T18:50:12.854" v="82" actId="1076"/>
          <ac:picMkLst>
            <pc:docMk/>
            <pc:sldMk cId="0" sldId="266"/>
            <ac:picMk id="9" creationId="{566A1168-E428-4FA8-991C-06D649D96E23}"/>
          </ac:picMkLst>
        </pc:picChg>
        <pc:picChg chg="add mod">
          <ac:chgData name="Stefanie Singh" userId="01e5399a2eca0ac8" providerId="LiveId" clId="{DBDD27B2-9E66-4044-BD48-5C10555573A3}" dt="2021-11-19T18:50:09.056" v="81" actId="1076"/>
          <ac:picMkLst>
            <pc:docMk/>
            <pc:sldMk cId="0" sldId="266"/>
            <ac:picMk id="10" creationId="{F0B10819-8C40-4FE4-BB09-2149EAE0B340}"/>
          </ac:picMkLst>
        </pc:picChg>
        <pc:picChg chg="add mod">
          <ac:chgData name="Stefanie Singh" userId="01e5399a2eca0ac8" providerId="LiveId" clId="{DBDD27B2-9E66-4044-BD48-5C10555573A3}" dt="2021-11-19T18:50:04.869" v="80"/>
          <ac:picMkLst>
            <pc:docMk/>
            <pc:sldMk cId="0" sldId="266"/>
            <ac:picMk id="11" creationId="{1E0FEE8C-43D1-483B-8D0C-9FC9FA03CB83}"/>
          </ac:picMkLst>
        </pc:picChg>
        <pc:picChg chg="del">
          <ac:chgData name="Stefanie Singh" userId="01e5399a2eca0ac8" providerId="LiveId" clId="{DBDD27B2-9E66-4044-BD48-5C10555573A3}" dt="2021-11-19T18:49:37.359" v="75" actId="478"/>
          <ac:picMkLst>
            <pc:docMk/>
            <pc:sldMk cId="0" sldId="266"/>
            <ac:picMk id="330" creationId="{00000000-0000-0000-0000-000000000000}"/>
          </ac:picMkLst>
        </pc:picChg>
      </pc:sldChg>
      <pc:sldChg chg="addSp modSp mod">
        <pc:chgData name="Stefanie Singh" userId="01e5399a2eca0ac8" providerId="LiveId" clId="{DBDD27B2-9E66-4044-BD48-5C10555573A3}" dt="2021-11-19T18:50:29.984" v="84" actId="1076"/>
        <pc:sldMkLst>
          <pc:docMk/>
          <pc:sldMk cId="0" sldId="267"/>
        </pc:sldMkLst>
        <pc:picChg chg="add mod">
          <ac:chgData name="Stefanie Singh" userId="01e5399a2eca0ac8" providerId="LiveId" clId="{DBDD27B2-9E66-4044-BD48-5C10555573A3}" dt="2021-11-19T18:50:29.984" v="84" actId="1076"/>
          <ac:picMkLst>
            <pc:docMk/>
            <pc:sldMk cId="0" sldId="267"/>
            <ac:picMk id="7" creationId="{EF25A7E4-9C82-46D9-8AC6-FDEE2BF54947}"/>
          </ac:picMkLst>
        </pc:picChg>
      </pc:sldChg>
      <pc:sldChg chg="addSp modSp mod">
        <pc:chgData name="Stefanie Singh" userId="01e5399a2eca0ac8" providerId="LiveId" clId="{DBDD27B2-9E66-4044-BD48-5C10555573A3}" dt="2021-11-19T18:50:42.337" v="86" actId="1076"/>
        <pc:sldMkLst>
          <pc:docMk/>
          <pc:sldMk cId="0" sldId="268"/>
        </pc:sldMkLst>
        <pc:picChg chg="add mod">
          <ac:chgData name="Stefanie Singh" userId="01e5399a2eca0ac8" providerId="LiveId" clId="{DBDD27B2-9E66-4044-BD48-5C10555573A3}" dt="2021-11-19T18:50:42.337" v="86" actId="1076"/>
          <ac:picMkLst>
            <pc:docMk/>
            <pc:sldMk cId="0" sldId="268"/>
            <ac:picMk id="9" creationId="{54E54840-0905-4922-932D-9D019807A445}"/>
          </ac:picMkLst>
        </pc:picChg>
      </pc:sldChg>
      <pc:sldChg chg="addSp modSp mod">
        <pc:chgData name="Stefanie Singh" userId="01e5399a2eca0ac8" providerId="LiveId" clId="{DBDD27B2-9E66-4044-BD48-5C10555573A3}" dt="2021-11-19T18:53:32.112" v="251" actId="14100"/>
        <pc:sldMkLst>
          <pc:docMk/>
          <pc:sldMk cId="0" sldId="269"/>
        </pc:sldMkLst>
        <pc:spChg chg="add mod">
          <ac:chgData name="Stefanie Singh" userId="01e5399a2eca0ac8" providerId="LiveId" clId="{DBDD27B2-9E66-4044-BD48-5C10555573A3}" dt="2021-11-19T18:53:32.112" v="251" actId="14100"/>
          <ac:spMkLst>
            <pc:docMk/>
            <pc:sldMk cId="0" sldId="269"/>
            <ac:spMk id="10" creationId="{7244A4E0-A353-4EAE-A3D5-45B912496FA7}"/>
          </ac:spMkLst>
        </pc:spChg>
        <pc:picChg chg="add mod">
          <ac:chgData name="Stefanie Singh" userId="01e5399a2eca0ac8" providerId="LiveId" clId="{DBDD27B2-9E66-4044-BD48-5C10555573A3}" dt="2021-11-19T18:50:48.432" v="88" actId="1076"/>
          <ac:picMkLst>
            <pc:docMk/>
            <pc:sldMk cId="0" sldId="269"/>
            <ac:picMk id="8" creationId="{BDC6EAD0-0453-4AF8-8D8C-9A87A107579E}"/>
          </ac:picMkLst>
        </pc:picChg>
      </pc:sldChg>
      <pc:sldChg chg="modSp mod">
        <pc:chgData name="Stefanie Singh" userId="01e5399a2eca0ac8" providerId="LiveId" clId="{DBDD27B2-9E66-4044-BD48-5C10555573A3}" dt="2021-11-23T21:10:22.608" v="254" actId="1076"/>
        <pc:sldMkLst>
          <pc:docMk/>
          <pc:sldMk cId="0" sldId="270"/>
        </pc:sldMkLst>
        <pc:spChg chg="mod">
          <ac:chgData name="Stefanie Singh" userId="01e5399a2eca0ac8" providerId="LiveId" clId="{DBDD27B2-9E66-4044-BD48-5C10555573A3}" dt="2021-11-19T18:51:06.700" v="105" actId="20577"/>
          <ac:spMkLst>
            <pc:docMk/>
            <pc:sldMk cId="0" sldId="270"/>
            <ac:spMk id="365" creationId="{00000000-0000-0000-0000-000000000000}"/>
          </ac:spMkLst>
        </pc:spChg>
        <pc:spChg chg="mod">
          <ac:chgData name="Stefanie Singh" userId="01e5399a2eca0ac8" providerId="LiveId" clId="{DBDD27B2-9E66-4044-BD48-5C10555573A3}" dt="2021-11-23T21:10:22.608" v="254" actId="1076"/>
          <ac:spMkLst>
            <pc:docMk/>
            <pc:sldMk cId="0" sldId="270"/>
            <ac:spMk id="372" creationId="{00000000-0000-0000-0000-000000000000}"/>
          </ac:spMkLst>
        </pc:spChg>
      </pc:sldChg>
      <pc:sldChg chg="modSp mod">
        <pc:chgData name="Stefanie Singh" userId="01e5399a2eca0ac8" providerId="LiveId" clId="{DBDD27B2-9E66-4044-BD48-5C10555573A3}" dt="2022-02-23T18:47:13.970" v="275" actId="20577"/>
        <pc:sldMkLst>
          <pc:docMk/>
          <pc:sldMk cId="0" sldId="272"/>
        </pc:sldMkLst>
        <pc:spChg chg="mod">
          <ac:chgData name="Stefanie Singh" userId="01e5399a2eca0ac8" providerId="LiveId" clId="{DBDD27B2-9E66-4044-BD48-5C10555573A3}" dt="2021-11-19T18:51:17.798" v="122" actId="20577"/>
          <ac:spMkLst>
            <pc:docMk/>
            <pc:sldMk cId="0" sldId="272"/>
            <ac:spMk id="391" creationId="{00000000-0000-0000-0000-000000000000}"/>
          </ac:spMkLst>
        </pc:spChg>
        <pc:spChg chg="mod">
          <ac:chgData name="Stefanie Singh" userId="01e5399a2eca0ac8" providerId="LiveId" clId="{DBDD27B2-9E66-4044-BD48-5C10555573A3}" dt="2022-02-23T18:47:13.970" v="275" actId="20577"/>
          <ac:spMkLst>
            <pc:docMk/>
            <pc:sldMk cId="0" sldId="272"/>
            <ac:spMk id="395" creationId="{00000000-0000-0000-0000-000000000000}"/>
          </ac:spMkLst>
        </pc:spChg>
      </pc:sldChg>
      <pc:sldChg chg="modSp add mod">
        <pc:chgData name="Stefanie Singh" userId="01e5399a2eca0ac8" providerId="LiveId" clId="{DBDD27B2-9E66-4044-BD48-5C10555573A3}" dt="2021-11-20T01:54:36.375" v="253"/>
        <pc:sldMkLst>
          <pc:docMk/>
          <pc:sldMk cId="1616373122" sldId="446"/>
        </pc:sldMkLst>
        <pc:spChg chg="mod">
          <ac:chgData name="Stefanie Singh" userId="01e5399a2eca0ac8" providerId="LiveId" clId="{DBDD27B2-9E66-4044-BD48-5C10555573A3}" dt="2021-11-20T01:54:36.375" v="253"/>
          <ac:spMkLst>
            <pc:docMk/>
            <pc:sldMk cId="1616373122" sldId="446"/>
            <ac:spMk id="2" creationId="{4C0AADAD-723D-B744-A468-F5781326529F}"/>
          </ac:spMkLst>
        </pc:spChg>
      </pc:sldChg>
      <pc:sldChg chg="add ord">
        <pc:chgData name="Stefanie Singh" userId="01e5399a2eca0ac8" providerId="LiveId" clId="{DBDD27B2-9E66-4044-BD48-5C10555573A3}" dt="2022-03-11T19:33:47.223" v="278"/>
        <pc:sldMkLst>
          <pc:docMk/>
          <pc:sldMk cId="0" sldId="4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7e887a91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f7e887a9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34ae4c43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f34ae4c4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34ae4c432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f34ae4c43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chemeClr val="dk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8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6pt">
  <p:cSld name="Text 16p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1"/>
          </p:nvPr>
        </p:nvSpPr>
        <p:spPr>
          <a:xfrm>
            <a:off x="576264" y="1737465"/>
            <a:ext cx="6100762" cy="282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1pPr>
            <a:lvl2pPr marL="914400" lvl="1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2pPr>
            <a:lvl3pPr marL="1371600" lvl="2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3pPr>
            <a:lvl4pPr marL="1828800" lvl="3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4pPr>
            <a:lvl5pPr marL="2286000" lvl="4" indent="-32512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0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4" name="Google Shape;144;p43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4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1" name="Google Shape;151;p4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4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5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6" name="Google Shape;156;p4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1" name="Google Shape;161;p45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piteltrenner (weiß) ohne Zahl">
  <p:cSld name="1_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59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50"/>
              <a:buChar char="🞆"/>
              <a:defRPr/>
            </a:lvl5pPr>
            <a:lvl6pPr marL="2743200" lvl="5" indent="-31432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4" name="Google Shape;164;p46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509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8" name="Google Shape;168;p4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7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47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75" name="Google Shape;175;p47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8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9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9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3"/>
          </p:nvPr>
        </p:nvSpPr>
        <p:spPr>
          <a:xfrm>
            <a:off x="576263" y="890587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Verdana"/>
              <a:buAutoNum type="arabicPeriod"/>
              <a:defRPr b="1" cap="none"/>
            </a:lvl2pPr>
            <a:lvl3pPr marL="1371600" lvl="2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/>
            </a:lvl3pPr>
            <a:lvl4pPr marL="1828800" lvl="3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11.03.2022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902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Google Shape;38;p30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31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1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48" name="Google Shape;48;p32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2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"/>
          <p:cNvSpPr txBox="1"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de-DE" sz="3600"/>
              <a:t>AFTERSCHOOL </a:t>
            </a:r>
            <a:br>
              <a:rPr lang="de-DE" sz="3600"/>
            </a:br>
            <a:r>
              <a:rPr lang="de-DE" sz="3600"/>
              <a:t>PROGRAM:</a:t>
            </a:r>
            <a:br>
              <a:rPr lang="de-DE" sz="3600"/>
            </a:br>
            <a:br>
              <a:rPr lang="de-DE" sz="3600"/>
            </a:br>
            <a:r>
              <a:rPr lang="de-DE" sz="3600"/>
              <a:t>BE BEUYS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94" name="Google Shape;194;p1"/>
          <p:cNvSpPr txBox="1"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de-DE" sz="1700" b="1"/>
              <a:t>Session 4 - Datum</a:t>
            </a:r>
            <a:endParaRPr/>
          </a:p>
        </p:txBody>
      </p:sp>
      <p:pic>
        <p:nvPicPr>
          <p:cNvPr id="195" name="Google Shape;1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62" y="819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196" name="Google Shape;196;p1"/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203767" y="1677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300" name="Google Shape;300;p52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GROUP TASK I: VIDEO SEARCH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01" name="Google Shape;301;p52"/>
          <p:cNvSpPr/>
          <p:nvPr/>
        </p:nvSpPr>
        <p:spPr>
          <a:xfrm>
            <a:off x="711350" y="808692"/>
            <a:ext cx="577479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REFLECT ON YOUR VIDEO CHOICE IN YOUR NEW GRO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UP</a:t>
            </a: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p52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p52"/>
          <p:cNvSpPr/>
          <p:nvPr/>
        </p:nvSpPr>
        <p:spPr>
          <a:xfrm>
            <a:off x="384937" y="1062141"/>
            <a:ext cx="349814" cy="310313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52"/>
          <p:cNvSpPr/>
          <p:nvPr/>
        </p:nvSpPr>
        <p:spPr>
          <a:xfrm>
            <a:off x="3779520" y="1372454"/>
            <a:ext cx="4870616" cy="3277404"/>
          </a:xfrm>
          <a:prstGeom prst="wedgeEllipseCallout">
            <a:avLst>
              <a:gd name="adj1" fmla="val -25589"/>
              <a:gd name="adj2" fmla="val 57664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What video did you choose? </a:t>
            </a: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How does it represent your project? </a:t>
            </a: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 which ways did the video inspire you</a:t>
            </a: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/>
          </a:p>
        </p:txBody>
      </p:sp>
      <p:sp>
        <p:nvSpPr>
          <p:cNvPr id="305" name="Google Shape;305;p52"/>
          <p:cNvSpPr/>
          <p:nvPr/>
        </p:nvSpPr>
        <p:spPr>
          <a:xfrm>
            <a:off x="935596" y="2087568"/>
            <a:ext cx="1624724" cy="15086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2 MIN PER PROJECT</a:t>
            </a:r>
            <a:endParaRPr/>
          </a:p>
        </p:txBody>
      </p:sp>
      <p:pic>
        <p:nvPicPr>
          <p:cNvPr id="306" name="Google Shape;306;p52" descr="Exclam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912" y="2439541"/>
            <a:ext cx="804672" cy="804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312" name="Google Shape;312;p53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GRUPPENAUFGABE </a:t>
            </a:r>
            <a:r>
              <a:rPr lang="de-DE"/>
              <a:t>I: VIDEO SUCHE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13" name="Google Shape;313;p53"/>
          <p:cNvSpPr/>
          <p:nvPr/>
        </p:nvSpPr>
        <p:spPr>
          <a:xfrm>
            <a:off x="711350" y="808692"/>
            <a:ext cx="577479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REFLEKTIERT IN EUREN NEUEN GRUPPEN ÜBER EURE AUSWAHL.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4" name="Google Shape;314;p53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53"/>
          <p:cNvSpPr/>
          <p:nvPr/>
        </p:nvSpPr>
        <p:spPr>
          <a:xfrm>
            <a:off x="384937" y="1062141"/>
            <a:ext cx="349814" cy="310313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53"/>
          <p:cNvSpPr/>
          <p:nvPr/>
        </p:nvSpPr>
        <p:spPr>
          <a:xfrm>
            <a:off x="2767584" y="1372454"/>
            <a:ext cx="5882552" cy="3277404"/>
          </a:xfrm>
          <a:prstGeom prst="wedgeEllipseCallout">
            <a:avLst>
              <a:gd name="adj1" fmla="val -25589"/>
              <a:gd name="adj2" fmla="val 57664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Welches Video habt ihr ausgewählt?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lang="de-DE" sz="2000" b="1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ie</a:t>
            </a: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repräsentiert dieses Video euer Projekt?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Welche neue Inspirationen habt ihr durch euer Video bekommen?</a:t>
            </a:r>
            <a:endParaRPr/>
          </a:p>
        </p:txBody>
      </p:sp>
      <p:sp>
        <p:nvSpPr>
          <p:cNvPr id="317" name="Google Shape;317;p53"/>
          <p:cNvSpPr/>
          <p:nvPr/>
        </p:nvSpPr>
        <p:spPr>
          <a:xfrm>
            <a:off x="935596" y="2087568"/>
            <a:ext cx="1624724" cy="15086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2 MIN PRO PROJEKT</a:t>
            </a:r>
            <a:endParaRPr/>
          </a:p>
        </p:txBody>
      </p:sp>
      <p:pic>
        <p:nvPicPr>
          <p:cNvPr id="318" name="Google Shape;318;p53" descr="Exclam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912" y="2439541"/>
            <a:ext cx="804672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3"/>
          <p:cNvSpPr/>
          <p:nvPr/>
        </p:nvSpPr>
        <p:spPr>
          <a:xfrm>
            <a:off x="7790345" y="3626326"/>
            <a:ext cx="1067055" cy="1079696"/>
          </a:xfrm>
          <a:prstGeom prst="hear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325" name="Google Shape;325;p54"/>
          <p:cNvSpPr txBox="1">
            <a:spLocks noGrp="1"/>
          </p:cNvSpPr>
          <p:nvPr>
            <p:ph type="title"/>
          </p:nvPr>
        </p:nvSpPr>
        <p:spPr>
          <a:xfrm>
            <a:off x="358349" y="280631"/>
            <a:ext cx="8358931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GROUP TASK II: SLOGAN WRITING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</a:t>
            </a: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26" name="Google Shape;326;p54"/>
          <p:cNvSpPr/>
          <p:nvPr/>
        </p:nvSpPr>
        <p:spPr>
          <a:xfrm>
            <a:off x="711350" y="808692"/>
            <a:ext cx="57747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15 MIN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QUESTION AND WRITE A SLOGAN.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54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54"/>
          <p:cNvSpPr/>
          <p:nvPr/>
        </p:nvSpPr>
        <p:spPr>
          <a:xfrm>
            <a:off x="358349" y="1070282"/>
            <a:ext cx="353001" cy="352815"/>
          </a:xfrm>
          <a:custGeom>
            <a:avLst/>
            <a:gdLst/>
            <a:ahLst/>
            <a:cxnLst/>
            <a:rect l="l" t="t" r="r" b="b"/>
            <a:pathLst>
              <a:path w="353001" h="352815" extrusionOk="0">
                <a:moveTo>
                  <a:pt x="283342" y="48531"/>
                </a:moveTo>
                <a:cubicBezTo>
                  <a:pt x="279155" y="44332"/>
                  <a:pt x="273481" y="41953"/>
                  <a:pt x="267552" y="41909"/>
                </a:cubicBezTo>
                <a:cubicBezTo>
                  <a:pt x="261616" y="41925"/>
                  <a:pt x="255933" y="44309"/>
                  <a:pt x="251761" y="48531"/>
                </a:cubicBezTo>
                <a:lnTo>
                  <a:pt x="241191" y="37961"/>
                </a:lnTo>
                <a:cubicBezTo>
                  <a:pt x="229686" y="26392"/>
                  <a:pt x="210979" y="26341"/>
                  <a:pt x="199410" y="37846"/>
                </a:cubicBezTo>
                <a:cubicBezTo>
                  <a:pt x="199372" y="37885"/>
                  <a:pt x="199333" y="37923"/>
                  <a:pt x="199295" y="37961"/>
                </a:cubicBezTo>
                <a:lnTo>
                  <a:pt x="136260" y="101634"/>
                </a:lnTo>
                <a:cubicBezTo>
                  <a:pt x="130458" y="107369"/>
                  <a:pt x="130403" y="116722"/>
                  <a:pt x="136138" y="122524"/>
                </a:cubicBezTo>
                <a:cubicBezTo>
                  <a:pt x="136179" y="122565"/>
                  <a:pt x="136219" y="122605"/>
                  <a:pt x="136260" y="122645"/>
                </a:cubicBezTo>
                <a:cubicBezTo>
                  <a:pt x="142100" y="128356"/>
                  <a:pt x="151432" y="128356"/>
                  <a:pt x="157271" y="122645"/>
                </a:cubicBezTo>
                <a:lnTo>
                  <a:pt x="220307" y="58973"/>
                </a:lnTo>
                <a:lnTo>
                  <a:pt x="230749" y="69543"/>
                </a:lnTo>
                <a:lnTo>
                  <a:pt x="62655" y="237637"/>
                </a:lnTo>
                <a:cubicBezTo>
                  <a:pt x="61269" y="239022"/>
                  <a:pt x="60491" y="240900"/>
                  <a:pt x="60490" y="242859"/>
                </a:cubicBezTo>
                <a:cubicBezTo>
                  <a:pt x="60476" y="244820"/>
                  <a:pt x="61257" y="246703"/>
                  <a:pt x="62655" y="248080"/>
                </a:cubicBezTo>
                <a:lnTo>
                  <a:pt x="104678" y="290103"/>
                </a:lnTo>
                <a:cubicBezTo>
                  <a:pt x="107606" y="293000"/>
                  <a:pt x="112320" y="293000"/>
                  <a:pt x="115248" y="290103"/>
                </a:cubicBezTo>
                <a:lnTo>
                  <a:pt x="304227" y="100997"/>
                </a:lnTo>
                <a:cubicBezTo>
                  <a:pt x="312913" y="92476"/>
                  <a:pt x="313047" y="78528"/>
                  <a:pt x="304527" y="69842"/>
                </a:cubicBezTo>
                <a:cubicBezTo>
                  <a:pt x="304428" y="69742"/>
                  <a:pt x="304328" y="69642"/>
                  <a:pt x="304227" y="69543"/>
                </a:cubicBezTo>
                <a:close/>
                <a:moveTo>
                  <a:pt x="94236" y="300673"/>
                </a:moveTo>
                <a:cubicBezTo>
                  <a:pt x="95991" y="302497"/>
                  <a:pt x="96709" y="305082"/>
                  <a:pt x="96146" y="307549"/>
                </a:cubicBezTo>
                <a:cubicBezTo>
                  <a:pt x="95644" y="310004"/>
                  <a:pt x="93911" y="312026"/>
                  <a:pt x="91562" y="312898"/>
                </a:cubicBezTo>
                <a:lnTo>
                  <a:pt x="33366" y="335310"/>
                </a:lnTo>
                <a:lnTo>
                  <a:pt x="18976" y="349573"/>
                </a:lnTo>
                <a:cubicBezTo>
                  <a:pt x="14650" y="353896"/>
                  <a:pt x="7638" y="353896"/>
                  <a:pt x="3312" y="349573"/>
                </a:cubicBezTo>
                <a:cubicBezTo>
                  <a:pt x="1158" y="347517"/>
                  <a:pt x="-42" y="344656"/>
                  <a:pt x="1" y="341678"/>
                </a:cubicBezTo>
                <a:cubicBezTo>
                  <a:pt x="2" y="338709"/>
                  <a:pt x="1195" y="335864"/>
                  <a:pt x="3312" y="333782"/>
                </a:cubicBezTo>
                <a:lnTo>
                  <a:pt x="17575" y="319520"/>
                </a:lnTo>
                <a:lnTo>
                  <a:pt x="39987" y="261196"/>
                </a:lnTo>
                <a:cubicBezTo>
                  <a:pt x="40860" y="258847"/>
                  <a:pt x="42882" y="257114"/>
                  <a:pt x="45336" y="256612"/>
                </a:cubicBezTo>
                <a:cubicBezTo>
                  <a:pt x="47826" y="256082"/>
                  <a:pt x="50413" y="256849"/>
                  <a:pt x="52213" y="258649"/>
                </a:cubicBezTo>
                <a:close/>
                <a:moveTo>
                  <a:pt x="346378" y="6507"/>
                </a:moveTo>
                <a:cubicBezTo>
                  <a:pt x="337639" y="-2169"/>
                  <a:pt x="323536" y="-2169"/>
                  <a:pt x="314796" y="6507"/>
                </a:cubicBezTo>
                <a:lnTo>
                  <a:pt x="293785" y="27519"/>
                </a:lnTo>
                <a:cubicBezTo>
                  <a:pt x="290901" y="30304"/>
                  <a:pt x="290821" y="34899"/>
                  <a:pt x="293606" y="37783"/>
                </a:cubicBezTo>
                <a:cubicBezTo>
                  <a:pt x="293665" y="37844"/>
                  <a:pt x="293724" y="37903"/>
                  <a:pt x="293785" y="37962"/>
                </a:cubicBezTo>
                <a:lnTo>
                  <a:pt x="314924" y="58973"/>
                </a:lnTo>
                <a:cubicBezTo>
                  <a:pt x="317709" y="61857"/>
                  <a:pt x="322304" y="61937"/>
                  <a:pt x="325187" y="59152"/>
                </a:cubicBezTo>
                <a:cubicBezTo>
                  <a:pt x="325248" y="59093"/>
                  <a:pt x="325307" y="59034"/>
                  <a:pt x="325366" y="58973"/>
                </a:cubicBezTo>
                <a:lnTo>
                  <a:pt x="346505" y="37961"/>
                </a:lnTo>
                <a:cubicBezTo>
                  <a:pt x="355167" y="29266"/>
                  <a:pt x="355167" y="15203"/>
                  <a:pt x="346505" y="6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840259" y="1668163"/>
            <a:ext cx="7755823" cy="250150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Reflect on the following question: </a:t>
            </a:r>
            <a:r>
              <a:rPr lang="de-DE" sz="20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Why should others care about your project?</a:t>
            </a:r>
            <a:endParaRPr dirty="0"/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1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Write a slogan that communicates the message of your project.</a:t>
            </a:r>
            <a:endParaRPr dirty="0"/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Post your slogan on the Miro Board.</a:t>
            </a:r>
            <a:endParaRPr dirty="0"/>
          </a:p>
          <a:p>
            <a:pPr marL="3429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raphic 8" descr="Head with gears with solid fill">
            <a:extLst>
              <a:ext uri="{FF2B5EF4-FFF2-40B4-BE49-F238E27FC236}">
                <a16:creationId xmlns:a16="http://schemas.microsoft.com/office/drawing/2014/main" id="{566A1168-E428-4FA8-991C-06D649D96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3703" y="2078773"/>
            <a:ext cx="492977" cy="492977"/>
          </a:xfrm>
          <a:prstGeom prst="rect">
            <a:avLst/>
          </a:prstGeom>
        </p:spPr>
      </p:pic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F0B10819-8C40-4FE4-BB09-2149EAE0B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9847" y="3028033"/>
            <a:ext cx="436297" cy="40864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E0FEE8C-43D1-483B-8D0C-9FC9FA03C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6" y="3613929"/>
            <a:ext cx="762001" cy="3509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CD3724-E459-4E7C-844C-349365FB0A37}"/>
              </a:ext>
            </a:extLst>
          </p:cNvPr>
          <p:cNvSpPr txBox="1"/>
          <p:nvPr/>
        </p:nvSpPr>
        <p:spPr>
          <a:xfrm>
            <a:off x="7390191" y="697892"/>
            <a:ext cx="1808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LK muss den  </a:t>
            </a:r>
            <a:r>
              <a:rPr lang="en-US" b="1" dirty="0" err="1">
                <a:solidFill>
                  <a:srgbClr val="FF0000"/>
                </a:solidFill>
              </a:rPr>
              <a:t>individuellen</a:t>
            </a:r>
            <a:r>
              <a:rPr lang="en-US" b="1" dirty="0">
                <a:solidFill>
                  <a:srgbClr val="FF0000"/>
                </a:solidFill>
              </a:rPr>
              <a:t> Miro Link/ QR Code </a:t>
            </a:r>
            <a:r>
              <a:rPr lang="en-US" b="1" dirty="0" err="1">
                <a:solidFill>
                  <a:srgbClr val="FF0000"/>
                </a:solidFill>
              </a:rPr>
              <a:t>hier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einf</a:t>
            </a:r>
            <a:r>
              <a:rPr lang="de-DE" b="1" dirty="0">
                <a:solidFill>
                  <a:srgbClr val="FF0000"/>
                </a:solidFill>
              </a:rPr>
              <a:t>ügen!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336" name="Google Shape;336;p55"/>
          <p:cNvSpPr txBox="1">
            <a:spLocks noGrp="1"/>
          </p:cNvSpPr>
          <p:nvPr>
            <p:ph type="title"/>
          </p:nvPr>
        </p:nvSpPr>
        <p:spPr>
          <a:xfrm>
            <a:off x="197224" y="241545"/>
            <a:ext cx="8946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INTRODUCTION TO THE AWARD SYSTEM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THE DIFFERENT BADGES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470011" y="711591"/>
            <a:ext cx="577479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 MIN</a:t>
            </a:r>
            <a:endParaRPr/>
          </a:p>
        </p:txBody>
      </p:sp>
      <p:sp>
        <p:nvSpPr>
          <p:cNvPr id="338" name="Google Shape;338;p55"/>
          <p:cNvSpPr/>
          <p:nvPr/>
        </p:nvSpPr>
        <p:spPr>
          <a:xfrm>
            <a:off x="290345" y="754725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9" name="Google Shape;33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86" y="1547315"/>
            <a:ext cx="8243828" cy="315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F25A7E4-9C82-46D9-8AC6-FDEE2BF54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14" y="4522968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345" name="Google Shape;345;p56"/>
          <p:cNvSpPr txBox="1">
            <a:spLocks noGrp="1"/>
          </p:cNvSpPr>
          <p:nvPr>
            <p:ph type="title"/>
          </p:nvPr>
        </p:nvSpPr>
        <p:spPr>
          <a:xfrm>
            <a:off x="224118" y="268439"/>
            <a:ext cx="900056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INTRODUCTION TO THE AWARD SYSTEM</a:t>
            </a:r>
            <a:br>
              <a:rPr lang="de-DE" dirty="0"/>
            </a:br>
            <a:r>
              <a:rPr lang="de-DE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sz="1800" dirty="0">
                <a:solidFill>
                  <a:schemeClr val="dk2"/>
                </a:solidFill>
              </a:rPr>
              <a:t> INSTRUCTIONS</a:t>
            </a: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</a:t>
            </a: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559844" y="786489"/>
            <a:ext cx="577479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 MIN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7" name="Google Shape;347;p56"/>
          <p:cNvSpPr/>
          <p:nvPr/>
        </p:nvSpPr>
        <p:spPr>
          <a:xfrm>
            <a:off x="303586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p56"/>
          <p:cNvSpPr/>
          <p:nvPr/>
        </p:nvSpPr>
        <p:spPr>
          <a:xfrm>
            <a:off x="1967752" y="1933679"/>
            <a:ext cx="5208495" cy="253385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6"/>
          <p:cNvSpPr txBox="1"/>
          <p:nvPr/>
        </p:nvSpPr>
        <p:spPr>
          <a:xfrm>
            <a:off x="1999129" y="1933679"/>
            <a:ext cx="4957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You can award </a:t>
            </a:r>
            <a:r>
              <a:rPr lang="de-DE" sz="2000" b="1" i="0" u="sng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one</a:t>
            </a: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badge of each category to a team of your choice.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Do not award your own project.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Place the badge in the area marked with the dotted line.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0" name="Google Shape;350;p56" descr="Classroo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636" y="3659663"/>
            <a:ext cx="1147482" cy="114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4E54840-0905-4922-932D-9D019807A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2" y="871975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356" name="Google Shape;356;p57"/>
          <p:cNvSpPr txBox="1">
            <a:spLocks noGrp="1"/>
          </p:cNvSpPr>
          <p:nvPr>
            <p:ph type="title"/>
          </p:nvPr>
        </p:nvSpPr>
        <p:spPr>
          <a:xfrm>
            <a:off x="197224" y="241545"/>
            <a:ext cx="8946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VOTING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711349" y="808692"/>
            <a:ext cx="80392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5 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READ THE SLOGANS OF THE OTHER GROUPS. AWARD THREE GROUPS. TALK TO YOUR GROUP ABOUT YOUR CHOICES.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9" name="Google Shape;35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86" y="1634384"/>
            <a:ext cx="8243828" cy="315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7" descr="Troph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419" y="1078815"/>
            <a:ext cx="332850" cy="3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DC6EAD0-0453-4AF8-8D8C-9A87A1075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80" y="4640772"/>
            <a:ext cx="965200" cy="444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4A4E0-A353-4EAE-A3D5-45B912496FA7}"/>
              </a:ext>
            </a:extLst>
          </p:cNvPr>
          <p:cNvSpPr txBox="1"/>
          <p:nvPr/>
        </p:nvSpPr>
        <p:spPr>
          <a:xfrm>
            <a:off x="6608064" y="241545"/>
            <a:ext cx="23392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LK muss den  </a:t>
            </a:r>
            <a:r>
              <a:rPr lang="en-US" b="1" dirty="0" err="1">
                <a:solidFill>
                  <a:srgbClr val="FF0000"/>
                </a:solidFill>
              </a:rPr>
              <a:t>individuellen</a:t>
            </a:r>
            <a:r>
              <a:rPr lang="en-US" b="1" dirty="0">
                <a:solidFill>
                  <a:srgbClr val="FF0000"/>
                </a:solidFill>
              </a:rPr>
              <a:t> Miro Link/ QR Code </a:t>
            </a:r>
            <a:r>
              <a:rPr lang="en-US" b="1" dirty="0" err="1">
                <a:solidFill>
                  <a:srgbClr val="FF0000"/>
                </a:solidFill>
              </a:rPr>
              <a:t>hier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einf</a:t>
            </a:r>
            <a:r>
              <a:rPr lang="de-DE" b="1" dirty="0">
                <a:solidFill>
                  <a:srgbClr val="FF0000"/>
                </a:solidFill>
              </a:rPr>
              <a:t>ügen!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>
                <a:solidFill>
                  <a:schemeClr val="dk2"/>
                </a:solidFill>
              </a:rPr>
            </a:br>
            <a:r>
              <a:rPr lang="de-DE" sz="1000" b="0" dirty="0"/>
              <a:t>  </a:t>
            </a:r>
            <a:r>
              <a:rPr lang="de-DE" sz="1400" dirty="0">
                <a:solidFill>
                  <a:schemeClr val="dk2"/>
                </a:solidFill>
              </a:rPr>
              <a:t>You found a video that represents your topic.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You argued why others should care for your project.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You wrote a slogan that communicates </a:t>
            </a: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the message of your topic.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000" dirty="0"/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66" name="Google Shape;366;p5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sp>
        <p:nvSpPr>
          <p:cNvPr id="367" name="Google Shape;367;p58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8" name="Google Shape;36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369" name="Google Shape;369;p58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0" name="Google Shape;370;p58"/>
          <p:cNvSpPr/>
          <p:nvPr/>
        </p:nvSpPr>
        <p:spPr>
          <a:xfrm>
            <a:off x="298432" y="1321173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8"/>
          <p:cNvSpPr/>
          <p:nvPr/>
        </p:nvSpPr>
        <p:spPr>
          <a:xfrm>
            <a:off x="298432" y="1771023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8"/>
          <p:cNvSpPr/>
          <p:nvPr/>
        </p:nvSpPr>
        <p:spPr>
          <a:xfrm>
            <a:off x="293734" y="2242757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58" descr="Thumbs up sig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3203" y="308424"/>
            <a:ext cx="762164" cy="76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8" descr="Thumbs Down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4316" y="405029"/>
            <a:ext cx="762164" cy="76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de-DE" sz="3200"/>
              <a:t>REFLECTION</a:t>
            </a:r>
            <a:br>
              <a:rPr lang="de-DE" sz="3200"/>
            </a:br>
            <a:r>
              <a:rPr lang="de-DE" sz="1400"/>
              <a:t>     </a:t>
            </a:r>
            <a:r>
              <a:rPr lang="de-DE" sz="1400">
                <a:solidFill>
                  <a:schemeClr val="dk2"/>
                </a:solidFill>
              </a:rPr>
              <a:t>4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3200">
                <a:solidFill>
                  <a:schemeClr val="dk2"/>
                </a:solidFill>
              </a:rPr>
            </a:br>
            <a:r>
              <a:rPr lang="de-DE" sz="3200">
                <a:solidFill>
                  <a:schemeClr val="dk2"/>
                </a:solidFill>
              </a:rPr>
              <a:t>  </a:t>
            </a:r>
            <a:r>
              <a:rPr lang="de-DE" sz="1400">
                <a:solidFill>
                  <a:schemeClr val="dk2"/>
                </a:solidFill>
              </a:rPr>
              <a:t>REFLECT ON THE QUESTION.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80" name="Google Shape;380;p2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sp>
        <p:nvSpPr>
          <p:cNvPr id="381" name="Google Shape;381;p24"/>
          <p:cNvSpPr/>
          <p:nvPr/>
        </p:nvSpPr>
        <p:spPr>
          <a:xfrm>
            <a:off x="698662" y="1974629"/>
            <a:ext cx="3416138" cy="2036760"/>
          </a:xfrm>
          <a:prstGeom prst="wedgeRectCallout">
            <a:avLst>
              <a:gd name="adj1" fmla="val -37441"/>
              <a:gd name="adj2" fmla="val 76287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are</a:t>
            </a:r>
            <a:endParaRPr/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 particularly proud of in your </a:t>
            </a:r>
            <a:r>
              <a:rPr lang="de-DE" sz="1800" b="1" i="0" u="sng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project </a:t>
            </a:r>
            <a:r>
              <a:rPr lang="de-DE"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or </a:t>
            </a:r>
            <a:r>
              <a:rPr lang="de-DE" sz="1800" b="1" i="0" u="sng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group collaboration</a:t>
            </a:r>
            <a:r>
              <a:rPr lang="de-DE"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18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24"/>
          <p:cNvSpPr/>
          <p:nvPr/>
        </p:nvSpPr>
        <p:spPr>
          <a:xfrm>
            <a:off x="518996" y="1132111"/>
            <a:ext cx="220475" cy="253400"/>
          </a:xfrm>
          <a:custGeom>
            <a:avLst/>
            <a:gdLst/>
            <a:ahLst/>
            <a:cxnLst/>
            <a:rect l="l" t="t" r="r" b="b"/>
            <a:pathLst>
              <a:path w="356821" h="342496" extrusionOk="0">
                <a:moveTo>
                  <a:pt x="234314" y="224702"/>
                </a:moveTo>
                <a:cubicBezTo>
                  <a:pt x="233821" y="212404"/>
                  <a:pt x="243392" y="202035"/>
                  <a:pt x="255690" y="201543"/>
                </a:cubicBezTo>
                <a:cubicBezTo>
                  <a:pt x="267988" y="201051"/>
                  <a:pt x="278356" y="210621"/>
                  <a:pt x="278848" y="222919"/>
                </a:cubicBezTo>
                <a:cubicBezTo>
                  <a:pt x="279341" y="235217"/>
                  <a:pt x="269770" y="245586"/>
                  <a:pt x="257472" y="246078"/>
                </a:cubicBezTo>
                <a:cubicBezTo>
                  <a:pt x="257181" y="246090"/>
                  <a:pt x="256890" y="246096"/>
                  <a:pt x="256599" y="246096"/>
                </a:cubicBezTo>
                <a:cubicBezTo>
                  <a:pt x="244576" y="246379"/>
                  <a:pt x="234599" y="236862"/>
                  <a:pt x="234316" y="224839"/>
                </a:cubicBezTo>
                <a:cubicBezTo>
                  <a:pt x="234315" y="224793"/>
                  <a:pt x="234314" y="224748"/>
                  <a:pt x="234314" y="224702"/>
                </a:cubicBezTo>
                <a:moveTo>
                  <a:pt x="266022" y="67"/>
                </a:moveTo>
                <a:cubicBezTo>
                  <a:pt x="246610" y="-324"/>
                  <a:pt x="227678" y="6122"/>
                  <a:pt x="212538" y="18277"/>
                </a:cubicBezTo>
                <a:cubicBezTo>
                  <a:pt x="193775" y="12193"/>
                  <a:pt x="173487" y="12778"/>
                  <a:pt x="155106" y="19932"/>
                </a:cubicBezTo>
                <a:cubicBezTo>
                  <a:pt x="134287" y="27579"/>
                  <a:pt x="117587" y="43541"/>
                  <a:pt x="109007" y="63993"/>
                </a:cubicBezTo>
                <a:cubicBezTo>
                  <a:pt x="107014" y="68822"/>
                  <a:pt x="107847" y="74355"/>
                  <a:pt x="111172" y="78383"/>
                </a:cubicBezTo>
                <a:cubicBezTo>
                  <a:pt x="114651" y="82462"/>
                  <a:pt x="120026" y="84399"/>
                  <a:pt x="125307" y="83477"/>
                </a:cubicBezTo>
                <a:cubicBezTo>
                  <a:pt x="130523" y="82670"/>
                  <a:pt x="134902" y="79119"/>
                  <a:pt x="136768" y="74181"/>
                </a:cubicBezTo>
                <a:cubicBezTo>
                  <a:pt x="142322" y="61264"/>
                  <a:pt x="152968" y="51217"/>
                  <a:pt x="166184" y="46420"/>
                </a:cubicBezTo>
                <a:cubicBezTo>
                  <a:pt x="180106" y="40964"/>
                  <a:pt x="195652" y="41424"/>
                  <a:pt x="209227" y="47694"/>
                </a:cubicBezTo>
                <a:cubicBezTo>
                  <a:pt x="214859" y="50259"/>
                  <a:pt x="221479" y="49205"/>
                  <a:pt x="226036" y="45019"/>
                </a:cubicBezTo>
                <a:cubicBezTo>
                  <a:pt x="236514" y="34240"/>
                  <a:pt x="250993" y="28291"/>
                  <a:pt x="266023" y="28592"/>
                </a:cubicBezTo>
                <a:cubicBezTo>
                  <a:pt x="282010" y="27796"/>
                  <a:pt x="297649" y="33438"/>
                  <a:pt x="309447" y="44255"/>
                </a:cubicBezTo>
                <a:cubicBezTo>
                  <a:pt x="320962" y="54791"/>
                  <a:pt x="327367" y="69784"/>
                  <a:pt x="327021" y="85387"/>
                </a:cubicBezTo>
                <a:cubicBezTo>
                  <a:pt x="327315" y="98519"/>
                  <a:pt x="322258" y="111205"/>
                  <a:pt x="313013" y="120534"/>
                </a:cubicBezTo>
                <a:cubicBezTo>
                  <a:pt x="300591" y="131708"/>
                  <a:pt x="284234" y="137481"/>
                  <a:pt x="267551" y="136580"/>
                </a:cubicBezTo>
                <a:cubicBezTo>
                  <a:pt x="262821" y="136519"/>
                  <a:pt x="258339" y="138690"/>
                  <a:pt x="255453" y="142438"/>
                </a:cubicBezTo>
                <a:cubicBezTo>
                  <a:pt x="250099" y="150105"/>
                  <a:pt x="241883" y="155292"/>
                  <a:pt x="232658" y="156828"/>
                </a:cubicBezTo>
                <a:cubicBezTo>
                  <a:pt x="224822" y="157629"/>
                  <a:pt x="219120" y="164632"/>
                  <a:pt x="219922" y="172468"/>
                </a:cubicBezTo>
                <a:cubicBezTo>
                  <a:pt x="219922" y="172476"/>
                  <a:pt x="219923" y="172483"/>
                  <a:pt x="219924" y="172491"/>
                </a:cubicBezTo>
                <a:cubicBezTo>
                  <a:pt x="220856" y="180374"/>
                  <a:pt x="227947" y="186046"/>
                  <a:pt x="235842" y="185225"/>
                </a:cubicBezTo>
                <a:cubicBezTo>
                  <a:pt x="250839" y="183277"/>
                  <a:pt x="264652" y="176054"/>
                  <a:pt x="274809" y="164850"/>
                </a:cubicBezTo>
                <a:cubicBezTo>
                  <a:pt x="297028" y="164414"/>
                  <a:pt x="318283" y="155694"/>
                  <a:pt x="334406" y="140400"/>
                </a:cubicBezTo>
                <a:cubicBezTo>
                  <a:pt x="348919" y="125788"/>
                  <a:pt x="356988" y="105981"/>
                  <a:pt x="356819" y="85387"/>
                </a:cubicBezTo>
                <a:cubicBezTo>
                  <a:pt x="356993" y="62180"/>
                  <a:pt x="347432" y="39962"/>
                  <a:pt x="330459" y="24135"/>
                </a:cubicBezTo>
                <a:cubicBezTo>
                  <a:pt x="313065" y="7814"/>
                  <a:pt x="289856" y="-854"/>
                  <a:pt x="266022" y="67"/>
                </a:cubicBezTo>
                <a:moveTo>
                  <a:pt x="273154" y="85642"/>
                </a:moveTo>
                <a:cubicBezTo>
                  <a:pt x="272802" y="77421"/>
                  <a:pt x="279181" y="70471"/>
                  <a:pt x="287402" y="70120"/>
                </a:cubicBezTo>
                <a:cubicBezTo>
                  <a:pt x="295624" y="69768"/>
                  <a:pt x="302573" y="76147"/>
                  <a:pt x="302925" y="84368"/>
                </a:cubicBezTo>
                <a:cubicBezTo>
                  <a:pt x="303277" y="92590"/>
                  <a:pt x="296897" y="99539"/>
                  <a:pt x="288676" y="99891"/>
                </a:cubicBezTo>
                <a:cubicBezTo>
                  <a:pt x="288468" y="99900"/>
                  <a:pt x="288261" y="99904"/>
                  <a:pt x="288053" y="99904"/>
                </a:cubicBezTo>
                <a:cubicBezTo>
                  <a:pt x="280084" y="99976"/>
                  <a:pt x="273548" y="93610"/>
                  <a:pt x="273408" y="85642"/>
                </a:cubicBezTo>
                <a:moveTo>
                  <a:pt x="239917" y="99904"/>
                </a:moveTo>
                <a:cubicBezTo>
                  <a:pt x="247789" y="99623"/>
                  <a:pt x="253942" y="93014"/>
                  <a:pt x="253661" y="85142"/>
                </a:cubicBezTo>
                <a:cubicBezTo>
                  <a:pt x="253379" y="77270"/>
                  <a:pt x="246770" y="71116"/>
                  <a:pt x="238898" y="71398"/>
                </a:cubicBezTo>
                <a:cubicBezTo>
                  <a:pt x="231228" y="71672"/>
                  <a:pt x="225150" y="77967"/>
                  <a:pt x="225145" y="85642"/>
                </a:cubicBezTo>
                <a:cubicBezTo>
                  <a:pt x="225284" y="93659"/>
                  <a:pt x="231896" y="100044"/>
                  <a:pt x="239912" y="99905"/>
                </a:cubicBezTo>
                <a:cubicBezTo>
                  <a:pt x="239914" y="99905"/>
                  <a:pt x="239915" y="99905"/>
                  <a:pt x="239917" y="99905"/>
                </a:cubicBezTo>
                <a:moveTo>
                  <a:pt x="176881" y="85642"/>
                </a:moveTo>
                <a:cubicBezTo>
                  <a:pt x="176530" y="77421"/>
                  <a:pt x="182910" y="70471"/>
                  <a:pt x="191131" y="70120"/>
                </a:cubicBezTo>
                <a:cubicBezTo>
                  <a:pt x="199352" y="69769"/>
                  <a:pt x="206301" y="76148"/>
                  <a:pt x="206653" y="84369"/>
                </a:cubicBezTo>
                <a:cubicBezTo>
                  <a:pt x="207004" y="92591"/>
                  <a:pt x="200624" y="99540"/>
                  <a:pt x="192403" y="99891"/>
                </a:cubicBezTo>
                <a:cubicBezTo>
                  <a:pt x="192153" y="99902"/>
                  <a:pt x="191903" y="99907"/>
                  <a:pt x="191653" y="99905"/>
                </a:cubicBezTo>
                <a:cubicBezTo>
                  <a:pt x="183637" y="100047"/>
                  <a:pt x="177023" y="93663"/>
                  <a:pt x="176881" y="85647"/>
                </a:cubicBezTo>
                <a:cubicBezTo>
                  <a:pt x="176881" y="85645"/>
                  <a:pt x="176881" y="85644"/>
                  <a:pt x="176881" y="85642"/>
                </a:cubicBezTo>
                <a:moveTo>
                  <a:pt x="166439" y="248133"/>
                </a:moveTo>
                <a:cubicBezTo>
                  <a:pt x="165009" y="247633"/>
                  <a:pt x="164009" y="246334"/>
                  <a:pt x="163892" y="244822"/>
                </a:cubicBezTo>
                <a:lnTo>
                  <a:pt x="163892" y="235272"/>
                </a:lnTo>
                <a:cubicBezTo>
                  <a:pt x="179598" y="236066"/>
                  <a:pt x="195190" y="232212"/>
                  <a:pt x="208717" y="224193"/>
                </a:cubicBezTo>
                <a:cubicBezTo>
                  <a:pt x="210512" y="223156"/>
                  <a:pt x="211767" y="221390"/>
                  <a:pt x="212156" y="219354"/>
                </a:cubicBezTo>
                <a:cubicBezTo>
                  <a:pt x="212558" y="217310"/>
                  <a:pt x="211994" y="215195"/>
                  <a:pt x="210628" y="213623"/>
                </a:cubicBezTo>
                <a:cubicBezTo>
                  <a:pt x="204388" y="206492"/>
                  <a:pt x="200058" y="197196"/>
                  <a:pt x="197893" y="169944"/>
                </a:cubicBezTo>
                <a:cubicBezTo>
                  <a:pt x="194200" y="118115"/>
                  <a:pt x="157780" y="99904"/>
                  <a:pt x="126453" y="99904"/>
                </a:cubicBezTo>
                <a:cubicBezTo>
                  <a:pt x="95126" y="99904"/>
                  <a:pt x="58833" y="118115"/>
                  <a:pt x="55140" y="169944"/>
                </a:cubicBezTo>
                <a:cubicBezTo>
                  <a:pt x="53230" y="197068"/>
                  <a:pt x="48900" y="206619"/>
                  <a:pt x="42406" y="213623"/>
                </a:cubicBezTo>
                <a:cubicBezTo>
                  <a:pt x="41104" y="215228"/>
                  <a:pt x="40548" y="217313"/>
                  <a:pt x="40878" y="219353"/>
                </a:cubicBezTo>
                <a:cubicBezTo>
                  <a:pt x="41261" y="221428"/>
                  <a:pt x="42575" y="223212"/>
                  <a:pt x="44443" y="224192"/>
                </a:cubicBezTo>
                <a:cubicBezTo>
                  <a:pt x="57965" y="232112"/>
                  <a:pt x="73486" y="235959"/>
                  <a:pt x="89141" y="235271"/>
                </a:cubicBezTo>
                <a:lnTo>
                  <a:pt x="89141" y="244822"/>
                </a:lnTo>
                <a:cubicBezTo>
                  <a:pt x="89024" y="246334"/>
                  <a:pt x="88025" y="247633"/>
                  <a:pt x="86594" y="248133"/>
                </a:cubicBezTo>
                <a:cubicBezTo>
                  <a:pt x="43934" y="263160"/>
                  <a:pt x="20630" y="273602"/>
                  <a:pt x="11716" y="291176"/>
                </a:cubicBezTo>
                <a:cubicBezTo>
                  <a:pt x="4636" y="304830"/>
                  <a:pt x="637" y="319870"/>
                  <a:pt x="0" y="335237"/>
                </a:cubicBezTo>
                <a:cubicBezTo>
                  <a:pt x="70" y="339245"/>
                  <a:pt x="3376" y="342438"/>
                  <a:pt x="7384" y="342368"/>
                </a:cubicBezTo>
                <a:cubicBezTo>
                  <a:pt x="7384" y="342368"/>
                  <a:pt x="7385" y="342368"/>
                  <a:pt x="7386" y="342368"/>
                </a:cubicBezTo>
                <a:lnTo>
                  <a:pt x="109898" y="342368"/>
                </a:lnTo>
                <a:cubicBezTo>
                  <a:pt x="111116" y="342437"/>
                  <a:pt x="112279" y="341855"/>
                  <a:pt x="112955" y="340840"/>
                </a:cubicBezTo>
                <a:cubicBezTo>
                  <a:pt x="113574" y="339823"/>
                  <a:pt x="113574" y="338546"/>
                  <a:pt x="112955" y="337529"/>
                </a:cubicBezTo>
                <a:lnTo>
                  <a:pt x="90797" y="286591"/>
                </a:lnTo>
                <a:cubicBezTo>
                  <a:pt x="90185" y="285183"/>
                  <a:pt x="90544" y="283541"/>
                  <a:pt x="91688" y="282516"/>
                </a:cubicBezTo>
                <a:cubicBezTo>
                  <a:pt x="92988" y="281766"/>
                  <a:pt x="94590" y="281766"/>
                  <a:pt x="95890" y="282516"/>
                </a:cubicBezTo>
                <a:cubicBezTo>
                  <a:pt x="115639" y="292064"/>
                  <a:pt x="138668" y="292064"/>
                  <a:pt x="158417" y="282516"/>
                </a:cubicBezTo>
                <a:cubicBezTo>
                  <a:pt x="159740" y="281686"/>
                  <a:pt x="161422" y="281686"/>
                  <a:pt x="162746" y="282516"/>
                </a:cubicBezTo>
                <a:cubicBezTo>
                  <a:pt x="163811" y="283590"/>
                  <a:pt x="164114" y="285204"/>
                  <a:pt x="163510" y="286591"/>
                </a:cubicBezTo>
                <a:lnTo>
                  <a:pt x="139824" y="337529"/>
                </a:lnTo>
                <a:cubicBezTo>
                  <a:pt x="139205" y="338546"/>
                  <a:pt x="139205" y="339823"/>
                  <a:pt x="139824" y="340840"/>
                </a:cubicBezTo>
                <a:cubicBezTo>
                  <a:pt x="140487" y="341885"/>
                  <a:pt x="141643" y="342511"/>
                  <a:pt x="142880" y="342495"/>
                </a:cubicBezTo>
                <a:lnTo>
                  <a:pt x="244756" y="342495"/>
                </a:lnTo>
                <a:cubicBezTo>
                  <a:pt x="248764" y="342566"/>
                  <a:pt x="252071" y="339375"/>
                  <a:pt x="252142" y="335366"/>
                </a:cubicBezTo>
                <a:cubicBezTo>
                  <a:pt x="252142" y="335366"/>
                  <a:pt x="252142" y="335365"/>
                  <a:pt x="252142" y="335364"/>
                </a:cubicBezTo>
                <a:cubicBezTo>
                  <a:pt x="251505" y="319997"/>
                  <a:pt x="247506" y="304957"/>
                  <a:pt x="240426" y="291303"/>
                </a:cubicBezTo>
                <a:cubicBezTo>
                  <a:pt x="231512" y="274111"/>
                  <a:pt x="208208" y="263287"/>
                  <a:pt x="165548" y="24826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3" name="Google Shape;383;p24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4" name="Google Shape;38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385" name="Google Shape;385;p24"/>
          <p:cNvSpPr/>
          <p:nvPr/>
        </p:nvSpPr>
        <p:spPr>
          <a:xfrm>
            <a:off x="4355976" y="2415270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6" name="Google Shape;386;p24" descr="Ribb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233" y="162294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 txBox="1"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PREVIEW: SESSION 5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dirty="0">
              <a:solidFill>
                <a:schemeClr val="dk2"/>
              </a:solidFill>
            </a:endParaRPr>
          </a:p>
        </p:txBody>
      </p:sp>
      <p:sp>
        <p:nvSpPr>
          <p:cNvPr id="392" name="Google Shape;392;p2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pic>
        <p:nvPicPr>
          <p:cNvPr id="393" name="Google Shape;3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394" name="Google Shape;394;p25"/>
          <p:cNvSpPr/>
          <p:nvPr/>
        </p:nvSpPr>
        <p:spPr>
          <a:xfrm>
            <a:off x="4563855" y="2067694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Google Shape;395;p25"/>
          <p:cNvSpPr txBox="1"/>
          <p:nvPr/>
        </p:nvSpPr>
        <p:spPr>
          <a:xfrm>
            <a:off x="522825" y="1512544"/>
            <a:ext cx="3888300" cy="198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will continue to work </a:t>
            </a:r>
            <a:br>
              <a:rPr lang="de-DE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your project and…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20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… decide where to </a:t>
            </a:r>
            <a:r>
              <a:rPr lang="de-DE" sz="2000" b="1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locate your </a:t>
            </a:r>
            <a:r>
              <a:rPr lang="de-DE" sz="20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project.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6"/>
          <p:cNvSpPr txBox="1"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</a:pPr>
            <a:r>
              <a:rPr lang="de-DE"/>
              <a:t>SEE YOU NEXT WEEK!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pic>
        <p:nvPicPr>
          <p:cNvPr id="401" name="Google Shape;401;p26" descr="A picture containing outdoor, water, spor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Welcome to Session 4</a:t>
            </a:r>
            <a:br>
              <a:rPr lang="de-DE"/>
            </a:br>
            <a:br>
              <a:rPr lang="de-DE"/>
            </a:br>
            <a:endParaRPr sz="2500">
              <a:solidFill>
                <a:schemeClr val="lt2"/>
              </a:solidFill>
            </a:endParaRPr>
          </a:p>
        </p:txBody>
      </p:sp>
      <p:sp>
        <p:nvSpPr>
          <p:cNvPr id="203" name="Google Shape;203;p2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8979" y="1329489"/>
            <a:ext cx="3599295" cy="30908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05" name="Google Shape;205;p23"/>
          <p:cNvSpPr/>
          <p:nvPr/>
        </p:nvSpPr>
        <p:spPr>
          <a:xfrm>
            <a:off x="4284061" y="2330603"/>
            <a:ext cx="2169288" cy="1746995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is yo</a:t>
            </a:r>
            <a:r>
              <a:rPr lang="de-DE" sz="2400" b="1">
                <a:solidFill>
                  <a:schemeClr val="lt2"/>
                </a:solidFill>
              </a:rPr>
              <a:t>ur favorite color</a:t>
            </a:r>
            <a:r>
              <a:rPr lang="de-DE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ADAD-723D-B744-A468-F5781326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204589"/>
            <a:ext cx="8208960" cy="3052762"/>
          </a:xfrm>
        </p:spPr>
        <p:txBody>
          <a:bodyPr/>
          <a:lstStyle/>
          <a:p>
            <a:br>
              <a:rPr lang="en-US" sz="1800" b="0" dirty="0"/>
            </a:br>
            <a:r>
              <a:rPr lang="de-DE" sz="1800" b="0" dirty="0"/>
              <a:t>SCHEIDEMANN, R. (1973, OCTOBER 20). </a:t>
            </a:r>
            <a:r>
              <a:rPr lang="de-DE" sz="1800" b="0" i="1" dirty="0"/>
              <a:t>JOSEPH BEUYS IN A LOG-BOAT.</a:t>
            </a:r>
            <a:r>
              <a:rPr lang="de-DE" sz="1800" b="0" dirty="0"/>
              <a:t>[PHOTOGRAPH]. </a:t>
            </a:r>
            <a:r>
              <a:rPr lang="de-DE" sz="1800" b="0"/>
              <a:t>ČTK/DPA, DÜSSELDORF.</a:t>
            </a:r>
            <a:br>
              <a:rPr lang="en-US" sz="18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>
                <a:solidFill>
                  <a:srgbClr val="C00000"/>
                </a:solidFill>
              </a:rPr>
            </a:br>
            <a:br>
              <a:rPr lang="en-US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2A04-A7B7-3C4C-ADC4-C5C5A1DE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9B476-9892-5141-BA2B-1D564D759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6" y="576587"/>
            <a:ext cx="8208959" cy="314001"/>
          </a:xfrm>
        </p:spPr>
        <p:txBody>
          <a:bodyPr/>
          <a:lstStyle/>
          <a:p>
            <a:r>
              <a:rPr lang="en-US" sz="3600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161637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0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/>
              <a:t>Willkommen zu Sitzung 4</a:t>
            </a:r>
            <a:br>
              <a:rPr lang="de-DE"/>
            </a:br>
            <a:br>
              <a:rPr lang="de-DE"/>
            </a:br>
            <a:endParaRPr sz="2500">
              <a:solidFill>
                <a:schemeClr val="lt2"/>
              </a:solidFill>
            </a:endParaRPr>
          </a:p>
        </p:txBody>
      </p:sp>
      <p:sp>
        <p:nvSpPr>
          <p:cNvPr id="212" name="Google Shape;212;p5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pic>
        <p:nvPicPr>
          <p:cNvPr id="213" name="Google Shape;21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8979" y="1329489"/>
            <a:ext cx="3599295" cy="30908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14" name="Google Shape;214;p50"/>
          <p:cNvSpPr/>
          <p:nvPr/>
        </p:nvSpPr>
        <p:spPr>
          <a:xfrm>
            <a:off x="4284061" y="2330603"/>
            <a:ext cx="2169288" cy="1746995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0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Was ist deine </a:t>
            </a:r>
            <a:r>
              <a:rPr lang="de-DE" sz="2400" b="1">
                <a:solidFill>
                  <a:schemeClr val="lt2"/>
                </a:solidFill>
              </a:rPr>
              <a:t>Lieblingsfarbe</a:t>
            </a:r>
            <a:r>
              <a:rPr lang="de-DE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16" name="Google Shape;216;p50"/>
          <p:cNvSpPr/>
          <p:nvPr/>
        </p:nvSpPr>
        <p:spPr>
          <a:xfrm>
            <a:off x="7467600" y="666750"/>
            <a:ext cx="1211789" cy="1059783"/>
          </a:xfrm>
          <a:prstGeom prst="hear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7e887a91b_0_0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>
                <a:solidFill>
                  <a:schemeClr val="dk2"/>
                </a:solidFill>
              </a:rPr>
            </a:br>
            <a:r>
              <a:rPr lang="de-DE" sz="1000" b="0" dirty="0"/>
              <a:t>  </a:t>
            </a:r>
            <a:r>
              <a:rPr lang="de-DE" sz="1400" dirty="0">
                <a:solidFill>
                  <a:schemeClr val="dk2"/>
                </a:solidFill>
              </a:rPr>
              <a:t>You find a video that represents your topic.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You argue why others should care for your project.</a:t>
            </a:r>
            <a:br>
              <a:rPr lang="de-DE" sz="1400" dirty="0">
                <a:solidFill>
                  <a:schemeClr val="dk2"/>
                </a:solidFill>
              </a:rPr>
            </a:b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1400" dirty="0">
                <a:solidFill>
                  <a:schemeClr val="dk2"/>
                </a:solidFill>
              </a:rPr>
              <a:t> You write a slogan that communicates </a:t>
            </a: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the message of your topic.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000" dirty="0"/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222" name="Google Shape;222;gf7e887a91b_0_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223" name="Google Shape;223;gf7e887a91b_0_0"/>
          <p:cNvSpPr/>
          <p:nvPr/>
        </p:nvSpPr>
        <p:spPr>
          <a:xfrm>
            <a:off x="5546316" y="185450"/>
            <a:ext cx="523593" cy="504278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4" name="Google Shape;224;gf7e887a9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39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0"/>
              </a:srgbClr>
            </a:outerShdw>
          </a:effectLst>
        </p:spPr>
      </p:pic>
      <p:sp>
        <p:nvSpPr>
          <p:cNvPr id="225" name="Google Shape;225;gf7e887a91b_0_0"/>
          <p:cNvSpPr/>
          <p:nvPr/>
        </p:nvSpPr>
        <p:spPr>
          <a:xfrm>
            <a:off x="5546316" y="3016916"/>
            <a:ext cx="1639800" cy="1183500"/>
          </a:xfrm>
          <a:prstGeom prst="triangle">
            <a:avLst>
              <a:gd name="adj" fmla="val 50000"/>
            </a:avLst>
          </a:prstGeom>
          <a:solidFill>
            <a:srgbClr val="FFC400">
              <a:alpha val="3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243;p10">
            <a:extLst>
              <a:ext uri="{FF2B5EF4-FFF2-40B4-BE49-F238E27FC236}">
                <a16:creationId xmlns:a16="http://schemas.microsoft.com/office/drawing/2014/main" id="{EACCDBCA-BB98-490F-A2A7-497D2488CB0D}"/>
              </a:ext>
            </a:extLst>
          </p:cNvPr>
          <p:cNvSpPr txBox="1"/>
          <p:nvPr/>
        </p:nvSpPr>
        <p:spPr>
          <a:xfrm>
            <a:off x="96200" y="1277880"/>
            <a:ext cx="371320" cy="38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Google Shape;243;p10">
            <a:extLst>
              <a:ext uri="{FF2B5EF4-FFF2-40B4-BE49-F238E27FC236}">
                <a16:creationId xmlns:a16="http://schemas.microsoft.com/office/drawing/2014/main" id="{35EEFC4C-F6C4-4073-BFED-CD15E40D5015}"/>
              </a:ext>
            </a:extLst>
          </p:cNvPr>
          <p:cNvSpPr txBox="1"/>
          <p:nvPr/>
        </p:nvSpPr>
        <p:spPr>
          <a:xfrm>
            <a:off x="96200" y="1742033"/>
            <a:ext cx="371320" cy="38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Google Shape;243;p10">
            <a:extLst>
              <a:ext uri="{FF2B5EF4-FFF2-40B4-BE49-F238E27FC236}">
                <a16:creationId xmlns:a16="http://schemas.microsoft.com/office/drawing/2014/main" id="{9AD2BCDF-05F0-46E3-BF80-4CA65575FD41}"/>
              </a:ext>
            </a:extLst>
          </p:cNvPr>
          <p:cNvSpPr txBox="1"/>
          <p:nvPr/>
        </p:nvSpPr>
        <p:spPr>
          <a:xfrm>
            <a:off x="96200" y="2190847"/>
            <a:ext cx="371320" cy="38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8;p16">
            <a:extLst>
              <a:ext uri="{FF2B5EF4-FFF2-40B4-BE49-F238E27FC236}">
                <a16:creationId xmlns:a16="http://schemas.microsoft.com/office/drawing/2014/main" id="{BC480DD7-EA0E-4C52-9C0E-048BB7413F4F}"/>
              </a:ext>
            </a:extLst>
          </p:cNvPr>
          <p:cNvSpPr/>
          <p:nvPr/>
        </p:nvSpPr>
        <p:spPr>
          <a:xfrm>
            <a:off x="1328833" y="131897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80009" y="131508"/>
            <a:ext cx="875009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 dirty="0"/>
              <a:t>PROGRAM OVERVIEW</a:t>
            </a:r>
            <a:br>
              <a:rPr lang="de-DE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dk2"/>
                </a:solidFill>
              </a:rPr>
              <a:t>1 MIN</a:t>
            </a:r>
            <a:br>
              <a:rPr lang="de-DE" sz="1500" dirty="0">
                <a:solidFill>
                  <a:schemeClr val="dk2"/>
                </a:solidFill>
              </a:rPr>
            </a:br>
            <a:r>
              <a:rPr lang="de-DE" sz="1500" dirty="0">
                <a:solidFill>
                  <a:schemeClr val="dk2"/>
                </a:solidFill>
              </a:rPr>
              <a:t>    FIND OUT WHERE WE ARE IN OUR PROGRAM.</a:t>
            </a:r>
            <a:endParaRPr dirty="0"/>
          </a:p>
        </p:txBody>
      </p:sp>
      <p:sp>
        <p:nvSpPr>
          <p:cNvPr id="333" name="Google Shape;333;p11"/>
          <p:cNvSpPr/>
          <p:nvPr/>
        </p:nvSpPr>
        <p:spPr>
          <a:xfrm>
            <a:off x="480009" y="588543"/>
            <a:ext cx="198647" cy="187152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439787" y="1416807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Find a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Cause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you’re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Passionate About!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Google Shape;458;p16">
            <a:extLst>
              <a:ext uri="{FF2B5EF4-FFF2-40B4-BE49-F238E27FC236}">
                <a16:creationId xmlns:a16="http://schemas.microsoft.com/office/drawing/2014/main" id="{F41F1FB4-640F-433B-A79E-D77AD216A626}"/>
              </a:ext>
            </a:extLst>
          </p:cNvPr>
          <p:cNvSpPr/>
          <p:nvPr/>
        </p:nvSpPr>
        <p:spPr>
          <a:xfrm>
            <a:off x="1578243" y="1952163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E91CD200-4215-49C5-AF92-7AA6F02B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232" y="1301859"/>
            <a:ext cx="600075" cy="600075"/>
          </a:xfrm>
          <a:prstGeom prst="rect">
            <a:avLst/>
          </a:prstGeom>
        </p:spPr>
      </p:pic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58488C13-B488-4B20-9BB8-6D523919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827" y="1924275"/>
            <a:ext cx="538699" cy="538699"/>
          </a:xfrm>
          <a:prstGeom prst="rect">
            <a:avLst/>
          </a:prstGeom>
        </p:spPr>
      </p:pic>
      <p:sp>
        <p:nvSpPr>
          <p:cNvPr id="35" name="Google Shape;345;p11">
            <a:extLst>
              <a:ext uri="{FF2B5EF4-FFF2-40B4-BE49-F238E27FC236}">
                <a16:creationId xmlns:a16="http://schemas.microsoft.com/office/drawing/2014/main" id="{86D2B48A-3AF2-4C1D-AB28-3460321787E9}"/>
              </a:ext>
            </a:extLst>
          </p:cNvPr>
          <p:cNvSpPr txBox="1"/>
          <p:nvPr/>
        </p:nvSpPr>
        <p:spPr>
          <a:xfrm>
            <a:off x="1651538" y="1919404"/>
            <a:ext cx="4089476" cy="54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Choose Materials and Places that Matter to you!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" name="Google Shape;458;p16">
            <a:extLst>
              <a:ext uri="{FF2B5EF4-FFF2-40B4-BE49-F238E27FC236}">
                <a16:creationId xmlns:a16="http://schemas.microsoft.com/office/drawing/2014/main" id="{0AB6D957-02E4-457B-A769-E1CBE2CECF8F}"/>
              </a:ext>
            </a:extLst>
          </p:cNvPr>
          <p:cNvSpPr/>
          <p:nvPr/>
        </p:nvSpPr>
        <p:spPr>
          <a:xfrm>
            <a:off x="1651538" y="2607389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45;p11">
            <a:extLst>
              <a:ext uri="{FF2B5EF4-FFF2-40B4-BE49-F238E27FC236}">
                <a16:creationId xmlns:a16="http://schemas.microsoft.com/office/drawing/2014/main" id="{085AC454-1798-4E7A-87D1-3583E2397424}"/>
              </a:ext>
            </a:extLst>
          </p:cNvPr>
          <p:cNvSpPr txBox="1"/>
          <p:nvPr/>
        </p:nvSpPr>
        <p:spPr>
          <a:xfrm>
            <a:off x="1798126" y="2685879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 your Brand and Art Persona!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Google Shape;458;p16">
            <a:extLst>
              <a:ext uri="{FF2B5EF4-FFF2-40B4-BE49-F238E27FC236}">
                <a16:creationId xmlns:a16="http://schemas.microsoft.com/office/drawing/2014/main" id="{BE2CF097-EB33-4CA1-9EC1-B6B36A2AE382}"/>
              </a:ext>
            </a:extLst>
          </p:cNvPr>
          <p:cNvSpPr/>
          <p:nvPr/>
        </p:nvSpPr>
        <p:spPr>
          <a:xfrm>
            <a:off x="1810946" y="326261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458;p16">
            <a:extLst>
              <a:ext uri="{FF2B5EF4-FFF2-40B4-BE49-F238E27FC236}">
                <a16:creationId xmlns:a16="http://schemas.microsoft.com/office/drawing/2014/main" id="{73F555B3-4A7A-414E-9462-E026A815BE92}"/>
              </a:ext>
            </a:extLst>
          </p:cNvPr>
          <p:cNvSpPr/>
          <p:nvPr/>
        </p:nvSpPr>
        <p:spPr>
          <a:xfrm>
            <a:off x="2053969" y="3913548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345;p11">
            <a:extLst>
              <a:ext uri="{FF2B5EF4-FFF2-40B4-BE49-F238E27FC236}">
                <a16:creationId xmlns:a16="http://schemas.microsoft.com/office/drawing/2014/main" id="{E295FB34-69DE-4196-BD8E-0759581C434A}"/>
              </a:ext>
            </a:extLst>
          </p:cNvPr>
          <p:cNvSpPr txBox="1"/>
          <p:nvPr/>
        </p:nvSpPr>
        <p:spPr>
          <a:xfrm>
            <a:off x="1884240" y="3352508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Finalize and Present your Project Plan!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Google Shape;345;p11">
            <a:extLst>
              <a:ext uri="{FF2B5EF4-FFF2-40B4-BE49-F238E27FC236}">
                <a16:creationId xmlns:a16="http://schemas.microsoft.com/office/drawing/2014/main" id="{A4E19EA0-47E6-4B9F-A6C9-D634E317EF53}"/>
              </a:ext>
            </a:extLst>
          </p:cNvPr>
          <p:cNvSpPr txBox="1"/>
          <p:nvPr/>
        </p:nvSpPr>
        <p:spPr>
          <a:xfrm>
            <a:off x="2208853" y="4006943"/>
            <a:ext cx="4089476" cy="3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Share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Project in a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Social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Media Post!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0" name="Graphic 9" descr="Artist female with solid fill">
            <a:extLst>
              <a:ext uri="{FF2B5EF4-FFF2-40B4-BE49-F238E27FC236}">
                <a16:creationId xmlns:a16="http://schemas.microsoft.com/office/drawing/2014/main" id="{D9BAF2D8-0846-4681-9FBC-F88D9BA17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827" y="2543421"/>
            <a:ext cx="609665" cy="609665"/>
          </a:xfrm>
          <a:prstGeom prst="rect">
            <a:avLst/>
          </a:prstGeom>
        </p:spPr>
      </p:pic>
      <p:pic>
        <p:nvPicPr>
          <p:cNvPr id="12" name="Graphic 11" descr="Online Network with solid fill">
            <a:extLst>
              <a:ext uri="{FF2B5EF4-FFF2-40B4-BE49-F238E27FC236}">
                <a16:creationId xmlns:a16="http://schemas.microsoft.com/office/drawing/2014/main" id="{D47DABE7-2BA5-40CE-8247-5E11E45A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3716" y="3959677"/>
            <a:ext cx="433781" cy="433781"/>
          </a:xfrm>
          <a:prstGeom prst="rect">
            <a:avLst/>
          </a:prstGeom>
        </p:spPr>
      </p:pic>
      <p:pic>
        <p:nvPicPr>
          <p:cNvPr id="14" name="Graphic 13" descr="Blueprint with solid fill">
            <a:extLst>
              <a:ext uri="{FF2B5EF4-FFF2-40B4-BE49-F238E27FC236}">
                <a16:creationId xmlns:a16="http://schemas.microsoft.com/office/drawing/2014/main" id="{886B0E0E-7AB3-4835-B542-DB6E6F8F1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4565" y="3249671"/>
            <a:ext cx="526041" cy="52604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C897FD-3C91-4467-BDD4-6DBEAE1AAC34}"/>
              </a:ext>
            </a:extLst>
          </p:cNvPr>
          <p:cNvSpPr/>
          <p:nvPr/>
        </p:nvSpPr>
        <p:spPr>
          <a:xfrm>
            <a:off x="480009" y="1477917"/>
            <a:ext cx="671512" cy="22352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7AF57981-5B7E-4647-B5CC-838CA01BE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517" y="820247"/>
            <a:ext cx="249493" cy="249493"/>
          </a:xfrm>
          <a:prstGeom prst="rect">
            <a:avLst/>
          </a:prstGeom>
        </p:spPr>
      </p:pic>
      <p:pic>
        <p:nvPicPr>
          <p:cNvPr id="51" name="Google Shape;251;p6">
            <a:extLst>
              <a:ext uri="{FF2B5EF4-FFF2-40B4-BE49-F238E27FC236}">
                <a16:creationId xmlns:a16="http://schemas.microsoft.com/office/drawing/2014/main" id="{9A304369-7527-4F5E-A6F4-5A6F19AB91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2286" y="160512"/>
            <a:ext cx="1582725" cy="135913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2" name="Google Shape;252;p6">
            <a:extLst>
              <a:ext uri="{FF2B5EF4-FFF2-40B4-BE49-F238E27FC236}">
                <a16:creationId xmlns:a16="http://schemas.microsoft.com/office/drawing/2014/main" id="{43BAAE20-DB3F-4570-A3BD-26198B72536F}"/>
              </a:ext>
            </a:extLst>
          </p:cNvPr>
          <p:cNvSpPr/>
          <p:nvPr/>
        </p:nvSpPr>
        <p:spPr>
          <a:xfrm>
            <a:off x="6717198" y="736861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AGENDA</a:t>
            </a:r>
            <a:br>
              <a:rPr lang="de-DE"/>
            </a:br>
            <a:r>
              <a:rPr lang="de-DE"/>
              <a:t>   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11"/>
          <p:cNvSpPr txBox="1">
            <a:spLocks noGrp="1"/>
          </p:cNvSpPr>
          <p:nvPr>
            <p:ph type="sldNum" idx="12"/>
          </p:nvPr>
        </p:nvSpPr>
        <p:spPr>
          <a:xfrm>
            <a:off x="611558" y="4773609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235" name="Google Shape;235;p11"/>
          <p:cNvSpPr/>
          <p:nvPr/>
        </p:nvSpPr>
        <p:spPr>
          <a:xfrm>
            <a:off x="2637571" y="483518"/>
            <a:ext cx="357308" cy="356564"/>
          </a:xfrm>
          <a:custGeom>
            <a:avLst/>
            <a:gdLst/>
            <a:ahLst/>
            <a:cxnLst/>
            <a:rect l="l" t="t" r="r" b="b"/>
            <a:pathLst>
              <a:path w="357308" h="356564" extrusionOk="0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36" name="Google Shape;236;p11"/>
          <p:cNvGraphicFramePr/>
          <p:nvPr>
            <p:extLst>
              <p:ext uri="{D42A27DB-BD31-4B8C-83A1-F6EECF244321}">
                <p14:modId xmlns:p14="http://schemas.microsoft.com/office/powerpoint/2010/main" val="4151628806"/>
              </p:ext>
            </p:extLst>
          </p:nvPr>
        </p:nvGraphicFramePr>
        <p:xfrm>
          <a:off x="175839" y="1724760"/>
          <a:ext cx="8386000" cy="2964250"/>
        </p:xfrm>
        <a:graphic>
          <a:graphicData uri="http://schemas.openxmlformats.org/drawingml/2006/table">
            <a:tbl>
              <a:tblPr firstRow="1" bandRow="1">
                <a:noFill/>
                <a:tableStyleId>{27AA24B9-AE2A-4DDC-B465-4D077889B22B}</a:tableStyleId>
              </a:tblPr>
              <a:tblGrid>
                <a:gridCol w="138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STEPS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TIME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1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7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de-DE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Arrival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2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10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/>
                        <a:t>Warm-Up: Speed Dating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3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15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Group Task I: Video Search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5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/>
                        <a:t>2</a:t>
                      </a:r>
                      <a:r>
                        <a:rPr lang="de-DE" sz="1350" u="none" strike="noStrike" cap="none"/>
                        <a:t>7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Group Task II: Slogan Writing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6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8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Voting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7 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8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 dirty="0"/>
                        <a:t>Reflection, Preview </a:t>
                      </a:r>
                      <a:r>
                        <a:rPr lang="en-US" sz="1350" u="none" strike="noStrike" cap="none" dirty="0"/>
                        <a:t>&amp;</a:t>
                      </a:r>
                      <a:r>
                        <a:rPr lang="de-DE" sz="1350" u="none" strike="noStrike" cap="none" dirty="0"/>
                        <a:t> Goodbye</a:t>
                      </a:r>
                      <a:endParaRPr sz="135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7" name="Google Shape;237;p11"/>
          <p:cNvSpPr/>
          <p:nvPr/>
        </p:nvSpPr>
        <p:spPr>
          <a:xfrm>
            <a:off x="6919790" y="2213398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6939938" y="3871861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011" y="143190"/>
            <a:ext cx="1756231" cy="15081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grpSp>
        <p:nvGrpSpPr>
          <p:cNvPr id="240" name="Google Shape;240;p11"/>
          <p:cNvGrpSpPr/>
          <p:nvPr/>
        </p:nvGrpSpPr>
        <p:grpSpPr>
          <a:xfrm>
            <a:off x="6923110" y="2659988"/>
            <a:ext cx="373393" cy="295963"/>
            <a:chOff x="4246623" y="4637693"/>
            <a:chExt cx="751325" cy="354364"/>
          </a:xfrm>
        </p:grpSpPr>
        <p:sp>
          <p:nvSpPr>
            <p:cNvPr id="241" name="Google Shape;241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43" name="Google Shape;243;p11"/>
          <p:cNvSpPr/>
          <p:nvPr/>
        </p:nvSpPr>
        <p:spPr>
          <a:xfrm>
            <a:off x="6739117" y="1001485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44" name="Google Shape;244;p11"/>
          <p:cNvGrpSpPr/>
          <p:nvPr/>
        </p:nvGrpSpPr>
        <p:grpSpPr>
          <a:xfrm>
            <a:off x="6939938" y="3058904"/>
            <a:ext cx="373393" cy="295963"/>
            <a:chOff x="4246623" y="4637693"/>
            <a:chExt cx="751325" cy="354364"/>
          </a:xfrm>
        </p:grpSpPr>
        <p:sp>
          <p:nvSpPr>
            <p:cNvPr id="245" name="Google Shape;245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47" name="Google Shape;247;p11"/>
          <p:cNvGrpSpPr/>
          <p:nvPr/>
        </p:nvGrpSpPr>
        <p:grpSpPr>
          <a:xfrm>
            <a:off x="7473003" y="3902155"/>
            <a:ext cx="373408" cy="295965"/>
            <a:chOff x="4246623" y="4637693"/>
            <a:chExt cx="751325" cy="354364"/>
          </a:xfrm>
        </p:grpSpPr>
        <p:sp>
          <p:nvSpPr>
            <p:cNvPr id="248" name="Google Shape;248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50" name="Google Shape;250;p11"/>
          <p:cNvGrpSpPr/>
          <p:nvPr/>
        </p:nvGrpSpPr>
        <p:grpSpPr>
          <a:xfrm>
            <a:off x="6939938" y="3505192"/>
            <a:ext cx="373393" cy="295963"/>
            <a:chOff x="4246623" y="4637693"/>
            <a:chExt cx="751325" cy="354364"/>
          </a:xfrm>
        </p:grpSpPr>
        <p:sp>
          <p:nvSpPr>
            <p:cNvPr id="251" name="Google Shape;251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53" name="Google Shape;253;p11"/>
          <p:cNvSpPr/>
          <p:nvPr/>
        </p:nvSpPr>
        <p:spPr>
          <a:xfrm>
            <a:off x="6960576" y="4291828"/>
            <a:ext cx="356565" cy="368154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34ae4c432_0_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259" name="Google Shape;259;gf34ae4c432_0_0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SPEED DATING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260" name="Google Shape;260;gf34ae4c432_0_0"/>
          <p:cNvSpPr/>
          <p:nvPr/>
        </p:nvSpPr>
        <p:spPr>
          <a:xfrm>
            <a:off x="761650" y="633991"/>
            <a:ext cx="548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TALK TO YOUR PARTNER ABOUT THE QUESTION. 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1" name="Google Shape;261;gf34ae4c432_0_0"/>
          <p:cNvSpPr/>
          <p:nvPr/>
        </p:nvSpPr>
        <p:spPr>
          <a:xfrm>
            <a:off x="581984" y="712547"/>
            <a:ext cx="179707" cy="182739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gf34ae4c432_0_0"/>
          <p:cNvSpPr/>
          <p:nvPr/>
        </p:nvSpPr>
        <p:spPr>
          <a:xfrm>
            <a:off x="576264" y="953414"/>
            <a:ext cx="271980" cy="223425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gf34ae4c432_0_0"/>
          <p:cNvSpPr txBox="1"/>
          <p:nvPr/>
        </p:nvSpPr>
        <p:spPr>
          <a:xfrm>
            <a:off x="2286000" y="2418624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f34ae4c432_0_0"/>
          <p:cNvSpPr txBox="1"/>
          <p:nvPr/>
        </p:nvSpPr>
        <p:spPr>
          <a:xfrm>
            <a:off x="2286000" y="2418624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f34ae4c432_0_0"/>
          <p:cNvSpPr/>
          <p:nvPr/>
        </p:nvSpPr>
        <p:spPr>
          <a:xfrm>
            <a:off x="6391231" y="205456"/>
            <a:ext cx="2580600" cy="1380300"/>
          </a:xfrm>
          <a:prstGeom prst="rect">
            <a:avLst/>
          </a:prstGeom>
          <a:solidFill>
            <a:srgbClr val="A0C814">
              <a:alpha val="55690"/>
            </a:srgbClr>
          </a:solidFill>
          <a:ln w="38100" cap="flat" cmpd="sng">
            <a:solidFill>
              <a:srgbClr val="7491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Round I    – 2 Min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Round II   – 2 Min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35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Round III – 2 Min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" name="Google Shape;266;gf34ae4c432_0_0"/>
          <p:cNvSpPr/>
          <p:nvPr/>
        </p:nvSpPr>
        <p:spPr>
          <a:xfrm>
            <a:off x="326350" y="2053875"/>
            <a:ext cx="6453900" cy="2508600"/>
          </a:xfrm>
          <a:prstGeom prst="wedgeRoundRectCallout">
            <a:avLst>
              <a:gd name="adj1" fmla="val -26698"/>
              <a:gd name="adj2" fmla="val 50229"/>
              <a:gd name="adj3" fmla="val 0"/>
            </a:avLst>
          </a:prstGeom>
          <a:solidFill>
            <a:schemeClr val="accent4"/>
          </a:solidFill>
          <a:ln w="9525" cap="flat" cmpd="sng">
            <a:solidFill>
              <a:srgbClr val="A0C8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Listen to the first question.</a:t>
            </a:r>
            <a:endParaRPr sz="15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question with your partner.</a:t>
            </a:r>
            <a:endParaRPr sz="15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After two minutes, you will get a new partner AND a new question.</a:t>
            </a:r>
            <a:endParaRPr sz="15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</a:t>
            </a:r>
            <a:r>
              <a:rPr lang="de-DE" sz="1500" b="1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new</a:t>
            </a:r>
            <a:r>
              <a:rPr lang="de-DE" sz="15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question with your partner.</a:t>
            </a:r>
            <a:endParaRPr sz="1500"/>
          </a:p>
        </p:txBody>
      </p:sp>
      <p:sp>
        <p:nvSpPr>
          <p:cNvPr id="267" name="Google Shape;267;gf34ae4c432_0_0"/>
          <p:cNvSpPr/>
          <p:nvPr/>
        </p:nvSpPr>
        <p:spPr>
          <a:xfrm>
            <a:off x="6570237" y="357204"/>
            <a:ext cx="356564" cy="267423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gf34ae4c432_0_0"/>
          <p:cNvSpPr/>
          <p:nvPr/>
        </p:nvSpPr>
        <p:spPr>
          <a:xfrm>
            <a:off x="6570237" y="1157204"/>
            <a:ext cx="356564" cy="267423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gf34ae4c432_0_0"/>
          <p:cNvSpPr/>
          <p:nvPr/>
        </p:nvSpPr>
        <p:spPr>
          <a:xfrm>
            <a:off x="6570224" y="757204"/>
            <a:ext cx="356564" cy="267423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0" name="Google Shape;270;gf34ae4c43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6463" y="3165073"/>
            <a:ext cx="1270125" cy="12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f34ae4c43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025" y="1828318"/>
            <a:ext cx="1486850" cy="14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34ae4c432_0_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277" name="Google Shape;277;gf34ae4c432_0_16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SPEED DATING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278" name="Google Shape;278;gf34ae4c432_0_16"/>
          <p:cNvSpPr/>
          <p:nvPr/>
        </p:nvSpPr>
        <p:spPr>
          <a:xfrm>
            <a:off x="761650" y="633991"/>
            <a:ext cx="661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PRESENT ONE INTERESTING FACT ABOUT ONE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OF YOUR PARTNERS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gf34ae4c432_0_16"/>
          <p:cNvSpPr/>
          <p:nvPr/>
        </p:nvSpPr>
        <p:spPr>
          <a:xfrm>
            <a:off x="581984" y="712547"/>
            <a:ext cx="179707" cy="182739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gf34ae4c432_0_16"/>
          <p:cNvSpPr/>
          <p:nvPr/>
        </p:nvSpPr>
        <p:spPr>
          <a:xfrm>
            <a:off x="579091" y="946238"/>
            <a:ext cx="251707" cy="247900"/>
          </a:xfrm>
          <a:custGeom>
            <a:avLst/>
            <a:gdLst/>
            <a:ahLst/>
            <a:cxnLst/>
            <a:rect l="l" t="t" r="r" b="b"/>
            <a:pathLst>
              <a:path w="342459" h="356691" extrusionOk="0">
                <a:moveTo>
                  <a:pt x="264113" y="382"/>
                </a:moveTo>
                <a:lnTo>
                  <a:pt x="178538" y="382"/>
                </a:lnTo>
                <a:cubicBezTo>
                  <a:pt x="141328" y="1168"/>
                  <a:pt x="109614" y="27596"/>
                  <a:pt x="102131" y="64054"/>
                </a:cubicBezTo>
                <a:cubicBezTo>
                  <a:pt x="100947" y="69255"/>
                  <a:pt x="102537" y="74698"/>
                  <a:pt x="106334" y="78444"/>
                </a:cubicBezTo>
                <a:cubicBezTo>
                  <a:pt x="110074" y="82075"/>
                  <a:pt x="115533" y="83305"/>
                  <a:pt x="120469" y="81628"/>
                </a:cubicBezTo>
                <a:cubicBezTo>
                  <a:pt x="125420" y="79858"/>
                  <a:pt x="129057" y="75590"/>
                  <a:pt x="130020" y="70421"/>
                </a:cubicBezTo>
                <a:cubicBezTo>
                  <a:pt x="134760" y="47163"/>
                  <a:pt x="154936" y="30261"/>
                  <a:pt x="178665" y="29671"/>
                </a:cubicBezTo>
                <a:lnTo>
                  <a:pt x="264113" y="29671"/>
                </a:lnTo>
                <a:cubicBezTo>
                  <a:pt x="292843" y="31093"/>
                  <a:pt x="314981" y="55536"/>
                  <a:pt x="313559" y="84266"/>
                </a:cubicBezTo>
                <a:cubicBezTo>
                  <a:pt x="312236" y="111006"/>
                  <a:pt x="290854" y="132388"/>
                  <a:pt x="264113" y="133711"/>
                </a:cubicBezTo>
                <a:cubicBezTo>
                  <a:pt x="260839" y="133697"/>
                  <a:pt x="257671" y="134874"/>
                  <a:pt x="255199" y="137022"/>
                </a:cubicBezTo>
                <a:lnTo>
                  <a:pt x="242465" y="147337"/>
                </a:lnTo>
                <a:cubicBezTo>
                  <a:pt x="241941" y="139794"/>
                  <a:pt x="235761" y="133891"/>
                  <a:pt x="228202" y="133711"/>
                </a:cubicBezTo>
                <a:lnTo>
                  <a:pt x="213940" y="133711"/>
                </a:lnTo>
                <a:cubicBezTo>
                  <a:pt x="205746" y="134471"/>
                  <a:pt x="199720" y="141729"/>
                  <a:pt x="200480" y="149923"/>
                </a:cubicBezTo>
                <a:cubicBezTo>
                  <a:pt x="201142" y="157064"/>
                  <a:pt x="206799" y="162720"/>
                  <a:pt x="213940" y="163383"/>
                </a:cubicBezTo>
                <a:lnTo>
                  <a:pt x="213940" y="178282"/>
                </a:lnTo>
                <a:cubicBezTo>
                  <a:pt x="213882" y="183894"/>
                  <a:pt x="216983" y="189063"/>
                  <a:pt x="221962" y="191653"/>
                </a:cubicBezTo>
                <a:cubicBezTo>
                  <a:pt x="226911" y="194172"/>
                  <a:pt x="232888" y="193469"/>
                  <a:pt x="237116" y="189870"/>
                </a:cubicBezTo>
                <a:lnTo>
                  <a:pt x="269080" y="163255"/>
                </a:lnTo>
                <a:cubicBezTo>
                  <a:pt x="314057" y="158556"/>
                  <a:pt x="346709" y="118285"/>
                  <a:pt x="342010" y="73307"/>
                </a:cubicBezTo>
                <a:cubicBezTo>
                  <a:pt x="337783" y="32853"/>
                  <a:pt x="304501" y="1633"/>
                  <a:pt x="263859" y="0"/>
                </a:cubicBezTo>
                <a:moveTo>
                  <a:pt x="265514" y="81755"/>
                </a:moveTo>
                <a:cubicBezTo>
                  <a:pt x="265796" y="73883"/>
                  <a:pt x="272405" y="67730"/>
                  <a:pt x="280277" y="68011"/>
                </a:cubicBezTo>
                <a:cubicBezTo>
                  <a:pt x="288149" y="68292"/>
                  <a:pt x="294302" y="74902"/>
                  <a:pt x="294021" y="82774"/>
                </a:cubicBezTo>
                <a:cubicBezTo>
                  <a:pt x="293747" y="90444"/>
                  <a:pt x="287452" y="96522"/>
                  <a:pt x="279777" y="96527"/>
                </a:cubicBezTo>
                <a:cubicBezTo>
                  <a:pt x="271760" y="96388"/>
                  <a:pt x="265375" y="89776"/>
                  <a:pt x="265514" y="81760"/>
                </a:cubicBezTo>
                <a:cubicBezTo>
                  <a:pt x="265514" y="81758"/>
                  <a:pt x="265514" y="81757"/>
                  <a:pt x="265514" y="81755"/>
                </a:cubicBezTo>
                <a:moveTo>
                  <a:pt x="233423" y="96527"/>
                </a:moveTo>
                <a:cubicBezTo>
                  <a:pt x="241645" y="96878"/>
                  <a:pt x="248594" y="90498"/>
                  <a:pt x="248945" y="82277"/>
                </a:cubicBezTo>
                <a:cubicBezTo>
                  <a:pt x="249297" y="74056"/>
                  <a:pt x="242917" y="67107"/>
                  <a:pt x="234696" y="66755"/>
                </a:cubicBezTo>
                <a:cubicBezTo>
                  <a:pt x="226475" y="66404"/>
                  <a:pt x="219525" y="72784"/>
                  <a:pt x="219174" y="81005"/>
                </a:cubicBezTo>
                <a:cubicBezTo>
                  <a:pt x="219163" y="81255"/>
                  <a:pt x="219159" y="81505"/>
                  <a:pt x="219161" y="81755"/>
                </a:cubicBezTo>
                <a:cubicBezTo>
                  <a:pt x="219019" y="89771"/>
                  <a:pt x="225402" y="96385"/>
                  <a:pt x="233419" y="96527"/>
                </a:cubicBezTo>
                <a:cubicBezTo>
                  <a:pt x="233420" y="96527"/>
                  <a:pt x="233422" y="96527"/>
                  <a:pt x="233423" y="96527"/>
                </a:cubicBezTo>
                <a:moveTo>
                  <a:pt x="172808" y="81755"/>
                </a:moveTo>
                <a:cubicBezTo>
                  <a:pt x="173089" y="73883"/>
                  <a:pt x="179698" y="67730"/>
                  <a:pt x="187570" y="68011"/>
                </a:cubicBezTo>
                <a:cubicBezTo>
                  <a:pt x="195442" y="68292"/>
                  <a:pt x="201596" y="74902"/>
                  <a:pt x="201314" y="82774"/>
                </a:cubicBezTo>
                <a:cubicBezTo>
                  <a:pt x="201040" y="90444"/>
                  <a:pt x="194745" y="96522"/>
                  <a:pt x="187070" y="96527"/>
                </a:cubicBezTo>
                <a:cubicBezTo>
                  <a:pt x="179053" y="96388"/>
                  <a:pt x="172668" y="89776"/>
                  <a:pt x="172807" y="81760"/>
                </a:cubicBezTo>
                <a:cubicBezTo>
                  <a:pt x="172807" y="81758"/>
                  <a:pt x="172807" y="81757"/>
                  <a:pt x="172807" y="81755"/>
                </a:cubicBezTo>
                <a:moveTo>
                  <a:pt x="159309" y="258254"/>
                </a:moveTo>
                <a:cubicBezTo>
                  <a:pt x="157885" y="257771"/>
                  <a:pt x="156917" y="256447"/>
                  <a:pt x="156889" y="254943"/>
                </a:cubicBezTo>
                <a:lnTo>
                  <a:pt x="156889" y="244883"/>
                </a:lnTo>
                <a:cubicBezTo>
                  <a:pt x="172068" y="245689"/>
                  <a:pt x="187118" y="241726"/>
                  <a:pt x="199932" y="233549"/>
                </a:cubicBezTo>
                <a:cubicBezTo>
                  <a:pt x="201681" y="232371"/>
                  <a:pt x="202877" y="230533"/>
                  <a:pt x="203243" y="228456"/>
                </a:cubicBezTo>
                <a:cubicBezTo>
                  <a:pt x="203650" y="226333"/>
                  <a:pt x="203090" y="224139"/>
                  <a:pt x="201715" y="222471"/>
                </a:cubicBezTo>
                <a:cubicBezTo>
                  <a:pt x="195730" y="214957"/>
                  <a:pt x="191527" y="205279"/>
                  <a:pt x="189744" y="177009"/>
                </a:cubicBezTo>
                <a:cubicBezTo>
                  <a:pt x="186179" y="123014"/>
                  <a:pt x="151541" y="104040"/>
                  <a:pt x="121233" y="104040"/>
                </a:cubicBezTo>
                <a:cubicBezTo>
                  <a:pt x="90925" y="104040"/>
                  <a:pt x="56160" y="123014"/>
                  <a:pt x="52722" y="177009"/>
                </a:cubicBezTo>
                <a:cubicBezTo>
                  <a:pt x="50939" y="205279"/>
                  <a:pt x="46737" y="215212"/>
                  <a:pt x="40752" y="222470"/>
                </a:cubicBezTo>
                <a:cubicBezTo>
                  <a:pt x="39422" y="224161"/>
                  <a:pt x="38868" y="226334"/>
                  <a:pt x="39223" y="228456"/>
                </a:cubicBezTo>
                <a:cubicBezTo>
                  <a:pt x="39635" y="230548"/>
                  <a:pt x="40875" y="232386"/>
                  <a:pt x="42662" y="233549"/>
                </a:cubicBezTo>
                <a:cubicBezTo>
                  <a:pt x="55446" y="241684"/>
                  <a:pt x="70443" y="245645"/>
                  <a:pt x="85577" y="244883"/>
                </a:cubicBezTo>
                <a:lnTo>
                  <a:pt x="85577" y="254943"/>
                </a:lnTo>
                <a:cubicBezTo>
                  <a:pt x="85446" y="256479"/>
                  <a:pt x="84460" y="257809"/>
                  <a:pt x="83030" y="258382"/>
                </a:cubicBezTo>
                <a:cubicBezTo>
                  <a:pt x="42152" y="274045"/>
                  <a:pt x="19358" y="285378"/>
                  <a:pt x="11335" y="303207"/>
                </a:cubicBezTo>
                <a:cubicBezTo>
                  <a:pt x="4447" y="317592"/>
                  <a:pt x="589" y="333240"/>
                  <a:pt x="1" y="349178"/>
                </a:cubicBezTo>
                <a:cubicBezTo>
                  <a:pt x="-70" y="353186"/>
                  <a:pt x="3122" y="356493"/>
                  <a:pt x="7130" y="356564"/>
                </a:cubicBezTo>
                <a:cubicBezTo>
                  <a:pt x="7131" y="356564"/>
                  <a:pt x="7132" y="356564"/>
                  <a:pt x="7132" y="356564"/>
                </a:cubicBezTo>
                <a:lnTo>
                  <a:pt x="105570" y="356564"/>
                </a:lnTo>
                <a:cubicBezTo>
                  <a:pt x="106761" y="356536"/>
                  <a:pt x="107860" y="355915"/>
                  <a:pt x="108499" y="354908"/>
                </a:cubicBezTo>
                <a:cubicBezTo>
                  <a:pt x="109006" y="353818"/>
                  <a:pt x="109006" y="352560"/>
                  <a:pt x="108499" y="351470"/>
                </a:cubicBezTo>
                <a:lnTo>
                  <a:pt x="87232" y="297858"/>
                </a:lnTo>
                <a:cubicBezTo>
                  <a:pt x="86628" y="296472"/>
                  <a:pt x="86931" y="294857"/>
                  <a:pt x="87996" y="293783"/>
                </a:cubicBezTo>
                <a:cubicBezTo>
                  <a:pt x="89194" y="292848"/>
                  <a:pt x="90874" y="292848"/>
                  <a:pt x="92071" y="293783"/>
                </a:cubicBezTo>
                <a:cubicBezTo>
                  <a:pt x="110874" y="303722"/>
                  <a:pt x="133375" y="303722"/>
                  <a:pt x="152178" y="293783"/>
                </a:cubicBezTo>
                <a:cubicBezTo>
                  <a:pt x="153515" y="293118"/>
                  <a:pt x="155133" y="293431"/>
                  <a:pt x="156125" y="294547"/>
                </a:cubicBezTo>
                <a:cubicBezTo>
                  <a:pt x="157263" y="295582"/>
                  <a:pt x="157575" y="297246"/>
                  <a:pt x="156889" y="298622"/>
                </a:cubicBezTo>
                <a:lnTo>
                  <a:pt x="134222" y="351470"/>
                </a:lnTo>
                <a:cubicBezTo>
                  <a:pt x="133655" y="352591"/>
                  <a:pt x="133655" y="353915"/>
                  <a:pt x="134222" y="355036"/>
                </a:cubicBezTo>
                <a:cubicBezTo>
                  <a:pt x="134901" y="356063"/>
                  <a:pt x="136047" y="356683"/>
                  <a:pt x="137279" y="356691"/>
                </a:cubicBezTo>
                <a:lnTo>
                  <a:pt x="234697" y="356691"/>
                </a:lnTo>
                <a:cubicBezTo>
                  <a:pt x="238705" y="356622"/>
                  <a:pt x="241898" y="353316"/>
                  <a:pt x="241828" y="349308"/>
                </a:cubicBezTo>
                <a:cubicBezTo>
                  <a:pt x="241828" y="349307"/>
                  <a:pt x="241828" y="349306"/>
                  <a:pt x="241828" y="349306"/>
                </a:cubicBezTo>
                <a:cubicBezTo>
                  <a:pt x="241240" y="333367"/>
                  <a:pt x="237382" y="317720"/>
                  <a:pt x="230494" y="303334"/>
                </a:cubicBezTo>
                <a:cubicBezTo>
                  <a:pt x="221962" y="285378"/>
                  <a:pt x="199550" y="274172"/>
                  <a:pt x="158672" y="2583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gf34ae4c432_0_16"/>
          <p:cNvSpPr/>
          <p:nvPr/>
        </p:nvSpPr>
        <p:spPr>
          <a:xfrm>
            <a:off x="2087540" y="1872004"/>
            <a:ext cx="2594100" cy="1600200"/>
          </a:xfrm>
          <a:prstGeom prst="wedgeRoundRectCallout">
            <a:avLst>
              <a:gd name="adj1" fmla="val -31810"/>
              <a:gd name="adj2" fmla="val 73154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 talked to __________ . S/he 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2" name="Google Shape;282;gf34ae4c432_0_16"/>
          <p:cNvSpPr/>
          <p:nvPr/>
        </p:nvSpPr>
        <p:spPr>
          <a:xfrm>
            <a:off x="5091532" y="2032307"/>
            <a:ext cx="1281872" cy="1079256"/>
          </a:xfrm>
          <a:custGeom>
            <a:avLst/>
            <a:gdLst/>
            <a:ahLst/>
            <a:cxnLst/>
            <a:rect l="l" t="t" r="r" b="b"/>
            <a:pathLst>
              <a:path w="356819" h="357074" extrusionOk="0">
                <a:moveTo>
                  <a:pt x="137150" y="356819"/>
                </a:moveTo>
                <a:cubicBezTo>
                  <a:pt x="133213" y="356897"/>
                  <a:pt x="129957" y="353768"/>
                  <a:pt x="129878" y="349831"/>
                </a:cubicBezTo>
                <a:cubicBezTo>
                  <a:pt x="129844" y="348105"/>
                  <a:pt x="130437" y="346425"/>
                  <a:pt x="131547" y="345103"/>
                </a:cubicBezTo>
                <a:cubicBezTo>
                  <a:pt x="140847" y="333563"/>
                  <a:pt x="153404" y="325088"/>
                  <a:pt x="167586" y="320780"/>
                </a:cubicBezTo>
                <a:cubicBezTo>
                  <a:pt x="168894" y="320253"/>
                  <a:pt x="169850" y="319105"/>
                  <a:pt x="170133" y="317724"/>
                </a:cubicBezTo>
                <a:cubicBezTo>
                  <a:pt x="170305" y="316251"/>
                  <a:pt x="169610" y="314811"/>
                  <a:pt x="168350" y="314031"/>
                </a:cubicBezTo>
                <a:cubicBezTo>
                  <a:pt x="148987" y="302286"/>
                  <a:pt x="142812" y="277068"/>
                  <a:pt x="154557" y="257705"/>
                </a:cubicBezTo>
                <a:cubicBezTo>
                  <a:pt x="166302" y="238343"/>
                  <a:pt x="191520" y="232168"/>
                  <a:pt x="210883" y="243913"/>
                </a:cubicBezTo>
                <a:cubicBezTo>
                  <a:pt x="230246" y="255658"/>
                  <a:pt x="236421" y="280876"/>
                  <a:pt x="224675" y="300238"/>
                </a:cubicBezTo>
                <a:cubicBezTo>
                  <a:pt x="221254" y="305878"/>
                  <a:pt x="216523" y="310610"/>
                  <a:pt x="210883" y="314031"/>
                </a:cubicBezTo>
                <a:cubicBezTo>
                  <a:pt x="209622" y="314812"/>
                  <a:pt x="208927" y="316251"/>
                  <a:pt x="209100" y="317724"/>
                </a:cubicBezTo>
                <a:cubicBezTo>
                  <a:pt x="209384" y="319146"/>
                  <a:pt x="210403" y="320310"/>
                  <a:pt x="211774" y="320780"/>
                </a:cubicBezTo>
                <a:cubicBezTo>
                  <a:pt x="222594" y="324107"/>
                  <a:pt x="232490" y="329906"/>
                  <a:pt x="240682" y="337717"/>
                </a:cubicBezTo>
                <a:cubicBezTo>
                  <a:pt x="242194" y="338978"/>
                  <a:pt x="244391" y="338978"/>
                  <a:pt x="245903" y="337717"/>
                </a:cubicBezTo>
                <a:cubicBezTo>
                  <a:pt x="253960" y="329954"/>
                  <a:pt x="263733" y="324195"/>
                  <a:pt x="274428" y="320907"/>
                </a:cubicBezTo>
                <a:cubicBezTo>
                  <a:pt x="275838" y="320454"/>
                  <a:pt x="276841" y="319200"/>
                  <a:pt x="276975" y="317724"/>
                </a:cubicBezTo>
                <a:cubicBezTo>
                  <a:pt x="277154" y="316316"/>
                  <a:pt x="276511" y="314930"/>
                  <a:pt x="275319" y="314158"/>
                </a:cubicBezTo>
                <a:cubicBezTo>
                  <a:pt x="255956" y="302413"/>
                  <a:pt x="249781" y="277195"/>
                  <a:pt x="261527" y="257833"/>
                </a:cubicBezTo>
                <a:cubicBezTo>
                  <a:pt x="273272" y="238470"/>
                  <a:pt x="298490" y="232295"/>
                  <a:pt x="317853" y="244040"/>
                </a:cubicBezTo>
                <a:cubicBezTo>
                  <a:pt x="337215" y="255785"/>
                  <a:pt x="343391" y="281003"/>
                  <a:pt x="331645" y="300366"/>
                </a:cubicBezTo>
                <a:cubicBezTo>
                  <a:pt x="328223" y="306006"/>
                  <a:pt x="323492" y="310737"/>
                  <a:pt x="317853" y="314158"/>
                </a:cubicBezTo>
                <a:cubicBezTo>
                  <a:pt x="316592" y="314939"/>
                  <a:pt x="315897" y="316379"/>
                  <a:pt x="316070" y="317851"/>
                </a:cubicBezTo>
                <a:cubicBezTo>
                  <a:pt x="316301" y="319299"/>
                  <a:pt x="317340" y="320486"/>
                  <a:pt x="318744" y="320907"/>
                </a:cubicBezTo>
                <a:cubicBezTo>
                  <a:pt x="333010" y="325255"/>
                  <a:pt x="345649" y="333770"/>
                  <a:pt x="355037" y="345358"/>
                </a:cubicBezTo>
                <a:cubicBezTo>
                  <a:pt x="357570" y="348374"/>
                  <a:pt x="357177" y="352872"/>
                  <a:pt x="354162" y="355405"/>
                </a:cubicBezTo>
                <a:cubicBezTo>
                  <a:pt x="352840" y="356515"/>
                  <a:pt x="351160" y="357108"/>
                  <a:pt x="349434" y="357073"/>
                </a:cubicBezTo>
                <a:close/>
                <a:moveTo>
                  <a:pt x="122505" y="272899"/>
                </a:moveTo>
                <a:cubicBezTo>
                  <a:pt x="122371" y="248014"/>
                  <a:pt x="136747" y="225331"/>
                  <a:pt x="159308" y="214830"/>
                </a:cubicBezTo>
                <a:cubicBezTo>
                  <a:pt x="161861" y="213543"/>
                  <a:pt x="163482" y="210939"/>
                  <a:pt x="163510" y="208081"/>
                </a:cubicBezTo>
                <a:cubicBezTo>
                  <a:pt x="163510" y="162928"/>
                  <a:pt x="126908" y="126325"/>
                  <a:pt x="81756" y="126325"/>
                </a:cubicBezTo>
                <a:cubicBezTo>
                  <a:pt x="36604" y="126325"/>
                  <a:pt x="1" y="162928"/>
                  <a:pt x="1" y="208081"/>
                </a:cubicBezTo>
                <a:lnTo>
                  <a:pt x="0" y="260164"/>
                </a:lnTo>
                <a:cubicBezTo>
                  <a:pt x="69" y="264264"/>
                  <a:pt x="3413" y="267551"/>
                  <a:pt x="7514" y="267550"/>
                </a:cubicBezTo>
                <a:lnTo>
                  <a:pt x="37822" y="267550"/>
                </a:lnTo>
                <a:lnTo>
                  <a:pt x="44698" y="349815"/>
                </a:lnTo>
                <a:cubicBezTo>
                  <a:pt x="44903" y="353723"/>
                  <a:pt x="48171" y="356766"/>
                  <a:pt x="52084" y="356691"/>
                </a:cubicBezTo>
                <a:lnTo>
                  <a:pt x="111681" y="356691"/>
                </a:lnTo>
                <a:cubicBezTo>
                  <a:pt x="115594" y="356705"/>
                  <a:pt x="118863" y="353714"/>
                  <a:pt x="119195" y="349815"/>
                </a:cubicBezTo>
                <a:lnTo>
                  <a:pt x="124288" y="288307"/>
                </a:lnTo>
                <a:cubicBezTo>
                  <a:pt x="124350" y="287587"/>
                  <a:pt x="124350" y="286863"/>
                  <a:pt x="124288" y="286143"/>
                </a:cubicBezTo>
                <a:cubicBezTo>
                  <a:pt x="123359" y="281961"/>
                  <a:pt x="122889" y="277691"/>
                  <a:pt x="122888" y="273408"/>
                </a:cubicBezTo>
                <a:moveTo>
                  <a:pt x="208336" y="107861"/>
                </a:moveTo>
                <a:lnTo>
                  <a:pt x="208336" y="159817"/>
                </a:lnTo>
                <a:cubicBezTo>
                  <a:pt x="208405" y="165977"/>
                  <a:pt x="213382" y="170954"/>
                  <a:pt x="219542" y="171023"/>
                </a:cubicBezTo>
                <a:lnTo>
                  <a:pt x="234441" y="171023"/>
                </a:lnTo>
                <a:cubicBezTo>
                  <a:pt x="240581" y="170954"/>
                  <a:pt x="245521" y="165957"/>
                  <a:pt x="245520" y="159817"/>
                </a:cubicBezTo>
                <a:lnTo>
                  <a:pt x="245520" y="107861"/>
                </a:lnTo>
                <a:cubicBezTo>
                  <a:pt x="245590" y="101742"/>
                  <a:pt x="240687" y="96725"/>
                  <a:pt x="234570" y="96655"/>
                </a:cubicBezTo>
                <a:cubicBezTo>
                  <a:pt x="234527" y="96654"/>
                  <a:pt x="234484" y="96654"/>
                  <a:pt x="234441" y="96654"/>
                </a:cubicBezTo>
                <a:lnTo>
                  <a:pt x="219542" y="96654"/>
                </a:lnTo>
                <a:cubicBezTo>
                  <a:pt x="213352" y="96654"/>
                  <a:pt x="208335" y="101671"/>
                  <a:pt x="208335" y="107861"/>
                </a:cubicBezTo>
                <a:moveTo>
                  <a:pt x="82137" y="118939"/>
                </a:moveTo>
                <a:cubicBezTo>
                  <a:pt x="114981" y="119010"/>
                  <a:pt x="141664" y="92441"/>
                  <a:pt x="141734" y="59597"/>
                </a:cubicBezTo>
                <a:cubicBezTo>
                  <a:pt x="141804" y="26753"/>
                  <a:pt x="115236" y="70"/>
                  <a:pt x="82392" y="0"/>
                </a:cubicBezTo>
                <a:cubicBezTo>
                  <a:pt x="49548" y="-70"/>
                  <a:pt x="22866" y="26498"/>
                  <a:pt x="22795" y="59343"/>
                </a:cubicBezTo>
                <a:cubicBezTo>
                  <a:pt x="22795" y="59427"/>
                  <a:pt x="22795" y="59512"/>
                  <a:pt x="22795" y="59597"/>
                </a:cubicBezTo>
                <a:cubicBezTo>
                  <a:pt x="22865" y="92342"/>
                  <a:pt x="49393" y="118869"/>
                  <a:pt x="82137" y="118939"/>
                </a:cubicBezTo>
                <a:moveTo>
                  <a:pt x="267806" y="70676"/>
                </a:moveTo>
                <a:lnTo>
                  <a:pt x="267806" y="159817"/>
                </a:lnTo>
                <a:cubicBezTo>
                  <a:pt x="267806" y="166006"/>
                  <a:pt x="272823" y="171023"/>
                  <a:pt x="279012" y="171023"/>
                </a:cubicBezTo>
                <a:lnTo>
                  <a:pt x="293783" y="171023"/>
                </a:lnTo>
                <a:cubicBezTo>
                  <a:pt x="299973" y="171023"/>
                  <a:pt x="304990" y="166006"/>
                  <a:pt x="304990" y="159817"/>
                </a:cubicBezTo>
                <a:lnTo>
                  <a:pt x="304990" y="70676"/>
                </a:lnTo>
                <a:cubicBezTo>
                  <a:pt x="304991" y="64557"/>
                  <a:pt x="300030" y="59597"/>
                  <a:pt x="293912" y="59596"/>
                </a:cubicBezTo>
                <a:cubicBezTo>
                  <a:pt x="293869" y="59596"/>
                  <a:pt x="293826" y="59597"/>
                  <a:pt x="293783" y="59597"/>
                </a:cubicBezTo>
                <a:lnTo>
                  <a:pt x="279012" y="59597"/>
                </a:lnTo>
                <a:cubicBezTo>
                  <a:pt x="272893" y="59527"/>
                  <a:pt x="267877" y="64430"/>
                  <a:pt x="267806" y="70548"/>
                </a:cubicBezTo>
                <a:cubicBezTo>
                  <a:pt x="267806" y="70591"/>
                  <a:pt x="267806" y="70633"/>
                  <a:pt x="267806" y="70676"/>
                </a:cubicBezTo>
                <a:moveTo>
                  <a:pt x="171278" y="29798"/>
                </a:moveTo>
                <a:lnTo>
                  <a:pt x="324092" y="29798"/>
                </a:lnTo>
                <a:cubicBezTo>
                  <a:pt x="325102" y="29798"/>
                  <a:pt x="326069" y="30213"/>
                  <a:pt x="326766" y="30945"/>
                </a:cubicBezTo>
                <a:cubicBezTo>
                  <a:pt x="327409" y="31638"/>
                  <a:pt x="327773" y="32546"/>
                  <a:pt x="327785" y="33491"/>
                </a:cubicBezTo>
                <a:lnTo>
                  <a:pt x="327784" y="186305"/>
                </a:lnTo>
                <a:cubicBezTo>
                  <a:pt x="327784" y="188344"/>
                  <a:pt x="326131" y="189997"/>
                  <a:pt x="324092" y="189997"/>
                </a:cubicBezTo>
                <a:lnTo>
                  <a:pt x="200822" y="189998"/>
                </a:lnTo>
                <a:cubicBezTo>
                  <a:pt x="192594" y="189998"/>
                  <a:pt x="185923" y="196668"/>
                  <a:pt x="185923" y="204897"/>
                </a:cubicBezTo>
                <a:cubicBezTo>
                  <a:pt x="185923" y="213126"/>
                  <a:pt x="192594" y="219796"/>
                  <a:pt x="200822" y="219796"/>
                </a:cubicBezTo>
                <a:lnTo>
                  <a:pt x="327148" y="219796"/>
                </a:lnTo>
                <a:cubicBezTo>
                  <a:pt x="343534" y="219796"/>
                  <a:pt x="356819" y="206512"/>
                  <a:pt x="356819" y="190125"/>
                </a:cubicBezTo>
                <a:cubicBezTo>
                  <a:pt x="356819" y="190083"/>
                  <a:pt x="356819" y="190040"/>
                  <a:pt x="356819" y="189998"/>
                </a:cubicBezTo>
                <a:lnTo>
                  <a:pt x="356819" y="29926"/>
                </a:lnTo>
                <a:cubicBezTo>
                  <a:pt x="356819" y="13539"/>
                  <a:pt x="343535" y="254"/>
                  <a:pt x="327148" y="254"/>
                </a:cubicBezTo>
                <a:lnTo>
                  <a:pt x="171406" y="254"/>
                </a:lnTo>
                <a:cubicBezTo>
                  <a:pt x="163212" y="-505"/>
                  <a:pt x="155954" y="5521"/>
                  <a:pt x="155194" y="13714"/>
                </a:cubicBezTo>
                <a:cubicBezTo>
                  <a:pt x="154434" y="21908"/>
                  <a:pt x="160460" y="29166"/>
                  <a:pt x="168654" y="29926"/>
                </a:cubicBezTo>
                <a:cubicBezTo>
                  <a:pt x="169569" y="30011"/>
                  <a:pt x="170490" y="30011"/>
                  <a:pt x="171406" y="299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289" name="Google Shape;289;p16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GROUP TASK I: VIDEO SEARCH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</a:t>
            </a: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15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FIND A VIDEO THAT REPRESENTS YOUR TOPIC.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417525" y="1102683"/>
            <a:ext cx="293826" cy="229229"/>
          </a:xfrm>
          <a:custGeom>
            <a:avLst/>
            <a:gdLst/>
            <a:ahLst/>
            <a:cxnLst/>
            <a:rect l="l" t="t" r="r" b="b"/>
            <a:pathLst>
              <a:path w="357217" h="355681" extrusionOk="0">
                <a:moveTo>
                  <a:pt x="142244" y="80108"/>
                </a:moveTo>
                <a:cubicBezTo>
                  <a:pt x="141640" y="81751"/>
                  <a:pt x="142152" y="83597"/>
                  <a:pt x="143518" y="84692"/>
                </a:cubicBezTo>
                <a:cubicBezTo>
                  <a:pt x="148602" y="88214"/>
                  <a:pt x="152684" y="92997"/>
                  <a:pt x="155361" y="98573"/>
                </a:cubicBezTo>
                <a:cubicBezTo>
                  <a:pt x="156200" y="100192"/>
                  <a:pt x="158067" y="100992"/>
                  <a:pt x="159818" y="100483"/>
                </a:cubicBezTo>
                <a:cubicBezTo>
                  <a:pt x="160828" y="100299"/>
                  <a:pt x="161863" y="100299"/>
                  <a:pt x="162874" y="100483"/>
                </a:cubicBezTo>
                <a:cubicBezTo>
                  <a:pt x="193378" y="101664"/>
                  <a:pt x="222829" y="111954"/>
                  <a:pt x="247431" y="130027"/>
                </a:cubicBezTo>
                <a:cubicBezTo>
                  <a:pt x="248636" y="130789"/>
                  <a:pt x="250173" y="130789"/>
                  <a:pt x="251378" y="130027"/>
                </a:cubicBezTo>
                <a:lnTo>
                  <a:pt x="253543" y="129008"/>
                </a:lnTo>
                <a:cubicBezTo>
                  <a:pt x="255452" y="128752"/>
                  <a:pt x="256871" y="127114"/>
                  <a:pt x="256854" y="125188"/>
                </a:cubicBezTo>
                <a:cubicBezTo>
                  <a:pt x="255536" y="86313"/>
                  <a:pt x="249113" y="47779"/>
                  <a:pt x="237752" y="10578"/>
                </a:cubicBezTo>
                <a:cubicBezTo>
                  <a:pt x="237372" y="9435"/>
                  <a:pt x="236476" y="8538"/>
                  <a:pt x="235333" y="8158"/>
                </a:cubicBezTo>
                <a:cubicBezTo>
                  <a:pt x="224647" y="4553"/>
                  <a:pt x="213647" y="1952"/>
                  <a:pt x="202478" y="390"/>
                </a:cubicBezTo>
                <a:cubicBezTo>
                  <a:pt x="201339" y="296"/>
                  <a:pt x="200218" y="717"/>
                  <a:pt x="199422" y="1536"/>
                </a:cubicBezTo>
                <a:cubicBezTo>
                  <a:pt x="177113" y="24606"/>
                  <a:pt x="158242" y="50768"/>
                  <a:pt x="143390" y="79217"/>
                </a:cubicBezTo>
                <a:moveTo>
                  <a:pt x="265768" y="28279"/>
                </a:moveTo>
                <a:cubicBezTo>
                  <a:pt x="265428" y="26840"/>
                  <a:pt x="265979" y="25337"/>
                  <a:pt x="267169" y="24458"/>
                </a:cubicBezTo>
                <a:cubicBezTo>
                  <a:pt x="268453" y="23651"/>
                  <a:pt x="270087" y="23651"/>
                  <a:pt x="271371" y="24458"/>
                </a:cubicBezTo>
                <a:cubicBezTo>
                  <a:pt x="346955" y="70097"/>
                  <a:pt x="377549" y="164320"/>
                  <a:pt x="343194" y="245655"/>
                </a:cubicBezTo>
                <a:cubicBezTo>
                  <a:pt x="342606" y="247094"/>
                  <a:pt x="341180" y="248010"/>
                  <a:pt x="339628" y="247948"/>
                </a:cubicBezTo>
                <a:cubicBezTo>
                  <a:pt x="338057" y="247917"/>
                  <a:pt x="336677" y="246895"/>
                  <a:pt x="336190" y="245401"/>
                </a:cubicBezTo>
                <a:cubicBezTo>
                  <a:pt x="327855" y="220570"/>
                  <a:pt x="315178" y="197417"/>
                  <a:pt x="298750" y="177017"/>
                </a:cubicBezTo>
                <a:lnTo>
                  <a:pt x="298750" y="177017"/>
                </a:lnTo>
                <a:cubicBezTo>
                  <a:pt x="297615" y="175973"/>
                  <a:pt x="297350" y="174283"/>
                  <a:pt x="298114" y="172942"/>
                </a:cubicBezTo>
                <a:cubicBezTo>
                  <a:pt x="300288" y="168411"/>
                  <a:pt x="301420" y="163450"/>
                  <a:pt x="301424" y="158425"/>
                </a:cubicBezTo>
                <a:cubicBezTo>
                  <a:pt x="301438" y="145197"/>
                  <a:pt x="293577" y="133230"/>
                  <a:pt x="281431" y="127989"/>
                </a:cubicBezTo>
                <a:cubicBezTo>
                  <a:pt x="280038" y="127418"/>
                  <a:pt x="279131" y="126057"/>
                  <a:pt x="279139" y="124551"/>
                </a:cubicBezTo>
                <a:cubicBezTo>
                  <a:pt x="278600" y="92204"/>
                  <a:pt x="274326" y="60027"/>
                  <a:pt x="266405" y="28661"/>
                </a:cubicBezTo>
                <a:moveTo>
                  <a:pt x="161346" y="326901"/>
                </a:moveTo>
                <a:cubicBezTo>
                  <a:pt x="160249" y="325780"/>
                  <a:pt x="158564" y="325474"/>
                  <a:pt x="157143" y="326137"/>
                </a:cubicBezTo>
                <a:cubicBezTo>
                  <a:pt x="145902" y="331591"/>
                  <a:pt x="134122" y="335859"/>
                  <a:pt x="121996" y="338872"/>
                </a:cubicBezTo>
                <a:cubicBezTo>
                  <a:pt x="120446" y="339335"/>
                  <a:pt x="119336" y="340698"/>
                  <a:pt x="119195" y="342310"/>
                </a:cubicBezTo>
                <a:cubicBezTo>
                  <a:pt x="119156" y="343962"/>
                  <a:pt x="120183" y="345453"/>
                  <a:pt x="121742" y="346003"/>
                </a:cubicBezTo>
                <a:cubicBezTo>
                  <a:pt x="140332" y="352457"/>
                  <a:pt x="159877" y="355729"/>
                  <a:pt x="179556" y="355681"/>
                </a:cubicBezTo>
                <a:lnTo>
                  <a:pt x="184013" y="355681"/>
                </a:lnTo>
                <a:cubicBezTo>
                  <a:pt x="186049" y="355553"/>
                  <a:pt x="187595" y="353798"/>
                  <a:pt x="187466" y="351763"/>
                </a:cubicBezTo>
                <a:cubicBezTo>
                  <a:pt x="187403" y="350765"/>
                  <a:pt x="186938" y="349836"/>
                  <a:pt x="186178" y="349187"/>
                </a:cubicBezTo>
                <a:cubicBezTo>
                  <a:pt x="178410" y="342819"/>
                  <a:pt x="169878" y="335561"/>
                  <a:pt x="161346" y="327411"/>
                </a:cubicBezTo>
                <a:moveTo>
                  <a:pt x="14263" y="131555"/>
                </a:moveTo>
                <a:cubicBezTo>
                  <a:pt x="12585" y="132714"/>
                  <a:pt x="10285" y="132293"/>
                  <a:pt x="9126" y="130614"/>
                </a:cubicBezTo>
                <a:cubicBezTo>
                  <a:pt x="8467" y="129660"/>
                  <a:pt x="8295" y="128453"/>
                  <a:pt x="8660" y="127353"/>
                </a:cubicBezTo>
                <a:cubicBezTo>
                  <a:pt x="29225" y="57234"/>
                  <a:pt x="90496" y="6763"/>
                  <a:pt x="163256" y="8"/>
                </a:cubicBezTo>
                <a:cubicBezTo>
                  <a:pt x="164712" y="-88"/>
                  <a:pt x="166095" y="653"/>
                  <a:pt x="166822" y="1918"/>
                </a:cubicBezTo>
                <a:cubicBezTo>
                  <a:pt x="167661" y="3193"/>
                  <a:pt x="167661" y="4846"/>
                  <a:pt x="166822" y="6121"/>
                </a:cubicBezTo>
                <a:cubicBezTo>
                  <a:pt x="148431" y="27314"/>
                  <a:pt x="133166" y="51028"/>
                  <a:pt x="121487" y="76542"/>
                </a:cubicBezTo>
                <a:cubicBezTo>
                  <a:pt x="121263" y="77000"/>
                  <a:pt x="120840" y="77329"/>
                  <a:pt x="120341" y="77434"/>
                </a:cubicBezTo>
                <a:cubicBezTo>
                  <a:pt x="106186" y="78962"/>
                  <a:pt x="94158" y="88466"/>
                  <a:pt x="89396" y="101884"/>
                </a:cubicBezTo>
                <a:cubicBezTo>
                  <a:pt x="88995" y="103206"/>
                  <a:pt x="87841" y="104158"/>
                  <a:pt x="86467" y="104303"/>
                </a:cubicBezTo>
                <a:cubicBezTo>
                  <a:pt x="60991" y="108369"/>
                  <a:pt x="36602" y="117552"/>
                  <a:pt x="14772" y="131300"/>
                </a:cubicBezTo>
                <a:moveTo>
                  <a:pt x="283087" y="191916"/>
                </a:moveTo>
                <a:lnTo>
                  <a:pt x="283087" y="191916"/>
                </a:lnTo>
                <a:cubicBezTo>
                  <a:pt x="282204" y="190657"/>
                  <a:pt x="280592" y="190136"/>
                  <a:pt x="279139" y="190643"/>
                </a:cubicBezTo>
                <a:cubicBezTo>
                  <a:pt x="277156" y="191273"/>
                  <a:pt x="275104" y="191658"/>
                  <a:pt x="273027" y="191789"/>
                </a:cubicBezTo>
                <a:cubicBezTo>
                  <a:pt x="271393" y="192016"/>
                  <a:pt x="270073" y="193235"/>
                  <a:pt x="269716" y="194845"/>
                </a:cubicBezTo>
                <a:cubicBezTo>
                  <a:pt x="261184" y="234322"/>
                  <a:pt x="238134" y="274308"/>
                  <a:pt x="184395" y="311365"/>
                </a:cubicBezTo>
                <a:cubicBezTo>
                  <a:pt x="183439" y="311992"/>
                  <a:pt x="182828" y="313027"/>
                  <a:pt x="182740" y="314167"/>
                </a:cubicBezTo>
                <a:cubicBezTo>
                  <a:pt x="182698" y="315286"/>
                  <a:pt x="183167" y="316363"/>
                  <a:pt x="184013" y="317096"/>
                </a:cubicBezTo>
                <a:cubicBezTo>
                  <a:pt x="196539" y="328390"/>
                  <a:pt x="209721" y="338936"/>
                  <a:pt x="223490" y="348677"/>
                </a:cubicBezTo>
                <a:cubicBezTo>
                  <a:pt x="224504" y="349124"/>
                  <a:pt x="225659" y="349124"/>
                  <a:pt x="226673" y="348677"/>
                </a:cubicBezTo>
                <a:cubicBezTo>
                  <a:pt x="264992" y="338269"/>
                  <a:pt x="298738" y="315368"/>
                  <a:pt x="322564" y="283604"/>
                </a:cubicBezTo>
                <a:cubicBezTo>
                  <a:pt x="323209" y="282824"/>
                  <a:pt x="323446" y="281785"/>
                  <a:pt x="323201" y="280802"/>
                </a:cubicBezTo>
                <a:cubicBezTo>
                  <a:pt x="317403" y="248253"/>
                  <a:pt x="303669" y="217636"/>
                  <a:pt x="283214" y="191661"/>
                </a:cubicBezTo>
                <a:moveTo>
                  <a:pt x="76025" y="322699"/>
                </a:moveTo>
                <a:cubicBezTo>
                  <a:pt x="75284" y="322961"/>
                  <a:pt x="74475" y="322961"/>
                  <a:pt x="73733" y="322699"/>
                </a:cubicBezTo>
                <a:cubicBezTo>
                  <a:pt x="46108" y="302558"/>
                  <a:pt x="24813" y="274945"/>
                  <a:pt x="12353" y="243109"/>
                </a:cubicBezTo>
                <a:cubicBezTo>
                  <a:pt x="11912" y="242138"/>
                  <a:pt x="11912" y="241023"/>
                  <a:pt x="12353" y="240052"/>
                </a:cubicBezTo>
                <a:cubicBezTo>
                  <a:pt x="12884" y="239075"/>
                  <a:pt x="13813" y="238378"/>
                  <a:pt x="14900" y="238142"/>
                </a:cubicBezTo>
                <a:cubicBezTo>
                  <a:pt x="42680" y="232271"/>
                  <a:pt x="71188" y="230640"/>
                  <a:pt x="99456" y="233303"/>
                </a:cubicBezTo>
                <a:cubicBezTo>
                  <a:pt x="100981" y="233419"/>
                  <a:pt x="102262" y="234495"/>
                  <a:pt x="102640" y="235977"/>
                </a:cubicBezTo>
                <a:cubicBezTo>
                  <a:pt x="105823" y="248665"/>
                  <a:pt x="110392" y="260964"/>
                  <a:pt x="116266" y="272653"/>
                </a:cubicBezTo>
                <a:cubicBezTo>
                  <a:pt x="122341" y="284503"/>
                  <a:pt x="129823" y="295577"/>
                  <a:pt x="138551" y="305635"/>
                </a:cubicBezTo>
                <a:cubicBezTo>
                  <a:pt x="139118" y="306666"/>
                  <a:pt x="139118" y="307915"/>
                  <a:pt x="138551" y="308946"/>
                </a:cubicBezTo>
                <a:cubicBezTo>
                  <a:pt x="138297" y="310101"/>
                  <a:pt x="137486" y="311055"/>
                  <a:pt x="136386" y="311492"/>
                </a:cubicBezTo>
                <a:cubicBezTo>
                  <a:pt x="116928" y="319218"/>
                  <a:pt x="96197" y="323235"/>
                  <a:pt x="75261" y="323335"/>
                </a:cubicBezTo>
                <a:moveTo>
                  <a:pt x="92835" y="210254"/>
                </a:moveTo>
                <a:cubicBezTo>
                  <a:pt x="93917" y="210399"/>
                  <a:pt x="95005" y="210021"/>
                  <a:pt x="95764" y="209235"/>
                </a:cubicBezTo>
                <a:cubicBezTo>
                  <a:pt x="96516" y="208455"/>
                  <a:pt x="96889" y="207385"/>
                  <a:pt x="96782" y="206306"/>
                </a:cubicBezTo>
                <a:cubicBezTo>
                  <a:pt x="94619" y="186235"/>
                  <a:pt x="95650" y="165948"/>
                  <a:pt x="99839" y="146200"/>
                </a:cubicBezTo>
                <a:cubicBezTo>
                  <a:pt x="100074" y="145854"/>
                  <a:pt x="100074" y="145399"/>
                  <a:pt x="99839" y="145054"/>
                </a:cubicBezTo>
                <a:cubicBezTo>
                  <a:pt x="94841" y="141273"/>
                  <a:pt x="90895" y="136275"/>
                  <a:pt x="88378" y="130536"/>
                </a:cubicBezTo>
                <a:cubicBezTo>
                  <a:pt x="87700" y="128933"/>
                  <a:pt x="86024" y="127991"/>
                  <a:pt x="84303" y="128244"/>
                </a:cubicBezTo>
                <a:cubicBezTo>
                  <a:pt x="53100" y="133827"/>
                  <a:pt x="24202" y="148387"/>
                  <a:pt x="1147" y="170140"/>
                </a:cubicBezTo>
                <a:cubicBezTo>
                  <a:pt x="465" y="170767"/>
                  <a:pt x="54" y="171635"/>
                  <a:pt x="1" y="172560"/>
                </a:cubicBezTo>
                <a:cubicBezTo>
                  <a:pt x="1" y="174598"/>
                  <a:pt x="1" y="176508"/>
                  <a:pt x="1" y="178545"/>
                </a:cubicBezTo>
                <a:cubicBezTo>
                  <a:pt x="-30" y="190437"/>
                  <a:pt x="1165" y="202300"/>
                  <a:pt x="3566" y="213947"/>
                </a:cubicBezTo>
                <a:cubicBezTo>
                  <a:pt x="4006" y="216010"/>
                  <a:pt x="6035" y="217327"/>
                  <a:pt x="8099" y="216887"/>
                </a:cubicBezTo>
                <a:cubicBezTo>
                  <a:pt x="8116" y="216884"/>
                  <a:pt x="8133" y="216880"/>
                  <a:pt x="8151" y="216876"/>
                </a:cubicBezTo>
                <a:cubicBezTo>
                  <a:pt x="36118" y="210537"/>
                  <a:pt x="64860" y="208307"/>
                  <a:pt x="93471" y="210254"/>
                </a:cubicBezTo>
                <a:moveTo>
                  <a:pt x="164911" y="297230"/>
                </a:moveTo>
                <a:cubicBezTo>
                  <a:pt x="163408" y="298249"/>
                  <a:pt x="161379" y="297974"/>
                  <a:pt x="160200" y="296593"/>
                </a:cubicBezTo>
                <a:cubicBezTo>
                  <a:pt x="150687" y="286438"/>
                  <a:pt x="142591" y="275044"/>
                  <a:pt x="136132" y="262720"/>
                </a:cubicBezTo>
                <a:cubicBezTo>
                  <a:pt x="132970" y="256333"/>
                  <a:pt x="130247" y="249738"/>
                  <a:pt x="127982" y="242981"/>
                </a:cubicBezTo>
                <a:cubicBezTo>
                  <a:pt x="127594" y="241700"/>
                  <a:pt x="127881" y="240310"/>
                  <a:pt x="128746" y="239288"/>
                </a:cubicBezTo>
                <a:cubicBezTo>
                  <a:pt x="129626" y="238352"/>
                  <a:pt x="130918" y="237922"/>
                  <a:pt x="132184" y="238142"/>
                </a:cubicBezTo>
                <a:cubicBezTo>
                  <a:pt x="156082" y="243089"/>
                  <a:pt x="179269" y="251003"/>
                  <a:pt x="201204" y="261701"/>
                </a:cubicBezTo>
                <a:cubicBezTo>
                  <a:pt x="202319" y="262156"/>
                  <a:pt x="203100" y="263180"/>
                  <a:pt x="203242" y="264375"/>
                </a:cubicBezTo>
                <a:cubicBezTo>
                  <a:pt x="203524" y="265582"/>
                  <a:pt x="203135" y="266847"/>
                  <a:pt x="202223" y="267686"/>
                </a:cubicBezTo>
                <a:cubicBezTo>
                  <a:pt x="190332" y="278205"/>
                  <a:pt x="177877" y="288068"/>
                  <a:pt x="164911" y="297230"/>
                </a:cubicBezTo>
                <a:moveTo>
                  <a:pt x="246539" y="188478"/>
                </a:moveTo>
                <a:cubicBezTo>
                  <a:pt x="246775" y="187148"/>
                  <a:pt x="246291" y="185792"/>
                  <a:pt x="245266" y="184912"/>
                </a:cubicBezTo>
                <a:cubicBezTo>
                  <a:pt x="237924" y="178504"/>
                  <a:pt x="233778" y="169187"/>
                  <a:pt x="233932" y="159444"/>
                </a:cubicBezTo>
                <a:cubicBezTo>
                  <a:pt x="233929" y="156561"/>
                  <a:pt x="234315" y="153691"/>
                  <a:pt x="235078" y="150911"/>
                </a:cubicBezTo>
                <a:cubicBezTo>
                  <a:pt x="235542" y="149459"/>
                  <a:pt x="235030" y="147872"/>
                  <a:pt x="233805" y="146964"/>
                </a:cubicBezTo>
                <a:cubicBezTo>
                  <a:pt x="213192" y="132060"/>
                  <a:pt x="188667" y="123516"/>
                  <a:pt x="163256" y="122386"/>
                </a:cubicBezTo>
                <a:lnTo>
                  <a:pt x="162110" y="122386"/>
                </a:lnTo>
                <a:cubicBezTo>
                  <a:pt x="160318" y="122195"/>
                  <a:pt x="158649" y="123325"/>
                  <a:pt x="158162" y="125061"/>
                </a:cubicBezTo>
                <a:cubicBezTo>
                  <a:pt x="153669" y="141051"/>
                  <a:pt x="139115" y="152122"/>
                  <a:pt x="122506" y="152185"/>
                </a:cubicBezTo>
                <a:cubicBezTo>
                  <a:pt x="122264" y="152070"/>
                  <a:pt x="121983" y="152070"/>
                  <a:pt x="121742" y="152185"/>
                </a:cubicBezTo>
                <a:cubicBezTo>
                  <a:pt x="118286" y="171139"/>
                  <a:pt x="117813" y="190517"/>
                  <a:pt x="120341" y="209617"/>
                </a:cubicBezTo>
                <a:cubicBezTo>
                  <a:pt x="120666" y="211221"/>
                  <a:pt x="121920" y="212475"/>
                  <a:pt x="123525" y="212801"/>
                </a:cubicBezTo>
                <a:cubicBezTo>
                  <a:pt x="156493" y="218195"/>
                  <a:pt x="188390" y="228813"/>
                  <a:pt x="218014" y="244255"/>
                </a:cubicBezTo>
                <a:cubicBezTo>
                  <a:pt x="219686" y="245020"/>
                  <a:pt x="221666" y="244485"/>
                  <a:pt x="222726" y="242981"/>
                </a:cubicBezTo>
                <a:cubicBezTo>
                  <a:pt x="234331" y="226319"/>
                  <a:pt x="242432" y="207473"/>
                  <a:pt x="246539" y="18758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3253743" y="1562207"/>
            <a:ext cx="5354798" cy="281241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Open our Miro Board and add your team’s name to one of the boxes for task 1.</a:t>
            </a:r>
            <a:endParaRPr dirty="0"/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2. Find a video online that represents your topic.</a:t>
            </a:r>
            <a:endParaRPr dirty="0"/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3. Post your link on the Miro Board.</a:t>
            </a:r>
            <a:endParaRPr dirty="0"/>
          </a:p>
          <a:p>
            <a:pPr marL="3429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6" descr="Youtube, Iphone, Smartphone, Handy, Mobiltelef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176" y="2124412"/>
            <a:ext cx="2406777" cy="16045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D84AD3F-DB9E-44D1-8D1C-CC06028C8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6" y="4254733"/>
            <a:ext cx="965200" cy="44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3F5D5C-92BA-4D87-A025-3BABD59CC4F0}"/>
              </a:ext>
            </a:extLst>
          </p:cNvPr>
          <p:cNvSpPr txBox="1"/>
          <p:nvPr/>
        </p:nvSpPr>
        <p:spPr>
          <a:xfrm>
            <a:off x="7510272" y="268439"/>
            <a:ext cx="1410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LK muss den  </a:t>
            </a:r>
            <a:r>
              <a:rPr lang="en-US" b="1" dirty="0" err="1">
                <a:solidFill>
                  <a:srgbClr val="FF0000"/>
                </a:solidFill>
              </a:rPr>
              <a:t>individuellen</a:t>
            </a:r>
            <a:r>
              <a:rPr lang="en-US" b="1" dirty="0">
                <a:solidFill>
                  <a:srgbClr val="FF0000"/>
                </a:solidFill>
              </a:rPr>
              <a:t> Miro Link/ QR Code </a:t>
            </a:r>
            <a:r>
              <a:rPr lang="en-US" b="1" dirty="0" err="1">
                <a:solidFill>
                  <a:srgbClr val="FF0000"/>
                </a:solidFill>
              </a:rPr>
              <a:t>hier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einf</a:t>
            </a:r>
            <a:r>
              <a:rPr lang="de-DE" b="1" dirty="0">
                <a:solidFill>
                  <a:srgbClr val="FF0000"/>
                </a:solidFill>
              </a:rPr>
              <a:t>ügen!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839</Words>
  <Application>Microsoft Office PowerPoint</Application>
  <PresentationFormat>On-screen Show (16:9)</PresentationFormat>
  <Paragraphs>132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Noto Sans Symbols</vt:lpstr>
      <vt:lpstr>Verdana</vt:lpstr>
      <vt:lpstr>Goethe Institut</vt:lpstr>
      <vt:lpstr>AFTERSCHOOL  PROGRAM:  BE BEUYS</vt:lpstr>
      <vt:lpstr>Welcome to Session 4  </vt:lpstr>
      <vt:lpstr>Willkommen zu Sitzung 4  </vt:lpstr>
      <vt:lpstr>GOALS FOR TODAY    You find a video that represents your topic.   You argue why others should care for your project.   You write a slogan that communicates   the message of your topic.   </vt:lpstr>
      <vt:lpstr>PROGRAM OVERVIEW     1 MIN     FIND OUT WHERE WE ARE IN OUR PROGRAM.</vt:lpstr>
      <vt:lpstr>AGENDA     </vt:lpstr>
      <vt:lpstr>WARM-UP: SPEED DATING                                                     </vt:lpstr>
      <vt:lpstr>SPEED DATING     </vt:lpstr>
      <vt:lpstr>GROUP TASK I: VIDEO SEARCH                                                 </vt:lpstr>
      <vt:lpstr>GROUP TASK I: VIDEO SEARCH                                                 </vt:lpstr>
      <vt:lpstr>GRUPPENAUFGABE I: VIDEO SUCHE                                                 </vt:lpstr>
      <vt:lpstr>GROUP TASK II: SLOGAN WRITING                                                 </vt:lpstr>
      <vt:lpstr>INTRODUCTION TO THE AWARD SYSTEM    THE DIFFERENT BADGES                                             </vt:lpstr>
      <vt:lpstr>INTRODUCTION TO THE AWARD SYSTEM    INSTRUCTIONS                                            </vt:lpstr>
      <vt:lpstr>VOTING                                                 </vt:lpstr>
      <vt:lpstr>GOALS FOR TODAY    You found a video that represents your topic.   You argued why others should care for your project.   You wrote a slogan that communicates   the message of your topic.   </vt:lpstr>
      <vt:lpstr>REFLECTION      4 MIN   REFLECT ON THE QUESTION.</vt:lpstr>
      <vt:lpstr>PREVIEW: SESSION 5     </vt:lpstr>
      <vt:lpstr>SEE YOU NEXT WEEK! </vt:lpstr>
      <vt:lpstr> SCHEIDEMANN, R. (1973, OCTOBER 20). JOSEPH BEUYS IN A LOG-BOAT.[PHOTOGRAPH]. ČTK/DPA, DÜSSELDORF.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Spitz, Sarah</dc:creator>
  <cp:lastModifiedBy>Stefanie Singh</cp:lastModifiedBy>
  <cp:revision>1</cp:revision>
  <dcterms:created xsi:type="dcterms:W3CDTF">2021-07-27T20:09:43Z</dcterms:created>
  <dcterms:modified xsi:type="dcterms:W3CDTF">2022-03-11T19:33:50Z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