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HwDu5es1peg4tpv2TJKb/8IwI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A408C-03B7-4A34-8C78-F8A3426EC1EB}" v="4" dt="2022-03-11T19:52:08.257"/>
  </p1510:revLst>
</p1510:revInfo>
</file>

<file path=ppt/tableStyles.xml><?xml version="1.0" encoding="utf-8"?>
<a:tblStyleLst xmlns:a="http://schemas.openxmlformats.org/drawingml/2006/main" def="{CCFC2116-2C9B-4048-BC0E-2361A8F1F255}">
  <a:tblStyle styleId="{CCFC2116-2C9B-4048-BC0E-2361A8F1F255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 b="off" i="off"/>
      <a:tcStyle>
        <a:tcBdr/>
        <a:fill>
          <a:solidFill>
            <a:srgbClr val="DFEB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B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3D7A408C-03B7-4A34-8C78-F8A3426EC1EB}"/>
    <pc:docChg chg="undo custSel addSld modSld sldOrd">
      <pc:chgData name="Stefanie Singh" userId="01e5399a2eca0ac8" providerId="LiveId" clId="{3D7A408C-03B7-4A34-8C78-F8A3426EC1EB}" dt="2022-03-11T19:52:12.547" v="185" actId="1076"/>
      <pc:docMkLst>
        <pc:docMk/>
      </pc:docMkLst>
      <pc:sldChg chg="modSp mod">
        <pc:chgData name="Stefanie Singh" userId="01e5399a2eca0ac8" providerId="LiveId" clId="{3D7A408C-03B7-4A34-8C78-F8A3426EC1EB}" dt="2021-11-20T01:12:16.997" v="1" actId="1076"/>
        <pc:sldMkLst>
          <pc:docMk/>
          <pc:sldMk cId="0" sldId="259"/>
        </pc:sldMkLst>
        <pc:spChg chg="mod">
          <ac:chgData name="Stefanie Singh" userId="01e5399a2eca0ac8" providerId="LiveId" clId="{3D7A408C-03B7-4A34-8C78-F8A3426EC1EB}" dt="2021-11-20T01:11:54.373" v="0" actId="255"/>
          <ac:spMkLst>
            <pc:docMk/>
            <pc:sldMk cId="0" sldId="259"/>
            <ac:spMk id="215" creationId="{00000000-0000-0000-0000-000000000000}"/>
          </ac:spMkLst>
        </pc:spChg>
        <pc:picChg chg="mod">
          <ac:chgData name="Stefanie Singh" userId="01e5399a2eca0ac8" providerId="LiveId" clId="{3D7A408C-03B7-4A34-8C78-F8A3426EC1EB}" dt="2021-11-20T01:12:16.997" v="1" actId="1076"/>
          <ac:picMkLst>
            <pc:docMk/>
            <pc:sldMk cId="0" sldId="259"/>
            <ac:picMk id="221" creationId="{00000000-0000-0000-0000-000000000000}"/>
          </ac:picMkLst>
        </pc:picChg>
      </pc:sldChg>
      <pc:sldChg chg="modSp mod">
        <pc:chgData name="Stefanie Singh" userId="01e5399a2eca0ac8" providerId="LiveId" clId="{3D7A408C-03B7-4A34-8C78-F8A3426EC1EB}" dt="2021-11-20T01:12:45.017" v="21" actId="20577"/>
        <pc:sldMkLst>
          <pc:docMk/>
          <pc:sldMk cId="0" sldId="260"/>
        </pc:sldMkLst>
        <pc:graphicFrameChg chg="modGraphic">
          <ac:chgData name="Stefanie Singh" userId="01e5399a2eca0ac8" providerId="LiveId" clId="{3D7A408C-03B7-4A34-8C78-F8A3426EC1EB}" dt="2021-11-20T01:12:45.017" v="21" actId="20577"/>
          <ac:graphicFrameMkLst>
            <pc:docMk/>
            <pc:sldMk cId="0" sldId="260"/>
            <ac:graphicFrameMk id="229" creationId="{00000000-0000-0000-0000-000000000000}"/>
          </ac:graphicFrameMkLst>
        </pc:graphicFrameChg>
      </pc:sldChg>
      <pc:sldChg chg="modSp mod">
        <pc:chgData name="Stefanie Singh" userId="01e5399a2eca0ac8" providerId="LiveId" clId="{3D7A408C-03B7-4A34-8C78-F8A3426EC1EB}" dt="2021-11-20T01:14:18.576" v="48" actId="1076"/>
        <pc:sldMkLst>
          <pc:docMk/>
          <pc:sldMk cId="0" sldId="261"/>
        </pc:sldMkLst>
        <pc:spChg chg="mod">
          <ac:chgData name="Stefanie Singh" userId="01e5399a2eca0ac8" providerId="LiveId" clId="{3D7A408C-03B7-4A34-8C78-F8A3426EC1EB}" dt="2021-11-20T01:14:18.576" v="48" actId="1076"/>
          <ac:spMkLst>
            <pc:docMk/>
            <pc:sldMk cId="0" sldId="261"/>
            <ac:spMk id="267" creationId="{00000000-0000-0000-0000-000000000000}"/>
          </ac:spMkLst>
        </pc:spChg>
      </pc:sldChg>
      <pc:sldChg chg="ord">
        <pc:chgData name="Stefanie Singh" userId="01e5399a2eca0ac8" providerId="LiveId" clId="{3D7A408C-03B7-4A34-8C78-F8A3426EC1EB}" dt="2021-11-20T01:14:12.442" v="47"/>
        <pc:sldMkLst>
          <pc:docMk/>
          <pc:sldMk cId="0" sldId="263"/>
        </pc:sldMkLst>
      </pc:sldChg>
      <pc:sldChg chg="modSp mod">
        <pc:chgData name="Stefanie Singh" userId="01e5399a2eca0ac8" providerId="LiveId" clId="{3D7A408C-03B7-4A34-8C78-F8A3426EC1EB}" dt="2021-11-20T01:16:48.890" v="78" actId="1076"/>
        <pc:sldMkLst>
          <pc:docMk/>
          <pc:sldMk cId="0" sldId="265"/>
        </pc:sldMkLst>
        <pc:picChg chg="mod">
          <ac:chgData name="Stefanie Singh" userId="01e5399a2eca0ac8" providerId="LiveId" clId="{3D7A408C-03B7-4A34-8C78-F8A3426EC1EB}" dt="2021-11-20T01:16:26.391" v="75" actId="1076"/>
          <ac:picMkLst>
            <pc:docMk/>
            <pc:sldMk cId="0" sldId="265"/>
            <ac:picMk id="347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5:21.080" v="63" actId="1076"/>
          <ac:picMkLst>
            <pc:docMk/>
            <pc:sldMk cId="0" sldId="265"/>
            <ac:picMk id="348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18.924" v="74" actId="1076"/>
          <ac:picMkLst>
            <pc:docMk/>
            <pc:sldMk cId="0" sldId="265"/>
            <ac:picMk id="349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10.683" v="71" actId="1076"/>
          <ac:picMkLst>
            <pc:docMk/>
            <pc:sldMk cId="0" sldId="265"/>
            <ac:picMk id="350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33.773" v="76" actId="14100"/>
          <ac:picMkLst>
            <pc:docMk/>
            <pc:sldMk cId="0" sldId="265"/>
            <ac:picMk id="351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48.890" v="78" actId="1076"/>
          <ac:picMkLst>
            <pc:docMk/>
            <pc:sldMk cId="0" sldId="265"/>
            <ac:picMk id="352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42.409" v="77" actId="1076"/>
          <ac:picMkLst>
            <pc:docMk/>
            <pc:sldMk cId="0" sldId="265"/>
            <ac:picMk id="353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6:06.202" v="69" actId="1076"/>
          <ac:picMkLst>
            <pc:docMk/>
            <pc:sldMk cId="0" sldId="265"/>
            <ac:picMk id="354" creationId="{00000000-0000-0000-0000-000000000000}"/>
          </ac:picMkLst>
        </pc:picChg>
      </pc:sldChg>
      <pc:sldChg chg="modSp mod">
        <pc:chgData name="Stefanie Singh" userId="01e5399a2eca0ac8" providerId="LiveId" clId="{3D7A408C-03B7-4A34-8C78-F8A3426EC1EB}" dt="2021-11-20T01:19:39.843" v="125" actId="1076"/>
        <pc:sldMkLst>
          <pc:docMk/>
          <pc:sldMk cId="0" sldId="266"/>
        </pc:sldMkLst>
        <pc:picChg chg="mod">
          <ac:chgData name="Stefanie Singh" userId="01e5399a2eca0ac8" providerId="LiveId" clId="{3D7A408C-03B7-4A34-8C78-F8A3426EC1EB}" dt="2021-11-20T01:19:34.613" v="124" actId="1076"/>
          <ac:picMkLst>
            <pc:docMk/>
            <pc:sldMk cId="0" sldId="266"/>
            <ac:picMk id="366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8:42.245" v="113" actId="1076"/>
          <ac:picMkLst>
            <pc:docMk/>
            <pc:sldMk cId="0" sldId="266"/>
            <ac:picMk id="367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9:39.843" v="125" actId="1076"/>
          <ac:picMkLst>
            <pc:docMk/>
            <pc:sldMk cId="0" sldId="266"/>
            <ac:picMk id="368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7:28.915" v="92" actId="1076"/>
          <ac:picMkLst>
            <pc:docMk/>
            <pc:sldMk cId="0" sldId="266"/>
            <ac:picMk id="369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7:37.826" v="95" actId="1076"/>
          <ac:picMkLst>
            <pc:docMk/>
            <pc:sldMk cId="0" sldId="266"/>
            <ac:picMk id="370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8:16.285" v="106" actId="1076"/>
          <ac:picMkLst>
            <pc:docMk/>
            <pc:sldMk cId="0" sldId="266"/>
            <ac:picMk id="371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8:28.197" v="110" actId="1076"/>
          <ac:picMkLst>
            <pc:docMk/>
            <pc:sldMk cId="0" sldId="266"/>
            <ac:picMk id="372" creationId="{00000000-0000-0000-0000-000000000000}"/>
          </ac:picMkLst>
        </pc:picChg>
        <pc:picChg chg="mod">
          <ac:chgData name="Stefanie Singh" userId="01e5399a2eca0ac8" providerId="LiveId" clId="{3D7A408C-03B7-4A34-8C78-F8A3426EC1EB}" dt="2021-11-20T01:18:13.849" v="105" actId="1076"/>
          <ac:picMkLst>
            <pc:docMk/>
            <pc:sldMk cId="0" sldId="266"/>
            <ac:picMk id="373" creationId="{00000000-0000-0000-0000-000000000000}"/>
          </ac:picMkLst>
        </pc:picChg>
      </pc:sldChg>
      <pc:sldChg chg="modSp mod">
        <pc:chgData name="Stefanie Singh" userId="01e5399a2eca0ac8" providerId="LiveId" clId="{3D7A408C-03B7-4A34-8C78-F8A3426EC1EB}" dt="2021-11-20T01:24:09.865" v="126" actId="1076"/>
        <pc:sldMkLst>
          <pc:docMk/>
          <pc:sldMk cId="0" sldId="267"/>
        </pc:sldMkLst>
        <pc:picChg chg="mod">
          <ac:chgData name="Stefanie Singh" userId="01e5399a2eca0ac8" providerId="LiveId" clId="{3D7A408C-03B7-4A34-8C78-F8A3426EC1EB}" dt="2021-11-20T01:24:09.865" v="126" actId="1076"/>
          <ac:picMkLst>
            <pc:docMk/>
            <pc:sldMk cId="0" sldId="267"/>
            <ac:picMk id="385" creationId="{00000000-0000-0000-0000-000000000000}"/>
          </ac:picMkLst>
        </pc:picChg>
      </pc:sldChg>
      <pc:sldChg chg="modSp mod">
        <pc:chgData name="Stefanie Singh" userId="01e5399a2eca0ac8" providerId="LiveId" clId="{3D7A408C-03B7-4A34-8C78-F8A3426EC1EB}" dt="2021-11-20T01:26:45.014" v="140" actId="14100"/>
        <pc:sldMkLst>
          <pc:docMk/>
          <pc:sldMk cId="0" sldId="268"/>
        </pc:sldMkLst>
        <pc:spChg chg="mod">
          <ac:chgData name="Stefanie Singh" userId="01e5399a2eca0ac8" providerId="LiveId" clId="{3D7A408C-03B7-4A34-8C78-F8A3426EC1EB}" dt="2021-11-20T01:26:45.014" v="140" actId="14100"/>
          <ac:spMkLst>
            <pc:docMk/>
            <pc:sldMk cId="0" sldId="268"/>
            <ac:spMk id="395" creationId="{00000000-0000-0000-0000-000000000000}"/>
          </ac:spMkLst>
        </pc:spChg>
      </pc:sldChg>
      <pc:sldChg chg="addSp modSp mod">
        <pc:chgData name="Stefanie Singh" userId="01e5399a2eca0ac8" providerId="LiveId" clId="{3D7A408C-03B7-4A34-8C78-F8A3426EC1EB}" dt="2021-11-20T01:27:16.845" v="148" actId="14100"/>
        <pc:sldMkLst>
          <pc:docMk/>
          <pc:sldMk cId="0" sldId="270"/>
        </pc:sldMkLst>
        <pc:spChg chg="add mod">
          <ac:chgData name="Stefanie Singh" userId="01e5399a2eca0ac8" providerId="LiveId" clId="{3D7A408C-03B7-4A34-8C78-F8A3426EC1EB}" dt="2021-11-20T01:27:16.845" v="148" actId="14100"/>
          <ac:spMkLst>
            <pc:docMk/>
            <pc:sldMk cId="0" sldId="270"/>
            <ac:spMk id="2" creationId="{CE130472-B1F3-423A-8F3A-160FB76804FB}"/>
          </ac:spMkLst>
        </pc:spChg>
        <pc:spChg chg="mod">
          <ac:chgData name="Stefanie Singh" userId="01e5399a2eca0ac8" providerId="LiveId" clId="{3D7A408C-03B7-4A34-8C78-F8A3426EC1EB}" dt="2021-11-20T01:26:56.590" v="143"/>
          <ac:spMkLst>
            <pc:docMk/>
            <pc:sldMk cId="0" sldId="270"/>
            <ac:spMk id="428" creationId="{00000000-0000-0000-0000-000000000000}"/>
          </ac:spMkLst>
        </pc:spChg>
        <pc:spChg chg="mod">
          <ac:chgData name="Stefanie Singh" userId="01e5399a2eca0ac8" providerId="LiveId" clId="{3D7A408C-03B7-4A34-8C78-F8A3426EC1EB}" dt="2021-11-20T01:24:27.703" v="128" actId="20577"/>
          <ac:spMkLst>
            <pc:docMk/>
            <pc:sldMk cId="0" sldId="270"/>
            <ac:spMk id="438" creationId="{00000000-0000-0000-0000-000000000000}"/>
          </ac:spMkLst>
        </pc:spChg>
        <pc:picChg chg="add mod">
          <ac:chgData name="Stefanie Singh" userId="01e5399a2eca0ac8" providerId="LiveId" clId="{3D7A408C-03B7-4A34-8C78-F8A3426EC1EB}" dt="2021-11-20T01:26:53.025" v="141" actId="1076"/>
          <ac:picMkLst>
            <pc:docMk/>
            <pc:sldMk cId="0" sldId="270"/>
            <ac:picMk id="16" creationId="{E501292C-F10D-40A5-9BAC-F6A141F0586B}"/>
          </ac:picMkLst>
        </pc:picChg>
      </pc:sldChg>
      <pc:sldChg chg="addSp modSp mod">
        <pc:chgData name="Stefanie Singh" userId="01e5399a2eca0ac8" providerId="LiveId" clId="{3D7A408C-03B7-4A34-8C78-F8A3426EC1EB}" dt="2021-11-20T01:25:24.146" v="137" actId="1076"/>
        <pc:sldMkLst>
          <pc:docMk/>
          <pc:sldMk cId="0" sldId="271"/>
        </pc:sldMkLst>
        <pc:picChg chg="add mod">
          <ac:chgData name="Stefanie Singh" userId="01e5399a2eca0ac8" providerId="LiveId" clId="{3D7A408C-03B7-4A34-8C78-F8A3426EC1EB}" dt="2021-11-20T01:25:24.146" v="137" actId="1076"/>
          <ac:picMkLst>
            <pc:docMk/>
            <pc:sldMk cId="0" sldId="271"/>
            <ac:picMk id="12" creationId="{7044610E-9340-47D1-A61F-3AC920349D6A}"/>
          </ac:picMkLst>
        </pc:picChg>
      </pc:sldChg>
      <pc:sldChg chg="modSp mod">
        <pc:chgData name="Stefanie Singh" userId="01e5399a2eca0ac8" providerId="LiveId" clId="{3D7A408C-03B7-4A34-8C78-F8A3426EC1EB}" dt="2021-11-20T01:53:38.152" v="154" actId="20577"/>
        <pc:sldMkLst>
          <pc:docMk/>
          <pc:sldMk cId="0" sldId="272"/>
        </pc:sldMkLst>
        <pc:spChg chg="mod">
          <ac:chgData name="Stefanie Singh" userId="01e5399a2eca0ac8" providerId="LiveId" clId="{3D7A408C-03B7-4A34-8C78-F8A3426EC1EB}" dt="2021-11-20T01:53:38.152" v="154" actId="20577"/>
          <ac:spMkLst>
            <pc:docMk/>
            <pc:sldMk cId="0" sldId="272"/>
            <ac:spMk id="457" creationId="{00000000-0000-0000-0000-000000000000}"/>
          </ac:spMkLst>
        </pc:spChg>
      </pc:sldChg>
      <pc:sldChg chg="modSp mod">
        <pc:chgData name="Stefanie Singh" userId="01e5399a2eca0ac8" providerId="LiveId" clId="{3D7A408C-03B7-4A34-8C78-F8A3426EC1EB}" dt="2022-02-24T14:50:02.213" v="183" actId="20577"/>
        <pc:sldMkLst>
          <pc:docMk/>
          <pc:sldMk cId="0" sldId="273"/>
        </pc:sldMkLst>
        <pc:spChg chg="mod">
          <ac:chgData name="Stefanie Singh" userId="01e5399a2eca0ac8" providerId="LiveId" clId="{3D7A408C-03B7-4A34-8C78-F8A3426EC1EB}" dt="2021-11-20T01:13:45.047" v="45" actId="20577"/>
          <ac:spMkLst>
            <pc:docMk/>
            <pc:sldMk cId="0" sldId="273"/>
            <ac:spMk id="471" creationId="{00000000-0000-0000-0000-000000000000}"/>
          </ac:spMkLst>
        </pc:spChg>
        <pc:spChg chg="mod">
          <ac:chgData name="Stefanie Singh" userId="01e5399a2eca0ac8" providerId="LiveId" clId="{3D7A408C-03B7-4A34-8C78-F8A3426EC1EB}" dt="2022-02-24T14:50:02.213" v="183" actId="20577"/>
          <ac:spMkLst>
            <pc:docMk/>
            <pc:sldMk cId="0" sldId="273"/>
            <ac:spMk id="475" creationId="{00000000-0000-0000-0000-000000000000}"/>
          </ac:spMkLst>
        </pc:spChg>
      </pc:sldChg>
      <pc:sldChg chg="modSp add mod">
        <pc:chgData name="Stefanie Singh" userId="01e5399a2eca0ac8" providerId="LiveId" clId="{3D7A408C-03B7-4A34-8C78-F8A3426EC1EB}" dt="2022-03-11T19:52:12.547" v="185" actId="1076"/>
        <pc:sldMkLst>
          <pc:docMk/>
          <pc:sldMk cId="0" sldId="276"/>
        </pc:sldMkLst>
        <pc:spChg chg="mod">
          <ac:chgData name="Stefanie Singh" userId="01e5399a2eca0ac8" providerId="LiveId" clId="{3D7A408C-03B7-4A34-8C78-F8A3426EC1EB}" dt="2022-03-11T19:52:12.547" v="185" actId="1076"/>
          <ac:spMkLst>
            <pc:docMk/>
            <pc:sldMk cId="0" sldId="276"/>
            <ac:spMk id="15" creationId="{68C897FD-3C91-4467-BDD4-6DBEAE1AAC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b4c85bfd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cb4c85bf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fa2aa0c7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fa2aa0c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117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6 -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19" name="Google Shape;319;p7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MEIN LIEBLINGSOBJEKT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61650" y="633991"/>
            <a:ext cx="54896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PRÄSENTIERE DAS LIEBLINGSOBJEKT VON EINER PARTNERIN/ EINEM PARTNER.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3766419" y="1956152"/>
            <a:ext cx="4565539" cy="1944970"/>
          </a:xfrm>
          <a:prstGeom prst="wedgeEllipseCallout">
            <a:avLst>
              <a:gd name="adj1" fmla="val -21666"/>
              <a:gd name="adj2" fmla="val 43922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Das Lieblingsobjekt von ...ist....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5" name="Google Shape;325;p7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558209" y="945221"/>
            <a:ext cx="292618" cy="231261"/>
          </a:xfrm>
          <a:custGeom>
            <a:avLst/>
            <a:gdLst/>
            <a:ahLst/>
            <a:cxnLst/>
            <a:rect l="l" t="t" r="r" b="b"/>
            <a:pathLst>
              <a:path w="356564" h="356564" extrusionOk="0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b4c85bfda_0_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41" name="Google Shape;341;gcb4c85bfda_0_9"/>
          <p:cNvSpPr txBox="1">
            <a:spLocks noGrp="1"/>
          </p:cNvSpPr>
          <p:nvPr>
            <p:ph type="title"/>
          </p:nvPr>
        </p:nvSpPr>
        <p:spPr>
          <a:xfrm>
            <a:off x="223936" y="147593"/>
            <a:ext cx="8920064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   OBJECTS AND MATERIALS</a:t>
            </a:r>
            <a:br>
              <a:rPr lang="de-DE"/>
            </a:br>
            <a:r>
              <a:rPr lang="de-DE"/>
              <a:t>  </a:t>
            </a:r>
            <a:br>
              <a:rPr lang="de-DE"/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42" name="Google Shape;342;gcb4c85bfda_0_9"/>
          <p:cNvSpPr/>
          <p:nvPr/>
        </p:nvSpPr>
        <p:spPr>
          <a:xfrm>
            <a:off x="761650" y="633991"/>
            <a:ext cx="66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IDENTIFY THE OBJECTS  AND MATERIALS ON THE PICTURES.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gcb4c85bfda_0_9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gcb4c85bfda_0_9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cb4c85bfda_0_9"/>
          <p:cNvSpPr txBox="1"/>
          <p:nvPr/>
        </p:nvSpPr>
        <p:spPr>
          <a:xfrm>
            <a:off x="5894316" y="2680773"/>
            <a:ext cx="9636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cb4c85bfda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4" y="895286"/>
            <a:ext cx="321286" cy="3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cb4c85bfda_0_9" descr="Knochen, Tier, Verwesung, Skelett, Natur, Unheimli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334" y="1429770"/>
            <a:ext cx="1549638" cy="117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" name="Google Shape;348;gcb4c85bfda_0_9" descr="Honig, Wild, Biene, Natur, Braune Bi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052" y="3100758"/>
            <a:ext cx="1549637" cy="116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9" name="Google Shape;349;gcb4c85bfda_0_9" descr="Gefühlt, Material, Textur, Textil, Stof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7354" y="1437383"/>
            <a:ext cx="1524478" cy="11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0" name="Google Shape;350;gcb4c85bfda_0_9" descr="Gold, Barren, Schatz, Goldbarren, Reicht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5228" y="3111659"/>
            <a:ext cx="1549637" cy="114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1" name="Google Shape;351;gcb4c85bfda_0_9" descr="Kupfer, Altmetall, Schrott, Entsorgung, Recyc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17404" y="3121190"/>
            <a:ext cx="1549638" cy="114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2" name="Google Shape;352;gcb4c85bfda_0_9" descr="Ziegenhaar, Pelz, Tier, Textur, Natur, Teppi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19346" y="1483085"/>
            <a:ext cx="1524478" cy="113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3" name="Google Shape;353;gcb4c85bfda_0_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52156" y="1451659"/>
            <a:ext cx="1524479" cy="11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4" name="Google Shape;354;gcb4c85bfda_0_9" descr="Butter, Fett, Mess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76158" y="3070733"/>
            <a:ext cx="1524478" cy="115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60" name="Google Shape;360;p8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OBJEKTE UND MATERIALIEN</a:t>
            </a:r>
            <a:br>
              <a:rPr lang="de-DE"/>
            </a:br>
            <a:r>
              <a:rPr lang="de-DE"/>
              <a:t>  </a:t>
            </a:r>
            <a:br>
              <a:rPr lang="de-DE"/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761649" y="633991"/>
            <a:ext cx="754734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 MIN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IDENTIFIZIERT DIE OBJEKTE UND MATERIALIEN AUF DEN FOTOS.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de-DE" sz="1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5894316" y="2680773"/>
            <a:ext cx="9636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4" y="895286"/>
            <a:ext cx="321286" cy="3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 descr="Knochen, Tier, Verwesung, Skelett, Natur, Unheimli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4" y="1507587"/>
            <a:ext cx="1549638" cy="119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7" name="Google Shape;367;p8" descr="Honig, Wild, Biene, Natur, Braune Bi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145" y="3080944"/>
            <a:ext cx="1549637" cy="1167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" name="Google Shape;368;p8" descr="Gefühlt, Material, Textur, Textil, Stof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3749" y="1489364"/>
            <a:ext cx="1524478" cy="11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9" name="Google Shape;369;p8" descr="Gold, Barren, Schatz, Goldbarren, Reicht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3749" y="3119269"/>
            <a:ext cx="1549637" cy="114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0" name="Google Shape;370;p8" descr="Kupfer, Altmetall, Schrott, Entsorgung, Recyc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70353" y="3134263"/>
            <a:ext cx="1549638" cy="113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1" name="Google Shape;371;p8" descr="Ziegenhaar, Pelz, Tier, Textur, Natur, Teppi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65344" y="1449257"/>
            <a:ext cx="1524478" cy="114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2" name="Google Shape;37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46543" y="1489364"/>
            <a:ext cx="1549637" cy="11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3" name="Google Shape;373;p8" descr="Butter, Fett, Mess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40186" y="3121803"/>
            <a:ext cx="1549636" cy="113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4" name="Google Shape;374;p8"/>
          <p:cNvSpPr/>
          <p:nvPr/>
        </p:nvSpPr>
        <p:spPr>
          <a:xfrm>
            <a:off x="8085855" y="706960"/>
            <a:ext cx="934384" cy="782404"/>
          </a:xfrm>
          <a:prstGeom prst="hear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title"/>
          </p:nvPr>
        </p:nvSpPr>
        <p:spPr>
          <a:xfrm>
            <a:off x="274862" y="197002"/>
            <a:ext cx="87228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DISCUSSION: OBJECTS AND MATERIALS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81" name="Google Shape;381;p50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6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LOOK AGAIN AT THE PICTURES AND DISCUSS THE QUESTIONS.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50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p50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4" name="Google Shape;384;p50"/>
          <p:cNvSpPr/>
          <p:nvPr/>
        </p:nvSpPr>
        <p:spPr>
          <a:xfrm>
            <a:off x="4086225" y="1742024"/>
            <a:ext cx="4911600" cy="3107100"/>
          </a:xfrm>
          <a:prstGeom prst="wedgeEllipseCallout">
            <a:avLst>
              <a:gd name="adj1" fmla="val -36772"/>
              <a:gd name="adj2" fmla="val 49521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What is your opinion on the choice of these objects/ materials for art?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Why did Beuys choose these objects/ materials?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763" y="2109018"/>
            <a:ext cx="3484618" cy="194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91" name="Google Shape;391;p9"/>
          <p:cNvSpPr txBox="1">
            <a:spLocks noGrp="1"/>
          </p:cNvSpPr>
          <p:nvPr>
            <p:ph type="title"/>
          </p:nvPr>
        </p:nvSpPr>
        <p:spPr>
          <a:xfrm>
            <a:off x="384937" y="254585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INPUT: THE CHOICE OF MATERIALS 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400">
              <a:solidFill>
                <a:schemeClr val="dk2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711350" y="808692"/>
            <a:ext cx="577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READ THE TEXT AND DISCUSS THE QUESTION.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3753937" y="1191022"/>
            <a:ext cx="5249100" cy="3672000"/>
          </a:xfrm>
          <a:prstGeom prst="wedgeEllipseCallout">
            <a:avLst>
              <a:gd name="adj1" fmla="val -38044"/>
              <a:gd name="adj2" fmla="val 5147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In which ways do you think materials and objects can influence the viewer</a:t>
            </a:r>
            <a:r>
              <a:rPr lang="de-DE" sz="16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How did these objects/ materials convey Beuys’ social and political messages?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Can you think of any other artists that used non-traditional  materials for their art?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297875" y="1496300"/>
            <a:ext cx="3285900" cy="3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 txBox="1"/>
          <p:nvPr/>
        </p:nvSpPr>
        <p:spPr>
          <a:xfrm>
            <a:off x="297875" y="1653500"/>
            <a:ext cx="3369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Materials and objects </a:t>
            </a:r>
            <a: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play a crucial role in art. They influence how artists make their work and how the viewers interpret the artwork. </a:t>
            </a:r>
            <a:b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Beuys</a:t>
            </a:r>
            <a: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carefully selected the materials for his artwork to inform the meaning of his artwork and convey social and political messages he cared about.</a:t>
            </a:r>
            <a:b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Beuys’ choice of materials was </a:t>
            </a: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eclectic</a:t>
            </a:r>
            <a:r>
              <a:rPr lang="de-DE" sz="1400" b="0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. He used a lot of non-traditional materials such as fat, felt, honey, bones, soil or fur.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453577" y="177803"/>
            <a:ext cx="8897591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600"/>
              <a:t>BRAINSTORMING: OBJECTS AND MATERIALS</a:t>
            </a:r>
            <a:br>
              <a:rPr lang="de-DE"/>
            </a:br>
            <a:r>
              <a:rPr lang="de-DE" sz="1500"/>
              <a:t>    </a:t>
            </a:r>
            <a:r>
              <a:rPr lang="de-DE" sz="1400">
                <a:solidFill>
                  <a:schemeClr val="dk2"/>
                </a:solidFill>
              </a:rPr>
              <a:t>8 MIN</a:t>
            </a:r>
            <a:br>
              <a:rPr lang="de-DE" sz="1500">
                <a:solidFill>
                  <a:schemeClr val="dk2"/>
                </a:solidFill>
              </a:rPr>
            </a:br>
            <a:r>
              <a:rPr lang="de-DE" sz="1500">
                <a:solidFill>
                  <a:schemeClr val="dk2"/>
                </a:solidFill>
              </a:rPr>
              <a:t>       </a:t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475752" y="657019"/>
            <a:ext cx="192510" cy="18594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6" name="Google Shape;406;p13" descr="Pe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55" y="897744"/>
            <a:ext cx="272703" cy="25476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7984382" y="4143166"/>
            <a:ext cx="752728" cy="708167"/>
          </a:xfrm>
          <a:custGeom>
            <a:avLst/>
            <a:gdLst/>
            <a:ahLst/>
            <a:cxnLst/>
            <a:rect l="l" t="t" r="r" b="b"/>
            <a:pathLst>
              <a:path w="354732" h="356563" extrusionOk="0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08" name="Google Shape;408;p13"/>
          <p:cNvCxnSpPr/>
          <p:nvPr/>
        </p:nvCxnSpPr>
        <p:spPr>
          <a:xfrm rot="10800000">
            <a:off x="1752600" y="2329740"/>
            <a:ext cx="1219200" cy="39441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3"/>
          <p:cNvCxnSpPr/>
          <p:nvPr/>
        </p:nvCxnSpPr>
        <p:spPr>
          <a:xfrm rot="10800000" flipH="1">
            <a:off x="2057400" y="3638550"/>
            <a:ext cx="685800" cy="228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13"/>
          <p:cNvCxnSpPr/>
          <p:nvPr/>
        </p:nvCxnSpPr>
        <p:spPr>
          <a:xfrm>
            <a:off x="4067427" y="4321553"/>
            <a:ext cx="0" cy="23854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13"/>
          <p:cNvCxnSpPr/>
          <p:nvPr/>
        </p:nvCxnSpPr>
        <p:spPr>
          <a:xfrm>
            <a:off x="5029200" y="4019550"/>
            <a:ext cx="1143000" cy="457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2" name="Google Shape;412;p13"/>
          <p:cNvCxnSpPr/>
          <p:nvPr/>
        </p:nvCxnSpPr>
        <p:spPr>
          <a:xfrm rot="10800000" flipH="1">
            <a:off x="5391655" y="2571749"/>
            <a:ext cx="932945" cy="28458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3"/>
          <p:cNvCxnSpPr/>
          <p:nvPr/>
        </p:nvCxnSpPr>
        <p:spPr>
          <a:xfrm rot="10800000" flipH="1">
            <a:off x="4191000" y="1962150"/>
            <a:ext cx="152400" cy="228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4" name="Google Shape;414;p13"/>
          <p:cNvSpPr txBox="1"/>
          <p:nvPr/>
        </p:nvSpPr>
        <p:spPr>
          <a:xfrm>
            <a:off x="622873" y="810929"/>
            <a:ext cx="80453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OTHER OBJECTS/ MATERIALS CAN YOU USE FOR ART PROJECTS?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DOWN ALL YOUR IDEAS.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5" name="Google Shape;415;p13" descr="Paint brush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2110" y="2251422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3" descr="Paint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8060" y="3087259"/>
            <a:ext cx="523220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3" descr="Alterations &amp; Tailoring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4704" y="2495526"/>
            <a:ext cx="523221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" descr="Bon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96281" y="2938365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3" descr="Gold bar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88975" y="2372960"/>
            <a:ext cx="488834" cy="4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3" descr="Beehive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67780" y="3264386"/>
            <a:ext cx="523220" cy="5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426" name="Google Shape;426;p14"/>
          <p:cNvSpPr txBox="1"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/>
              <a:t>MATERIALS FOR YOUR ART PROJECT</a:t>
            </a:r>
            <a:br>
              <a:rPr lang="de-DE"/>
            </a:br>
            <a:r>
              <a:rPr lang="de-DE" sz="1500"/>
              <a:t>    </a:t>
            </a:r>
            <a:r>
              <a:rPr lang="de-DE" sz="1400">
                <a:solidFill>
                  <a:schemeClr val="dk2"/>
                </a:solidFill>
              </a:rPr>
              <a:t>20 MIN</a:t>
            </a:r>
            <a:br>
              <a:rPr lang="de-DE" sz="1500">
                <a:solidFill>
                  <a:schemeClr val="dk2"/>
                </a:solidFill>
              </a:rPr>
            </a:br>
            <a:r>
              <a:rPr lang="de-DE" sz="1500">
                <a:solidFill>
                  <a:schemeClr val="dk2"/>
                </a:solidFill>
              </a:rPr>
              <a:t>       </a:t>
            </a:r>
            <a:endParaRPr/>
          </a:p>
        </p:txBody>
      </p:sp>
      <p:sp>
        <p:nvSpPr>
          <p:cNvPr id="427" name="Google Shape;427;p14"/>
          <p:cNvSpPr/>
          <p:nvPr/>
        </p:nvSpPr>
        <p:spPr>
          <a:xfrm>
            <a:off x="475752" y="657019"/>
            <a:ext cx="192510" cy="254766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8" name="Google Shape;428;p14"/>
          <p:cNvSpPr txBox="1"/>
          <p:nvPr/>
        </p:nvSpPr>
        <p:spPr>
          <a:xfrm>
            <a:off x="640921" y="945208"/>
            <a:ext cx="80453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MATERIALS FOR YOUR ART PROJECTS IN YOUR GROUPS.</a:t>
            </a:r>
            <a:endParaRPr lang="en-US"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9" name="Google Shape;429;p14" descr="Paint brush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008" y="2804934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4" descr="Pain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0298" y="2116875"/>
            <a:ext cx="523220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4" descr="Alterations &amp; Tailorin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8689" y="2464622"/>
            <a:ext cx="523221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4" descr="Bon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5248" y="1924055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4" descr="Gold bar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9916" y="1491477"/>
            <a:ext cx="488834" cy="4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4" descr="Beehiv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3045" y="2804934"/>
            <a:ext cx="523220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4"/>
          <p:cNvSpPr/>
          <p:nvPr/>
        </p:nvSpPr>
        <p:spPr>
          <a:xfrm>
            <a:off x="417539" y="977022"/>
            <a:ext cx="283325" cy="25476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3729093" y="1417979"/>
            <a:ext cx="4369659" cy="1958454"/>
          </a:xfrm>
          <a:prstGeom prst="wedgeRoundRectCallout">
            <a:avLst>
              <a:gd name="adj1" fmla="val -28825"/>
              <a:gd name="adj2" fmla="val 6635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materials </a:t>
            </a: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symbolically</a:t>
            </a: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fit your project?/ What materials would you need to realize your project?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Can you think of any objects that you would want to include in your project?</a:t>
            </a: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7" name="Google Shape;437;p14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57424" y="3609010"/>
            <a:ext cx="1411012" cy="141101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4"/>
          <p:cNvSpPr/>
          <p:nvPr/>
        </p:nvSpPr>
        <p:spPr>
          <a:xfrm>
            <a:off x="935596" y="3995192"/>
            <a:ext cx="5917342" cy="867830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E2E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Check out your surroundings. Take photos of inte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resting materials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objects. 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O</a:t>
            </a:r>
            <a:r>
              <a:rPr lang="de-DE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find images online.</a:t>
            </a:r>
            <a:r>
              <a:rPr lang="de-DE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Copy-paste them on the Miro Board and add them to your collage. Write about your choices.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501292C-F10D-40A5-9BAC-F6A141F058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86" y="4706022"/>
            <a:ext cx="766352" cy="31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30472-B1F3-423A-8F3A-160FB76804FB}"/>
              </a:ext>
            </a:extLst>
          </p:cNvPr>
          <p:cNvSpPr txBox="1"/>
          <p:nvPr/>
        </p:nvSpPr>
        <p:spPr>
          <a:xfrm>
            <a:off x="7765676" y="111566"/>
            <a:ext cx="1277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Voting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</a:t>
            </a:r>
            <a:r>
              <a:rPr lang="de-DE" sz="1400" dirty="0">
                <a:solidFill>
                  <a:schemeClr val="dk2"/>
                </a:solidFill>
              </a:rPr>
              <a:t>CHECK OUT WHAT THE OTHER TEAMS CAME UP WITH. AWARD THREE GROUPS. </a:t>
            </a: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      TALK TO YOUR GROUP ABOUT YOUR CHOICES.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559844" y="786489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1967752" y="1933679"/>
            <a:ext cx="5208495" cy="25338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1999129" y="1933679"/>
            <a:ext cx="495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You can award </a:t>
            </a:r>
            <a:r>
              <a:rPr lang="de-DE" sz="2000" b="1" i="0" u="sng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de-DE" sz="20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badge of each category to a team of your choice.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Do not award your own project.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Place the badge in the area marked with the dotted line.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9" name="Google Shape;44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364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871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4" descr="Trophy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91" y="1088923"/>
            <a:ext cx="332850" cy="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1252" y="346920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044610E-9340-47D1-A61F-3AC920349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74" y="4219551"/>
            <a:ext cx="846929" cy="412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600" b="0" dirty="0"/>
              <a:t>  </a:t>
            </a:r>
            <a:r>
              <a:rPr lang="de-DE" sz="16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You reflected </a:t>
            </a: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on the choice of objects and materials in Beuys’ art.</a:t>
            </a:r>
            <a:b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</a:b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 </a:t>
            </a:r>
            <a:b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</a:b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 You decided on objects and materials for your project.</a:t>
            </a:r>
            <a:br>
              <a:rPr lang="de-DE" sz="14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</a:br>
            <a:br>
              <a:rPr lang="de-DE" sz="1400" dirty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458" name="Google Shape;458;p5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459" name="Google Shape;459;p56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0" name="Google Shape;46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461" name="Google Shape;461;p56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56"/>
          <p:cNvSpPr/>
          <p:nvPr/>
        </p:nvSpPr>
        <p:spPr>
          <a:xfrm>
            <a:off x="298432" y="132117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6"/>
          <p:cNvSpPr/>
          <p:nvPr/>
        </p:nvSpPr>
        <p:spPr>
          <a:xfrm>
            <a:off x="298432" y="177102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56"/>
          <p:cNvGrpSpPr/>
          <p:nvPr/>
        </p:nvGrpSpPr>
        <p:grpSpPr>
          <a:xfrm>
            <a:off x="6943203" y="308424"/>
            <a:ext cx="1733276" cy="858769"/>
            <a:chOff x="6943203" y="308424"/>
            <a:chExt cx="1733276" cy="858769"/>
          </a:xfrm>
        </p:grpSpPr>
        <p:pic>
          <p:nvPicPr>
            <p:cNvPr id="465" name="Google Shape;465;p56" descr="Thumbs up sign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43203" y="308424"/>
              <a:ext cx="762164" cy="762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56" descr="Thumbs Down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4316" y="405029"/>
              <a:ext cx="762164" cy="7621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PREVIEW: SESSION 7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472" name="Google Shape;472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473" name="Google Shape;4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474" name="Google Shape;474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484700" y="1389944"/>
            <a:ext cx="3888300" cy="22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continue to work </a:t>
            </a:r>
            <a:b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your project and…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 come up with a character that </a:t>
            </a:r>
            <a:r>
              <a:rPr lang="de-DE" sz="20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could </a:t>
            </a:r>
            <a:r>
              <a:rPr lang="de-DE" sz="20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 your group</a:t>
            </a:r>
            <a:r>
              <a:rPr lang="de-DE" sz="20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Welcome to Session 6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199" name="Google Shape;199;p2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are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481" name="Google Shape;481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96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fa2aa0c7d5_0_0"/>
          <p:cNvSpPr txBox="1">
            <a:spLocks noGrp="1"/>
          </p:cNvSpPr>
          <p:nvPr>
            <p:ph type="title"/>
          </p:nvPr>
        </p:nvSpPr>
        <p:spPr>
          <a:xfrm>
            <a:off x="576264" y="1204589"/>
            <a:ext cx="82089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</a:pPr>
            <a:br>
              <a:rPr lang="de-DE" sz="1800" b="0"/>
            </a:br>
            <a:r>
              <a:rPr lang="de-DE" sz="1800" b="0"/>
              <a:t>SCHEIDEMANN, R. (1973, OCTOBER 20). </a:t>
            </a:r>
            <a:r>
              <a:rPr lang="de-DE" sz="1800" b="0" i="1"/>
              <a:t>JOSEPH BEUYS IN A LOG-BOAT.</a:t>
            </a:r>
            <a:r>
              <a:rPr lang="de-DE" sz="1800" b="0"/>
              <a:t>[PHOTOGRAPH]. ČTK/DPA, DÜSSELDORF.</a:t>
            </a:r>
            <a:br>
              <a:rPr lang="de-DE" sz="1800" b="0"/>
            </a:br>
            <a:br>
              <a:rPr lang="de-DE" sz="1100" b="0"/>
            </a:br>
            <a:endParaRPr/>
          </a:p>
        </p:txBody>
      </p:sp>
      <p:sp>
        <p:nvSpPr>
          <p:cNvPr id="487" name="Google Shape;487;gfa2aa0c7d5_0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488" name="Google Shape;488;gfa2aa0c7d5_0_0"/>
          <p:cNvSpPr txBox="1">
            <a:spLocks noGrp="1"/>
          </p:cNvSpPr>
          <p:nvPr>
            <p:ph type="body" idx="1"/>
          </p:nvPr>
        </p:nvSpPr>
        <p:spPr>
          <a:xfrm>
            <a:off x="576266" y="576587"/>
            <a:ext cx="8208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de-DE" sz="3600"/>
              <a:t>CITATIONS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Willkommen zu Sitzung 6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08" name="Google Shape;208;p3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Wie geht es dir?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</a:t>
            </a:r>
            <a:r>
              <a:rPr lang="de-DE" sz="1600" dirty="0">
                <a:solidFill>
                  <a:schemeClr val="dk2"/>
                </a:solidFill>
              </a:rPr>
              <a:t>You reflect on the choice of objects and materials in Beuys’ art.</a:t>
            </a: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 </a:t>
            </a: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 You decide on objects and materials for your project.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19" name="Google Shape;219;p10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34" y="1270722"/>
            <a:ext cx="3238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34" y="1716156"/>
            <a:ext cx="32385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534328" y="2055616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270256" y="39065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11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29" name="Google Shape;229;p11"/>
          <p:cNvGraphicFramePr/>
          <p:nvPr>
            <p:extLst>
              <p:ext uri="{D42A27DB-BD31-4B8C-83A1-F6EECF244321}">
                <p14:modId xmlns:p14="http://schemas.microsoft.com/office/powerpoint/2010/main" val="600773547"/>
              </p:ext>
            </p:extLst>
          </p:nvPr>
        </p:nvGraphicFramePr>
        <p:xfrm>
          <a:off x="181736" y="1301259"/>
          <a:ext cx="8386000" cy="3375300"/>
        </p:xfrm>
        <a:graphic>
          <a:graphicData uri="http://schemas.openxmlformats.org/drawingml/2006/table">
            <a:tbl>
              <a:tblPr firstRow="1" bandRow="1">
                <a:noFill/>
                <a:tableStyleId>{CCFC2116-2C9B-4048-BC0E-2361A8F1F255}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1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2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Warm-Up: My Favorite Object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3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22</a:t>
                      </a:r>
                      <a:r>
                        <a:rPr lang="de-DE" sz="1350" u="none" strike="noStrike" cap="none"/>
                        <a:t>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Discussion and Input: Materials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4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Brainstorming: Materials and Ob</a:t>
                      </a:r>
                      <a:r>
                        <a:rPr lang="de-DE" sz="1350"/>
                        <a:t>je</a:t>
                      </a:r>
                      <a:r>
                        <a:rPr lang="de-DE" sz="1350" u="none" strike="noStrike" cap="none"/>
                        <a:t>cts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5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20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Materials for your Art Project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6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Voting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7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3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Reflection, Preview </a:t>
                      </a:r>
                      <a:r>
                        <a:rPr lang="en-US" sz="1350" u="none" strike="noStrike" cap="none" dirty="0"/>
                        <a:t>&amp;</a:t>
                      </a:r>
                      <a:r>
                        <a:rPr lang="de-DE" sz="1350" u="none" strike="noStrike" cap="none" dirty="0"/>
                        <a:t> Goodbye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0" name="Google Shape;230;p11"/>
          <p:cNvSpPr/>
          <p:nvPr/>
        </p:nvSpPr>
        <p:spPr>
          <a:xfrm>
            <a:off x="6948264" y="224090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948351" y="429203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grpSp>
        <p:nvGrpSpPr>
          <p:cNvPr id="233" name="Google Shape;233;p11"/>
          <p:cNvGrpSpPr/>
          <p:nvPr/>
        </p:nvGrpSpPr>
        <p:grpSpPr>
          <a:xfrm>
            <a:off x="6956677" y="3142621"/>
            <a:ext cx="373393" cy="295963"/>
            <a:chOff x="4246623" y="4637693"/>
            <a:chExt cx="751325" cy="354364"/>
          </a:xfrm>
        </p:grpSpPr>
        <p:sp>
          <p:nvSpPr>
            <p:cNvPr id="234" name="Google Shape;234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36" name="Google Shape;236;p11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7" name="Google Shape;237;p11"/>
          <p:cNvGrpSpPr/>
          <p:nvPr/>
        </p:nvGrpSpPr>
        <p:grpSpPr>
          <a:xfrm>
            <a:off x="6948190" y="3934381"/>
            <a:ext cx="373393" cy="295963"/>
            <a:chOff x="4246623" y="4637693"/>
            <a:chExt cx="751325" cy="354364"/>
          </a:xfrm>
        </p:grpSpPr>
        <p:sp>
          <p:nvSpPr>
            <p:cNvPr id="238" name="Google Shape;238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0" name="Google Shape;240;p11"/>
          <p:cNvSpPr/>
          <p:nvPr/>
        </p:nvSpPr>
        <p:spPr>
          <a:xfrm>
            <a:off x="6941189" y="266834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6948190" y="3527697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7380307" y="3934412"/>
            <a:ext cx="373408" cy="295965"/>
            <a:chOff x="4246623" y="4637693"/>
            <a:chExt cx="751325" cy="354364"/>
          </a:xfrm>
        </p:grpSpPr>
        <p:sp>
          <p:nvSpPr>
            <p:cNvPr id="243" name="Google Shape;243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5" name="Google Shape;245;p11"/>
          <p:cNvSpPr/>
          <p:nvPr/>
        </p:nvSpPr>
        <p:spPr>
          <a:xfrm>
            <a:off x="6936038" y="180481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5938913" y="891116"/>
            <a:ext cx="3071357" cy="2749505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MY FAVORITE OBJECT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761650" y="633991"/>
            <a:ext cx="615013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DESCRIBE YOUR FAVORITE OBJECT TO YOUR GROUP.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OTHERS GUESS YOUR FAVORITE OBJECT.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576264" y="953414"/>
            <a:ext cx="179666" cy="20375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106195" y="1824986"/>
            <a:ext cx="5121595" cy="2626343"/>
          </a:xfrm>
          <a:prstGeom prst="wedgeEllipseCallout">
            <a:avLst>
              <a:gd name="adj1" fmla="val 29416"/>
              <a:gd name="adj2" fmla="val 57477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How does your favorite object look like?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can you do with your favorite object?</a:t>
            </a: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Why is it so important to you?</a:t>
            </a:r>
            <a:endParaRPr/>
          </a:p>
        </p:txBody>
      </p:sp>
      <p:pic>
        <p:nvPicPr>
          <p:cNvPr id="259" name="Google Shape;259;p12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339" y="2622084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2794" y="158626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1751" y="1048053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5442" y="1001609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0" y="1948739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2275" y="1505420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218" y="2164942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04117" y="1859571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/>
          <p:nvPr/>
        </p:nvSpPr>
        <p:spPr>
          <a:xfrm>
            <a:off x="5054616" y="3768760"/>
            <a:ext cx="3429175" cy="1076089"/>
          </a:xfrm>
          <a:prstGeom prst="wedgeEllipseCallout">
            <a:avLst>
              <a:gd name="adj1" fmla="val -34331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favorite object…?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MY FAVORITE OBJECT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98" name="Google Shape;298;p6"/>
          <p:cNvSpPr/>
          <p:nvPr/>
        </p:nvSpPr>
        <p:spPr>
          <a:xfrm>
            <a:off x="761650" y="633991"/>
            <a:ext cx="7004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THE FAVORITE OBJECT OF ONE OF YOUR PARTNERS.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6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3766419" y="1956152"/>
            <a:ext cx="4565539" cy="1944970"/>
          </a:xfrm>
          <a:prstGeom prst="wedgeEllipseCallout">
            <a:avLst>
              <a:gd name="adj1" fmla="val -21666"/>
              <a:gd name="adj2" fmla="val 43922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...favorite object is, b</a:t>
            </a:r>
            <a:r>
              <a:rPr lang="de-DE" sz="20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ecause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3" name="Google Shape;303;p6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558209" y="945221"/>
            <a:ext cx="292618" cy="231261"/>
          </a:xfrm>
          <a:custGeom>
            <a:avLst/>
            <a:gdLst/>
            <a:ahLst/>
            <a:cxnLst/>
            <a:rect l="l" t="t" r="r" b="b"/>
            <a:pathLst>
              <a:path w="356564" h="356564" extrusionOk="0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/>
          <p:nvPr/>
        </p:nvSpPr>
        <p:spPr>
          <a:xfrm>
            <a:off x="5970493" y="1060284"/>
            <a:ext cx="3039777" cy="2462845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74" name="Google Shape;274;p5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MEIN LIEBLINGSOBJEKT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761650" y="633991"/>
            <a:ext cx="615013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BESCHREIBE DEIN LIEBLINGSOBJEKT DEINER GRUPPE.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DIE ANDEREN ERRATEN DEIN LIEBLINGSOBJEKT.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576264" y="953414"/>
            <a:ext cx="179666" cy="20375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106195" y="1824986"/>
            <a:ext cx="5121595" cy="2626343"/>
          </a:xfrm>
          <a:prstGeom prst="wedgeEllipseCallout">
            <a:avLst>
              <a:gd name="adj1" fmla="val 29416"/>
              <a:gd name="adj2" fmla="val 57477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Wie sieht dein Lieblingsobjekt aus?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Was kannst du mit deinem Lieblingsobjekt machen?</a:t>
            </a: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Warum ist es so wichtig für dich?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5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339" y="2622084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2794" y="158626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6826" y="1197632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5442" y="1001609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0" y="1948739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2066" y="169526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02218" y="2164942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04117" y="1859571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/>
          <p:nvPr/>
        </p:nvSpPr>
        <p:spPr>
          <a:xfrm>
            <a:off x="5054616" y="3840642"/>
            <a:ext cx="3429175" cy="1076089"/>
          </a:xfrm>
          <a:prstGeom prst="wedgeEllipseCallout">
            <a:avLst>
              <a:gd name="adj1" fmla="val -34331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 dein Lieblingsobjekt…?</a:t>
            </a:r>
            <a:endParaRPr/>
          </a:p>
        </p:txBody>
      </p:sp>
      <p:sp>
        <p:nvSpPr>
          <p:cNvPr id="290" name="Google Shape;290;p5"/>
          <p:cNvSpPr/>
          <p:nvPr/>
        </p:nvSpPr>
        <p:spPr>
          <a:xfrm>
            <a:off x="193017" y="4148432"/>
            <a:ext cx="934384" cy="871590"/>
          </a:xfrm>
          <a:prstGeom prst="hear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On-screen Show (16:9)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Noto Sans Symbols</vt:lpstr>
      <vt:lpstr>Verdana</vt:lpstr>
      <vt:lpstr>Goethe Institut</vt:lpstr>
      <vt:lpstr>AFTERSCHOOL  PROGRAM:  BE BEUYS</vt:lpstr>
      <vt:lpstr>Welcome to Session 6  </vt:lpstr>
      <vt:lpstr>Willkommen zu Sitzung 6  </vt:lpstr>
      <vt:lpstr>GOALS FOR TODAY    You reflect on the choice of objects and materials in Beuys’ art.      You decide on objects and materials for your project.   </vt:lpstr>
      <vt:lpstr>PROGRAM OVERVIEW     1 MIN     FIND OUT WHERE WE ARE IN OUR PROGRAM.</vt:lpstr>
      <vt:lpstr>AGENDA     </vt:lpstr>
      <vt:lpstr>WARM-UP: MY FAVORITE OBJECT                                                     </vt:lpstr>
      <vt:lpstr>WARM-UP: MY FAVORITE OBJECT                                                         </vt:lpstr>
      <vt:lpstr>WARM-UP: MEIN LIEBLINGSOBJEKT                                                     </vt:lpstr>
      <vt:lpstr>WARM-UP: MEIN LIEBLINGSOBJEKT                                                         </vt:lpstr>
      <vt:lpstr>   OBJECTS AND MATERIALS      </vt:lpstr>
      <vt:lpstr>OBJEKTE UND MATERIALIEN      </vt:lpstr>
      <vt:lpstr>DISCUSSION: OBJECTS AND MATERIALS                                                 </vt:lpstr>
      <vt:lpstr>INPUT: THE CHOICE OF MATERIALS       </vt:lpstr>
      <vt:lpstr>BRAINSTORMING: OBJECTS AND MATERIALS     8 MIN        </vt:lpstr>
      <vt:lpstr>MATERIALS FOR YOUR ART PROJECT     20 MIN        </vt:lpstr>
      <vt:lpstr>Voting         CHECK OUT WHAT THE OTHER TEAMS CAME UP WITH. AWARD THREE GROUPS.         TALK TO YOUR GROUP ABOUT YOUR CHOICES.                                              </vt:lpstr>
      <vt:lpstr>GOALS FOR TODAY    You reflected on the choice of objects and materials in Beuys’ art.      You decided on objects and materials for your project.    </vt:lpstr>
      <vt:lpstr>PREVIEW: SESSION 7     </vt:lpstr>
      <vt:lpstr>SEE YOU NEXT WEEK! </vt:lpstr>
      <vt:lpstr> SCHEIDEMANN, R. (1973, OCTOBER 20). JOSEPH BEUYS IN A LOG-BOAT.[PHOTOGRAPH]. ČTK/DPA, DÜSSELDORF.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2022-03-11T19:52:17Z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