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vvbXtFNCONqM38xEhAEdCd7B4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A2EF1-7441-4923-B4E5-ABC5A58BDB4A}" v="3" dt="2022-03-11T19:48:15.510"/>
  </p1510:revLst>
</p1510:revInfo>
</file>

<file path=ppt/tableStyles.xml><?xml version="1.0" encoding="utf-8"?>
<a:tblStyleLst xmlns:a="http://schemas.openxmlformats.org/drawingml/2006/main" def="{46657CD2-5259-41B9-80BE-ADFD91317E71}">
  <a:tblStyle styleId="{46657CD2-5259-41B9-80BE-ADFD91317E71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5E7"/>
          </a:solidFill>
        </a:fill>
      </a:tcStyle>
    </a:wholeTbl>
    <a:band1H>
      <a:tcTxStyle b="off" i="off"/>
      <a:tcStyle>
        <a:tcBdr/>
        <a:fill>
          <a:solidFill>
            <a:srgbClr val="DFEB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FEB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Singh" userId="01e5399a2eca0ac8" providerId="LiveId" clId="{A4EA2EF1-7441-4923-B4E5-ABC5A58BDB4A}"/>
    <pc:docChg chg="custSel addSld delSld modSld sldOrd">
      <pc:chgData name="Stefanie Singh" userId="01e5399a2eca0ac8" providerId="LiveId" clId="{A4EA2EF1-7441-4923-B4E5-ABC5A58BDB4A}" dt="2022-03-11T19:48:19.208" v="110" actId="1076"/>
      <pc:docMkLst>
        <pc:docMk/>
      </pc:docMkLst>
      <pc:sldChg chg="modSp mod">
        <pc:chgData name="Stefanie Singh" userId="01e5399a2eca0ac8" providerId="LiveId" clId="{A4EA2EF1-7441-4923-B4E5-ABC5A58BDB4A}" dt="2021-11-19T19:20:37.600" v="26" actId="1076"/>
        <pc:sldMkLst>
          <pc:docMk/>
          <pc:sldMk cId="0" sldId="261"/>
        </pc:sldMkLst>
        <pc:spChg chg="mod">
          <ac:chgData name="Stefanie Singh" userId="01e5399a2eca0ac8" providerId="LiveId" clId="{A4EA2EF1-7441-4923-B4E5-ABC5A58BDB4A}" dt="2021-11-19T19:20:32.456" v="24" actId="1076"/>
          <ac:spMkLst>
            <pc:docMk/>
            <pc:sldMk cId="0" sldId="261"/>
            <ac:spMk id="253" creationId="{00000000-0000-0000-0000-000000000000}"/>
          </ac:spMkLst>
        </pc:spChg>
        <pc:spChg chg="mod">
          <ac:chgData name="Stefanie Singh" userId="01e5399a2eca0ac8" providerId="LiveId" clId="{A4EA2EF1-7441-4923-B4E5-ABC5A58BDB4A}" dt="2021-11-19T19:20:24.115" v="22" actId="1076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Stefanie Singh" userId="01e5399a2eca0ac8" providerId="LiveId" clId="{A4EA2EF1-7441-4923-B4E5-ABC5A58BDB4A}" dt="2021-11-19T19:20:35.176" v="25" actId="1076"/>
          <ac:spMkLst>
            <pc:docMk/>
            <pc:sldMk cId="0" sldId="261"/>
            <ac:spMk id="268" creationId="{00000000-0000-0000-0000-000000000000}"/>
          </ac:spMkLst>
        </pc:spChg>
        <pc:grpChg chg="mod">
          <ac:chgData name="Stefanie Singh" userId="01e5399a2eca0ac8" providerId="LiveId" clId="{A4EA2EF1-7441-4923-B4E5-ABC5A58BDB4A}" dt="2021-11-19T19:20:12.809" v="21" actId="1076"/>
          <ac:grpSpMkLst>
            <pc:docMk/>
            <pc:sldMk cId="0" sldId="261"/>
            <ac:grpSpMk id="256" creationId="{00000000-0000-0000-0000-000000000000}"/>
          </ac:grpSpMkLst>
        </pc:grpChg>
        <pc:grpChg chg="mod">
          <ac:chgData name="Stefanie Singh" userId="01e5399a2eca0ac8" providerId="LiveId" clId="{A4EA2EF1-7441-4923-B4E5-ABC5A58BDB4A}" dt="2021-11-19T19:20:28.556" v="23" actId="1076"/>
          <ac:grpSpMkLst>
            <pc:docMk/>
            <pc:sldMk cId="0" sldId="261"/>
            <ac:grpSpMk id="260" creationId="{00000000-0000-0000-0000-000000000000}"/>
          </ac:grpSpMkLst>
        </pc:grpChg>
        <pc:grpChg chg="mod">
          <ac:chgData name="Stefanie Singh" userId="01e5399a2eca0ac8" providerId="LiveId" clId="{A4EA2EF1-7441-4923-B4E5-ABC5A58BDB4A}" dt="2021-11-19T19:20:10.472" v="20" actId="1076"/>
          <ac:grpSpMkLst>
            <pc:docMk/>
            <pc:sldMk cId="0" sldId="261"/>
            <ac:grpSpMk id="265" creationId="{00000000-0000-0000-0000-000000000000}"/>
          </ac:grpSpMkLst>
        </pc:grpChg>
        <pc:grpChg chg="mod">
          <ac:chgData name="Stefanie Singh" userId="01e5399a2eca0ac8" providerId="LiveId" clId="{A4EA2EF1-7441-4923-B4E5-ABC5A58BDB4A}" dt="2021-11-19T19:20:37.600" v="26" actId="1076"/>
          <ac:grpSpMkLst>
            <pc:docMk/>
            <pc:sldMk cId="0" sldId="261"/>
            <ac:grpSpMk id="269" creationId="{00000000-0000-0000-0000-000000000000}"/>
          </ac:grpSpMkLst>
        </pc:grpChg>
        <pc:graphicFrameChg chg="modGraphic">
          <ac:chgData name="Stefanie Singh" userId="01e5399a2eca0ac8" providerId="LiveId" clId="{A4EA2EF1-7441-4923-B4E5-ABC5A58BDB4A}" dt="2021-11-19T19:19:49.330" v="18" actId="20577"/>
          <ac:graphicFrameMkLst>
            <pc:docMk/>
            <pc:sldMk cId="0" sldId="261"/>
            <ac:graphicFrameMk id="252" creationId="{00000000-0000-0000-0000-000000000000}"/>
          </ac:graphicFrameMkLst>
        </pc:graphicFrameChg>
      </pc:sldChg>
      <pc:sldChg chg="ord">
        <pc:chgData name="Stefanie Singh" userId="01e5399a2eca0ac8" providerId="LiveId" clId="{A4EA2EF1-7441-4923-B4E5-ABC5A58BDB4A}" dt="2021-11-19T19:27:29.270" v="70"/>
        <pc:sldMkLst>
          <pc:docMk/>
          <pc:sldMk cId="0" sldId="263"/>
        </pc:sldMkLst>
      </pc:sldChg>
      <pc:sldChg chg="modSp mod">
        <pc:chgData name="Stefanie Singh" userId="01e5399a2eca0ac8" providerId="LiveId" clId="{A4EA2EF1-7441-4923-B4E5-ABC5A58BDB4A}" dt="2021-11-19T19:21:03.940" v="29" actId="1076"/>
        <pc:sldMkLst>
          <pc:docMk/>
          <pc:sldMk cId="0" sldId="264"/>
        </pc:sldMkLst>
        <pc:spChg chg="mod">
          <ac:chgData name="Stefanie Singh" userId="01e5399a2eca0ac8" providerId="LiveId" clId="{A4EA2EF1-7441-4923-B4E5-ABC5A58BDB4A}" dt="2021-11-19T19:20:58.899" v="28" actId="14100"/>
          <ac:spMkLst>
            <pc:docMk/>
            <pc:sldMk cId="0" sldId="264"/>
            <ac:spMk id="331" creationId="{00000000-0000-0000-0000-000000000000}"/>
          </ac:spMkLst>
        </pc:spChg>
        <pc:picChg chg="mod">
          <ac:chgData name="Stefanie Singh" userId="01e5399a2eca0ac8" providerId="LiveId" clId="{A4EA2EF1-7441-4923-B4E5-ABC5A58BDB4A}" dt="2021-11-19T19:21:03.940" v="29" actId="1076"/>
          <ac:picMkLst>
            <pc:docMk/>
            <pc:sldMk cId="0" sldId="264"/>
            <ac:picMk id="340" creationId="{00000000-0000-0000-0000-000000000000}"/>
          </ac:picMkLst>
        </pc:picChg>
      </pc:sldChg>
      <pc:sldChg chg="delSp modSp mod ord">
        <pc:chgData name="Stefanie Singh" userId="01e5399a2eca0ac8" providerId="LiveId" clId="{A4EA2EF1-7441-4923-B4E5-ABC5A58BDB4A}" dt="2021-11-20T00:57:48.934" v="85"/>
        <pc:sldMkLst>
          <pc:docMk/>
          <pc:sldMk cId="0" sldId="266"/>
        </pc:sldMkLst>
        <pc:spChg chg="mod">
          <ac:chgData name="Stefanie Singh" userId="01e5399a2eca0ac8" providerId="LiveId" clId="{A4EA2EF1-7441-4923-B4E5-ABC5A58BDB4A}" dt="2021-11-19T19:21:38.549" v="34" actId="20577"/>
          <ac:spMkLst>
            <pc:docMk/>
            <pc:sldMk cId="0" sldId="266"/>
            <ac:spMk id="372" creationId="{00000000-0000-0000-0000-000000000000}"/>
          </ac:spMkLst>
        </pc:spChg>
        <pc:spChg chg="del">
          <ac:chgData name="Stefanie Singh" userId="01e5399a2eca0ac8" providerId="LiveId" clId="{A4EA2EF1-7441-4923-B4E5-ABC5A58BDB4A}" dt="2021-11-19T19:21:25.925" v="32" actId="21"/>
          <ac:spMkLst>
            <pc:docMk/>
            <pc:sldMk cId="0" sldId="266"/>
            <ac:spMk id="376" creationId="{00000000-0000-0000-0000-000000000000}"/>
          </ac:spMkLst>
        </pc:spChg>
        <pc:picChg chg="mod">
          <ac:chgData name="Stefanie Singh" userId="01e5399a2eca0ac8" providerId="LiveId" clId="{A4EA2EF1-7441-4923-B4E5-ABC5A58BDB4A}" dt="2021-11-19T19:21:32.059" v="33" actId="14100"/>
          <ac:picMkLst>
            <pc:docMk/>
            <pc:sldMk cId="0" sldId="266"/>
            <ac:picMk id="380" creationId="{00000000-0000-0000-0000-000000000000}"/>
          </ac:picMkLst>
        </pc:picChg>
        <pc:picChg chg="mod">
          <ac:chgData name="Stefanie Singh" userId="01e5399a2eca0ac8" providerId="LiveId" clId="{A4EA2EF1-7441-4923-B4E5-ABC5A58BDB4A}" dt="2021-11-19T19:21:11.047" v="30" actId="14100"/>
          <ac:picMkLst>
            <pc:docMk/>
            <pc:sldMk cId="0" sldId="266"/>
            <ac:picMk id="382" creationId="{00000000-0000-0000-0000-000000000000}"/>
          </ac:picMkLst>
        </pc:picChg>
        <pc:picChg chg="mod">
          <ac:chgData name="Stefanie Singh" userId="01e5399a2eca0ac8" providerId="LiveId" clId="{A4EA2EF1-7441-4923-B4E5-ABC5A58BDB4A}" dt="2021-11-19T19:21:13.723" v="31" actId="14100"/>
          <ac:picMkLst>
            <pc:docMk/>
            <pc:sldMk cId="0" sldId="266"/>
            <ac:picMk id="385" creationId="{00000000-0000-0000-0000-000000000000}"/>
          </ac:picMkLst>
        </pc:picChg>
      </pc:sldChg>
      <pc:sldChg chg="del">
        <pc:chgData name="Stefanie Singh" userId="01e5399a2eca0ac8" providerId="LiveId" clId="{A4EA2EF1-7441-4923-B4E5-ABC5A58BDB4A}" dt="2021-11-19T19:29:04.667" v="75" actId="2696"/>
        <pc:sldMkLst>
          <pc:docMk/>
          <pc:sldMk cId="0" sldId="267"/>
        </pc:sldMkLst>
      </pc:sldChg>
      <pc:sldChg chg="modSp mod">
        <pc:chgData name="Stefanie Singh" userId="01e5399a2eca0ac8" providerId="LiveId" clId="{A4EA2EF1-7441-4923-B4E5-ABC5A58BDB4A}" dt="2021-11-19T19:21:50.798" v="36" actId="14100"/>
        <pc:sldMkLst>
          <pc:docMk/>
          <pc:sldMk cId="0" sldId="268"/>
        </pc:sldMkLst>
        <pc:picChg chg="mod">
          <ac:chgData name="Stefanie Singh" userId="01e5399a2eca0ac8" providerId="LiveId" clId="{A4EA2EF1-7441-4923-B4E5-ABC5A58BDB4A}" dt="2021-11-19T19:21:48.686" v="35" actId="14100"/>
          <ac:picMkLst>
            <pc:docMk/>
            <pc:sldMk cId="0" sldId="268"/>
            <ac:picMk id="422" creationId="{00000000-0000-0000-0000-000000000000}"/>
          </ac:picMkLst>
        </pc:picChg>
        <pc:picChg chg="mod">
          <ac:chgData name="Stefanie Singh" userId="01e5399a2eca0ac8" providerId="LiveId" clId="{A4EA2EF1-7441-4923-B4E5-ABC5A58BDB4A}" dt="2021-11-19T19:21:50.798" v="36" actId="14100"/>
          <ac:picMkLst>
            <pc:docMk/>
            <pc:sldMk cId="0" sldId="268"/>
            <ac:picMk id="425" creationId="{00000000-0000-0000-0000-000000000000}"/>
          </ac:picMkLst>
        </pc:picChg>
      </pc:sldChg>
      <pc:sldChg chg="modSp mod">
        <pc:chgData name="Stefanie Singh" userId="01e5399a2eca0ac8" providerId="LiveId" clId="{A4EA2EF1-7441-4923-B4E5-ABC5A58BDB4A}" dt="2021-11-19T19:22:18.082" v="39" actId="14100"/>
        <pc:sldMkLst>
          <pc:docMk/>
          <pc:sldMk cId="0" sldId="270"/>
        </pc:sldMkLst>
        <pc:spChg chg="mod">
          <ac:chgData name="Stefanie Singh" userId="01e5399a2eca0ac8" providerId="LiveId" clId="{A4EA2EF1-7441-4923-B4E5-ABC5A58BDB4A}" dt="2021-11-19T19:22:18.082" v="39" actId="14100"/>
          <ac:spMkLst>
            <pc:docMk/>
            <pc:sldMk cId="0" sldId="270"/>
            <ac:spMk id="449" creationId="{00000000-0000-0000-0000-000000000000}"/>
          </ac:spMkLst>
        </pc:spChg>
      </pc:sldChg>
      <pc:sldChg chg="modSp mod">
        <pc:chgData name="Stefanie Singh" userId="01e5399a2eca0ac8" providerId="LiveId" clId="{A4EA2EF1-7441-4923-B4E5-ABC5A58BDB4A}" dt="2021-11-19T19:22:45.068" v="44" actId="1076"/>
        <pc:sldMkLst>
          <pc:docMk/>
          <pc:sldMk cId="0" sldId="271"/>
        </pc:sldMkLst>
        <pc:spChg chg="mod">
          <ac:chgData name="Stefanie Singh" userId="01e5399a2eca0ac8" providerId="LiveId" clId="{A4EA2EF1-7441-4923-B4E5-ABC5A58BDB4A}" dt="2021-11-19T19:22:40.932" v="43" actId="20577"/>
          <ac:spMkLst>
            <pc:docMk/>
            <pc:sldMk cId="0" sldId="271"/>
            <ac:spMk id="459" creationId="{00000000-0000-0000-0000-000000000000}"/>
          </ac:spMkLst>
        </pc:spChg>
        <pc:picChg chg="mod">
          <ac:chgData name="Stefanie Singh" userId="01e5399a2eca0ac8" providerId="LiveId" clId="{A4EA2EF1-7441-4923-B4E5-ABC5A58BDB4A}" dt="2021-11-19T19:22:45.068" v="44" actId="1076"/>
          <ac:picMkLst>
            <pc:docMk/>
            <pc:sldMk cId="0" sldId="271"/>
            <ac:picMk id="461" creationId="{00000000-0000-0000-0000-000000000000}"/>
          </ac:picMkLst>
        </pc:picChg>
      </pc:sldChg>
      <pc:sldChg chg="addSp modSp mod">
        <pc:chgData name="Stefanie Singh" userId="01e5399a2eca0ac8" providerId="LiveId" clId="{A4EA2EF1-7441-4923-B4E5-ABC5A58BDB4A}" dt="2021-11-19T19:24:25.824" v="55" actId="1076"/>
        <pc:sldMkLst>
          <pc:docMk/>
          <pc:sldMk cId="0" sldId="272"/>
        </pc:sldMkLst>
        <pc:spChg chg="mod">
          <ac:chgData name="Stefanie Singh" userId="01e5399a2eca0ac8" providerId="LiveId" clId="{A4EA2EF1-7441-4923-B4E5-ABC5A58BDB4A}" dt="2021-11-19T19:23:05.751" v="47" actId="20577"/>
          <ac:spMkLst>
            <pc:docMk/>
            <pc:sldMk cId="0" sldId="272"/>
            <ac:spMk id="495" creationId="{00000000-0000-0000-0000-000000000000}"/>
          </ac:spMkLst>
        </pc:spChg>
        <pc:picChg chg="add mod">
          <ac:chgData name="Stefanie Singh" userId="01e5399a2eca0ac8" providerId="LiveId" clId="{A4EA2EF1-7441-4923-B4E5-ABC5A58BDB4A}" dt="2021-11-19T19:24:25.824" v="55" actId="1076"/>
          <ac:picMkLst>
            <pc:docMk/>
            <pc:sldMk cId="0" sldId="272"/>
            <ac:picMk id="17" creationId="{6060B05A-895C-432C-8DF3-1DE6602B25CA}"/>
          </ac:picMkLst>
        </pc:picChg>
        <pc:picChg chg="mod">
          <ac:chgData name="Stefanie Singh" userId="01e5399a2eca0ac8" providerId="LiveId" clId="{A4EA2EF1-7441-4923-B4E5-ABC5A58BDB4A}" dt="2021-11-19T19:22:55.095" v="45" actId="1076"/>
          <ac:picMkLst>
            <pc:docMk/>
            <pc:sldMk cId="0" sldId="272"/>
            <ac:picMk id="494" creationId="{00000000-0000-0000-0000-000000000000}"/>
          </ac:picMkLst>
        </pc:picChg>
      </pc:sldChg>
      <pc:sldChg chg="addSp modSp mod">
        <pc:chgData name="Stefanie Singh" userId="01e5399a2eca0ac8" providerId="LiveId" clId="{A4EA2EF1-7441-4923-B4E5-ABC5A58BDB4A}" dt="2021-11-19T19:23:56.504" v="49" actId="1076"/>
        <pc:sldMkLst>
          <pc:docMk/>
          <pc:sldMk cId="0" sldId="273"/>
        </pc:sldMkLst>
        <pc:picChg chg="add mod">
          <ac:chgData name="Stefanie Singh" userId="01e5399a2eca0ac8" providerId="LiveId" clId="{A4EA2EF1-7441-4923-B4E5-ABC5A58BDB4A}" dt="2021-11-19T19:23:56.504" v="49" actId="1076"/>
          <ac:picMkLst>
            <pc:docMk/>
            <pc:sldMk cId="0" sldId="273"/>
            <ac:picMk id="12" creationId="{1A45F26E-C132-46C9-B80F-08D42B017F40}"/>
          </ac:picMkLst>
        </pc:picChg>
      </pc:sldChg>
      <pc:sldChg chg="modSp mod">
        <pc:chgData name="Stefanie Singh" userId="01e5399a2eca0ac8" providerId="LiveId" clId="{A4EA2EF1-7441-4923-B4E5-ABC5A58BDB4A}" dt="2021-11-20T01:53:58.121" v="88" actId="20577"/>
        <pc:sldMkLst>
          <pc:docMk/>
          <pc:sldMk cId="0" sldId="274"/>
        </pc:sldMkLst>
        <pc:spChg chg="mod">
          <ac:chgData name="Stefanie Singh" userId="01e5399a2eca0ac8" providerId="LiveId" clId="{A4EA2EF1-7441-4923-B4E5-ABC5A58BDB4A}" dt="2021-11-20T01:53:58.121" v="88" actId="20577"/>
          <ac:spMkLst>
            <pc:docMk/>
            <pc:sldMk cId="0" sldId="274"/>
            <ac:spMk id="515" creationId="{00000000-0000-0000-0000-000000000000}"/>
          </ac:spMkLst>
        </pc:spChg>
        <pc:spChg chg="mod">
          <ac:chgData name="Stefanie Singh" userId="01e5399a2eca0ac8" providerId="LiveId" clId="{A4EA2EF1-7441-4923-B4E5-ABC5A58BDB4A}" dt="2021-11-19T19:25:11.510" v="68" actId="1076"/>
          <ac:spMkLst>
            <pc:docMk/>
            <pc:sldMk cId="0" sldId="274"/>
            <ac:spMk id="521" creationId="{00000000-0000-0000-0000-000000000000}"/>
          </ac:spMkLst>
        </pc:spChg>
      </pc:sldChg>
      <pc:sldChg chg="modSp mod">
        <pc:chgData name="Stefanie Singh" userId="01e5399a2eca0ac8" providerId="LiveId" clId="{A4EA2EF1-7441-4923-B4E5-ABC5A58BDB4A}" dt="2022-02-24T14:52:13.549" v="108" actId="20577"/>
        <pc:sldMkLst>
          <pc:docMk/>
          <pc:sldMk cId="0" sldId="275"/>
        </pc:sldMkLst>
        <pc:spChg chg="mod">
          <ac:chgData name="Stefanie Singh" userId="01e5399a2eca0ac8" providerId="LiveId" clId="{A4EA2EF1-7441-4923-B4E5-ABC5A58BDB4A}" dt="2022-02-24T14:52:13.549" v="108" actId="20577"/>
          <ac:spMkLst>
            <pc:docMk/>
            <pc:sldMk cId="0" sldId="275"/>
            <ac:spMk id="532" creationId="{00000000-0000-0000-0000-000000000000}"/>
          </ac:spMkLst>
        </pc:spChg>
      </pc:sldChg>
      <pc:sldChg chg="modSp add mod">
        <pc:chgData name="Stefanie Singh" userId="01e5399a2eca0ac8" providerId="LiveId" clId="{A4EA2EF1-7441-4923-B4E5-ABC5A58BDB4A}" dt="2022-03-11T19:48:19.208" v="110" actId="1076"/>
        <pc:sldMkLst>
          <pc:docMk/>
          <pc:sldMk cId="0" sldId="278"/>
        </pc:sldMkLst>
        <pc:spChg chg="mod">
          <ac:chgData name="Stefanie Singh" userId="01e5399a2eca0ac8" providerId="LiveId" clId="{A4EA2EF1-7441-4923-B4E5-ABC5A58BDB4A}" dt="2022-03-11T19:48:19.208" v="110" actId="1076"/>
          <ac:spMkLst>
            <pc:docMk/>
            <pc:sldMk cId="0" sldId="278"/>
            <ac:spMk id="15" creationId="{68C897FD-3C91-4467-BDD4-6DBEAE1AAC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cb4c85bfd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gcb4c85bfd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0" name="Google Shape;4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0091e7213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g10091e721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chemeClr val="dk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8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6pt">
  <p:cSld name="Text 16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body" idx="1"/>
          </p:nvPr>
        </p:nvSpPr>
        <p:spPr>
          <a:xfrm>
            <a:off x="576264" y="1737465"/>
            <a:ext cx="6100762" cy="282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914400" lvl="1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2pPr>
            <a:lvl3pPr marL="1371600" lvl="2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3pPr>
            <a:lvl4pPr marL="1828800" lvl="3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4pPr>
            <a:lvl5pPr marL="2286000" lvl="4" indent="-32512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43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4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4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45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117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47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2" name="Google Shape;182;p49"/>
          <p:cNvSpPr txBox="1">
            <a:spLocks noGrp="1"/>
          </p:cNvSpPr>
          <p:nvPr>
            <p:ph type="body" idx="3"/>
          </p:nvPr>
        </p:nvSpPr>
        <p:spPr>
          <a:xfrm>
            <a:off x="576263" y="89058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Verdana"/>
              <a:buAutoNum type="arabicPeriod"/>
              <a:defRPr b="1" cap="none"/>
            </a:lvl2pPr>
            <a:lvl3pPr marL="1371600" lvl="2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/>
            </a:lvl3pPr>
            <a:lvl4pPr marL="1828800" lvl="3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31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42" name="Google Shape;42;p32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49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de-DE" sz="3600"/>
              <a:t>AFTERSCHOOL </a:t>
            </a:r>
            <a:br>
              <a:rPr lang="de-DE" sz="3600"/>
            </a:br>
            <a:r>
              <a:rPr lang="de-DE" sz="3600"/>
              <a:t>PROGRAM:</a:t>
            </a:r>
            <a:br>
              <a:rPr lang="de-DE" sz="3600"/>
            </a:br>
            <a:br>
              <a:rPr lang="de-DE" sz="3600"/>
            </a:br>
            <a:r>
              <a:rPr lang="de-DE" sz="3600"/>
              <a:t>BE BEUYS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de-DE" sz="1700" b="1"/>
              <a:t>Session 6 - Datum</a:t>
            </a:r>
            <a:endParaRPr/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62" y="819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190" name="Google Shape;190;p1"/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03767" y="1677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/>
          <p:nvPr/>
        </p:nvSpPr>
        <p:spPr>
          <a:xfrm>
            <a:off x="229558" y="1647683"/>
            <a:ext cx="3205087" cy="2956374"/>
          </a:xfrm>
          <a:prstGeom prst="hear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MEIN LIEBLINGSOBJEKT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303" name="Google Shape;303;p5"/>
          <p:cNvSpPr/>
          <p:nvPr/>
        </p:nvSpPr>
        <p:spPr>
          <a:xfrm>
            <a:off x="761650" y="633991"/>
            <a:ext cx="54896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FINDE DEIN LIEBLINGSOBJEKT UND STELLE ES DEINER GRUPPE VOR.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576264" y="953414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5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5" descr="Camera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6281" y="555467"/>
            <a:ext cx="665475" cy="6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5"/>
          <p:cNvSpPr txBox="1"/>
          <p:nvPr/>
        </p:nvSpPr>
        <p:spPr>
          <a:xfrm>
            <a:off x="7843049" y="1116092"/>
            <a:ext cx="1411941" cy="31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432FF"/>
                </a:solidFill>
                <a:latin typeface="Verdana"/>
                <a:ea typeface="Verdana"/>
                <a:cs typeface="Verdana"/>
                <a:sym typeface="Verdana"/>
              </a:rPr>
              <a:t>Screenshot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"/>
          <p:cNvSpPr/>
          <p:nvPr/>
        </p:nvSpPr>
        <p:spPr>
          <a:xfrm>
            <a:off x="3779520" y="1372454"/>
            <a:ext cx="4870616" cy="3277404"/>
          </a:xfrm>
          <a:prstGeom prst="wedgeEllipseCallout">
            <a:avLst>
              <a:gd name="adj1" fmla="val -25589"/>
              <a:gd name="adj2" fmla="val 57664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Was i</a:t>
            </a:r>
            <a:r>
              <a:rPr lang="de-DE" sz="2000" b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st momentan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dein Lieblingsobjekt?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Warum ist es so wichtig für dich?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Wo bewahrst du dein Lieblingsobjekt auf?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5" descr="Storytelling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0248" y="3579828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" descr="Ring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1487" y="2966897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" descr="Tabl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827" y="1982069"/>
            <a:ext cx="667477" cy="66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" descr="Shoe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41486" y="1675022"/>
            <a:ext cx="738623" cy="7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" descr="Chess pieces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8227" y="3218885"/>
            <a:ext cx="572678" cy="57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" descr="Guitar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75532" y="2356586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" descr="Camera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0375" y="2963128"/>
            <a:ext cx="479165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" descr="Soccer ball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3386" y="2563944"/>
            <a:ext cx="565087" cy="5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"/>
          <p:cNvSpPr/>
          <p:nvPr/>
        </p:nvSpPr>
        <p:spPr>
          <a:xfrm>
            <a:off x="7980058" y="4105803"/>
            <a:ext cx="934384" cy="871590"/>
          </a:xfrm>
          <a:prstGeom prst="hear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"/>
          <p:cNvSpPr/>
          <p:nvPr/>
        </p:nvSpPr>
        <p:spPr>
          <a:xfrm>
            <a:off x="229558" y="1647683"/>
            <a:ext cx="3205087" cy="2956374"/>
          </a:xfrm>
          <a:prstGeom prst="hear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49" name="Google Shape;349;p7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MEIN LIEBLINGSOBJEKT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350" name="Google Shape;350;p7"/>
          <p:cNvSpPr/>
          <p:nvPr/>
        </p:nvSpPr>
        <p:spPr>
          <a:xfrm>
            <a:off x="761650" y="633991"/>
            <a:ext cx="54896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SCHREIBE DAS LIEBLINGSOBJEKT VON EINER PARTNERIN/ EINEM PARTNER IN DEN CHAT.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1" name="Google Shape;351;p7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p7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7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/>
          <p:nvPr/>
        </p:nvSpPr>
        <p:spPr>
          <a:xfrm>
            <a:off x="3766419" y="1956152"/>
            <a:ext cx="4565539" cy="1944970"/>
          </a:xfrm>
          <a:prstGeom prst="wedgeEllipseCallout">
            <a:avLst>
              <a:gd name="adj1" fmla="val -21666"/>
              <a:gd name="adj2" fmla="val 43922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Das Lieblingsobjekt von ...ist....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5" name="Google Shape;355;p7" descr="Storytell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248" y="3579828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" descr="Ring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487" y="2966897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 descr="Tabl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827" y="1982069"/>
            <a:ext cx="667477" cy="66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" descr="Sho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1486" y="1675022"/>
            <a:ext cx="738623" cy="7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" descr="Chess piece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227" y="3218885"/>
            <a:ext cx="572678" cy="57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" descr="Guitar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5532" y="2356586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" descr="Camera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0375" y="2963128"/>
            <a:ext cx="479165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" descr="Soccer ball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3386" y="2563944"/>
            <a:ext cx="565087" cy="56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7"/>
          <p:cNvSpPr/>
          <p:nvPr/>
        </p:nvSpPr>
        <p:spPr>
          <a:xfrm>
            <a:off x="7980058" y="4105803"/>
            <a:ext cx="934384" cy="871590"/>
          </a:xfrm>
          <a:prstGeom prst="hear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4" name="Google Shape;364;p7" descr="Graphical user interface&#10;&#10;Description automatically generated with medium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46729" y="692107"/>
            <a:ext cx="793054" cy="59183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7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4369" y="895601"/>
            <a:ext cx="483790" cy="42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b4c85bfda_0_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72" name="Google Shape;372;gcb4c85bfda_0_9"/>
          <p:cNvSpPr txBox="1">
            <a:spLocks noGrp="1"/>
          </p:cNvSpPr>
          <p:nvPr>
            <p:ph type="title"/>
          </p:nvPr>
        </p:nvSpPr>
        <p:spPr>
          <a:xfrm>
            <a:off x="223936" y="147593"/>
            <a:ext cx="8920064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  OBJECTS AND MATERIALS</a:t>
            </a: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373" name="Google Shape;373;gcb4c85bfda_0_9"/>
          <p:cNvSpPr/>
          <p:nvPr/>
        </p:nvSpPr>
        <p:spPr>
          <a:xfrm>
            <a:off x="761650" y="633991"/>
            <a:ext cx="661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IDENTIFY THE OBJECTS  AND MATERIALS ON THE PICTURES.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4" name="Google Shape;374;gcb4c85bfda_0_9"/>
          <p:cNvSpPr/>
          <p:nvPr/>
        </p:nvSpPr>
        <p:spPr>
          <a:xfrm>
            <a:off x="581984" y="712547"/>
            <a:ext cx="179707" cy="182739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5" name="Google Shape;375;gcb4c85bfda_0_9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cb4c85bfda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174" y="895286"/>
            <a:ext cx="321286" cy="3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cb4c85bfda_0_9" descr="Knochen, Tier, Verwesung, Skelett, Natur, Unheimli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174" y="1401295"/>
            <a:ext cx="1549638" cy="117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cb4c85bfda_0_9" descr="Honig, Wild, Biene, Natur, Braune Bie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174" y="3178664"/>
            <a:ext cx="1549637" cy="103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cb4c85bfda_0_9" descr="Gefühlt, Material, Textur, Textil, Stof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0641" y="1416520"/>
            <a:ext cx="1536739" cy="115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cb4c85bfda_0_9" descr="Gold, Barren, Schatz, Goldbarren, Reichtu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6934" y="3151191"/>
            <a:ext cx="1549637" cy="114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cb4c85bfda_0_9" descr="Kupfer, Altmetall, Schrott, Entsorgung, Recycl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4383" y="3151191"/>
            <a:ext cx="1549638" cy="114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cb4c85bfda_0_9" descr="Ziegenhaar, Pelz, Tier, Textur, Natur, Teppi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16959" y="1422336"/>
            <a:ext cx="1524478" cy="113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cb4c85bfda_0_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04382" y="1409961"/>
            <a:ext cx="1524479" cy="115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cb4c85bfda_0_9" descr="Butter, Fett, Mess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16959" y="3151191"/>
            <a:ext cx="1524478" cy="11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cb4c85bfda_0_9" descr="Graphical user interfac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80250" y="345315"/>
            <a:ext cx="1536408" cy="43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412" name="Google Shape;412;p8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OBJEKTE UND MATERIALIEN</a:t>
            </a:r>
            <a:br>
              <a:rPr lang="de-DE" dirty="0"/>
            </a:br>
            <a:r>
              <a:rPr lang="de-DE" dirty="0"/>
              <a:t>  </a:t>
            </a:r>
            <a:br>
              <a:rPr lang="de-DE" dirty="0"/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endParaRPr sz="1200" b="0" dirty="0">
              <a:solidFill>
                <a:schemeClr val="dk2"/>
              </a:solidFill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761649" y="633991"/>
            <a:ext cx="754734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IDENTIFIZIERT DIE OBJEKTE UND MATERIALIEN AUF DEN FOTOS.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4" name="Google Shape;414;p8"/>
          <p:cNvSpPr/>
          <p:nvPr/>
        </p:nvSpPr>
        <p:spPr>
          <a:xfrm>
            <a:off x="581984" y="712547"/>
            <a:ext cx="179707" cy="182739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p8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"/>
          <p:cNvSpPr txBox="1"/>
          <p:nvPr/>
        </p:nvSpPr>
        <p:spPr>
          <a:xfrm>
            <a:off x="5894316" y="2680773"/>
            <a:ext cx="9636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174" y="895286"/>
            <a:ext cx="321286" cy="3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8" descr="Knochen, Tier, Verwesung, Skelett, Natur, Unheimli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174" y="1401295"/>
            <a:ext cx="1549638" cy="1173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" descr="Honig, Wild, Biene, Natur, Braune Bie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174" y="3178664"/>
            <a:ext cx="1549637" cy="103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" descr="Gefühlt, Material, Textur, Textil, Stof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2902" y="1416520"/>
            <a:ext cx="1524478" cy="115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" descr="Gold, Barren, Schatz, Goldbarren, Reichtu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6934" y="3151191"/>
            <a:ext cx="1549637" cy="114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" descr="Kupfer, Altmetall, Schrott, Entsorgung, Recycl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4383" y="3151191"/>
            <a:ext cx="1549638" cy="114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" descr="Ziegenhaar, Pelz, Tier, Textur, Natur, Teppi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16959" y="1422336"/>
            <a:ext cx="1524478" cy="113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404382" y="1409961"/>
            <a:ext cx="1524479" cy="115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" descr="Butter, Fett, Mess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16959" y="3151191"/>
            <a:ext cx="1524478" cy="11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8"/>
          <p:cNvSpPr/>
          <p:nvPr/>
        </p:nvSpPr>
        <p:spPr>
          <a:xfrm>
            <a:off x="8085855" y="706960"/>
            <a:ext cx="934384" cy="782404"/>
          </a:xfrm>
          <a:prstGeom prst="hear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7" name="Google Shape;427;p8" descr="Graphical user interfac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17651" y="249092"/>
            <a:ext cx="1536408" cy="38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433" name="Google Shape;433;p50"/>
          <p:cNvSpPr txBox="1">
            <a:spLocks noGrp="1"/>
          </p:cNvSpPr>
          <p:nvPr>
            <p:ph type="title"/>
          </p:nvPr>
        </p:nvSpPr>
        <p:spPr>
          <a:xfrm>
            <a:off x="274862" y="197002"/>
            <a:ext cx="87228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DISCUSSION: OBJECTS AND MATERIALS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34" name="Google Shape;434;p50"/>
          <p:cNvSpPr/>
          <p:nvPr/>
        </p:nvSpPr>
        <p:spPr>
          <a:xfrm>
            <a:off x="711350" y="808692"/>
            <a:ext cx="577479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6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LOOK AGAIN AT THE PICTURES AND DISCUSS THE QUESTIONS.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5" name="Google Shape;435;p50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p50"/>
          <p:cNvSpPr/>
          <p:nvPr/>
        </p:nvSpPr>
        <p:spPr>
          <a:xfrm>
            <a:off x="384937" y="1062141"/>
            <a:ext cx="349814" cy="31031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p50"/>
          <p:cNvSpPr/>
          <p:nvPr/>
        </p:nvSpPr>
        <p:spPr>
          <a:xfrm>
            <a:off x="3759475" y="1441024"/>
            <a:ext cx="5238300" cy="2838900"/>
          </a:xfrm>
          <a:prstGeom prst="wedgeEllipseCallout">
            <a:avLst>
              <a:gd name="adj1" fmla="val -36772"/>
              <a:gd name="adj2" fmla="val 49521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What is your opinion on the choice of these objects/ materials for art?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Why did Beuys choose these objects/ materials?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</a:ext>
              </a:extLst>
            </a:endParaRPr>
          </a:p>
        </p:txBody>
      </p:sp>
      <p:pic>
        <p:nvPicPr>
          <p:cNvPr id="438" name="Google Shape;43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274" y="2134254"/>
            <a:ext cx="3484618" cy="194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0" descr="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7581" y="834962"/>
            <a:ext cx="1536408" cy="43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445" name="Google Shape;445;p9"/>
          <p:cNvSpPr txBox="1">
            <a:spLocks noGrp="1"/>
          </p:cNvSpPr>
          <p:nvPr>
            <p:ph type="title"/>
          </p:nvPr>
        </p:nvSpPr>
        <p:spPr>
          <a:xfrm>
            <a:off x="384937" y="254585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INPUT: THE CHOICE OF MATERIALS 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400">
              <a:solidFill>
                <a:schemeClr val="dk2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711350" y="808692"/>
            <a:ext cx="57747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READ THE TEXT AND DISCUSS THE QUESTION.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7" name="Google Shape;447;p9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384937" y="1062141"/>
            <a:ext cx="349814" cy="31031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3818965" y="1372454"/>
            <a:ext cx="5259068" cy="3516461"/>
          </a:xfrm>
          <a:prstGeom prst="wedgeEllipseCallout">
            <a:avLst>
              <a:gd name="adj1" fmla="val -39908"/>
              <a:gd name="adj2" fmla="val 50016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In which ways do you think materials and objects can influence the viewer</a:t>
            </a:r>
            <a:r>
              <a:rPr lang="de-DE" sz="16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How did these objects/ materials convey Beuys’ social and political messages?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Can you think of any other artists that used non-traditional  materials for their art?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9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6308" y="622187"/>
            <a:ext cx="1432684" cy="89619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"/>
          <p:cNvSpPr/>
          <p:nvPr/>
        </p:nvSpPr>
        <p:spPr>
          <a:xfrm>
            <a:off x="297875" y="1496299"/>
            <a:ext cx="3207300" cy="327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"/>
          <p:cNvSpPr txBox="1"/>
          <p:nvPr/>
        </p:nvSpPr>
        <p:spPr>
          <a:xfrm>
            <a:off x="276400" y="1601100"/>
            <a:ext cx="33075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Materials and objects </a:t>
            </a:r>
            <a:r>
              <a:rPr lang="de-DE" sz="1400" b="0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play a crucial role in art. They influence how artists make their work and how the viewers interpret the artwork. </a:t>
            </a:r>
            <a:br>
              <a:rPr lang="de-DE" sz="1400" b="0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Beuys</a:t>
            </a:r>
            <a:r>
              <a:rPr lang="de-DE" sz="1400" b="0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carefully selected the materials for his artwork to inform the meaning of his artwork and convey social and political messages he cared about.</a:t>
            </a:r>
            <a:br>
              <a:rPr lang="de-DE" sz="1400" b="0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0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Beuys’ choice of materials was </a:t>
            </a:r>
            <a:r>
              <a:rPr lang="de-DE" sz="1400" b="1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eclectic</a:t>
            </a:r>
            <a:r>
              <a:rPr lang="de-DE" sz="1400" b="0" i="0" u="none" strike="noStrike" cap="none" dirty="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. He used a lot of non-traditional materials such as fat, felt, honey, bones, soil or fur.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/>
          </p:nvPr>
        </p:nvSpPr>
        <p:spPr>
          <a:xfrm>
            <a:off x="427518" y="188636"/>
            <a:ext cx="8897591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600" dirty="0"/>
              <a:t>BRAINSTORMING: OBJECTS AND MATERIALS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400" dirty="0">
                <a:solidFill>
                  <a:schemeClr val="dk2"/>
                </a:solidFill>
              </a:rPr>
              <a:t>8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   </a:t>
            </a:r>
            <a:endParaRPr dirty="0"/>
          </a:p>
        </p:txBody>
      </p:sp>
      <p:sp>
        <p:nvSpPr>
          <p:cNvPr id="460" name="Google Shape;460;p13"/>
          <p:cNvSpPr/>
          <p:nvPr/>
        </p:nvSpPr>
        <p:spPr>
          <a:xfrm>
            <a:off x="475752" y="657019"/>
            <a:ext cx="192510" cy="18594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1" name="Google Shape;461;p13" descr="Pe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895" y="903652"/>
            <a:ext cx="272703" cy="25476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3"/>
          <p:cNvSpPr/>
          <p:nvPr/>
        </p:nvSpPr>
        <p:spPr>
          <a:xfrm>
            <a:off x="7984382" y="4143166"/>
            <a:ext cx="752728" cy="708167"/>
          </a:xfrm>
          <a:custGeom>
            <a:avLst/>
            <a:gdLst/>
            <a:ahLst/>
            <a:cxnLst/>
            <a:rect l="l" t="t" r="r" b="b"/>
            <a:pathLst>
              <a:path w="354732" h="356563" extrusionOk="0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63" name="Google Shape;463;p13"/>
          <p:cNvCxnSpPr/>
          <p:nvPr/>
        </p:nvCxnSpPr>
        <p:spPr>
          <a:xfrm rot="10800000">
            <a:off x="1752600" y="2329740"/>
            <a:ext cx="1219200" cy="39441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4" name="Google Shape;464;p13"/>
          <p:cNvCxnSpPr/>
          <p:nvPr/>
        </p:nvCxnSpPr>
        <p:spPr>
          <a:xfrm rot="10800000" flipH="1">
            <a:off x="2057400" y="3638550"/>
            <a:ext cx="685800" cy="228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5" name="Google Shape;465;p13"/>
          <p:cNvCxnSpPr/>
          <p:nvPr/>
        </p:nvCxnSpPr>
        <p:spPr>
          <a:xfrm>
            <a:off x="4067427" y="4321553"/>
            <a:ext cx="0" cy="23854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6" name="Google Shape;466;p13"/>
          <p:cNvCxnSpPr/>
          <p:nvPr/>
        </p:nvCxnSpPr>
        <p:spPr>
          <a:xfrm>
            <a:off x="5029200" y="4019550"/>
            <a:ext cx="1143000" cy="457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7" name="Google Shape;467;p13"/>
          <p:cNvCxnSpPr/>
          <p:nvPr/>
        </p:nvCxnSpPr>
        <p:spPr>
          <a:xfrm rot="10800000" flipH="1">
            <a:off x="5391655" y="2571749"/>
            <a:ext cx="932945" cy="284589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13"/>
          <p:cNvCxnSpPr/>
          <p:nvPr/>
        </p:nvCxnSpPr>
        <p:spPr>
          <a:xfrm rot="10800000" flipH="1">
            <a:off x="4191000" y="1962150"/>
            <a:ext cx="152400" cy="228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13"/>
          <p:cNvCxnSpPr/>
          <p:nvPr/>
        </p:nvCxnSpPr>
        <p:spPr>
          <a:xfrm flipH="1">
            <a:off x="7447038" y="1834550"/>
            <a:ext cx="629272" cy="156175"/>
          </a:xfrm>
          <a:prstGeom prst="straightConnector1">
            <a:avLst/>
          </a:prstGeom>
          <a:noFill/>
          <a:ln w="28575" cap="flat" cmpd="sng">
            <a:solidFill>
              <a:srgbClr val="0432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70" name="Google Shape;470;p13" descr="A picture containing text, monit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1567370"/>
            <a:ext cx="468237" cy="40420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3"/>
          <p:cNvSpPr txBox="1"/>
          <p:nvPr/>
        </p:nvSpPr>
        <p:spPr>
          <a:xfrm>
            <a:off x="622873" y="810929"/>
            <a:ext cx="80453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WHICH OTHER OBJECTS/ MATERIALS CAN YOU USE FOR ART PROJECTS?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WRITE DOWN ALL YOUR IDEAS. 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2" name="Google Shape;472;p13" descr="Paint brush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2110" y="2251422"/>
            <a:ext cx="57149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3" descr="Paint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08060" y="3087259"/>
            <a:ext cx="523220" cy="5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3" descr="Alterations &amp; Tailoring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14704" y="2495526"/>
            <a:ext cx="523221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3" descr="Bone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96281" y="2938365"/>
            <a:ext cx="57149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3" descr="Gold bar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88975" y="2372960"/>
            <a:ext cx="488834" cy="48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3" descr="Beehive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67780" y="3264386"/>
            <a:ext cx="523220" cy="523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483" name="Google Shape;483;p14"/>
          <p:cNvSpPr txBox="1">
            <a:spLocks noGrp="1"/>
          </p:cNvSpPr>
          <p:nvPr>
            <p:ph type="title"/>
          </p:nvPr>
        </p:nvSpPr>
        <p:spPr>
          <a:xfrm>
            <a:off x="453578" y="177803"/>
            <a:ext cx="87630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/>
              <a:t>MATERIALS FOR YOUR ART PROJECT</a:t>
            </a:r>
            <a:br>
              <a:rPr lang="de-DE"/>
            </a:br>
            <a:r>
              <a:rPr lang="de-DE" sz="1500"/>
              <a:t>    </a:t>
            </a:r>
            <a:r>
              <a:rPr lang="de-DE" sz="1400">
                <a:solidFill>
                  <a:schemeClr val="dk2"/>
                </a:solidFill>
              </a:rPr>
              <a:t>20 MIN</a:t>
            </a:r>
            <a:br>
              <a:rPr lang="de-DE" sz="1500">
                <a:solidFill>
                  <a:schemeClr val="dk2"/>
                </a:solidFill>
              </a:rPr>
            </a:br>
            <a:r>
              <a:rPr lang="de-DE" sz="1500">
                <a:solidFill>
                  <a:schemeClr val="dk2"/>
                </a:solidFill>
              </a:rPr>
              <a:t>       </a:t>
            </a:r>
            <a:endParaRPr/>
          </a:p>
        </p:txBody>
      </p:sp>
      <p:sp>
        <p:nvSpPr>
          <p:cNvPr id="484" name="Google Shape;484;p14"/>
          <p:cNvSpPr/>
          <p:nvPr/>
        </p:nvSpPr>
        <p:spPr>
          <a:xfrm>
            <a:off x="475752" y="657019"/>
            <a:ext cx="192510" cy="254766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5" name="Google Shape;485;p14"/>
          <p:cNvSpPr txBox="1"/>
          <p:nvPr/>
        </p:nvSpPr>
        <p:spPr>
          <a:xfrm>
            <a:off x="640921" y="945208"/>
            <a:ext cx="80453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MATERIALS FOR YOUR ART PROJECTS IN YOUR GROUPS.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6" name="Google Shape;486;p14" descr="Paint brush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0008" y="2804934"/>
            <a:ext cx="57149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4" descr="Paint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0298" y="2116875"/>
            <a:ext cx="523220" cy="5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4" descr="Alterations &amp; Tailoring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8689" y="2464622"/>
            <a:ext cx="523221" cy="52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4" descr="Bon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5248" y="1924055"/>
            <a:ext cx="571499" cy="57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4" descr="Gold bar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09916" y="1491477"/>
            <a:ext cx="488834" cy="48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14" descr="Beehiv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3045" y="2804934"/>
            <a:ext cx="523220" cy="52322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4"/>
          <p:cNvSpPr/>
          <p:nvPr/>
        </p:nvSpPr>
        <p:spPr>
          <a:xfrm>
            <a:off x="417539" y="977022"/>
            <a:ext cx="283325" cy="254767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3" name="Google Shape;493;p14"/>
          <p:cNvSpPr/>
          <p:nvPr/>
        </p:nvSpPr>
        <p:spPr>
          <a:xfrm>
            <a:off x="3792118" y="1321754"/>
            <a:ext cx="4369800" cy="1958400"/>
          </a:xfrm>
          <a:prstGeom prst="wedgeRoundRectCallout">
            <a:avLst>
              <a:gd name="adj1" fmla="val -28825"/>
              <a:gd name="adj2" fmla="val 66358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What materials </a:t>
            </a: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symbolically</a:t>
            </a: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fit your project?/ What materials would you need to realize your project?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Can you think of any objects that you would want to include in your project?</a:t>
            </a:r>
            <a:endParaRPr sz="14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4" name="Google Shape;494;p14" descr="Camera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56724" y="3554685"/>
            <a:ext cx="1411012" cy="141101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4"/>
          <p:cNvSpPr/>
          <p:nvPr/>
        </p:nvSpPr>
        <p:spPr>
          <a:xfrm>
            <a:off x="858475" y="3752175"/>
            <a:ext cx="6198900" cy="1110900"/>
          </a:xfrm>
          <a:prstGeom prst="rect">
            <a:avLst/>
          </a:prstGeom>
          <a:solidFill>
            <a:srgbClr val="A5A5A5"/>
          </a:solidFill>
          <a:ln w="25400" cap="flat" cmpd="sng">
            <a:solidFill>
              <a:srgbClr val="E2E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Check out your surroundings. </a:t>
            </a: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Take photos of interesting materials and objects. </a:t>
            </a: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Or</a:t>
            </a: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 find images online.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Copy-paste them on the Miro Board and add them to your collage. Write about your choices.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6" name="Google Shape;496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90821" y="264536"/>
            <a:ext cx="1432684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060B05A-895C-432C-8DF3-1DE6602B25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46" y="4553193"/>
            <a:ext cx="846929" cy="41250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502" name="Google Shape;502;p54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Voting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</a:t>
            </a:r>
            <a:r>
              <a:rPr lang="de-DE" sz="1400">
                <a:solidFill>
                  <a:schemeClr val="dk2"/>
                </a:solidFill>
              </a:rPr>
              <a:t>CHECK OUT WHAT THE OTHER TEAMS CAME UP WITH. AWARD THREE GROUPS. </a:t>
            </a:r>
            <a:br>
              <a:rPr lang="de-DE" sz="1400">
                <a:solidFill>
                  <a:schemeClr val="dk2"/>
                </a:solidFill>
              </a:rPr>
            </a:br>
            <a:r>
              <a:rPr lang="de-DE" sz="1400">
                <a:solidFill>
                  <a:schemeClr val="dk2"/>
                </a:solidFill>
              </a:rPr>
              <a:t>       TALK TO YOUR GROUP ABOUT YOUR CHOICES.</a:t>
            </a: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503" name="Google Shape;503;p54"/>
          <p:cNvSpPr/>
          <p:nvPr/>
        </p:nvSpPr>
        <p:spPr>
          <a:xfrm>
            <a:off x="559844" y="786489"/>
            <a:ext cx="57747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5 MIN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4" name="Google Shape;504;p54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5" name="Google Shape;505;p54"/>
          <p:cNvSpPr/>
          <p:nvPr/>
        </p:nvSpPr>
        <p:spPr>
          <a:xfrm>
            <a:off x="1967752" y="1933679"/>
            <a:ext cx="5208495" cy="253385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4"/>
          <p:cNvSpPr txBox="1"/>
          <p:nvPr/>
        </p:nvSpPr>
        <p:spPr>
          <a:xfrm>
            <a:off x="1999129" y="1933679"/>
            <a:ext cx="495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You can award </a:t>
            </a:r>
            <a:r>
              <a:rPr lang="de-DE" sz="2000" b="1" i="0" u="sng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one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badge of each category to a team of your choice.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Do not award your own project.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Place the badge in the area marked with the dotted line.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7" name="Google Shape;50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0364" y="346921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39871" y="346921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4" descr="Trophy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991" y="1088923"/>
            <a:ext cx="332850" cy="3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1252" y="346920"/>
            <a:ext cx="483722" cy="50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A45F26E-C132-46C9-B80F-08D42B017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71" y="4100924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6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1000" b="0" dirty="0"/>
              <a:t>   </a:t>
            </a:r>
            <a:r>
              <a:rPr lang="de-DE" sz="1600">
                <a:solidFill>
                  <a:schemeClr val="dk2"/>
                </a:solidFill>
              </a:rPr>
              <a:t>You</a:t>
            </a:r>
            <a:r>
              <a:rPr lang="de-DE" sz="160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 reflected </a:t>
            </a: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on the choice of objects and materials in Beuys’ art.</a:t>
            </a:r>
            <a:b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</a:b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  </a:t>
            </a:r>
            <a:b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</a:br>
            <a:r>
              <a:rPr lang="de-DE" sz="1600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  You decided on </a:t>
            </a:r>
            <a:r>
              <a:rPr lang="de-DE" sz="1600" dirty="0">
                <a:solidFill>
                  <a:schemeClr val="dk2"/>
                </a:solidFill>
              </a:rPr>
              <a:t>objects and materials for your project.</a:t>
            </a:r>
            <a:br>
              <a:rPr lang="de-DE" sz="16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516" name="Google Shape;516;p5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sp>
        <p:nvSpPr>
          <p:cNvPr id="517" name="Google Shape;517;p56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8" name="Google Shape;51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519" name="Google Shape;519;p56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0" name="Google Shape;520;p56"/>
          <p:cNvSpPr/>
          <p:nvPr/>
        </p:nvSpPr>
        <p:spPr>
          <a:xfrm>
            <a:off x="298432" y="1321173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6"/>
          <p:cNvSpPr/>
          <p:nvPr/>
        </p:nvSpPr>
        <p:spPr>
          <a:xfrm>
            <a:off x="298432" y="1824811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6"/>
          <p:cNvSpPr/>
          <p:nvPr/>
        </p:nvSpPr>
        <p:spPr>
          <a:xfrm>
            <a:off x="7457280" y="233498"/>
            <a:ext cx="1219200" cy="964347"/>
          </a:xfrm>
          <a:prstGeom prst="rect">
            <a:avLst/>
          </a:prstGeom>
          <a:noFill/>
          <a:ln w="2857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3" name="Google Shape;523;p56" descr="A picture containing text, clock, watch, gau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7780" y="296571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6</a:t>
            </a:r>
            <a:br>
              <a:rPr lang="de-DE"/>
            </a:br>
            <a:br>
              <a:rPr lang="de-DE"/>
            </a:br>
            <a:r>
              <a:rPr lang="de-DE">
                <a:solidFill>
                  <a:schemeClr val="dk2"/>
                </a:solidFill>
              </a:rPr>
              <a:t>PLEASE ACTIVATE</a:t>
            </a:r>
            <a:endParaRPr/>
          </a:p>
        </p:txBody>
      </p:sp>
      <p:sp>
        <p:nvSpPr>
          <p:cNvPr id="197" name="Google Shape;197;p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080737" y="2093022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1021522" y="2581547"/>
            <a:ext cx="356180" cy="311102"/>
          </a:xfrm>
          <a:custGeom>
            <a:avLst/>
            <a:gdLst/>
            <a:ahLst/>
            <a:cxnLst/>
            <a:rect l="l" t="t" r="r" b="b"/>
            <a:pathLst>
              <a:path w="356180" h="311102" extrusionOk="0">
                <a:moveTo>
                  <a:pt x="356047" y="277228"/>
                </a:moveTo>
                <a:cubicBezTo>
                  <a:pt x="353627" y="306645"/>
                  <a:pt x="334525" y="311102"/>
                  <a:pt x="323319" y="311102"/>
                </a:cubicBezTo>
                <a:lnTo>
                  <a:pt x="32846" y="311102"/>
                </a:lnTo>
                <a:cubicBezTo>
                  <a:pt x="21768" y="311102"/>
                  <a:pt x="2666" y="306772"/>
                  <a:pt x="119" y="277228"/>
                </a:cubicBezTo>
                <a:cubicBezTo>
                  <a:pt x="-513" y="271495"/>
                  <a:pt x="1395" y="265773"/>
                  <a:pt x="5340" y="261565"/>
                </a:cubicBezTo>
                <a:lnTo>
                  <a:pt x="28262" y="223362"/>
                </a:lnTo>
                <a:cubicBezTo>
                  <a:pt x="29006" y="222226"/>
                  <a:pt x="29405" y="220899"/>
                  <a:pt x="29408" y="219541"/>
                </a:cubicBezTo>
                <a:lnTo>
                  <a:pt x="29408" y="36293"/>
                </a:lnTo>
                <a:cubicBezTo>
                  <a:pt x="28471" y="17203"/>
                  <a:pt x="43174" y="961"/>
                  <a:pt x="62263" y="0"/>
                </a:cubicBezTo>
                <a:lnTo>
                  <a:pt x="293648" y="0"/>
                </a:lnTo>
                <a:cubicBezTo>
                  <a:pt x="312737" y="961"/>
                  <a:pt x="327440" y="17203"/>
                  <a:pt x="326503" y="36293"/>
                </a:cubicBezTo>
                <a:lnTo>
                  <a:pt x="326503" y="219796"/>
                </a:lnTo>
                <a:cubicBezTo>
                  <a:pt x="326489" y="221196"/>
                  <a:pt x="326887" y="222569"/>
                  <a:pt x="327649" y="223744"/>
                </a:cubicBezTo>
                <a:lnTo>
                  <a:pt x="351844" y="262584"/>
                </a:lnTo>
                <a:cubicBezTo>
                  <a:pt x="355148" y="266706"/>
                  <a:pt x="356662" y="271981"/>
                  <a:pt x="356046" y="277228"/>
                </a:cubicBezTo>
                <a:moveTo>
                  <a:pt x="222972" y="258636"/>
                </a:moveTo>
                <a:cubicBezTo>
                  <a:pt x="220854" y="256589"/>
                  <a:pt x="218022" y="255448"/>
                  <a:pt x="215076" y="255453"/>
                </a:cubicBezTo>
                <a:lnTo>
                  <a:pt x="140835" y="255453"/>
                </a:lnTo>
                <a:cubicBezTo>
                  <a:pt x="134681" y="254794"/>
                  <a:pt x="129158" y="259248"/>
                  <a:pt x="128499" y="265402"/>
                </a:cubicBezTo>
                <a:cubicBezTo>
                  <a:pt x="127840" y="271556"/>
                  <a:pt x="132295" y="277079"/>
                  <a:pt x="138448" y="277738"/>
                </a:cubicBezTo>
                <a:cubicBezTo>
                  <a:pt x="139242" y="277823"/>
                  <a:pt x="140041" y="277823"/>
                  <a:pt x="140834" y="277738"/>
                </a:cubicBezTo>
                <a:lnTo>
                  <a:pt x="215076" y="277738"/>
                </a:lnTo>
                <a:cubicBezTo>
                  <a:pt x="221237" y="277669"/>
                  <a:pt x="226214" y="272692"/>
                  <a:pt x="226283" y="266532"/>
                </a:cubicBezTo>
                <a:cubicBezTo>
                  <a:pt x="226227" y="263574"/>
                  <a:pt x="225042" y="260749"/>
                  <a:pt x="222972" y="258636"/>
                </a:cubicBezTo>
                <a:moveTo>
                  <a:pt x="59079" y="192290"/>
                </a:moveTo>
                <a:cubicBezTo>
                  <a:pt x="59079" y="200448"/>
                  <a:pt x="65693" y="207062"/>
                  <a:pt x="73851" y="207062"/>
                </a:cubicBezTo>
                <a:cubicBezTo>
                  <a:pt x="73893" y="207062"/>
                  <a:pt x="73936" y="207062"/>
                  <a:pt x="73978" y="207062"/>
                </a:cubicBezTo>
                <a:lnTo>
                  <a:pt x="281932" y="207062"/>
                </a:lnTo>
                <a:cubicBezTo>
                  <a:pt x="290090" y="207132"/>
                  <a:pt x="296760" y="200575"/>
                  <a:pt x="296831" y="192417"/>
                </a:cubicBezTo>
                <a:cubicBezTo>
                  <a:pt x="296831" y="192375"/>
                  <a:pt x="296831" y="192332"/>
                  <a:pt x="296831" y="192290"/>
                </a:cubicBezTo>
                <a:lnTo>
                  <a:pt x="296831" y="44061"/>
                </a:lnTo>
                <a:cubicBezTo>
                  <a:pt x="296831" y="35832"/>
                  <a:pt x="290161" y="29162"/>
                  <a:pt x="281932" y="29162"/>
                </a:cubicBezTo>
                <a:lnTo>
                  <a:pt x="73979" y="29162"/>
                </a:lnTo>
                <a:cubicBezTo>
                  <a:pt x="65750" y="29162"/>
                  <a:pt x="59079" y="35832"/>
                  <a:pt x="59079" y="44061"/>
                </a:cubicBezTo>
                <a:close/>
                <a:moveTo>
                  <a:pt x="200177" y="192290"/>
                </a:moveTo>
                <a:cubicBezTo>
                  <a:pt x="208405" y="192360"/>
                  <a:pt x="215133" y="185747"/>
                  <a:pt x="215203" y="177519"/>
                </a:cubicBezTo>
                <a:cubicBezTo>
                  <a:pt x="215274" y="169290"/>
                  <a:pt x="208660" y="162563"/>
                  <a:pt x="200432" y="162493"/>
                </a:cubicBezTo>
                <a:cubicBezTo>
                  <a:pt x="192204" y="162422"/>
                  <a:pt x="185476" y="169036"/>
                  <a:pt x="185406" y="177264"/>
                </a:cubicBezTo>
                <a:cubicBezTo>
                  <a:pt x="185406" y="177306"/>
                  <a:pt x="185406" y="177349"/>
                  <a:pt x="185406" y="177391"/>
                </a:cubicBezTo>
                <a:cubicBezTo>
                  <a:pt x="185405" y="185570"/>
                  <a:pt x="191999" y="192220"/>
                  <a:pt x="200178" y="192290"/>
                </a:cubicBezTo>
                <a:moveTo>
                  <a:pt x="133321" y="177391"/>
                </a:moveTo>
                <a:cubicBezTo>
                  <a:pt x="133321" y="169162"/>
                  <a:pt x="139992" y="162491"/>
                  <a:pt x="148221" y="162491"/>
                </a:cubicBezTo>
                <a:cubicBezTo>
                  <a:pt x="156450" y="162491"/>
                  <a:pt x="163120" y="169162"/>
                  <a:pt x="163120" y="177391"/>
                </a:cubicBezTo>
                <a:cubicBezTo>
                  <a:pt x="163120" y="185619"/>
                  <a:pt x="156450" y="192290"/>
                  <a:pt x="148221" y="192290"/>
                </a:cubicBezTo>
                <a:cubicBezTo>
                  <a:pt x="140021" y="192221"/>
                  <a:pt x="133391" y="185591"/>
                  <a:pt x="133321" y="177391"/>
                </a:cubicBezTo>
                <a:moveTo>
                  <a:pt x="241182" y="48009"/>
                </a:moveTo>
                <a:cubicBezTo>
                  <a:pt x="235381" y="45963"/>
                  <a:pt x="229015" y="48975"/>
                  <a:pt x="226919" y="54758"/>
                </a:cubicBezTo>
                <a:lnTo>
                  <a:pt x="222335" y="67492"/>
                </a:lnTo>
                <a:cubicBezTo>
                  <a:pt x="221837" y="68961"/>
                  <a:pt x="220447" y="69939"/>
                  <a:pt x="218897" y="69912"/>
                </a:cubicBezTo>
                <a:lnTo>
                  <a:pt x="133321" y="69912"/>
                </a:lnTo>
                <a:cubicBezTo>
                  <a:pt x="127097" y="69937"/>
                  <a:pt x="121304" y="73097"/>
                  <a:pt x="117913" y="78317"/>
                </a:cubicBezTo>
                <a:cubicBezTo>
                  <a:pt x="114511" y="83250"/>
                  <a:pt x="113795" y="89555"/>
                  <a:pt x="116003" y="95126"/>
                </a:cubicBezTo>
                <a:lnTo>
                  <a:pt x="132175" y="140333"/>
                </a:lnTo>
                <a:cubicBezTo>
                  <a:pt x="135081" y="147187"/>
                  <a:pt x="141795" y="151646"/>
                  <a:pt x="149239" y="151667"/>
                </a:cubicBezTo>
                <a:lnTo>
                  <a:pt x="202469" y="151667"/>
                </a:lnTo>
                <a:cubicBezTo>
                  <a:pt x="210394" y="151544"/>
                  <a:pt x="217382" y="146443"/>
                  <a:pt x="219915" y="138933"/>
                </a:cubicBezTo>
                <a:lnTo>
                  <a:pt x="247804" y="62526"/>
                </a:lnTo>
                <a:cubicBezTo>
                  <a:pt x="249946" y="56724"/>
                  <a:pt x="246982" y="50284"/>
                  <a:pt x="241182" y="4813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1586889" y="2121696"/>
            <a:ext cx="1483098" cy="29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MICROPHONE</a:t>
            </a: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1620280" y="2594682"/>
            <a:ext cx="1021433" cy="29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WEBCAM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203" name="Google Shape;203;p2"/>
          <p:cNvSpPr/>
          <p:nvPr/>
        </p:nvSpPr>
        <p:spPr>
          <a:xfrm>
            <a:off x="4783305" y="2058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5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PREVIEW: Session 7</a:t>
            </a:r>
            <a:br>
              <a:rPr lang="de-DE"/>
            </a:br>
            <a:r>
              <a:rPr lang="de-DE"/>
              <a:t>   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529" name="Google Shape;529;p2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pic>
        <p:nvPicPr>
          <p:cNvPr id="530" name="Google Shape;5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531" name="Google Shape;531;p25"/>
          <p:cNvSpPr/>
          <p:nvPr/>
        </p:nvSpPr>
        <p:spPr>
          <a:xfrm>
            <a:off x="4563855" y="2067694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2" name="Google Shape;532;p25"/>
          <p:cNvSpPr txBox="1"/>
          <p:nvPr/>
        </p:nvSpPr>
        <p:spPr>
          <a:xfrm>
            <a:off x="484700" y="1389944"/>
            <a:ext cx="3888300" cy="228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 continue to work </a:t>
            </a:r>
            <a:b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2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your project and…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0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… come up with a character that could represent your group.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"/>
          <p:cNvSpPr txBox="1"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</a:pPr>
            <a:r>
              <a:rPr lang="de-DE"/>
              <a:t>SEE YOU NEXT WEEK!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538" name="Google Shape;538;p26" descr="A picture containing outdoor, water, spor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96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0091e72132_0_1"/>
          <p:cNvSpPr txBox="1">
            <a:spLocks noGrp="1"/>
          </p:cNvSpPr>
          <p:nvPr>
            <p:ph type="title"/>
          </p:nvPr>
        </p:nvSpPr>
        <p:spPr>
          <a:xfrm>
            <a:off x="576264" y="1204589"/>
            <a:ext cx="82089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</a:pPr>
            <a:br>
              <a:rPr lang="de-DE" sz="1800" b="0"/>
            </a:br>
            <a:r>
              <a:rPr lang="de-DE" sz="1800" b="0"/>
              <a:t>SCHEIDEMANN, R. (1973, OCTOBER 20). </a:t>
            </a:r>
            <a:r>
              <a:rPr lang="de-DE" sz="1800" b="0" i="1"/>
              <a:t>JOSEPH BEUYS IN A LOG-BOAT.</a:t>
            </a:r>
            <a:r>
              <a:rPr lang="de-DE" sz="1800" b="0"/>
              <a:t>[PHOTOGRAPH]. ČTK/DPA, DÜSSELDORF.</a:t>
            </a:r>
            <a:br>
              <a:rPr lang="de-DE" sz="1800" b="0"/>
            </a:br>
            <a:br>
              <a:rPr lang="de-DE" sz="1100" b="0"/>
            </a:br>
            <a:endParaRPr/>
          </a:p>
        </p:txBody>
      </p:sp>
      <p:sp>
        <p:nvSpPr>
          <p:cNvPr id="544" name="Google Shape;544;g10091e72132_0_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sp>
        <p:nvSpPr>
          <p:cNvPr id="545" name="Google Shape;545;g10091e72132_0_1"/>
          <p:cNvSpPr txBox="1">
            <a:spLocks noGrp="1"/>
          </p:cNvSpPr>
          <p:nvPr>
            <p:ph type="body" idx="1"/>
          </p:nvPr>
        </p:nvSpPr>
        <p:spPr>
          <a:xfrm>
            <a:off x="576266" y="576587"/>
            <a:ext cx="8208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777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de-DE" sz="3600"/>
              <a:t>CITATIONS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6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MICROPHONE TEST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09" name="Google Shape;209;p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1060450" y="20579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1465660" y="2040935"/>
            <a:ext cx="2476960" cy="1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 CAN HEAR YOU.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 CANNOT HEAR YOU.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1074416" y="25613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3" name="Google Shape;213;p3"/>
          <p:cNvCxnSpPr/>
          <p:nvPr/>
        </p:nvCxnSpPr>
        <p:spPr>
          <a:xfrm rot="10800000" flipH="1">
            <a:off x="1072531" y="2561308"/>
            <a:ext cx="237751" cy="35531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p3"/>
          <p:cNvSpPr/>
          <p:nvPr/>
        </p:nvSpPr>
        <p:spPr>
          <a:xfrm>
            <a:off x="4217841" y="1168249"/>
            <a:ext cx="354159" cy="356877"/>
          </a:xfrm>
          <a:custGeom>
            <a:avLst/>
            <a:gdLst/>
            <a:ahLst/>
            <a:cxnLst/>
            <a:rect l="l" t="t" r="r" b="b"/>
            <a:pathLst>
              <a:path w="354159" h="356877" extrusionOk="0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007" y="2048383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216" name="Google Shape;216;p3"/>
          <p:cNvSpPr/>
          <p:nvPr/>
        </p:nvSpPr>
        <p:spPr>
          <a:xfrm>
            <a:off x="4460112" y="2906678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6104075" y="894175"/>
            <a:ext cx="2477100" cy="1419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How are you today?</a:t>
            </a:r>
            <a:endParaRPr/>
          </a:p>
        </p:txBody>
      </p:sp>
      <p:sp>
        <p:nvSpPr>
          <p:cNvPr id="218" name="Google Shape;218;p3"/>
          <p:cNvSpPr txBox="1"/>
          <p:nvPr/>
        </p:nvSpPr>
        <p:spPr>
          <a:xfrm>
            <a:off x="6099825" y="382650"/>
            <a:ext cx="27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Willkommen zu Sitzung 6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Mikrofon TEST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24" name="Google Shape;224;p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060450" y="20579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1465647" y="2040925"/>
            <a:ext cx="3153900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WIR KÖNNEN DICH HÖREN.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WIR KÖNNEN DICH NICHT HÖREN.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1074416" y="25613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8" name="Google Shape;228;p4"/>
          <p:cNvCxnSpPr/>
          <p:nvPr/>
        </p:nvCxnSpPr>
        <p:spPr>
          <a:xfrm rot="10800000" flipH="1">
            <a:off x="1072531" y="2561308"/>
            <a:ext cx="237751" cy="35531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4"/>
          <p:cNvSpPr/>
          <p:nvPr/>
        </p:nvSpPr>
        <p:spPr>
          <a:xfrm>
            <a:off x="4217841" y="1168249"/>
            <a:ext cx="354159" cy="356877"/>
          </a:xfrm>
          <a:custGeom>
            <a:avLst/>
            <a:gdLst/>
            <a:ahLst/>
            <a:cxnLst/>
            <a:rect l="l" t="t" r="r" b="b"/>
            <a:pathLst>
              <a:path w="354159" h="356877" extrusionOk="0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0" name="Google Shape;2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007" y="2048383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231" name="Google Shape;231;p4"/>
          <p:cNvSpPr/>
          <p:nvPr/>
        </p:nvSpPr>
        <p:spPr>
          <a:xfrm>
            <a:off x="4460112" y="2906678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5784875" y="894175"/>
            <a:ext cx="3153900" cy="1257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Wie geht es dir?</a:t>
            </a:r>
            <a:endParaRPr sz="18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2463090" y="3270263"/>
            <a:ext cx="1530045" cy="1287555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/>
              <a:t>GOALS FOR TODAY</a:t>
            </a:r>
            <a:br>
              <a:rPr lang="de-DE" sz="3200"/>
            </a:br>
            <a:br>
              <a:rPr lang="de-DE" sz="3200">
                <a:solidFill>
                  <a:schemeClr val="dk2"/>
                </a:solidFill>
              </a:rPr>
            </a:br>
            <a:r>
              <a:rPr lang="de-DE" sz="1000" b="0"/>
              <a:t>  </a:t>
            </a:r>
            <a:r>
              <a:rPr lang="de-DE" sz="1400">
                <a:solidFill>
                  <a:schemeClr val="dk2"/>
                </a:solidFill>
              </a:rPr>
              <a:t>You reflect on the choice of objects and materials in Beuys’ art.</a:t>
            </a:r>
            <a:br>
              <a:rPr lang="de-DE" sz="1400">
                <a:solidFill>
                  <a:schemeClr val="dk2"/>
                </a:solidFill>
              </a:rPr>
            </a:br>
            <a:r>
              <a:rPr lang="de-DE" sz="1400">
                <a:solidFill>
                  <a:schemeClr val="dk2"/>
                </a:solidFill>
              </a:rPr>
              <a:t>  </a:t>
            </a:r>
            <a:br>
              <a:rPr lang="de-DE" sz="1400">
                <a:solidFill>
                  <a:schemeClr val="dk2"/>
                </a:solidFill>
              </a:rPr>
            </a:br>
            <a:r>
              <a:rPr lang="de-DE" sz="1400">
                <a:solidFill>
                  <a:schemeClr val="dk2"/>
                </a:solidFill>
              </a:rPr>
              <a:t>  You decide on objects and materials for your project.</a:t>
            </a:r>
            <a:br>
              <a:rPr lang="de-DE" sz="14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r>
              <a:rPr lang="de-DE" sz="1000"/>
              <a:t>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39" name="Google Shape;239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240" name="Google Shape;240;p10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234" y="1270722"/>
            <a:ext cx="3238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234" y="1642197"/>
            <a:ext cx="323850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PROGRAM OVERVIEW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576263" y="2081860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270256" y="39065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AGENDA</a:t>
            </a:r>
            <a:br>
              <a:rPr lang="de-DE"/>
            </a:br>
            <a:r>
              <a:rPr lang="de-DE"/>
              <a:t>   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250" name="Google Shape;250;p11"/>
          <p:cNvSpPr txBox="1">
            <a:spLocks noGrp="1"/>
          </p:cNvSpPr>
          <p:nvPr>
            <p:ph type="sldNum" idx="12"/>
          </p:nvPr>
        </p:nvSpPr>
        <p:spPr>
          <a:xfrm>
            <a:off x="611558" y="4773609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2637571" y="483518"/>
            <a:ext cx="357308" cy="356564"/>
          </a:xfrm>
          <a:custGeom>
            <a:avLst/>
            <a:gdLst/>
            <a:ahLst/>
            <a:cxnLst/>
            <a:rect l="l" t="t" r="r" b="b"/>
            <a:pathLst>
              <a:path w="357308" h="356564" extrusionOk="0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52" name="Google Shape;252;p11"/>
          <p:cNvGraphicFramePr/>
          <p:nvPr>
            <p:extLst>
              <p:ext uri="{D42A27DB-BD31-4B8C-83A1-F6EECF244321}">
                <p14:modId xmlns:p14="http://schemas.microsoft.com/office/powerpoint/2010/main" val="3057499486"/>
              </p:ext>
            </p:extLst>
          </p:nvPr>
        </p:nvGraphicFramePr>
        <p:xfrm>
          <a:off x="181736" y="1301259"/>
          <a:ext cx="8386000" cy="3375300"/>
        </p:xfrm>
        <a:graphic>
          <a:graphicData uri="http://schemas.openxmlformats.org/drawingml/2006/table">
            <a:tbl>
              <a:tblPr firstRow="1" bandRow="1">
                <a:noFill/>
                <a:tableStyleId>{46657CD2-5259-41B9-80BE-ADFD91317E71}</a:tableStyleId>
              </a:tblPr>
              <a:tblGrid>
                <a:gridCol w="138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STEPS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TIME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1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5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de-DE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Arrival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2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10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Warm-Up: My Favorite Object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3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/>
                        <a:t>22</a:t>
                      </a:r>
                      <a:r>
                        <a:rPr lang="de-DE" sz="1350" u="none" strike="noStrike" cap="none"/>
                        <a:t>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Discussion and Inp</a:t>
                      </a:r>
                      <a:r>
                        <a:rPr lang="de-DE" sz="1350"/>
                        <a:t>ut</a:t>
                      </a:r>
                      <a:r>
                        <a:rPr lang="de-DE" sz="1350" u="none" strike="noStrike" cap="none"/>
                        <a:t>: Materials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4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8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 dirty="0"/>
                        <a:t>Brainstorming: Materials and Ob</a:t>
                      </a:r>
                      <a:r>
                        <a:rPr lang="de-DE" sz="1350" dirty="0"/>
                        <a:t>je</a:t>
                      </a:r>
                      <a:r>
                        <a:rPr lang="de-DE" sz="1350" u="none" strike="noStrike" cap="none" dirty="0"/>
                        <a:t>cts</a:t>
                      </a:r>
                      <a:endParaRPr sz="13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5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20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 dirty="0"/>
                        <a:t>Materials for your Art Project</a:t>
                      </a:r>
                      <a:endParaRPr sz="13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6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7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        </a:ext>
                          </a:extLst>
                        </a:rPr>
                        <a:t>Voting</a:t>
                      </a:r>
                      <a:endParaRPr sz="13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7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3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 dirty="0"/>
                        <a:t>Reflection, Preview </a:t>
                      </a:r>
                      <a:r>
                        <a:rPr lang="en-US" sz="1350" u="none" strike="noStrike" cap="none" dirty="0"/>
                        <a:t>&amp;</a:t>
                      </a:r>
                      <a:r>
                        <a:rPr lang="de-DE" sz="1350" u="none" strike="noStrike" cap="none" dirty="0"/>
                        <a:t> Closing</a:t>
                      </a:r>
                      <a:endParaRPr sz="13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3" name="Google Shape;253;p11"/>
          <p:cNvSpPr/>
          <p:nvPr/>
        </p:nvSpPr>
        <p:spPr>
          <a:xfrm>
            <a:off x="6941189" y="2220599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6948351" y="4292036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11" y="143190"/>
            <a:ext cx="1756231" cy="15081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019"/>
              </a:srgbClr>
            </a:outerShdw>
          </a:effectLst>
        </p:spPr>
      </p:pic>
      <p:grpSp>
        <p:nvGrpSpPr>
          <p:cNvPr id="256" name="Google Shape;256;p11"/>
          <p:cNvGrpSpPr/>
          <p:nvPr/>
        </p:nvGrpSpPr>
        <p:grpSpPr>
          <a:xfrm>
            <a:off x="6941189" y="3099781"/>
            <a:ext cx="373393" cy="295963"/>
            <a:chOff x="4246623" y="4637693"/>
            <a:chExt cx="751325" cy="354364"/>
          </a:xfrm>
        </p:grpSpPr>
        <p:sp>
          <p:nvSpPr>
            <p:cNvPr id="257" name="Google Shape;257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59" name="Google Shape;259;p11"/>
          <p:cNvSpPr/>
          <p:nvPr/>
        </p:nvSpPr>
        <p:spPr>
          <a:xfrm>
            <a:off x="6739117" y="1001485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0" name="Google Shape;260;p11"/>
          <p:cNvGrpSpPr/>
          <p:nvPr/>
        </p:nvGrpSpPr>
        <p:grpSpPr>
          <a:xfrm>
            <a:off x="6941189" y="3892156"/>
            <a:ext cx="373393" cy="295963"/>
            <a:chOff x="4246623" y="4637693"/>
            <a:chExt cx="751325" cy="354364"/>
          </a:xfrm>
        </p:grpSpPr>
        <p:sp>
          <p:nvSpPr>
            <p:cNvPr id="261" name="Google Shape;261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63" name="Google Shape;263;p11"/>
          <p:cNvSpPr/>
          <p:nvPr/>
        </p:nvSpPr>
        <p:spPr>
          <a:xfrm>
            <a:off x="6941189" y="2668341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6948190" y="3454081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5" name="Google Shape;265;p11"/>
          <p:cNvGrpSpPr/>
          <p:nvPr/>
        </p:nvGrpSpPr>
        <p:grpSpPr>
          <a:xfrm>
            <a:off x="7426221" y="3495613"/>
            <a:ext cx="373408" cy="295965"/>
            <a:chOff x="4246623" y="4637693"/>
            <a:chExt cx="751325" cy="354364"/>
          </a:xfrm>
        </p:grpSpPr>
        <p:sp>
          <p:nvSpPr>
            <p:cNvPr id="266" name="Google Shape;266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68" name="Google Shape;268;p11"/>
          <p:cNvSpPr/>
          <p:nvPr/>
        </p:nvSpPr>
        <p:spPr>
          <a:xfrm>
            <a:off x="6948189" y="1768525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9" name="Google Shape;269;p11"/>
          <p:cNvGrpSpPr/>
          <p:nvPr/>
        </p:nvGrpSpPr>
        <p:grpSpPr>
          <a:xfrm>
            <a:off x="7426223" y="2682574"/>
            <a:ext cx="373406" cy="295942"/>
            <a:chOff x="4246623" y="4637693"/>
            <a:chExt cx="751321" cy="354337"/>
          </a:xfrm>
        </p:grpSpPr>
        <p:sp>
          <p:nvSpPr>
            <p:cNvPr id="270" name="Google Shape;270;p11"/>
            <p:cNvSpPr/>
            <p:nvPr/>
          </p:nvSpPr>
          <p:spPr>
            <a:xfrm>
              <a:off x="4246623" y="4637694"/>
              <a:ext cx="434117" cy="354335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563827" y="4637693"/>
              <a:ext cx="434117" cy="354335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/>
          <p:nvPr/>
        </p:nvSpPr>
        <p:spPr>
          <a:xfrm>
            <a:off x="229558" y="1647683"/>
            <a:ext cx="3205087" cy="2956374"/>
          </a:xfrm>
          <a:prstGeom prst="hear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78" name="Google Shape;278;p12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MY FAVORITE OBJECT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761650" y="633991"/>
            <a:ext cx="54896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FIND YOUR FAVORITE OBJECT AND PRESENT IT TO YOUR GROUP. 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576264" y="953414"/>
            <a:ext cx="179666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12"/>
          <p:cNvGrpSpPr/>
          <p:nvPr/>
        </p:nvGrpSpPr>
        <p:grpSpPr>
          <a:xfrm>
            <a:off x="7792571" y="379809"/>
            <a:ext cx="1411941" cy="832545"/>
            <a:chOff x="7792571" y="379809"/>
            <a:chExt cx="1411941" cy="832545"/>
          </a:xfrm>
        </p:grpSpPr>
        <p:pic>
          <p:nvPicPr>
            <p:cNvPr id="285" name="Google Shape;285;p12" descr="Camera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58924" y="379809"/>
              <a:ext cx="665475" cy="665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2"/>
            <p:cNvSpPr txBox="1"/>
            <p:nvPr/>
          </p:nvSpPr>
          <p:spPr>
            <a:xfrm>
              <a:off x="7792571" y="895601"/>
              <a:ext cx="1411941" cy="316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de-DE" sz="1400" b="1" i="0" u="none" strike="noStrike" cap="none">
                  <a:solidFill>
                    <a:srgbClr val="0432FF"/>
                  </a:solidFill>
                  <a:latin typeface="Verdana"/>
                  <a:ea typeface="Verdana"/>
                  <a:cs typeface="Verdana"/>
                  <a:sym typeface="Verdana"/>
                </a:rPr>
                <a:t>Screenshot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12"/>
          <p:cNvSpPr/>
          <p:nvPr/>
        </p:nvSpPr>
        <p:spPr>
          <a:xfrm>
            <a:off x="3779520" y="1372454"/>
            <a:ext cx="4870616" cy="3277404"/>
          </a:xfrm>
          <a:prstGeom prst="wedgeEllipseCallout">
            <a:avLst>
              <a:gd name="adj1" fmla="val -25589"/>
              <a:gd name="adj2" fmla="val 57664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What is currently your favorite object?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Why is it so important to you?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Where do you usuall</a:t>
            </a:r>
            <a:r>
              <a:rPr lang="de-DE" sz="2000" b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y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keep your object?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2" descr="Storytelling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0248" y="3579828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2" descr="Ring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1487" y="2966897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2" descr="Tabl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827" y="1982069"/>
            <a:ext cx="667477" cy="66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2" descr="Shoe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41486" y="1675022"/>
            <a:ext cx="738623" cy="7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2" descr="Chess pieces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8227" y="3218885"/>
            <a:ext cx="572678" cy="57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2" descr="Guitar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75532" y="2356586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 descr="Camera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0375" y="2963128"/>
            <a:ext cx="479165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 descr="Soccer ball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73386" y="2563944"/>
            <a:ext cx="565087" cy="56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"/>
          <p:cNvSpPr/>
          <p:nvPr/>
        </p:nvSpPr>
        <p:spPr>
          <a:xfrm>
            <a:off x="229558" y="1647683"/>
            <a:ext cx="3205087" cy="2956374"/>
          </a:xfrm>
          <a:prstGeom prst="hear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MY FAVORITE OBJECT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100" b="0"/>
              <a:t> </a:t>
            </a: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761650" y="633991"/>
            <a:ext cx="54896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WRITE THE FAVORITE OBJECT OF ONE OF YOUR PARTNERS IN THE CHAT.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6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6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6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"/>
          <p:cNvSpPr/>
          <p:nvPr/>
        </p:nvSpPr>
        <p:spPr>
          <a:xfrm>
            <a:off x="3727634" y="1982069"/>
            <a:ext cx="4565539" cy="1978090"/>
          </a:xfrm>
          <a:prstGeom prst="wedgeEllipseCallout">
            <a:avLst>
              <a:gd name="adj1" fmla="val -21666"/>
              <a:gd name="adj2" fmla="val 43922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...favorite object is, because...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2" name="Google Shape;332;p6" descr="Storytell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248" y="3579828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6" descr="Ring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487" y="2966897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" descr="Tabl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827" y="1982069"/>
            <a:ext cx="667477" cy="66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6" descr="Sho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41486" y="1675022"/>
            <a:ext cx="738623" cy="73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6" descr="Chess pieces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227" y="3218885"/>
            <a:ext cx="572678" cy="57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" descr="Guitar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5532" y="2356586"/>
            <a:ext cx="667476" cy="66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" descr="Camera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0375" y="2963128"/>
            <a:ext cx="479165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" descr="Soccer ball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3386" y="2563944"/>
            <a:ext cx="565087" cy="5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" descr="Graphical user interface&#10;&#10;Description automatically generated with medium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85823" y="304451"/>
            <a:ext cx="793054" cy="591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"/>
          <p:cNvSpPr txBox="1"/>
          <p:nvPr/>
        </p:nvSpPr>
        <p:spPr>
          <a:xfrm>
            <a:off x="2286000" y="2418715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3150" y="895601"/>
            <a:ext cx="350789" cy="309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On-screen Show (16:9)</PresentationFormat>
  <Paragraphs>153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Noto Sans Symbols</vt:lpstr>
      <vt:lpstr>Verdana</vt:lpstr>
      <vt:lpstr>Goethe Institut</vt:lpstr>
      <vt:lpstr>AFTERSCHOOL  PROGRAM:  BE BEUYS</vt:lpstr>
      <vt:lpstr>WELCOME TO SESSION 6  PLEASE ACTIVATE</vt:lpstr>
      <vt:lpstr>WELCOME TO SESSION 6  MICROPHONE TEST</vt:lpstr>
      <vt:lpstr>Willkommen zu Sitzung 6  Mikrofon TEST</vt:lpstr>
      <vt:lpstr>GOALS FOR TODAY    You reflect on the choice of objects and materials in Beuys’ art.      You decide on objects and materials for your project.   </vt:lpstr>
      <vt:lpstr>PROGRAM OVERVIEW     1 MIN     FIND OUT WHERE WE ARE IN OUR PROGRAM.</vt:lpstr>
      <vt:lpstr>AGENDA     </vt:lpstr>
      <vt:lpstr>WARM-UP: MY FAVORITE OBJECT                                                     </vt:lpstr>
      <vt:lpstr>WARM-UP: MY FAVORITE OBJECT                                                         </vt:lpstr>
      <vt:lpstr>WARM-UP: MEIN LIEBLINGSOBJEKT                                                     </vt:lpstr>
      <vt:lpstr>WARM-UP: MEIN LIEBLINGSOBJEKT                                                         </vt:lpstr>
      <vt:lpstr>  OBJECTS AND MATERIALS      </vt:lpstr>
      <vt:lpstr>OBJEKTE UND MATERIALIEN      </vt:lpstr>
      <vt:lpstr>DISCUSSION: OBJECTS AND MATERIALS                                                 </vt:lpstr>
      <vt:lpstr>INPUT: THE CHOICE OF MATERIALS       </vt:lpstr>
      <vt:lpstr>BRAINSTORMING: OBJECTS AND MATERIALS     8 MIN        </vt:lpstr>
      <vt:lpstr>MATERIALS FOR YOUR ART PROJECT     20 MIN        </vt:lpstr>
      <vt:lpstr>Voting         CHECK OUT WHAT THE OTHER TEAMS CAME UP WITH. AWARD THREE GROUPS.         TALK TO YOUR GROUP ABOUT YOUR CHOICES.                                              </vt:lpstr>
      <vt:lpstr>GOALS FOR TODAY     You reflected on the choice of objects and materials in Beuys’ art.      You decided on objects and materials for your project.    </vt:lpstr>
      <vt:lpstr>PREVIEW: Session 7     </vt:lpstr>
      <vt:lpstr>SEE YOU NEXT WEEK! </vt:lpstr>
      <vt:lpstr> SCHEIDEMANN, R. (1973, OCTOBER 20). JOSEPH BEUYS IN A LOG-BOAT.[PHOTOGRAPH]. ČTK/DPA, DÜSSELDORF.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Spitz, Sarah</dc:creator>
  <cp:lastModifiedBy>Stefanie Singh</cp:lastModifiedBy>
  <cp:revision>1</cp:revision>
  <dcterms:created xsi:type="dcterms:W3CDTF">2021-07-27T20:09:43Z</dcterms:created>
  <dcterms:modified xsi:type="dcterms:W3CDTF">2022-03-11T19:48:24Z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