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447" r:id="rId7"/>
    <p:sldId id="261" r:id="rId8"/>
    <p:sldId id="262" r:id="rId9"/>
    <p:sldId id="264" r:id="rId10"/>
    <p:sldId id="266" r:id="rId11"/>
    <p:sldId id="263"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446"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6u+IvAPIed9vJ8fmHPC4L9ax+3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ke Heesc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CC8C12-347E-4EBA-A02F-04492AD7FD09}" v="21" dt="2022-03-11T20:02:33.614"/>
  </p1510:revLst>
</p1510:revInfo>
</file>

<file path=ppt/tableStyles.xml><?xml version="1.0" encoding="utf-8"?>
<a:tblStyleLst xmlns:a="http://schemas.openxmlformats.org/drawingml/2006/main" def="{EC6705D7-878B-4F73-9F35-4739A96064AC}">
  <a:tblStyle styleId="{EC6705D7-878B-4F73-9F35-4739A96064AC}"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5E7"/>
          </a:solidFill>
        </a:fill>
      </a:tcStyle>
    </a:wholeTbl>
    <a:band1H>
      <a:tcTxStyle b="off" i="off"/>
      <a:tcStyle>
        <a:tcBdr/>
        <a:fill>
          <a:solidFill>
            <a:srgbClr val="DFEBCA"/>
          </a:solidFill>
        </a:fill>
      </a:tcStyle>
    </a:band1H>
    <a:band2H>
      <a:tcTxStyle b="off" i="off"/>
      <a:tcStyle>
        <a:tcBdr/>
      </a:tcStyle>
    </a:band2H>
    <a:band1V>
      <a:tcTxStyle b="off" i="off"/>
      <a:tcStyle>
        <a:tcBdr/>
        <a:fill>
          <a:solidFill>
            <a:srgbClr val="DFEBCA"/>
          </a:solidFill>
        </a:fill>
      </a:tcStyle>
    </a:band1V>
    <a:band2V>
      <a:tcTxStyle b="off" i="off"/>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9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customschemas.google.com/relationships/presentationmetadata" Target="metadata"/><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Singh" userId="01e5399a2eca0ac8" providerId="LiveId" clId="{EECC8C12-347E-4EBA-A02F-04492AD7FD09}"/>
    <pc:docChg chg="undo custSel addSld delSld modSld sldOrd">
      <pc:chgData name="Stefanie Singh" userId="01e5399a2eca0ac8" providerId="LiveId" clId="{EECC8C12-347E-4EBA-A02F-04492AD7FD09}" dt="2022-03-11T20:02:44.759" v="303" actId="1076"/>
      <pc:docMkLst>
        <pc:docMk/>
      </pc:docMkLst>
      <pc:sldChg chg="modSp mod">
        <pc:chgData name="Stefanie Singh" userId="01e5399a2eca0ac8" providerId="LiveId" clId="{EECC8C12-347E-4EBA-A02F-04492AD7FD09}" dt="2021-11-20T02:19:35.118" v="7" actId="1076"/>
        <pc:sldMkLst>
          <pc:docMk/>
          <pc:sldMk cId="0" sldId="260"/>
        </pc:sldMkLst>
        <pc:spChg chg="mod">
          <ac:chgData name="Stefanie Singh" userId="01e5399a2eca0ac8" providerId="LiveId" clId="{EECC8C12-347E-4EBA-A02F-04492AD7FD09}" dt="2021-11-20T02:19:27.335" v="4" actId="20577"/>
          <ac:spMkLst>
            <pc:docMk/>
            <pc:sldMk cId="0" sldId="260"/>
            <ac:spMk id="238" creationId="{00000000-0000-0000-0000-000000000000}"/>
          </ac:spMkLst>
        </pc:spChg>
        <pc:picChg chg="mod">
          <ac:chgData name="Stefanie Singh" userId="01e5399a2eca0ac8" providerId="LiveId" clId="{EECC8C12-347E-4EBA-A02F-04492AD7FD09}" dt="2021-11-20T02:19:35.118" v="7" actId="1076"/>
          <ac:picMkLst>
            <pc:docMk/>
            <pc:sldMk cId="0" sldId="260"/>
            <ac:picMk id="243" creationId="{00000000-0000-0000-0000-000000000000}"/>
          </ac:picMkLst>
        </pc:picChg>
        <pc:picChg chg="mod">
          <ac:chgData name="Stefanie Singh" userId="01e5399a2eca0ac8" providerId="LiveId" clId="{EECC8C12-347E-4EBA-A02F-04492AD7FD09}" dt="2021-11-20T02:19:32.440" v="6" actId="1076"/>
          <ac:picMkLst>
            <pc:docMk/>
            <pc:sldMk cId="0" sldId="260"/>
            <ac:picMk id="244" creationId="{00000000-0000-0000-0000-000000000000}"/>
          </ac:picMkLst>
        </pc:picChg>
        <pc:picChg chg="mod">
          <ac:chgData name="Stefanie Singh" userId="01e5399a2eca0ac8" providerId="LiveId" clId="{EECC8C12-347E-4EBA-A02F-04492AD7FD09}" dt="2021-11-20T02:19:30.621" v="5" actId="1076"/>
          <ac:picMkLst>
            <pc:docMk/>
            <pc:sldMk cId="0" sldId="260"/>
            <ac:picMk id="245" creationId="{00000000-0000-0000-0000-000000000000}"/>
          </ac:picMkLst>
        </pc:picChg>
      </pc:sldChg>
      <pc:sldChg chg="modSp mod">
        <pc:chgData name="Stefanie Singh" userId="01e5399a2eca0ac8" providerId="LiveId" clId="{EECC8C12-347E-4EBA-A02F-04492AD7FD09}" dt="2021-11-20T02:20:18.528" v="42" actId="1076"/>
        <pc:sldMkLst>
          <pc:docMk/>
          <pc:sldMk cId="0" sldId="261"/>
        </pc:sldMkLst>
        <pc:spChg chg="mod">
          <ac:chgData name="Stefanie Singh" userId="01e5399a2eca0ac8" providerId="LiveId" clId="{EECC8C12-347E-4EBA-A02F-04492AD7FD09}" dt="2021-11-20T02:20:02.449" v="38" actId="1076"/>
          <ac:spMkLst>
            <pc:docMk/>
            <pc:sldMk cId="0" sldId="261"/>
            <ac:spMk id="263" creationId="{00000000-0000-0000-0000-000000000000}"/>
          </ac:spMkLst>
        </pc:spChg>
        <pc:spChg chg="mod">
          <ac:chgData name="Stefanie Singh" userId="01e5399a2eca0ac8" providerId="LiveId" clId="{EECC8C12-347E-4EBA-A02F-04492AD7FD09}" dt="2021-11-20T02:20:14.410" v="41" actId="1076"/>
          <ac:spMkLst>
            <pc:docMk/>
            <pc:sldMk cId="0" sldId="261"/>
            <ac:spMk id="264" creationId="{00000000-0000-0000-0000-000000000000}"/>
          </ac:spMkLst>
        </pc:spChg>
        <pc:graphicFrameChg chg="mod modGraphic">
          <ac:chgData name="Stefanie Singh" userId="01e5399a2eca0ac8" providerId="LiveId" clId="{EECC8C12-347E-4EBA-A02F-04492AD7FD09}" dt="2021-11-20T02:20:18.528" v="42" actId="1076"/>
          <ac:graphicFrameMkLst>
            <pc:docMk/>
            <pc:sldMk cId="0" sldId="261"/>
            <ac:graphicFrameMk id="253" creationId="{00000000-0000-0000-0000-000000000000}"/>
          </ac:graphicFrameMkLst>
        </pc:graphicFrameChg>
      </pc:sldChg>
      <pc:sldChg chg="addSp delSp modSp mod">
        <pc:chgData name="Stefanie Singh" userId="01e5399a2eca0ac8" providerId="LiveId" clId="{EECC8C12-347E-4EBA-A02F-04492AD7FD09}" dt="2022-02-24T15:40:03.260" v="293"/>
        <pc:sldMkLst>
          <pc:docMk/>
          <pc:sldMk cId="0" sldId="262"/>
        </pc:sldMkLst>
        <pc:picChg chg="add mod">
          <ac:chgData name="Stefanie Singh" userId="01e5399a2eca0ac8" providerId="LiveId" clId="{EECC8C12-347E-4EBA-A02F-04492AD7FD09}" dt="2022-02-24T15:39:39.846" v="288" actId="1076"/>
          <ac:picMkLst>
            <pc:docMk/>
            <pc:sldMk cId="0" sldId="262"/>
            <ac:picMk id="17" creationId="{64E1FD5F-30D6-4FE9-B0BD-8785F049DAFB}"/>
          </ac:picMkLst>
        </pc:picChg>
        <pc:picChg chg="add mod">
          <ac:chgData name="Stefanie Singh" userId="01e5399a2eca0ac8" providerId="LiveId" clId="{EECC8C12-347E-4EBA-A02F-04492AD7FD09}" dt="2022-02-24T15:40:03.260" v="293"/>
          <ac:picMkLst>
            <pc:docMk/>
            <pc:sldMk cId="0" sldId="262"/>
            <ac:picMk id="18" creationId="{C460B9AF-0CA5-49F9-AF5A-D2B23FECC61F}"/>
          </ac:picMkLst>
        </pc:picChg>
        <pc:picChg chg="del">
          <ac:chgData name="Stefanie Singh" userId="01e5399a2eca0ac8" providerId="LiveId" clId="{EECC8C12-347E-4EBA-A02F-04492AD7FD09}" dt="2022-02-24T15:39:48.901" v="292" actId="478"/>
          <ac:picMkLst>
            <pc:docMk/>
            <pc:sldMk cId="0" sldId="262"/>
            <ac:picMk id="287" creationId="{00000000-0000-0000-0000-000000000000}"/>
          </ac:picMkLst>
        </pc:picChg>
      </pc:sldChg>
      <pc:sldChg chg="addSp delSp modSp mod">
        <pc:chgData name="Stefanie Singh" userId="01e5399a2eca0ac8" providerId="LiveId" clId="{EECC8C12-347E-4EBA-A02F-04492AD7FD09}" dt="2022-02-24T15:40:16.522" v="297"/>
        <pc:sldMkLst>
          <pc:docMk/>
          <pc:sldMk cId="0" sldId="263"/>
        </pc:sldMkLst>
        <pc:picChg chg="add mod">
          <ac:chgData name="Stefanie Singh" userId="01e5399a2eca0ac8" providerId="LiveId" clId="{EECC8C12-347E-4EBA-A02F-04492AD7FD09}" dt="2022-02-24T15:39:16.686" v="284"/>
          <ac:picMkLst>
            <pc:docMk/>
            <pc:sldMk cId="0" sldId="263"/>
            <ac:picMk id="18" creationId="{466B01C3-FB84-4F1A-BAD7-69DA25D49C99}"/>
          </ac:picMkLst>
        </pc:picChg>
        <pc:picChg chg="add mod">
          <ac:chgData name="Stefanie Singh" userId="01e5399a2eca0ac8" providerId="LiveId" clId="{EECC8C12-347E-4EBA-A02F-04492AD7FD09}" dt="2022-02-24T15:40:16.522" v="297"/>
          <ac:picMkLst>
            <pc:docMk/>
            <pc:sldMk cId="0" sldId="263"/>
            <ac:picMk id="19" creationId="{A4C302A1-BD5E-47D3-9AF6-95ED8D18A061}"/>
          </ac:picMkLst>
        </pc:picChg>
        <pc:picChg chg="del">
          <ac:chgData name="Stefanie Singh" userId="01e5399a2eca0ac8" providerId="LiveId" clId="{EECC8C12-347E-4EBA-A02F-04492AD7FD09}" dt="2022-02-24T15:40:14.208" v="296" actId="478"/>
          <ac:picMkLst>
            <pc:docMk/>
            <pc:sldMk cId="0" sldId="263"/>
            <ac:picMk id="306" creationId="{00000000-0000-0000-0000-000000000000}"/>
          </ac:picMkLst>
        </pc:picChg>
      </pc:sldChg>
      <pc:sldChg chg="addSp delSp modSp mod ord">
        <pc:chgData name="Stefanie Singh" userId="01e5399a2eca0ac8" providerId="LiveId" clId="{EECC8C12-347E-4EBA-A02F-04492AD7FD09}" dt="2022-02-24T15:40:07.711" v="294"/>
        <pc:sldMkLst>
          <pc:docMk/>
          <pc:sldMk cId="0" sldId="264"/>
        </pc:sldMkLst>
        <pc:picChg chg="add mod">
          <ac:chgData name="Stefanie Singh" userId="01e5399a2eca0ac8" providerId="LiveId" clId="{EECC8C12-347E-4EBA-A02F-04492AD7FD09}" dt="2022-02-24T15:39:44.403" v="290" actId="1076"/>
          <ac:picMkLst>
            <pc:docMk/>
            <pc:sldMk cId="0" sldId="264"/>
            <ac:picMk id="19" creationId="{73A5B6D3-AECC-4A33-99C2-3F34D80C7A87}"/>
          </ac:picMkLst>
        </pc:picChg>
        <pc:picChg chg="add mod">
          <ac:chgData name="Stefanie Singh" userId="01e5399a2eca0ac8" providerId="LiveId" clId="{EECC8C12-347E-4EBA-A02F-04492AD7FD09}" dt="2022-02-24T15:40:07.711" v="294"/>
          <ac:picMkLst>
            <pc:docMk/>
            <pc:sldMk cId="0" sldId="264"/>
            <ac:picMk id="20" creationId="{03C7ADE4-9769-4717-8EBA-2977B0583272}"/>
          </ac:picMkLst>
        </pc:picChg>
        <pc:picChg chg="del">
          <ac:chgData name="Stefanie Singh" userId="01e5399a2eca0ac8" providerId="LiveId" clId="{EECC8C12-347E-4EBA-A02F-04492AD7FD09}" dt="2022-02-24T15:39:45.753" v="291" actId="478"/>
          <ac:picMkLst>
            <pc:docMk/>
            <pc:sldMk cId="0" sldId="264"/>
            <ac:picMk id="329" creationId="{00000000-0000-0000-0000-000000000000}"/>
          </ac:picMkLst>
        </pc:picChg>
      </pc:sldChg>
      <pc:sldChg chg="addSp delSp modSp mod">
        <pc:chgData name="Stefanie Singh" userId="01e5399a2eca0ac8" providerId="LiveId" clId="{EECC8C12-347E-4EBA-A02F-04492AD7FD09}" dt="2022-02-24T15:40:22.478" v="299"/>
        <pc:sldMkLst>
          <pc:docMk/>
          <pc:sldMk cId="0" sldId="265"/>
        </pc:sldMkLst>
        <pc:picChg chg="add mod">
          <ac:chgData name="Stefanie Singh" userId="01e5399a2eca0ac8" providerId="LiveId" clId="{EECC8C12-347E-4EBA-A02F-04492AD7FD09}" dt="2022-02-24T15:39:20.388" v="285"/>
          <ac:picMkLst>
            <pc:docMk/>
            <pc:sldMk cId="0" sldId="265"/>
            <ac:picMk id="20" creationId="{71F54BB7-9A56-4973-A13B-CD3B5DB2F5F1}"/>
          </ac:picMkLst>
        </pc:picChg>
        <pc:picChg chg="add mod">
          <ac:chgData name="Stefanie Singh" userId="01e5399a2eca0ac8" providerId="LiveId" clId="{EECC8C12-347E-4EBA-A02F-04492AD7FD09}" dt="2022-02-24T15:40:22.478" v="299"/>
          <ac:picMkLst>
            <pc:docMk/>
            <pc:sldMk cId="0" sldId="265"/>
            <ac:picMk id="21" creationId="{2A73333A-F915-4BCD-B6CF-63BE5D071BF4}"/>
          </ac:picMkLst>
        </pc:picChg>
        <pc:picChg chg="del">
          <ac:chgData name="Stefanie Singh" userId="01e5399a2eca0ac8" providerId="LiveId" clId="{EECC8C12-347E-4EBA-A02F-04492AD7FD09}" dt="2022-02-24T15:40:20.760" v="298" actId="478"/>
          <ac:picMkLst>
            <pc:docMk/>
            <pc:sldMk cId="0" sldId="265"/>
            <ac:picMk id="350" creationId="{00000000-0000-0000-0000-000000000000}"/>
          </ac:picMkLst>
        </pc:picChg>
      </pc:sldChg>
      <pc:sldChg chg="addSp delSp modSp mod ord">
        <pc:chgData name="Stefanie Singh" userId="01e5399a2eca0ac8" providerId="LiveId" clId="{EECC8C12-347E-4EBA-A02F-04492AD7FD09}" dt="2022-02-24T15:40:11.086" v="295"/>
        <pc:sldMkLst>
          <pc:docMk/>
          <pc:sldMk cId="0" sldId="266"/>
        </pc:sldMkLst>
        <pc:picChg chg="add mod">
          <ac:chgData name="Stefanie Singh" userId="01e5399a2eca0ac8" providerId="LiveId" clId="{EECC8C12-347E-4EBA-A02F-04492AD7FD09}" dt="2022-02-24T15:39:12.346" v="283"/>
          <ac:picMkLst>
            <pc:docMk/>
            <pc:sldMk cId="0" sldId="266"/>
            <ac:picMk id="17" creationId="{45959574-D33E-42F1-9C6B-C705BF7AD104}"/>
          </ac:picMkLst>
        </pc:picChg>
        <pc:picChg chg="add mod">
          <ac:chgData name="Stefanie Singh" userId="01e5399a2eca0ac8" providerId="LiveId" clId="{EECC8C12-347E-4EBA-A02F-04492AD7FD09}" dt="2022-02-24T15:40:11.086" v="295"/>
          <ac:picMkLst>
            <pc:docMk/>
            <pc:sldMk cId="0" sldId="266"/>
            <ac:picMk id="18" creationId="{7BE43792-C0D1-40F5-8494-DB9A85CB955D}"/>
          </ac:picMkLst>
        </pc:picChg>
        <pc:picChg chg="del">
          <ac:chgData name="Stefanie Singh" userId="01e5399a2eca0ac8" providerId="LiveId" clId="{EECC8C12-347E-4EBA-A02F-04492AD7FD09}" dt="2022-02-24T15:39:09.887" v="282" actId="478"/>
          <ac:picMkLst>
            <pc:docMk/>
            <pc:sldMk cId="0" sldId="266"/>
            <ac:picMk id="368" creationId="{00000000-0000-0000-0000-000000000000}"/>
          </ac:picMkLst>
        </pc:picChg>
      </pc:sldChg>
      <pc:sldChg chg="addSp delSp modSp mod">
        <pc:chgData name="Stefanie Singh" userId="01e5399a2eca0ac8" providerId="LiveId" clId="{EECC8C12-347E-4EBA-A02F-04492AD7FD09}" dt="2022-02-24T15:40:27.743" v="301"/>
        <pc:sldMkLst>
          <pc:docMk/>
          <pc:sldMk cId="0" sldId="267"/>
        </pc:sldMkLst>
        <pc:picChg chg="add mod">
          <ac:chgData name="Stefanie Singh" userId="01e5399a2eca0ac8" providerId="LiveId" clId="{EECC8C12-347E-4EBA-A02F-04492AD7FD09}" dt="2022-02-24T15:39:25.400" v="286"/>
          <ac:picMkLst>
            <pc:docMk/>
            <pc:sldMk cId="0" sldId="267"/>
            <ac:picMk id="18" creationId="{51845053-536F-4360-BF0A-58D32AB7ECBD}"/>
          </ac:picMkLst>
        </pc:picChg>
        <pc:picChg chg="add mod">
          <ac:chgData name="Stefanie Singh" userId="01e5399a2eca0ac8" providerId="LiveId" clId="{EECC8C12-347E-4EBA-A02F-04492AD7FD09}" dt="2022-02-24T15:40:27.743" v="301"/>
          <ac:picMkLst>
            <pc:docMk/>
            <pc:sldMk cId="0" sldId="267"/>
            <ac:picMk id="19" creationId="{C45E1495-41CC-4247-95A3-1BC7DDBA54EB}"/>
          </ac:picMkLst>
        </pc:picChg>
        <pc:picChg chg="del">
          <ac:chgData name="Stefanie Singh" userId="01e5399a2eca0ac8" providerId="LiveId" clId="{EECC8C12-347E-4EBA-A02F-04492AD7FD09}" dt="2022-02-24T15:40:25.374" v="300" actId="478"/>
          <ac:picMkLst>
            <pc:docMk/>
            <pc:sldMk cId="0" sldId="267"/>
            <ac:picMk id="387" creationId="{00000000-0000-0000-0000-000000000000}"/>
          </ac:picMkLst>
        </pc:picChg>
      </pc:sldChg>
      <pc:sldChg chg="modSp mod">
        <pc:chgData name="Stefanie Singh" userId="01e5399a2eca0ac8" providerId="LiveId" clId="{EECC8C12-347E-4EBA-A02F-04492AD7FD09}" dt="2021-11-20T02:22:42.698" v="95" actId="1440"/>
        <pc:sldMkLst>
          <pc:docMk/>
          <pc:sldMk cId="0" sldId="271"/>
        </pc:sldMkLst>
        <pc:picChg chg="mod">
          <ac:chgData name="Stefanie Singh" userId="01e5399a2eca0ac8" providerId="LiveId" clId="{EECC8C12-347E-4EBA-A02F-04492AD7FD09}" dt="2021-11-20T02:22:42.698" v="95" actId="1440"/>
          <ac:picMkLst>
            <pc:docMk/>
            <pc:sldMk cId="0" sldId="271"/>
            <ac:picMk id="451" creationId="{00000000-0000-0000-0000-000000000000}"/>
          </ac:picMkLst>
        </pc:picChg>
      </pc:sldChg>
      <pc:sldChg chg="addSp modSp mod">
        <pc:chgData name="Stefanie Singh" userId="01e5399a2eca0ac8" providerId="LiveId" clId="{EECC8C12-347E-4EBA-A02F-04492AD7FD09}" dt="2021-11-20T02:22:26.599" v="94" actId="20577"/>
        <pc:sldMkLst>
          <pc:docMk/>
          <pc:sldMk cId="0" sldId="272"/>
        </pc:sldMkLst>
        <pc:spChg chg="mod">
          <ac:chgData name="Stefanie Singh" userId="01e5399a2eca0ac8" providerId="LiveId" clId="{EECC8C12-347E-4EBA-A02F-04492AD7FD09}" dt="2021-11-20T02:22:26.599" v="94" actId="20577"/>
          <ac:spMkLst>
            <pc:docMk/>
            <pc:sldMk cId="0" sldId="272"/>
            <ac:spMk id="462" creationId="{00000000-0000-0000-0000-000000000000}"/>
          </ac:spMkLst>
        </pc:spChg>
        <pc:picChg chg="add mod">
          <ac:chgData name="Stefanie Singh" userId="01e5399a2eca0ac8" providerId="LiveId" clId="{EECC8C12-347E-4EBA-A02F-04492AD7FD09}" dt="2021-11-20T02:21:55.479" v="64" actId="1076"/>
          <ac:picMkLst>
            <pc:docMk/>
            <pc:sldMk cId="0" sldId="272"/>
            <ac:picMk id="14" creationId="{E9DD294D-3073-4644-9558-581D4CC4410C}"/>
          </ac:picMkLst>
        </pc:picChg>
      </pc:sldChg>
      <pc:sldChg chg="addSp modSp mod">
        <pc:chgData name="Stefanie Singh" userId="01e5399a2eca0ac8" providerId="LiveId" clId="{EECC8C12-347E-4EBA-A02F-04492AD7FD09}" dt="2021-11-20T02:21:45.234" v="62" actId="1076"/>
        <pc:sldMkLst>
          <pc:docMk/>
          <pc:sldMk cId="0" sldId="273"/>
        </pc:sldMkLst>
        <pc:picChg chg="add mod">
          <ac:chgData name="Stefanie Singh" userId="01e5399a2eca0ac8" providerId="LiveId" clId="{EECC8C12-347E-4EBA-A02F-04492AD7FD09}" dt="2021-11-20T02:21:45.234" v="62" actId="1076"/>
          <ac:picMkLst>
            <pc:docMk/>
            <pc:sldMk cId="0" sldId="273"/>
            <ac:picMk id="12" creationId="{53904935-1EB6-4C21-B8DE-4FD07514DAEB}"/>
          </ac:picMkLst>
        </pc:picChg>
      </pc:sldChg>
      <pc:sldChg chg="modSp mod">
        <pc:chgData name="Stefanie Singh" userId="01e5399a2eca0ac8" providerId="LiveId" clId="{EECC8C12-347E-4EBA-A02F-04492AD7FD09}" dt="2021-11-20T02:21:18.441" v="60" actId="1076"/>
        <pc:sldMkLst>
          <pc:docMk/>
          <pc:sldMk cId="0" sldId="274"/>
        </pc:sldMkLst>
        <pc:spChg chg="mod">
          <ac:chgData name="Stefanie Singh" userId="01e5399a2eca0ac8" providerId="LiveId" clId="{EECC8C12-347E-4EBA-A02F-04492AD7FD09}" dt="2021-11-20T02:21:07.518" v="57" actId="20577"/>
          <ac:spMkLst>
            <pc:docMk/>
            <pc:sldMk cId="0" sldId="274"/>
            <ac:spMk id="488" creationId="{00000000-0000-0000-0000-000000000000}"/>
          </ac:spMkLst>
        </pc:spChg>
        <pc:spChg chg="mod">
          <ac:chgData name="Stefanie Singh" userId="01e5399a2eca0ac8" providerId="LiveId" clId="{EECC8C12-347E-4EBA-A02F-04492AD7FD09}" dt="2021-11-20T02:21:18.441" v="60" actId="1076"/>
          <ac:spMkLst>
            <pc:docMk/>
            <pc:sldMk cId="0" sldId="274"/>
            <ac:spMk id="493" creationId="{00000000-0000-0000-0000-000000000000}"/>
          </ac:spMkLst>
        </pc:spChg>
        <pc:spChg chg="mod">
          <ac:chgData name="Stefanie Singh" userId="01e5399a2eca0ac8" providerId="LiveId" clId="{EECC8C12-347E-4EBA-A02F-04492AD7FD09}" dt="2021-11-20T02:21:14.733" v="59" actId="1076"/>
          <ac:spMkLst>
            <pc:docMk/>
            <pc:sldMk cId="0" sldId="274"/>
            <ac:spMk id="494" creationId="{00000000-0000-0000-0000-000000000000}"/>
          </ac:spMkLst>
        </pc:spChg>
        <pc:spChg chg="mod">
          <ac:chgData name="Stefanie Singh" userId="01e5399a2eca0ac8" providerId="LiveId" clId="{EECC8C12-347E-4EBA-A02F-04492AD7FD09}" dt="2021-11-20T02:21:12.675" v="58" actId="1076"/>
          <ac:spMkLst>
            <pc:docMk/>
            <pc:sldMk cId="0" sldId="274"/>
            <ac:spMk id="497" creationId="{00000000-0000-0000-0000-000000000000}"/>
          </ac:spMkLst>
        </pc:spChg>
      </pc:sldChg>
      <pc:sldChg chg="modSp mod">
        <pc:chgData name="Stefanie Singh" userId="01e5399a2eca0ac8" providerId="LiveId" clId="{EECC8C12-347E-4EBA-A02F-04492AD7FD09}" dt="2021-11-20T02:29:34.418" v="281" actId="20577"/>
        <pc:sldMkLst>
          <pc:docMk/>
          <pc:sldMk cId="0" sldId="277"/>
        </pc:sldMkLst>
        <pc:spChg chg="mod">
          <ac:chgData name="Stefanie Singh" userId="01e5399a2eca0ac8" providerId="LiveId" clId="{EECC8C12-347E-4EBA-A02F-04492AD7FD09}" dt="2021-11-20T02:28:53.754" v="252" actId="20577"/>
          <ac:spMkLst>
            <pc:docMk/>
            <pc:sldMk cId="0" sldId="277"/>
            <ac:spMk id="543" creationId="{00000000-0000-0000-0000-000000000000}"/>
          </ac:spMkLst>
        </pc:spChg>
        <pc:spChg chg="mod">
          <ac:chgData name="Stefanie Singh" userId="01e5399a2eca0ac8" providerId="LiveId" clId="{EECC8C12-347E-4EBA-A02F-04492AD7FD09}" dt="2021-11-20T02:29:34.418" v="281" actId="20577"/>
          <ac:spMkLst>
            <pc:docMk/>
            <pc:sldMk cId="0" sldId="277"/>
            <ac:spMk id="547" creationId="{00000000-0000-0000-0000-000000000000}"/>
          </ac:spMkLst>
        </pc:spChg>
      </pc:sldChg>
      <pc:sldChg chg="addSp delSp modSp add mod">
        <pc:chgData name="Stefanie Singh" userId="01e5399a2eca0ac8" providerId="LiveId" clId="{EECC8C12-347E-4EBA-A02F-04492AD7FD09}" dt="2021-11-20T02:28:37.716" v="223" actId="14100"/>
        <pc:sldMkLst>
          <pc:docMk/>
          <pc:sldMk cId="1616373122" sldId="446"/>
        </pc:sldMkLst>
        <pc:spChg chg="del mod">
          <ac:chgData name="Stefanie Singh" userId="01e5399a2eca0ac8" providerId="LiveId" clId="{EECC8C12-347E-4EBA-A02F-04492AD7FD09}" dt="2021-11-20T02:24:44.110" v="99" actId="21"/>
          <ac:spMkLst>
            <pc:docMk/>
            <pc:sldMk cId="1616373122" sldId="446"/>
            <ac:spMk id="2" creationId="{4C0AADAD-723D-B744-A468-F5781326529F}"/>
          </ac:spMkLst>
        </pc:spChg>
        <pc:spChg chg="add del mod">
          <ac:chgData name="Stefanie Singh" userId="01e5399a2eca0ac8" providerId="LiveId" clId="{EECC8C12-347E-4EBA-A02F-04492AD7FD09}" dt="2021-11-20T02:24:46.181" v="100"/>
          <ac:spMkLst>
            <pc:docMk/>
            <pc:sldMk cId="1616373122" sldId="446"/>
            <ac:spMk id="6" creationId="{6FFF0D64-4EEF-496F-B758-D71CE0652225}"/>
          </ac:spMkLst>
        </pc:spChg>
        <pc:spChg chg="add mod">
          <ac:chgData name="Stefanie Singh" userId="01e5399a2eca0ac8" providerId="LiveId" clId="{EECC8C12-347E-4EBA-A02F-04492AD7FD09}" dt="2021-11-20T02:28:37.716" v="223" actId="14100"/>
          <ac:spMkLst>
            <pc:docMk/>
            <pc:sldMk cId="1616373122" sldId="446"/>
            <ac:spMk id="7" creationId="{E0827C27-E2CB-4338-88F8-D64F8A0F6E4D}"/>
          </ac:spMkLst>
        </pc:spChg>
        <pc:spChg chg="add del mod">
          <ac:chgData name="Stefanie Singh" userId="01e5399a2eca0ac8" providerId="LiveId" clId="{EECC8C12-347E-4EBA-A02F-04492AD7FD09}" dt="2021-11-20T02:24:56.145" v="103" actId="21"/>
          <ac:spMkLst>
            <pc:docMk/>
            <pc:sldMk cId="1616373122" sldId="446"/>
            <ac:spMk id="8" creationId="{EEE9DADA-6F56-45FE-B9DC-C15DD2C57D79}"/>
          </ac:spMkLst>
        </pc:spChg>
      </pc:sldChg>
      <pc:sldChg chg="modSp add mod">
        <pc:chgData name="Stefanie Singh" userId="01e5399a2eca0ac8" providerId="LiveId" clId="{EECC8C12-347E-4EBA-A02F-04492AD7FD09}" dt="2022-03-11T20:02:44.759" v="303" actId="1076"/>
        <pc:sldMkLst>
          <pc:docMk/>
          <pc:sldMk cId="0" sldId="447"/>
        </pc:sldMkLst>
        <pc:spChg chg="mod">
          <ac:chgData name="Stefanie Singh" userId="01e5399a2eca0ac8" providerId="LiveId" clId="{EECC8C12-347E-4EBA-A02F-04492AD7FD09}" dt="2022-03-11T20:02:44.759" v="303" actId="1076"/>
          <ac:spMkLst>
            <pc:docMk/>
            <pc:sldMk cId="0" sldId="447"/>
            <ac:spMk id="15" creationId="{68C897FD-3C91-4467-BDD4-6DBEAE1AAC34}"/>
          </ac:spMkLst>
        </pc:spChg>
      </pc:sldChg>
      <pc:sldChg chg="add del">
        <pc:chgData name="Stefanie Singh" userId="01e5399a2eca0ac8" providerId="LiveId" clId="{EECC8C12-347E-4EBA-A02F-04492AD7FD09}" dt="2021-11-20T02:25:35.431" v="106" actId="2696"/>
        <pc:sldMkLst>
          <pc:docMk/>
          <pc:sldMk cId="3641138158" sldId="44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1-11-16T21:37:44.952" idx="1">
    <p:pos x="6000" y="0"/>
    <p:text>Für unsere Standardiesierung: Wechseln wir immer Englisch/Deutsch pro Slide ab? Oder fügen wir zuerst alle Folien auf Englisch ein und dann direkt nach alle Folien auf Deutsch? So habe ich das bisher gemacht, aber ich kann das gern verändern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SCGZZv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Verdana"/>
                <a:ea typeface="Verdana"/>
                <a:cs typeface="Verdana"/>
                <a:sym typeface="Verdana"/>
              </a:rPr>
              <a:t>‹#›</a:t>
            </a:fld>
            <a:endParaRPr sz="1200" b="0"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01446a824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101446a824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g101446a8247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grün">
  <p:cSld name="Titelfolie grün">
    <p:bg>
      <p:bgPr>
        <a:solidFill>
          <a:schemeClr val="accent1"/>
        </a:solidFill>
        <a:effectLst/>
      </p:bgPr>
    </p:bg>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576264" y="890588"/>
            <a:ext cx="6804024" cy="222122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lt1"/>
              </a:buClr>
              <a:buSzPts val="1000"/>
              <a:buNone/>
              <a:defRPr sz="1000">
                <a:solidFill>
                  <a:schemeClr val="lt1"/>
                </a:solidFill>
              </a:defRPr>
            </a:lvl1pPr>
            <a:lvl2pPr lvl="1" algn="ctr">
              <a:lnSpc>
                <a:spcPct val="114000"/>
              </a:lnSpc>
              <a:spcBef>
                <a:spcPts val="0"/>
              </a:spcBef>
              <a:spcAft>
                <a:spcPts val="0"/>
              </a:spcAft>
              <a:buClr>
                <a:schemeClr val="dk1"/>
              </a:buClr>
              <a:buSzPts val="1425"/>
              <a:buNone/>
              <a:defRPr sz="1500"/>
            </a:lvl2pPr>
            <a:lvl3pPr lvl="2" algn="ctr">
              <a:lnSpc>
                <a:spcPct val="114000"/>
              </a:lnSpc>
              <a:spcBef>
                <a:spcPts val="600"/>
              </a:spcBef>
              <a:spcAft>
                <a:spcPts val="0"/>
              </a:spcAft>
              <a:buClr>
                <a:schemeClr val="dk1"/>
              </a:buClr>
              <a:buSzPts val="1283"/>
              <a:buNone/>
              <a:defRPr sz="1350"/>
            </a:lvl3pPr>
            <a:lvl4pPr lvl="3" algn="ctr">
              <a:lnSpc>
                <a:spcPct val="114000"/>
              </a:lnSpc>
              <a:spcBef>
                <a:spcPts val="600"/>
              </a:spcBef>
              <a:spcAft>
                <a:spcPts val="0"/>
              </a:spcAft>
              <a:buClr>
                <a:schemeClr val="dk1"/>
              </a:buClr>
              <a:buSzPts val="1140"/>
              <a:buNone/>
              <a:defRPr sz="1200"/>
            </a:lvl4pPr>
            <a:lvl5pPr lvl="4" algn="ctr">
              <a:lnSpc>
                <a:spcPct val="114000"/>
              </a:lnSpc>
              <a:spcBef>
                <a:spcPts val="600"/>
              </a:spcBef>
              <a:spcAft>
                <a:spcPts val="0"/>
              </a:spcAft>
              <a:buClr>
                <a:schemeClr val="dk1"/>
              </a:buClr>
              <a:buSzPts val="114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8"/>
          <p:cNvSpPr txBox="1">
            <a:spLocks noGrp="1"/>
          </p:cNvSpPr>
          <p:nvPr>
            <p:ph type="body" idx="2"/>
          </p:nvPr>
        </p:nvSpPr>
        <p:spPr>
          <a:xfrm>
            <a:off x="576263" y="362426"/>
            <a:ext cx="680402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None/>
              <a:defRPr b="1" cap="none">
                <a:solidFill>
                  <a:schemeClr val="dk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 name="Google Shape;19;p28"/>
          <p:cNvSpPr/>
          <p:nvPr/>
        </p:nvSpPr>
        <p:spPr>
          <a:xfrm>
            <a:off x="7705225" y="362426"/>
            <a:ext cx="1080000" cy="1080000"/>
          </a:xfrm>
          <a:custGeom>
            <a:avLst/>
            <a:gdLst/>
            <a:ahLst/>
            <a:cxnLst/>
            <a:rect l="l" t="t" r="r" b="b"/>
            <a:pathLst>
              <a:path w="5142865" h="5142592" extrusionOk="0">
                <a:moveTo>
                  <a:pt x="4939393" y="2571297"/>
                </a:moveTo>
                <a:lnTo>
                  <a:pt x="5142865" y="2571297"/>
                </a:lnTo>
                <a:cubicBezTo>
                  <a:pt x="5142865" y="3991519"/>
                  <a:pt x="3991610" y="5142593"/>
                  <a:pt x="2571478" y="5142593"/>
                </a:cubicBezTo>
                <a:cubicBezTo>
                  <a:pt x="1151346" y="5142593"/>
                  <a:pt x="0" y="3991701"/>
                  <a:pt x="0" y="2571297"/>
                </a:cubicBezTo>
                <a:cubicBezTo>
                  <a:pt x="0" y="1150892"/>
                  <a:pt x="1151164" y="0"/>
                  <a:pt x="2571387" y="0"/>
                </a:cubicBezTo>
                <a:lnTo>
                  <a:pt x="2571387" y="204924"/>
                </a:lnTo>
                <a:cubicBezTo>
                  <a:pt x="1264285" y="204924"/>
                  <a:pt x="204742" y="1264467"/>
                  <a:pt x="204742" y="2571478"/>
                </a:cubicBezTo>
                <a:cubicBezTo>
                  <a:pt x="204742" y="3878489"/>
                  <a:pt x="1264376" y="4938033"/>
                  <a:pt x="2571478" y="4938033"/>
                </a:cubicBezTo>
                <a:cubicBezTo>
                  <a:pt x="3878580" y="4938033"/>
                  <a:pt x="4939121" y="3878399"/>
                  <a:pt x="4939121" y="2571478"/>
                </a:cubicBezTo>
                <a:moveTo>
                  <a:pt x="2571478" y="411571"/>
                </a:moveTo>
                <a:cubicBezTo>
                  <a:pt x="1378676" y="411571"/>
                  <a:pt x="411571" y="1378585"/>
                  <a:pt x="411571" y="2571478"/>
                </a:cubicBezTo>
                <a:cubicBezTo>
                  <a:pt x="411571" y="3764371"/>
                  <a:pt x="1378676" y="4731385"/>
                  <a:pt x="2571478" y="4731385"/>
                </a:cubicBezTo>
                <a:cubicBezTo>
                  <a:pt x="3764280" y="4731385"/>
                  <a:pt x="4729843" y="3764552"/>
                  <a:pt x="4729843" y="2571297"/>
                </a:cubicBezTo>
                <a:lnTo>
                  <a:pt x="4524466" y="2571297"/>
                </a:lnTo>
                <a:cubicBezTo>
                  <a:pt x="4524466" y="3649164"/>
                  <a:pt x="3649254" y="4523015"/>
                  <a:pt x="2571387" y="4523015"/>
                </a:cubicBezTo>
                <a:cubicBezTo>
                  <a:pt x="1493520" y="4523015"/>
                  <a:pt x="619760" y="3649345"/>
                  <a:pt x="619760" y="2571297"/>
                </a:cubicBezTo>
                <a:cubicBezTo>
                  <a:pt x="619760" y="1493248"/>
                  <a:pt x="1493792" y="619851"/>
                  <a:pt x="2571387" y="619851"/>
                </a:cubicBezTo>
                <a:close/>
                <a:moveTo>
                  <a:pt x="2571478" y="827677"/>
                </a:moveTo>
                <a:lnTo>
                  <a:pt x="2571478" y="1034687"/>
                </a:lnTo>
                <a:cubicBezTo>
                  <a:pt x="1722682" y="1034687"/>
                  <a:pt x="1034596" y="1722772"/>
                  <a:pt x="1034596" y="2571569"/>
                </a:cubicBezTo>
                <a:cubicBezTo>
                  <a:pt x="1034596" y="3420365"/>
                  <a:pt x="1722682" y="4108450"/>
                  <a:pt x="2571478" y="4108450"/>
                </a:cubicBezTo>
                <a:cubicBezTo>
                  <a:pt x="3420291" y="4108450"/>
                  <a:pt x="4109720" y="3420473"/>
                  <a:pt x="4109720" y="2571569"/>
                </a:cubicBezTo>
                <a:lnTo>
                  <a:pt x="4315007" y="2571569"/>
                </a:lnTo>
                <a:cubicBezTo>
                  <a:pt x="4315007" y="3535771"/>
                  <a:pt x="3535408" y="4317274"/>
                  <a:pt x="2571206" y="4317274"/>
                </a:cubicBezTo>
                <a:cubicBezTo>
                  <a:pt x="1607004" y="4317274"/>
                  <a:pt x="825500" y="3535680"/>
                  <a:pt x="825500" y="2571297"/>
                </a:cubicBezTo>
                <a:cubicBezTo>
                  <a:pt x="825500" y="1606913"/>
                  <a:pt x="1607185" y="827677"/>
                  <a:pt x="2571387" y="827677"/>
                </a:cubicBezTo>
                <a:moveTo>
                  <a:pt x="1239066" y="2571297"/>
                </a:moveTo>
                <a:cubicBezTo>
                  <a:pt x="1238966" y="3307167"/>
                  <a:pt x="1835426" y="3903789"/>
                  <a:pt x="2571297" y="3903890"/>
                </a:cubicBezTo>
                <a:cubicBezTo>
                  <a:pt x="3307171" y="3903890"/>
                  <a:pt x="3904797" y="3307352"/>
                  <a:pt x="3904797" y="2571478"/>
                </a:cubicBezTo>
                <a:lnTo>
                  <a:pt x="3700689" y="2571478"/>
                </a:lnTo>
                <a:cubicBezTo>
                  <a:pt x="3700689" y="3194322"/>
                  <a:pt x="3193869" y="3699057"/>
                  <a:pt x="2571024" y="3699057"/>
                </a:cubicBezTo>
                <a:cubicBezTo>
                  <a:pt x="1948280" y="3699057"/>
                  <a:pt x="1443446" y="3194223"/>
                  <a:pt x="1443446" y="2571478"/>
                </a:cubicBezTo>
                <a:cubicBezTo>
                  <a:pt x="1443446" y="1948734"/>
                  <a:pt x="1948280" y="1443900"/>
                  <a:pt x="2571024" y="1443900"/>
                </a:cubicBezTo>
                <a:lnTo>
                  <a:pt x="2571024" y="1239248"/>
                </a:lnTo>
                <a:cubicBezTo>
                  <a:pt x="1835431" y="1239398"/>
                  <a:pt x="1239167" y="1835703"/>
                  <a:pt x="1239066" y="2571297"/>
                </a:cubicBezTo>
                <a:moveTo>
                  <a:pt x="2571297" y="3289028"/>
                </a:moveTo>
                <a:cubicBezTo>
                  <a:pt x="2967815" y="3288978"/>
                  <a:pt x="3289385" y="2967815"/>
                  <a:pt x="3289935" y="2571297"/>
                </a:cubicBezTo>
                <a:lnTo>
                  <a:pt x="3493407" y="2571297"/>
                </a:lnTo>
                <a:cubicBezTo>
                  <a:pt x="3493758" y="3080965"/>
                  <a:pt x="3080874" y="3494417"/>
                  <a:pt x="2571206" y="3494767"/>
                </a:cubicBezTo>
                <a:cubicBezTo>
                  <a:pt x="2061537" y="3495118"/>
                  <a:pt x="1648085" y="3082234"/>
                  <a:pt x="1647735" y="2572566"/>
                </a:cubicBezTo>
                <a:cubicBezTo>
                  <a:pt x="1647384" y="2062897"/>
                  <a:pt x="2060268" y="1649445"/>
                  <a:pt x="2569936" y="1649095"/>
                </a:cubicBezTo>
                <a:cubicBezTo>
                  <a:pt x="2570420" y="1649095"/>
                  <a:pt x="2570904" y="1649095"/>
                  <a:pt x="2571387" y="1649095"/>
                </a:cubicBezTo>
                <a:lnTo>
                  <a:pt x="2571387" y="1853928"/>
                </a:lnTo>
                <a:cubicBezTo>
                  <a:pt x="2175045" y="1853928"/>
                  <a:pt x="1853746" y="2175227"/>
                  <a:pt x="1853746" y="2571569"/>
                </a:cubicBezTo>
                <a:cubicBezTo>
                  <a:pt x="1853746" y="2967911"/>
                  <a:pt x="2175045" y="3289210"/>
                  <a:pt x="2571387" y="3289210"/>
                </a:cubicBezTo>
                <a:moveTo>
                  <a:pt x="4205152" y="208915"/>
                </a:moveTo>
                <a:cubicBezTo>
                  <a:pt x="4607706" y="208915"/>
                  <a:pt x="4934041" y="535250"/>
                  <a:pt x="4934041" y="937804"/>
                </a:cubicBezTo>
                <a:cubicBezTo>
                  <a:pt x="4934041" y="1340359"/>
                  <a:pt x="4607706" y="1666694"/>
                  <a:pt x="4205152" y="1666694"/>
                </a:cubicBezTo>
                <a:cubicBezTo>
                  <a:pt x="3802633" y="1666694"/>
                  <a:pt x="3476312" y="1340414"/>
                  <a:pt x="3476262" y="937895"/>
                </a:cubicBezTo>
                <a:cubicBezTo>
                  <a:pt x="3476212" y="535341"/>
                  <a:pt x="3802507" y="208965"/>
                  <a:pt x="4205061" y="208915"/>
                </a:cubicBezTo>
                <a:cubicBezTo>
                  <a:pt x="4205091" y="208915"/>
                  <a:pt x="4205121" y="208915"/>
                  <a:pt x="4205152" y="208915"/>
                </a:cubicBezTo>
                <a:moveTo>
                  <a:pt x="4205152" y="1875609"/>
                </a:moveTo>
                <a:cubicBezTo>
                  <a:pt x="4723087" y="1875508"/>
                  <a:pt x="5142875" y="1455558"/>
                  <a:pt x="5142775" y="937623"/>
                </a:cubicBezTo>
                <a:cubicBezTo>
                  <a:pt x="5142674" y="419688"/>
                  <a:pt x="4722724" y="-100"/>
                  <a:pt x="4204789" y="0"/>
                </a:cubicBezTo>
                <a:cubicBezTo>
                  <a:pt x="3686925" y="100"/>
                  <a:pt x="3267166" y="419940"/>
                  <a:pt x="3267166" y="937804"/>
                </a:cubicBezTo>
                <a:cubicBezTo>
                  <a:pt x="3267166" y="1455739"/>
                  <a:pt x="3687035" y="1875609"/>
                  <a:pt x="4204970" y="1875609"/>
                </a:cubicBezTo>
                <a:cubicBezTo>
                  <a:pt x="4205031" y="1875609"/>
                  <a:pt x="4205091" y="1875609"/>
                  <a:pt x="4205152" y="187560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0" name="Google Shape;20;p28"/>
          <p:cNvSpPr/>
          <p:nvPr/>
        </p:nvSpPr>
        <p:spPr>
          <a:xfrm>
            <a:off x="7705225" y="4068395"/>
            <a:ext cx="1080000" cy="713885"/>
          </a:xfrm>
          <a:custGeom>
            <a:avLst/>
            <a:gdLst/>
            <a:ahLst/>
            <a:cxnLst/>
            <a:rect l="l" t="t" r="r" b="b"/>
            <a:pathLst>
              <a:path w="7775446" h="5139605" extrusionOk="0">
                <a:moveTo>
                  <a:pt x="348687" y="4863204"/>
                </a:moveTo>
                <a:cubicBezTo>
                  <a:pt x="338477" y="4847463"/>
                  <a:pt x="325003" y="4834099"/>
                  <a:pt x="309178" y="4824019"/>
                </a:cubicBezTo>
                <a:cubicBezTo>
                  <a:pt x="292985" y="4813794"/>
                  <a:pt x="275741" y="4805335"/>
                  <a:pt x="257743" y="4798789"/>
                </a:cubicBezTo>
                <a:cubicBezTo>
                  <a:pt x="240148" y="4792432"/>
                  <a:pt x="222945" y="4785036"/>
                  <a:pt x="206227" y="4776641"/>
                </a:cubicBezTo>
                <a:cubicBezTo>
                  <a:pt x="191442" y="4769348"/>
                  <a:pt x="178109" y="4759424"/>
                  <a:pt x="166880" y="4747354"/>
                </a:cubicBezTo>
                <a:cubicBezTo>
                  <a:pt x="155887" y="4734315"/>
                  <a:pt x="150287" y="4717572"/>
                  <a:pt x="151222" y="4700543"/>
                </a:cubicBezTo>
                <a:cubicBezTo>
                  <a:pt x="151121" y="4689498"/>
                  <a:pt x="152933" y="4678519"/>
                  <a:pt x="156577" y="4668092"/>
                </a:cubicBezTo>
                <a:cubicBezTo>
                  <a:pt x="160343" y="4658229"/>
                  <a:pt x="166149" y="4649272"/>
                  <a:pt x="173613" y="4641807"/>
                </a:cubicBezTo>
                <a:cubicBezTo>
                  <a:pt x="182085" y="4633890"/>
                  <a:pt x="192194" y="4627936"/>
                  <a:pt x="203225" y="4624364"/>
                </a:cubicBezTo>
                <a:cubicBezTo>
                  <a:pt x="217423" y="4619660"/>
                  <a:pt x="232325" y="4617437"/>
                  <a:pt x="247277" y="4617793"/>
                </a:cubicBezTo>
                <a:cubicBezTo>
                  <a:pt x="264192" y="4617696"/>
                  <a:pt x="281055" y="4619657"/>
                  <a:pt x="297495" y="4623634"/>
                </a:cubicBezTo>
                <a:cubicBezTo>
                  <a:pt x="313280" y="4627665"/>
                  <a:pt x="328674" y="4633095"/>
                  <a:pt x="343495" y="4639859"/>
                </a:cubicBezTo>
                <a:lnTo>
                  <a:pt x="350229" y="4605867"/>
                </a:lnTo>
                <a:cubicBezTo>
                  <a:pt x="335084" y="4597808"/>
                  <a:pt x="318932" y="4591806"/>
                  <a:pt x="302201" y="4588018"/>
                </a:cubicBezTo>
                <a:cubicBezTo>
                  <a:pt x="283385" y="4583743"/>
                  <a:pt x="264139" y="4581647"/>
                  <a:pt x="244844" y="4581771"/>
                </a:cubicBezTo>
                <a:cubicBezTo>
                  <a:pt x="225262" y="4581341"/>
                  <a:pt x="205759" y="4584390"/>
                  <a:pt x="187243" y="4590776"/>
                </a:cubicBezTo>
                <a:cubicBezTo>
                  <a:pt x="172026" y="4595974"/>
                  <a:pt x="158166" y="4604512"/>
                  <a:pt x="146679" y="4615764"/>
                </a:cubicBezTo>
                <a:cubicBezTo>
                  <a:pt x="135880" y="4626419"/>
                  <a:pt x="127569" y="4639328"/>
                  <a:pt x="122341" y="4653569"/>
                </a:cubicBezTo>
                <a:cubicBezTo>
                  <a:pt x="116814" y="4669196"/>
                  <a:pt x="114068" y="4685671"/>
                  <a:pt x="114228" y="4702246"/>
                </a:cubicBezTo>
                <a:cubicBezTo>
                  <a:pt x="113166" y="4723452"/>
                  <a:pt x="118662" y="4744470"/>
                  <a:pt x="129967" y="4762443"/>
                </a:cubicBezTo>
                <a:cubicBezTo>
                  <a:pt x="140384" y="4777405"/>
                  <a:pt x="153780" y="4790055"/>
                  <a:pt x="169314" y="4799599"/>
                </a:cubicBezTo>
                <a:cubicBezTo>
                  <a:pt x="185546" y="4809733"/>
                  <a:pt x="202782" y="4818161"/>
                  <a:pt x="220749" y="4824749"/>
                </a:cubicBezTo>
                <a:cubicBezTo>
                  <a:pt x="238498" y="4831069"/>
                  <a:pt x="255769" y="4838661"/>
                  <a:pt x="272427" y="4847464"/>
                </a:cubicBezTo>
                <a:cubicBezTo>
                  <a:pt x="287400" y="4855293"/>
                  <a:pt x="300752" y="4865891"/>
                  <a:pt x="311774" y="4878698"/>
                </a:cubicBezTo>
                <a:cubicBezTo>
                  <a:pt x="322763" y="4892655"/>
                  <a:pt x="328325" y="4910120"/>
                  <a:pt x="327432" y="4927862"/>
                </a:cubicBezTo>
                <a:cubicBezTo>
                  <a:pt x="327432" y="4958772"/>
                  <a:pt x="319319" y="4982543"/>
                  <a:pt x="302201" y="4999093"/>
                </a:cubicBezTo>
                <a:cubicBezTo>
                  <a:pt x="285083" y="5015643"/>
                  <a:pt x="260339" y="5024080"/>
                  <a:pt x="226995" y="5024080"/>
                </a:cubicBezTo>
                <a:cubicBezTo>
                  <a:pt x="206626" y="5024349"/>
                  <a:pt x="186341" y="5021420"/>
                  <a:pt x="166880" y="5015399"/>
                </a:cubicBezTo>
                <a:cubicBezTo>
                  <a:pt x="149033" y="5009804"/>
                  <a:pt x="132111" y="5001603"/>
                  <a:pt x="116662" y="4991061"/>
                </a:cubicBezTo>
                <a:lnTo>
                  <a:pt x="109847" y="5026271"/>
                </a:lnTo>
                <a:cubicBezTo>
                  <a:pt x="126101" y="5037158"/>
                  <a:pt x="143907" y="5045528"/>
                  <a:pt x="162661" y="5051096"/>
                </a:cubicBezTo>
                <a:cubicBezTo>
                  <a:pt x="183724" y="5057321"/>
                  <a:pt x="205601" y="5060357"/>
                  <a:pt x="227563" y="5060101"/>
                </a:cubicBezTo>
                <a:cubicBezTo>
                  <a:pt x="272346" y="5060101"/>
                  <a:pt x="306230" y="5048581"/>
                  <a:pt x="329216" y="5025540"/>
                </a:cubicBezTo>
                <a:cubicBezTo>
                  <a:pt x="352203" y="5002500"/>
                  <a:pt x="363723" y="4969427"/>
                  <a:pt x="363777" y="4926321"/>
                </a:cubicBezTo>
                <a:cubicBezTo>
                  <a:pt x="364749" y="4904279"/>
                  <a:pt x="359280" y="4882432"/>
                  <a:pt x="348038" y="4863447"/>
                </a:cubicBezTo>
                <a:moveTo>
                  <a:pt x="690316" y="4777776"/>
                </a:moveTo>
                <a:cubicBezTo>
                  <a:pt x="686178" y="4757129"/>
                  <a:pt x="677899" y="4737534"/>
                  <a:pt x="665978" y="4720176"/>
                </a:cubicBezTo>
                <a:cubicBezTo>
                  <a:pt x="656358" y="4706325"/>
                  <a:pt x="642788" y="4695694"/>
                  <a:pt x="627036" y="4689672"/>
                </a:cubicBezTo>
                <a:cubicBezTo>
                  <a:pt x="610220" y="4683422"/>
                  <a:pt x="592405" y="4680288"/>
                  <a:pt x="574466" y="4680423"/>
                </a:cubicBezTo>
                <a:cubicBezTo>
                  <a:pt x="554509" y="4680120"/>
                  <a:pt x="534732" y="4684220"/>
                  <a:pt x="516540" y="4692430"/>
                </a:cubicBezTo>
                <a:cubicBezTo>
                  <a:pt x="500045" y="4699989"/>
                  <a:pt x="485667" y="4711497"/>
                  <a:pt x="474678" y="4725936"/>
                </a:cubicBezTo>
                <a:lnTo>
                  <a:pt x="472813" y="4725936"/>
                </a:lnTo>
                <a:lnTo>
                  <a:pt x="465430" y="4685940"/>
                </a:lnTo>
                <a:lnTo>
                  <a:pt x="440199" y="4687805"/>
                </a:lnTo>
                <a:lnTo>
                  <a:pt x="440199" y="5139606"/>
                </a:lnTo>
                <a:lnTo>
                  <a:pt x="475733" y="5139606"/>
                </a:lnTo>
                <a:lnTo>
                  <a:pt x="475733" y="5064969"/>
                </a:lnTo>
                <a:lnTo>
                  <a:pt x="475165" y="5015075"/>
                </a:lnTo>
                <a:lnTo>
                  <a:pt x="476463" y="5014507"/>
                </a:lnTo>
                <a:cubicBezTo>
                  <a:pt x="486639" y="5029630"/>
                  <a:pt x="500943" y="5041513"/>
                  <a:pt x="517676" y="5048743"/>
                </a:cubicBezTo>
                <a:cubicBezTo>
                  <a:pt x="534470" y="5055444"/>
                  <a:pt x="552410" y="5058806"/>
                  <a:pt x="570490" y="5058640"/>
                </a:cubicBezTo>
                <a:cubicBezTo>
                  <a:pt x="588955" y="5058986"/>
                  <a:pt x="607301" y="5055621"/>
                  <a:pt x="624440" y="5048743"/>
                </a:cubicBezTo>
                <a:cubicBezTo>
                  <a:pt x="640705" y="5041890"/>
                  <a:pt x="654748" y="5030655"/>
                  <a:pt x="665004" y="5016292"/>
                </a:cubicBezTo>
                <a:cubicBezTo>
                  <a:pt x="677286" y="4998583"/>
                  <a:pt x="685868" y="4978578"/>
                  <a:pt x="690235" y="4957474"/>
                </a:cubicBezTo>
                <a:cubicBezTo>
                  <a:pt x="696555" y="4928298"/>
                  <a:pt x="699468" y="4898487"/>
                  <a:pt x="698916" y="4868639"/>
                </a:cubicBezTo>
                <a:cubicBezTo>
                  <a:pt x="699556" y="4838145"/>
                  <a:pt x="696835" y="4807674"/>
                  <a:pt x="690803" y="4777776"/>
                </a:cubicBezTo>
                <a:moveTo>
                  <a:pt x="656567" y="4946927"/>
                </a:moveTo>
                <a:cubicBezTo>
                  <a:pt x="652975" y="4964312"/>
                  <a:pt x="646061" y="4980840"/>
                  <a:pt x="636204" y="4995604"/>
                </a:cubicBezTo>
                <a:cubicBezTo>
                  <a:pt x="628475" y="5006705"/>
                  <a:pt x="617554" y="5015193"/>
                  <a:pt x="604889" y="5019942"/>
                </a:cubicBezTo>
                <a:cubicBezTo>
                  <a:pt x="591869" y="5024556"/>
                  <a:pt x="578137" y="5026836"/>
                  <a:pt x="564325" y="5026676"/>
                </a:cubicBezTo>
                <a:cubicBezTo>
                  <a:pt x="544546" y="5027551"/>
                  <a:pt x="524992" y="5022188"/>
                  <a:pt x="508428" y="5011343"/>
                </a:cubicBezTo>
                <a:cubicBezTo>
                  <a:pt x="494850" y="5002247"/>
                  <a:pt x="483709" y="4989963"/>
                  <a:pt x="475977" y="4975566"/>
                </a:cubicBezTo>
                <a:lnTo>
                  <a:pt x="475977" y="4763335"/>
                </a:lnTo>
                <a:cubicBezTo>
                  <a:pt x="485093" y="4748113"/>
                  <a:pt x="498156" y="4735639"/>
                  <a:pt x="513782" y="4727233"/>
                </a:cubicBezTo>
                <a:cubicBezTo>
                  <a:pt x="530286" y="4718591"/>
                  <a:pt x="548699" y="4714238"/>
                  <a:pt x="567326" y="4714577"/>
                </a:cubicBezTo>
                <a:cubicBezTo>
                  <a:pt x="581304" y="4714414"/>
                  <a:pt x="595202" y="4716721"/>
                  <a:pt x="608377" y="4721392"/>
                </a:cubicBezTo>
                <a:cubicBezTo>
                  <a:pt x="620664" y="4726100"/>
                  <a:pt x="631261" y="4734379"/>
                  <a:pt x="638800" y="4745163"/>
                </a:cubicBezTo>
                <a:cubicBezTo>
                  <a:pt x="648225" y="4759374"/>
                  <a:pt x="654656" y="4775357"/>
                  <a:pt x="657703" y="4792136"/>
                </a:cubicBezTo>
                <a:cubicBezTo>
                  <a:pt x="662520" y="4817151"/>
                  <a:pt x="664722" y="4842600"/>
                  <a:pt x="664274" y="4868071"/>
                </a:cubicBezTo>
                <a:cubicBezTo>
                  <a:pt x="664821" y="4894591"/>
                  <a:pt x="662262" y="4921084"/>
                  <a:pt x="656648" y="4947008"/>
                </a:cubicBezTo>
                <a:moveTo>
                  <a:pt x="813549" y="5051907"/>
                </a:moveTo>
                <a:lnTo>
                  <a:pt x="813549" y="4860770"/>
                </a:lnTo>
                <a:cubicBezTo>
                  <a:pt x="813150" y="4840833"/>
                  <a:pt x="815888" y="4820958"/>
                  <a:pt x="821662" y="4801871"/>
                </a:cubicBezTo>
                <a:cubicBezTo>
                  <a:pt x="826401" y="4785816"/>
                  <a:pt x="833865" y="4770695"/>
                  <a:pt x="843729" y="4757170"/>
                </a:cubicBezTo>
                <a:cubicBezTo>
                  <a:pt x="852296" y="4745427"/>
                  <a:pt x="863385" y="4735753"/>
                  <a:pt x="876180" y="4728856"/>
                </a:cubicBezTo>
                <a:cubicBezTo>
                  <a:pt x="888108" y="4722376"/>
                  <a:pt x="901465" y="4718975"/>
                  <a:pt x="915040" y="4718959"/>
                </a:cubicBezTo>
                <a:cubicBezTo>
                  <a:pt x="920476" y="4718959"/>
                  <a:pt x="925668" y="4718959"/>
                  <a:pt x="930698" y="4719527"/>
                </a:cubicBezTo>
                <a:cubicBezTo>
                  <a:pt x="935644" y="4719972"/>
                  <a:pt x="940519" y="4721007"/>
                  <a:pt x="945220" y="4722610"/>
                </a:cubicBezTo>
                <a:lnTo>
                  <a:pt x="947816" y="4686264"/>
                </a:lnTo>
                <a:cubicBezTo>
                  <a:pt x="943057" y="4685013"/>
                  <a:pt x="938237" y="4684011"/>
                  <a:pt x="933375" y="4683262"/>
                </a:cubicBezTo>
                <a:cubicBezTo>
                  <a:pt x="928009" y="4682411"/>
                  <a:pt x="922582" y="4682004"/>
                  <a:pt x="917149" y="4682045"/>
                </a:cubicBezTo>
                <a:cubicBezTo>
                  <a:pt x="892990" y="4681745"/>
                  <a:pt x="869680" y="4690952"/>
                  <a:pt x="852247" y="4707681"/>
                </a:cubicBezTo>
                <a:cubicBezTo>
                  <a:pt x="832710" y="4726133"/>
                  <a:pt x="818287" y="4749332"/>
                  <a:pt x="810385" y="4775017"/>
                </a:cubicBezTo>
                <a:lnTo>
                  <a:pt x="809087" y="4775018"/>
                </a:lnTo>
                <a:lnTo>
                  <a:pt x="807789" y="4725206"/>
                </a:lnTo>
                <a:lnTo>
                  <a:pt x="806491" y="4686264"/>
                </a:lnTo>
                <a:lnTo>
                  <a:pt x="778826" y="4688779"/>
                </a:lnTo>
                <a:lnTo>
                  <a:pt x="778826" y="5051907"/>
                </a:lnTo>
                <a:close/>
                <a:moveTo>
                  <a:pt x="1206370" y="5051907"/>
                </a:moveTo>
                <a:lnTo>
                  <a:pt x="1232980" y="5051907"/>
                </a:lnTo>
                <a:lnTo>
                  <a:pt x="1232980" y="4806577"/>
                </a:lnTo>
                <a:cubicBezTo>
                  <a:pt x="1233378" y="4786638"/>
                  <a:pt x="1231197" y="4766732"/>
                  <a:pt x="1226489" y="4747353"/>
                </a:cubicBezTo>
                <a:cubicBezTo>
                  <a:pt x="1223001" y="4732875"/>
                  <a:pt x="1216103" y="4719440"/>
                  <a:pt x="1206370" y="4708169"/>
                </a:cubicBezTo>
                <a:cubicBezTo>
                  <a:pt x="1196890" y="4697784"/>
                  <a:pt x="1184738" y="4690206"/>
                  <a:pt x="1171241" y="4686264"/>
                </a:cubicBezTo>
                <a:cubicBezTo>
                  <a:pt x="1154632" y="4681510"/>
                  <a:pt x="1137404" y="4679268"/>
                  <a:pt x="1120131" y="4679611"/>
                </a:cubicBezTo>
                <a:cubicBezTo>
                  <a:pt x="1084882" y="4679224"/>
                  <a:pt x="1050044" y="4687203"/>
                  <a:pt x="1018478" y="4702895"/>
                </a:cubicBezTo>
                <a:lnTo>
                  <a:pt x="1022615" y="4733805"/>
                </a:lnTo>
                <a:cubicBezTo>
                  <a:pt x="1036488" y="4726176"/>
                  <a:pt x="1051336" y="4720471"/>
                  <a:pt x="1066749" y="4716849"/>
                </a:cubicBezTo>
                <a:cubicBezTo>
                  <a:pt x="1082440" y="4713199"/>
                  <a:pt x="1098505" y="4711402"/>
                  <a:pt x="1114614" y="4711495"/>
                </a:cubicBezTo>
                <a:cubicBezTo>
                  <a:pt x="1127145" y="4711287"/>
                  <a:pt x="1139646" y="4712788"/>
                  <a:pt x="1151771" y="4715957"/>
                </a:cubicBezTo>
                <a:cubicBezTo>
                  <a:pt x="1161628" y="4718371"/>
                  <a:pt x="1170669" y="4723354"/>
                  <a:pt x="1177975" y="4730398"/>
                </a:cubicBezTo>
                <a:cubicBezTo>
                  <a:pt x="1185479" y="4738004"/>
                  <a:pt x="1190827" y="4747467"/>
                  <a:pt x="1193470" y="4757819"/>
                </a:cubicBezTo>
                <a:cubicBezTo>
                  <a:pt x="1197067" y="4771916"/>
                  <a:pt x="1198732" y="4786435"/>
                  <a:pt x="1198419" y="4800979"/>
                </a:cubicBezTo>
                <a:lnTo>
                  <a:pt x="1198419" y="4850305"/>
                </a:lnTo>
                <a:cubicBezTo>
                  <a:pt x="1186447" y="4845336"/>
                  <a:pt x="1174034" y="4841506"/>
                  <a:pt x="1161344" y="4838866"/>
                </a:cubicBezTo>
                <a:cubicBezTo>
                  <a:pt x="1147110" y="4835810"/>
                  <a:pt x="1132578" y="4834368"/>
                  <a:pt x="1118022" y="4834566"/>
                </a:cubicBezTo>
                <a:cubicBezTo>
                  <a:pt x="1077458" y="4834566"/>
                  <a:pt x="1047927" y="4843814"/>
                  <a:pt x="1028781" y="4862311"/>
                </a:cubicBezTo>
                <a:cubicBezTo>
                  <a:pt x="1009635" y="4880809"/>
                  <a:pt x="999413" y="4907743"/>
                  <a:pt x="999413" y="4943439"/>
                </a:cubicBezTo>
                <a:cubicBezTo>
                  <a:pt x="999413" y="4984003"/>
                  <a:pt x="1008743" y="5013128"/>
                  <a:pt x="1027077" y="5030895"/>
                </a:cubicBezTo>
                <a:cubicBezTo>
                  <a:pt x="1046952" y="5049034"/>
                  <a:pt x="1073212" y="5058546"/>
                  <a:pt x="1100092" y="5057343"/>
                </a:cubicBezTo>
                <a:cubicBezTo>
                  <a:pt x="1121459" y="5057803"/>
                  <a:pt x="1142583" y="5052745"/>
                  <a:pt x="1161425" y="5042659"/>
                </a:cubicBezTo>
                <a:cubicBezTo>
                  <a:pt x="1178648" y="5033430"/>
                  <a:pt x="1192761" y="5019318"/>
                  <a:pt x="1201989" y="5002095"/>
                </a:cubicBezTo>
                <a:lnTo>
                  <a:pt x="1203693" y="5002743"/>
                </a:lnTo>
                <a:close/>
                <a:moveTo>
                  <a:pt x="1198257" y="4954960"/>
                </a:moveTo>
                <a:cubicBezTo>
                  <a:pt x="1198191" y="4964260"/>
                  <a:pt x="1195612" y="4973371"/>
                  <a:pt x="1190793" y="4981326"/>
                </a:cubicBezTo>
                <a:cubicBezTo>
                  <a:pt x="1185621" y="4990007"/>
                  <a:pt x="1178946" y="4997699"/>
                  <a:pt x="1171079" y="5004042"/>
                </a:cubicBezTo>
                <a:cubicBezTo>
                  <a:pt x="1162597" y="5011013"/>
                  <a:pt x="1152997" y="5016499"/>
                  <a:pt x="1142684" y="5020267"/>
                </a:cubicBezTo>
                <a:cubicBezTo>
                  <a:pt x="1131874" y="5024463"/>
                  <a:pt x="1120369" y="5026582"/>
                  <a:pt x="1108773" y="5026514"/>
                </a:cubicBezTo>
                <a:cubicBezTo>
                  <a:pt x="1098398" y="5026559"/>
                  <a:pt x="1088070" y="5025111"/>
                  <a:pt x="1078107" y="5022214"/>
                </a:cubicBezTo>
                <a:cubicBezTo>
                  <a:pt x="1068937" y="5019585"/>
                  <a:pt x="1060570" y="5014705"/>
                  <a:pt x="1053768" y="5008017"/>
                </a:cubicBezTo>
                <a:cubicBezTo>
                  <a:pt x="1046426" y="5000766"/>
                  <a:pt x="1040871" y="4991905"/>
                  <a:pt x="1037543" y="4982137"/>
                </a:cubicBezTo>
                <a:cubicBezTo>
                  <a:pt x="1033193" y="4969461"/>
                  <a:pt x="1031159" y="4956105"/>
                  <a:pt x="1031539" y="4942709"/>
                </a:cubicBezTo>
                <a:cubicBezTo>
                  <a:pt x="1031539" y="4916829"/>
                  <a:pt x="1038760" y="4896709"/>
                  <a:pt x="1053525" y="4882593"/>
                </a:cubicBezTo>
                <a:cubicBezTo>
                  <a:pt x="1068290" y="4868477"/>
                  <a:pt x="1091493" y="4861338"/>
                  <a:pt x="1123457" y="4861338"/>
                </a:cubicBezTo>
                <a:cubicBezTo>
                  <a:pt x="1139882" y="4860874"/>
                  <a:pt x="1156285" y="4862843"/>
                  <a:pt x="1172134" y="4867179"/>
                </a:cubicBezTo>
                <a:cubicBezTo>
                  <a:pt x="1181356" y="4869495"/>
                  <a:pt x="1190205" y="4873099"/>
                  <a:pt x="1198419" y="4877888"/>
                </a:cubicBezTo>
                <a:close/>
                <a:moveTo>
                  <a:pt x="1523660" y="4699975"/>
                </a:moveTo>
                <a:cubicBezTo>
                  <a:pt x="1511908" y="4694117"/>
                  <a:pt x="1499523" y="4689626"/>
                  <a:pt x="1486747" y="4686588"/>
                </a:cubicBezTo>
                <a:cubicBezTo>
                  <a:pt x="1472625" y="4683104"/>
                  <a:pt x="1458134" y="4681334"/>
                  <a:pt x="1443587" y="4681315"/>
                </a:cubicBezTo>
                <a:cubicBezTo>
                  <a:pt x="1396777" y="4681315"/>
                  <a:pt x="1362460" y="4695999"/>
                  <a:pt x="1340717" y="4725206"/>
                </a:cubicBezTo>
                <a:cubicBezTo>
                  <a:pt x="1318975" y="4754411"/>
                  <a:pt x="1308266" y="4800817"/>
                  <a:pt x="1308266" y="4864502"/>
                </a:cubicBezTo>
                <a:cubicBezTo>
                  <a:pt x="1307781" y="4894802"/>
                  <a:pt x="1310500" y="4925068"/>
                  <a:pt x="1316379" y="4954797"/>
                </a:cubicBezTo>
                <a:cubicBezTo>
                  <a:pt x="1320597" y="4976458"/>
                  <a:pt x="1329092" y="4997060"/>
                  <a:pt x="1341366" y="5015399"/>
                </a:cubicBezTo>
                <a:cubicBezTo>
                  <a:pt x="1351757" y="5030537"/>
                  <a:pt x="1366331" y="5042321"/>
                  <a:pt x="1383309" y="5049311"/>
                </a:cubicBezTo>
                <a:cubicBezTo>
                  <a:pt x="1402149" y="5056742"/>
                  <a:pt x="1422286" y="5060328"/>
                  <a:pt x="1442533" y="5059857"/>
                </a:cubicBezTo>
                <a:cubicBezTo>
                  <a:pt x="1458760" y="5059957"/>
                  <a:pt x="1474906" y="5057549"/>
                  <a:pt x="1490398" y="5052718"/>
                </a:cubicBezTo>
                <a:cubicBezTo>
                  <a:pt x="1503387" y="5048818"/>
                  <a:pt x="1515601" y="5042697"/>
                  <a:pt x="1526500" y="5034627"/>
                </a:cubicBezTo>
                <a:lnTo>
                  <a:pt x="1523660" y="5003798"/>
                </a:lnTo>
                <a:cubicBezTo>
                  <a:pt x="1501962" y="5019504"/>
                  <a:pt x="1475721" y="5027681"/>
                  <a:pt x="1448942" y="5027082"/>
                </a:cubicBezTo>
                <a:cubicBezTo>
                  <a:pt x="1433405" y="5027476"/>
                  <a:pt x="1417950" y="5024716"/>
                  <a:pt x="1403510" y="5018969"/>
                </a:cubicBezTo>
                <a:cubicBezTo>
                  <a:pt x="1390076" y="5013191"/>
                  <a:pt x="1378586" y="5003673"/>
                  <a:pt x="1370410" y="4991548"/>
                </a:cubicBezTo>
                <a:cubicBezTo>
                  <a:pt x="1360597" y="4976269"/>
                  <a:pt x="1353897" y="4959204"/>
                  <a:pt x="1350696" y="4941330"/>
                </a:cubicBezTo>
                <a:cubicBezTo>
                  <a:pt x="1345986" y="4915783"/>
                  <a:pt x="1343866" y="4889826"/>
                  <a:pt x="1344368" y="4863853"/>
                </a:cubicBezTo>
                <a:cubicBezTo>
                  <a:pt x="1343956" y="4840731"/>
                  <a:pt x="1345886" y="4817627"/>
                  <a:pt x="1350128" y="4794894"/>
                </a:cubicBezTo>
                <a:cubicBezTo>
                  <a:pt x="1353075" y="4778340"/>
                  <a:pt x="1359459" y="4762587"/>
                  <a:pt x="1368869" y="4748651"/>
                </a:cubicBezTo>
                <a:cubicBezTo>
                  <a:pt x="1377200" y="4736999"/>
                  <a:pt x="1388683" y="4727964"/>
                  <a:pt x="1401969" y="4722609"/>
                </a:cubicBezTo>
                <a:cubicBezTo>
                  <a:pt x="1417530" y="4716832"/>
                  <a:pt x="1434052" y="4714079"/>
                  <a:pt x="1450645" y="4714496"/>
                </a:cubicBezTo>
                <a:cubicBezTo>
                  <a:pt x="1463407" y="4714516"/>
                  <a:pt x="1476114" y="4716179"/>
                  <a:pt x="1488451" y="4719445"/>
                </a:cubicBezTo>
                <a:cubicBezTo>
                  <a:pt x="1499914" y="4722506"/>
                  <a:pt x="1510992" y="4726860"/>
                  <a:pt x="1521470" y="4732425"/>
                </a:cubicBezTo>
                <a:close/>
                <a:moveTo>
                  <a:pt x="1841762" y="5051907"/>
                </a:moveTo>
                <a:lnTo>
                  <a:pt x="1841762" y="4795949"/>
                </a:lnTo>
                <a:cubicBezTo>
                  <a:pt x="1841762" y="4757819"/>
                  <a:pt x="1832541" y="4729072"/>
                  <a:pt x="1814098" y="4709710"/>
                </a:cubicBezTo>
                <a:cubicBezTo>
                  <a:pt x="1795655" y="4690348"/>
                  <a:pt x="1768612" y="4680693"/>
                  <a:pt x="1732970" y="4680747"/>
                </a:cubicBezTo>
                <a:cubicBezTo>
                  <a:pt x="1713862" y="4680488"/>
                  <a:pt x="1694927" y="4684392"/>
                  <a:pt x="1677479" y="4692186"/>
                </a:cubicBezTo>
                <a:cubicBezTo>
                  <a:pt x="1660972" y="4699538"/>
                  <a:pt x="1646558" y="4710886"/>
                  <a:pt x="1635536" y="4725205"/>
                </a:cubicBezTo>
                <a:lnTo>
                  <a:pt x="1634156" y="4724475"/>
                </a:lnTo>
                <a:lnTo>
                  <a:pt x="1635049" y="4675149"/>
                </a:lnTo>
                <a:lnTo>
                  <a:pt x="1635049" y="4557514"/>
                </a:lnTo>
                <a:lnTo>
                  <a:pt x="1600488" y="4560516"/>
                </a:lnTo>
                <a:lnTo>
                  <a:pt x="1600488" y="5051907"/>
                </a:lnTo>
                <a:lnTo>
                  <a:pt x="1635049" y="5051907"/>
                </a:lnTo>
                <a:lnTo>
                  <a:pt x="1635049" y="4762119"/>
                </a:lnTo>
                <a:cubicBezTo>
                  <a:pt x="1642999" y="4747944"/>
                  <a:pt x="1654817" y="4736324"/>
                  <a:pt x="1669122" y="4728613"/>
                </a:cubicBezTo>
                <a:cubicBezTo>
                  <a:pt x="1685711" y="4719067"/>
                  <a:pt x="1704585" y="4714215"/>
                  <a:pt x="1723721" y="4714578"/>
                </a:cubicBezTo>
                <a:cubicBezTo>
                  <a:pt x="1752441" y="4714578"/>
                  <a:pt x="1773696" y="4721798"/>
                  <a:pt x="1787488" y="4735915"/>
                </a:cubicBezTo>
                <a:cubicBezTo>
                  <a:pt x="1801280" y="4750031"/>
                  <a:pt x="1808175" y="4770150"/>
                  <a:pt x="1808175" y="4795949"/>
                </a:cubicBezTo>
                <a:lnTo>
                  <a:pt x="1808175" y="5051907"/>
                </a:lnTo>
                <a:close/>
                <a:moveTo>
                  <a:pt x="2116218" y="5051907"/>
                </a:moveTo>
                <a:cubicBezTo>
                  <a:pt x="2131865" y="5047397"/>
                  <a:pt x="2146884" y="5040937"/>
                  <a:pt x="2160919" y="5032680"/>
                </a:cubicBezTo>
                <a:lnTo>
                  <a:pt x="2156051" y="5001283"/>
                </a:lnTo>
                <a:cubicBezTo>
                  <a:pt x="2143072" y="5009236"/>
                  <a:pt x="2129108" y="5015454"/>
                  <a:pt x="2114514" y="5019781"/>
                </a:cubicBezTo>
                <a:cubicBezTo>
                  <a:pt x="2099115" y="5024050"/>
                  <a:pt x="2083196" y="5026152"/>
                  <a:pt x="2067216" y="5026028"/>
                </a:cubicBezTo>
                <a:cubicBezTo>
                  <a:pt x="2050000" y="5026271"/>
                  <a:pt x="2032871" y="5023526"/>
                  <a:pt x="2016593" y="5017915"/>
                </a:cubicBezTo>
                <a:cubicBezTo>
                  <a:pt x="2002517" y="5012906"/>
                  <a:pt x="1990258" y="5003810"/>
                  <a:pt x="1981383" y="4991792"/>
                </a:cubicBezTo>
                <a:cubicBezTo>
                  <a:pt x="1971134" y="4977178"/>
                  <a:pt x="1964008" y="4960607"/>
                  <a:pt x="1960452" y="4943115"/>
                </a:cubicBezTo>
                <a:cubicBezTo>
                  <a:pt x="1955027" y="4918086"/>
                  <a:pt x="1952307" y="4892547"/>
                  <a:pt x="1952339" y="4866936"/>
                </a:cubicBezTo>
                <a:lnTo>
                  <a:pt x="2171384" y="4866936"/>
                </a:lnTo>
                <a:cubicBezTo>
                  <a:pt x="2171753" y="4863867"/>
                  <a:pt x="2171943" y="4860778"/>
                  <a:pt x="2171952" y="4857687"/>
                </a:cubicBezTo>
                <a:lnTo>
                  <a:pt x="2171952" y="4848439"/>
                </a:lnTo>
                <a:cubicBezTo>
                  <a:pt x="2172477" y="4822543"/>
                  <a:pt x="2169474" y="4796697"/>
                  <a:pt x="2163028" y="4771611"/>
                </a:cubicBezTo>
                <a:cubicBezTo>
                  <a:pt x="2158173" y="4752696"/>
                  <a:pt x="2149505" y="4734972"/>
                  <a:pt x="2137554" y="4719527"/>
                </a:cubicBezTo>
                <a:cubicBezTo>
                  <a:pt x="2127010" y="4706484"/>
                  <a:pt x="2113334" y="4696325"/>
                  <a:pt x="2097802" y="4689996"/>
                </a:cubicBezTo>
                <a:cubicBezTo>
                  <a:pt x="2081856" y="4683724"/>
                  <a:pt x="2064881" y="4680477"/>
                  <a:pt x="2047746" y="4680423"/>
                </a:cubicBezTo>
                <a:cubicBezTo>
                  <a:pt x="1961209" y="4680423"/>
                  <a:pt x="1917941" y="4738997"/>
                  <a:pt x="1917941" y="4856145"/>
                </a:cubicBezTo>
                <a:cubicBezTo>
                  <a:pt x="1917402" y="4887469"/>
                  <a:pt x="1920121" y="4918763"/>
                  <a:pt x="1926054" y="4949524"/>
                </a:cubicBezTo>
                <a:cubicBezTo>
                  <a:pt x="1930173" y="4971926"/>
                  <a:pt x="1938964" y="4993211"/>
                  <a:pt x="1951853" y="5011992"/>
                </a:cubicBezTo>
                <a:cubicBezTo>
                  <a:pt x="1963312" y="5027804"/>
                  <a:pt x="1979044" y="5040019"/>
                  <a:pt x="1997203" y="5047202"/>
                </a:cubicBezTo>
                <a:cubicBezTo>
                  <a:pt x="2018505" y="5055076"/>
                  <a:pt x="2041105" y="5058848"/>
                  <a:pt x="2063809" y="5058316"/>
                </a:cubicBezTo>
                <a:cubicBezTo>
                  <a:pt x="2081559" y="5058496"/>
                  <a:pt x="2099248" y="5056230"/>
                  <a:pt x="2116380" y="5051582"/>
                </a:cubicBezTo>
                <a:moveTo>
                  <a:pt x="1952177" y="4840650"/>
                </a:moveTo>
                <a:cubicBezTo>
                  <a:pt x="1953881" y="4797085"/>
                  <a:pt x="1962156" y="4764877"/>
                  <a:pt x="1977246" y="4743865"/>
                </a:cubicBezTo>
                <a:cubicBezTo>
                  <a:pt x="1992335" y="4722853"/>
                  <a:pt x="2015863" y="4712874"/>
                  <a:pt x="2048314" y="4712874"/>
                </a:cubicBezTo>
                <a:cubicBezTo>
                  <a:pt x="2060939" y="4712650"/>
                  <a:pt x="2073493" y="4714826"/>
                  <a:pt x="2085308" y="4719283"/>
                </a:cubicBezTo>
                <a:cubicBezTo>
                  <a:pt x="2096716" y="4723840"/>
                  <a:pt x="2106731" y="4731309"/>
                  <a:pt x="2114352" y="4740944"/>
                </a:cubicBezTo>
                <a:cubicBezTo>
                  <a:pt x="2123407" y="4752724"/>
                  <a:pt x="2129975" y="4766221"/>
                  <a:pt x="2133660" y="4780616"/>
                </a:cubicBezTo>
                <a:cubicBezTo>
                  <a:pt x="2138777" y="4800341"/>
                  <a:pt x="2141125" y="4820683"/>
                  <a:pt x="2140637" y="4841056"/>
                </a:cubicBezTo>
                <a:close/>
                <a:moveTo>
                  <a:pt x="2266791" y="5002906"/>
                </a:moveTo>
                <a:cubicBezTo>
                  <a:pt x="2248212" y="5002906"/>
                  <a:pt x="2239045" y="5012155"/>
                  <a:pt x="2239045" y="5030651"/>
                </a:cubicBezTo>
                <a:cubicBezTo>
                  <a:pt x="2239045" y="5049149"/>
                  <a:pt x="2248212" y="5057829"/>
                  <a:pt x="2266791" y="5057829"/>
                </a:cubicBezTo>
                <a:cubicBezTo>
                  <a:pt x="2285369" y="5057829"/>
                  <a:pt x="2293320" y="5048824"/>
                  <a:pt x="2293320" y="5030651"/>
                </a:cubicBezTo>
                <a:cubicBezTo>
                  <a:pt x="2293320" y="5012479"/>
                  <a:pt x="2284477" y="5002906"/>
                  <a:pt x="2266791" y="5002906"/>
                </a:cubicBezTo>
                <a:moveTo>
                  <a:pt x="2878332" y="5051582"/>
                </a:moveTo>
                <a:lnTo>
                  <a:pt x="2714940" y="4808199"/>
                </a:lnTo>
                <a:lnTo>
                  <a:pt x="2869651" y="4589154"/>
                </a:lnTo>
                <a:lnTo>
                  <a:pt x="2823246" y="4589154"/>
                </a:lnTo>
                <a:lnTo>
                  <a:pt x="2679731" y="4792947"/>
                </a:lnTo>
                <a:lnTo>
                  <a:pt x="2613044" y="4792947"/>
                </a:lnTo>
                <a:lnTo>
                  <a:pt x="2613044" y="4589479"/>
                </a:lnTo>
                <a:lnTo>
                  <a:pt x="2576131" y="4589479"/>
                </a:lnTo>
                <a:lnTo>
                  <a:pt x="2576131" y="5051907"/>
                </a:lnTo>
                <a:lnTo>
                  <a:pt x="2613044" y="5051907"/>
                </a:lnTo>
                <a:lnTo>
                  <a:pt x="2613044" y="4826453"/>
                </a:lnTo>
                <a:lnTo>
                  <a:pt x="2680299" y="4826453"/>
                </a:lnTo>
                <a:lnTo>
                  <a:pt x="2829817" y="5051907"/>
                </a:lnTo>
                <a:close/>
                <a:moveTo>
                  <a:pt x="3170797" y="4686508"/>
                </a:moveTo>
                <a:lnTo>
                  <a:pt x="3136399" y="4686508"/>
                </a:lnTo>
                <a:lnTo>
                  <a:pt x="3136399" y="4941654"/>
                </a:lnTo>
                <a:cubicBezTo>
                  <a:pt x="3136399" y="4969644"/>
                  <a:pt x="3129098" y="4990331"/>
                  <a:pt x="3114332" y="5004204"/>
                </a:cubicBezTo>
                <a:cubicBezTo>
                  <a:pt x="3099567" y="5018077"/>
                  <a:pt x="3078474" y="5024892"/>
                  <a:pt x="3050079" y="5024892"/>
                </a:cubicBezTo>
                <a:cubicBezTo>
                  <a:pt x="3021684" y="5024892"/>
                  <a:pt x="3000186" y="5017995"/>
                  <a:pt x="2985177" y="5004204"/>
                </a:cubicBezTo>
                <a:cubicBezTo>
                  <a:pt x="2970168" y="4990412"/>
                  <a:pt x="2963191" y="4969644"/>
                  <a:pt x="2963191" y="4941654"/>
                </a:cubicBezTo>
                <a:lnTo>
                  <a:pt x="2963191" y="4686913"/>
                </a:lnTo>
                <a:lnTo>
                  <a:pt x="2929118" y="4686913"/>
                </a:lnTo>
                <a:lnTo>
                  <a:pt x="2929118" y="4942790"/>
                </a:lnTo>
                <a:cubicBezTo>
                  <a:pt x="2929118" y="4979703"/>
                  <a:pt x="2939096" y="5008260"/>
                  <a:pt x="2958729" y="5028380"/>
                </a:cubicBezTo>
                <a:cubicBezTo>
                  <a:pt x="2978362" y="5048500"/>
                  <a:pt x="3008947" y="5058641"/>
                  <a:pt x="3049998" y="5058641"/>
                </a:cubicBezTo>
                <a:cubicBezTo>
                  <a:pt x="3091049" y="5058641"/>
                  <a:pt x="3121553" y="5048581"/>
                  <a:pt x="3141267" y="5028623"/>
                </a:cubicBezTo>
                <a:cubicBezTo>
                  <a:pt x="3160981" y="5008666"/>
                  <a:pt x="3170716" y="4979947"/>
                  <a:pt x="3170716" y="4942790"/>
                </a:cubicBezTo>
                <a:close/>
                <a:moveTo>
                  <a:pt x="3303198" y="5051582"/>
                </a:moveTo>
                <a:lnTo>
                  <a:pt x="3303198" y="4557514"/>
                </a:lnTo>
                <a:lnTo>
                  <a:pt x="3268719" y="4559867"/>
                </a:lnTo>
                <a:lnTo>
                  <a:pt x="3268719" y="5051907"/>
                </a:lnTo>
                <a:close/>
                <a:moveTo>
                  <a:pt x="3549745" y="4715633"/>
                </a:moveTo>
                <a:lnTo>
                  <a:pt x="3549745" y="4686913"/>
                </a:lnTo>
                <a:lnTo>
                  <a:pt x="3463263" y="4686913"/>
                </a:lnTo>
                <a:lnTo>
                  <a:pt x="3463263" y="4588992"/>
                </a:lnTo>
                <a:lnTo>
                  <a:pt x="3436166" y="4592643"/>
                </a:lnTo>
                <a:lnTo>
                  <a:pt x="3429433" y="4686913"/>
                </a:lnTo>
                <a:lnTo>
                  <a:pt x="3378241" y="4686913"/>
                </a:lnTo>
                <a:lnTo>
                  <a:pt x="3378241" y="4715957"/>
                </a:lnTo>
                <a:lnTo>
                  <a:pt x="3428865" y="4715957"/>
                </a:lnTo>
                <a:lnTo>
                  <a:pt x="3428865" y="4969887"/>
                </a:lnTo>
                <a:cubicBezTo>
                  <a:pt x="3428865" y="4999742"/>
                  <a:pt x="3435598" y="5021971"/>
                  <a:pt x="3448903" y="5036087"/>
                </a:cubicBezTo>
                <a:cubicBezTo>
                  <a:pt x="3462208" y="5050203"/>
                  <a:pt x="3481841" y="5057262"/>
                  <a:pt x="3507802" y="5057262"/>
                </a:cubicBezTo>
                <a:cubicBezTo>
                  <a:pt x="3515236" y="5057280"/>
                  <a:pt x="3522653" y="5056573"/>
                  <a:pt x="3529950" y="5055152"/>
                </a:cubicBezTo>
                <a:cubicBezTo>
                  <a:pt x="3536078" y="5054148"/>
                  <a:pt x="3542068" y="5052433"/>
                  <a:pt x="3547798" y="5050041"/>
                </a:cubicBezTo>
                <a:lnTo>
                  <a:pt x="3544715" y="5021728"/>
                </a:lnTo>
                <a:cubicBezTo>
                  <a:pt x="3540569" y="5023583"/>
                  <a:pt x="3536209" y="5024918"/>
                  <a:pt x="3531735" y="5025703"/>
                </a:cubicBezTo>
                <a:cubicBezTo>
                  <a:pt x="3526892" y="5026611"/>
                  <a:pt x="3521977" y="5027072"/>
                  <a:pt x="3517051" y="5027082"/>
                </a:cubicBezTo>
                <a:cubicBezTo>
                  <a:pt x="3502764" y="5027873"/>
                  <a:pt x="3488716" y="5023170"/>
                  <a:pt x="3477785" y="5013939"/>
                </a:cubicBezTo>
                <a:cubicBezTo>
                  <a:pt x="3468212" y="5005096"/>
                  <a:pt x="3463263" y="4989601"/>
                  <a:pt x="3463263" y="4968589"/>
                </a:cubicBezTo>
                <a:lnTo>
                  <a:pt x="3463263" y="4715957"/>
                </a:lnTo>
                <a:close/>
                <a:moveTo>
                  <a:pt x="3858030" y="4686589"/>
                </a:moveTo>
                <a:lnTo>
                  <a:pt x="3823632" y="4686589"/>
                </a:lnTo>
                <a:lnTo>
                  <a:pt x="3823632" y="4941736"/>
                </a:lnTo>
                <a:cubicBezTo>
                  <a:pt x="3823632" y="4969724"/>
                  <a:pt x="3816493" y="4990412"/>
                  <a:pt x="3801728" y="5004285"/>
                </a:cubicBezTo>
                <a:cubicBezTo>
                  <a:pt x="3786963" y="5018158"/>
                  <a:pt x="3765707" y="5024972"/>
                  <a:pt x="3737475" y="5024972"/>
                </a:cubicBezTo>
                <a:cubicBezTo>
                  <a:pt x="3709242" y="5024972"/>
                  <a:pt x="3687338" y="5018077"/>
                  <a:pt x="3672573" y="5004285"/>
                </a:cubicBezTo>
                <a:cubicBezTo>
                  <a:pt x="3657807" y="4990493"/>
                  <a:pt x="3650425" y="4969724"/>
                  <a:pt x="3650425" y="4941736"/>
                </a:cubicBezTo>
                <a:lnTo>
                  <a:pt x="3650425" y="4686913"/>
                </a:lnTo>
                <a:lnTo>
                  <a:pt x="3616757" y="4686913"/>
                </a:lnTo>
                <a:lnTo>
                  <a:pt x="3616757" y="4942790"/>
                </a:lnTo>
                <a:cubicBezTo>
                  <a:pt x="3616757" y="4979676"/>
                  <a:pt x="3626627" y="5008206"/>
                  <a:pt x="3646368" y="5028380"/>
                </a:cubicBezTo>
                <a:cubicBezTo>
                  <a:pt x="3666109" y="5048554"/>
                  <a:pt x="3696532" y="5058641"/>
                  <a:pt x="3737637" y="5058641"/>
                </a:cubicBezTo>
                <a:cubicBezTo>
                  <a:pt x="3778634" y="5058641"/>
                  <a:pt x="3809056" y="5048635"/>
                  <a:pt x="3828906" y="5028623"/>
                </a:cubicBezTo>
                <a:cubicBezTo>
                  <a:pt x="3848755" y="5008612"/>
                  <a:pt x="3858544" y="4980001"/>
                  <a:pt x="3858274" y="4942790"/>
                </a:cubicBezTo>
                <a:close/>
                <a:moveTo>
                  <a:pt x="3984103" y="5051664"/>
                </a:moveTo>
                <a:lnTo>
                  <a:pt x="3984103" y="4860770"/>
                </a:lnTo>
                <a:cubicBezTo>
                  <a:pt x="3983785" y="4840838"/>
                  <a:pt x="3986521" y="4820975"/>
                  <a:pt x="3992216" y="4801871"/>
                </a:cubicBezTo>
                <a:cubicBezTo>
                  <a:pt x="3997010" y="4785822"/>
                  <a:pt x="4004499" y="4770706"/>
                  <a:pt x="4014364" y="4757170"/>
                </a:cubicBezTo>
                <a:cubicBezTo>
                  <a:pt x="4022970" y="4745462"/>
                  <a:pt x="4034049" y="4735795"/>
                  <a:pt x="4046815" y="4728856"/>
                </a:cubicBezTo>
                <a:cubicBezTo>
                  <a:pt x="4058712" y="4722370"/>
                  <a:pt x="4072044" y="4718968"/>
                  <a:pt x="4085594" y="4718959"/>
                </a:cubicBezTo>
                <a:cubicBezTo>
                  <a:pt x="4090867" y="4718959"/>
                  <a:pt x="4096222" y="4718959"/>
                  <a:pt x="4101414" y="4719527"/>
                </a:cubicBezTo>
                <a:cubicBezTo>
                  <a:pt x="4106331" y="4719988"/>
                  <a:pt x="4111177" y="4721023"/>
                  <a:pt x="4115854" y="4722610"/>
                </a:cubicBezTo>
                <a:lnTo>
                  <a:pt x="4118207" y="4686264"/>
                </a:lnTo>
                <a:cubicBezTo>
                  <a:pt x="4113476" y="4685013"/>
                  <a:pt x="4108683" y="4684011"/>
                  <a:pt x="4103848" y="4683262"/>
                </a:cubicBezTo>
                <a:cubicBezTo>
                  <a:pt x="4098483" y="4682405"/>
                  <a:pt x="4093055" y="4681998"/>
                  <a:pt x="4087622" y="4682045"/>
                </a:cubicBezTo>
                <a:cubicBezTo>
                  <a:pt x="4063461" y="4681736"/>
                  <a:pt x="4040148" y="4690944"/>
                  <a:pt x="4022720" y="4707681"/>
                </a:cubicBezTo>
                <a:cubicBezTo>
                  <a:pt x="4003236" y="4726191"/>
                  <a:pt x="3988799" y="4749368"/>
                  <a:pt x="3980777" y="4775017"/>
                </a:cubicBezTo>
                <a:lnTo>
                  <a:pt x="3979722" y="4775018"/>
                </a:lnTo>
                <a:lnTo>
                  <a:pt x="3978343" y="4725206"/>
                </a:lnTo>
                <a:lnTo>
                  <a:pt x="3977207" y="4686264"/>
                </a:lnTo>
                <a:lnTo>
                  <a:pt x="3949543" y="4688779"/>
                </a:lnTo>
                <a:lnTo>
                  <a:pt x="3949543" y="5051907"/>
                </a:lnTo>
                <a:close/>
                <a:moveTo>
                  <a:pt x="4151794" y="5002987"/>
                </a:moveTo>
                <a:cubicBezTo>
                  <a:pt x="4133405" y="5002987"/>
                  <a:pt x="4124184" y="5012236"/>
                  <a:pt x="4124130" y="5030733"/>
                </a:cubicBezTo>
                <a:cubicBezTo>
                  <a:pt x="4124130" y="5048905"/>
                  <a:pt x="4133378" y="5057911"/>
                  <a:pt x="4151794" y="5057911"/>
                </a:cubicBezTo>
                <a:cubicBezTo>
                  <a:pt x="4170210" y="5057911"/>
                  <a:pt x="4178404" y="5048905"/>
                  <a:pt x="4178404" y="5030733"/>
                </a:cubicBezTo>
                <a:cubicBezTo>
                  <a:pt x="4178404" y="5012560"/>
                  <a:pt x="4169480" y="5002987"/>
                  <a:pt x="4151794" y="5002987"/>
                </a:cubicBezTo>
                <a:moveTo>
                  <a:pt x="4759198" y="4712225"/>
                </a:moveTo>
                <a:cubicBezTo>
                  <a:pt x="4754103" y="4686450"/>
                  <a:pt x="4743413" y="4662106"/>
                  <a:pt x="4727883" y="4640914"/>
                </a:cubicBezTo>
                <a:cubicBezTo>
                  <a:pt x="4713842" y="4622717"/>
                  <a:pt x="4694818" y="4608991"/>
                  <a:pt x="4673121" y="4601405"/>
                </a:cubicBezTo>
                <a:cubicBezTo>
                  <a:pt x="4647366" y="4592865"/>
                  <a:pt x="4620338" y="4588804"/>
                  <a:pt x="4593211" y="4589398"/>
                </a:cubicBezTo>
                <a:lnTo>
                  <a:pt x="4461215" y="4589398"/>
                </a:lnTo>
                <a:lnTo>
                  <a:pt x="4461215" y="5051826"/>
                </a:lnTo>
                <a:lnTo>
                  <a:pt x="4594590" y="5051826"/>
                </a:lnTo>
                <a:cubicBezTo>
                  <a:pt x="4621090" y="5052369"/>
                  <a:pt x="4647471" y="5048137"/>
                  <a:pt x="4672472" y="5039333"/>
                </a:cubicBezTo>
                <a:cubicBezTo>
                  <a:pt x="4694028" y="5031527"/>
                  <a:pt x="4712912" y="5017737"/>
                  <a:pt x="4726909" y="4999580"/>
                </a:cubicBezTo>
                <a:cubicBezTo>
                  <a:pt x="4742921" y="4978352"/>
                  <a:pt x="4754006" y="4953826"/>
                  <a:pt x="4759360" y="4927782"/>
                </a:cubicBezTo>
                <a:cubicBezTo>
                  <a:pt x="4773312" y="4856607"/>
                  <a:pt x="4773312" y="4783400"/>
                  <a:pt x="4759360" y="4712225"/>
                </a:cubicBezTo>
                <a:moveTo>
                  <a:pt x="4722122" y="4916099"/>
                </a:moveTo>
                <a:cubicBezTo>
                  <a:pt x="4718098" y="4937863"/>
                  <a:pt x="4709377" y="4958489"/>
                  <a:pt x="4696567" y="4976539"/>
                </a:cubicBezTo>
                <a:cubicBezTo>
                  <a:pt x="4685871" y="4990926"/>
                  <a:pt x="4670954" y="5001617"/>
                  <a:pt x="4653894" y="5007125"/>
                </a:cubicBezTo>
                <a:cubicBezTo>
                  <a:pt x="4634245" y="5012868"/>
                  <a:pt x="4613840" y="5015603"/>
                  <a:pt x="4593373" y="5015237"/>
                </a:cubicBezTo>
                <a:lnTo>
                  <a:pt x="4498453" y="5015237"/>
                </a:lnTo>
                <a:lnTo>
                  <a:pt x="4498453" y="4626473"/>
                </a:lnTo>
                <a:lnTo>
                  <a:pt x="4592643" y="4626473"/>
                </a:lnTo>
                <a:cubicBezTo>
                  <a:pt x="4613626" y="4626073"/>
                  <a:pt x="4634542" y="4628975"/>
                  <a:pt x="4654624" y="4635072"/>
                </a:cubicBezTo>
                <a:cubicBezTo>
                  <a:pt x="4671730" y="4640584"/>
                  <a:pt x="4686773" y="4651131"/>
                  <a:pt x="4697784" y="4665333"/>
                </a:cubicBezTo>
                <a:cubicBezTo>
                  <a:pt x="4710469" y="4682867"/>
                  <a:pt x="4719063" y="4703020"/>
                  <a:pt x="4722934" y="4724313"/>
                </a:cubicBezTo>
                <a:cubicBezTo>
                  <a:pt x="4728796" y="4755466"/>
                  <a:pt x="4731514" y="4787130"/>
                  <a:pt x="4731047" y="4818827"/>
                </a:cubicBezTo>
                <a:cubicBezTo>
                  <a:pt x="4731718" y="4851498"/>
                  <a:pt x="4728807" y="4884144"/>
                  <a:pt x="4722366" y="4916180"/>
                </a:cubicBezTo>
                <a:moveTo>
                  <a:pt x="5039413" y="5051907"/>
                </a:moveTo>
                <a:cubicBezTo>
                  <a:pt x="5055050" y="5047367"/>
                  <a:pt x="5070064" y="5040909"/>
                  <a:pt x="5084114" y="5032680"/>
                </a:cubicBezTo>
                <a:lnTo>
                  <a:pt x="5079166" y="5001283"/>
                </a:lnTo>
                <a:cubicBezTo>
                  <a:pt x="5066159" y="5009237"/>
                  <a:pt x="5052167" y="5015456"/>
                  <a:pt x="5037547" y="5019781"/>
                </a:cubicBezTo>
                <a:cubicBezTo>
                  <a:pt x="5022231" y="5024048"/>
                  <a:pt x="5006392" y="5026151"/>
                  <a:pt x="4990493" y="5026028"/>
                </a:cubicBezTo>
                <a:cubicBezTo>
                  <a:pt x="4973170" y="5026276"/>
                  <a:pt x="4955934" y="5023531"/>
                  <a:pt x="4939545" y="5017915"/>
                </a:cubicBezTo>
                <a:cubicBezTo>
                  <a:pt x="4925527" y="5012882"/>
                  <a:pt x="4913325" y="5003788"/>
                  <a:pt x="4904498" y="4991792"/>
                </a:cubicBezTo>
                <a:cubicBezTo>
                  <a:pt x="4894277" y="4977152"/>
                  <a:pt x="4887130" y="4960594"/>
                  <a:pt x="4883486" y="4943115"/>
                </a:cubicBezTo>
                <a:cubicBezTo>
                  <a:pt x="4878309" y="4918055"/>
                  <a:pt x="4875753" y="4892525"/>
                  <a:pt x="4875860" y="4866936"/>
                </a:cubicBezTo>
                <a:lnTo>
                  <a:pt x="5094905" y="4866936"/>
                </a:lnTo>
                <a:cubicBezTo>
                  <a:pt x="5095343" y="4863873"/>
                  <a:pt x="5095560" y="4860782"/>
                  <a:pt x="5095553" y="4857687"/>
                </a:cubicBezTo>
                <a:lnTo>
                  <a:pt x="5095553" y="4848439"/>
                </a:lnTo>
                <a:cubicBezTo>
                  <a:pt x="5096037" y="4822545"/>
                  <a:pt x="5093035" y="4796704"/>
                  <a:pt x="5086629" y="4771611"/>
                </a:cubicBezTo>
                <a:cubicBezTo>
                  <a:pt x="5081816" y="4752665"/>
                  <a:pt x="5073113" y="4734928"/>
                  <a:pt x="5061074" y="4719527"/>
                </a:cubicBezTo>
                <a:cubicBezTo>
                  <a:pt x="5050545" y="4706469"/>
                  <a:pt x="5036864" y="4696306"/>
                  <a:pt x="5021322" y="4689996"/>
                </a:cubicBezTo>
                <a:cubicBezTo>
                  <a:pt x="5005075" y="4683725"/>
                  <a:pt x="4987788" y="4680586"/>
                  <a:pt x="4970373" y="4680748"/>
                </a:cubicBezTo>
                <a:cubicBezTo>
                  <a:pt x="4883837" y="4680748"/>
                  <a:pt x="4840569" y="4739322"/>
                  <a:pt x="4840569" y="4856470"/>
                </a:cubicBezTo>
                <a:cubicBezTo>
                  <a:pt x="4840033" y="4887793"/>
                  <a:pt x="4842752" y="4919087"/>
                  <a:pt x="4848682" y="4949848"/>
                </a:cubicBezTo>
                <a:cubicBezTo>
                  <a:pt x="4852931" y="4972240"/>
                  <a:pt x="4861770" y="4993509"/>
                  <a:pt x="4874643" y="5012317"/>
                </a:cubicBezTo>
                <a:cubicBezTo>
                  <a:pt x="4886042" y="5028121"/>
                  <a:pt x="4901720" y="5040337"/>
                  <a:pt x="4919831" y="5047527"/>
                </a:cubicBezTo>
                <a:cubicBezTo>
                  <a:pt x="4941135" y="5055394"/>
                  <a:pt x="4963733" y="5059165"/>
                  <a:pt x="4986437" y="5058641"/>
                </a:cubicBezTo>
                <a:cubicBezTo>
                  <a:pt x="5004241" y="5058837"/>
                  <a:pt x="5021986" y="5056571"/>
                  <a:pt x="5039170" y="5051907"/>
                </a:cubicBezTo>
                <a:moveTo>
                  <a:pt x="4875048" y="4840975"/>
                </a:moveTo>
                <a:cubicBezTo>
                  <a:pt x="4876617" y="4797382"/>
                  <a:pt x="4884919" y="4765120"/>
                  <a:pt x="4899955" y="4744189"/>
                </a:cubicBezTo>
                <a:cubicBezTo>
                  <a:pt x="4915044" y="4723177"/>
                  <a:pt x="4938571" y="4712793"/>
                  <a:pt x="4971103" y="4712793"/>
                </a:cubicBezTo>
                <a:cubicBezTo>
                  <a:pt x="4983728" y="4712583"/>
                  <a:pt x="4996279" y="4714757"/>
                  <a:pt x="5008098" y="4719202"/>
                </a:cubicBezTo>
                <a:cubicBezTo>
                  <a:pt x="5019493" y="4723701"/>
                  <a:pt x="5029469" y="4731183"/>
                  <a:pt x="5036979" y="4740863"/>
                </a:cubicBezTo>
                <a:cubicBezTo>
                  <a:pt x="5046092" y="4752618"/>
                  <a:pt x="5052692" y="4766122"/>
                  <a:pt x="5056369" y="4780534"/>
                </a:cubicBezTo>
                <a:cubicBezTo>
                  <a:pt x="5061538" y="4800254"/>
                  <a:pt x="5063967" y="4820592"/>
                  <a:pt x="5063589" y="4840975"/>
                </a:cubicBezTo>
                <a:close/>
                <a:moveTo>
                  <a:pt x="5409031" y="4686832"/>
                </a:moveTo>
                <a:lnTo>
                  <a:pt x="5374471" y="4686832"/>
                </a:lnTo>
                <a:lnTo>
                  <a:pt x="5374471" y="4941979"/>
                </a:lnTo>
                <a:cubicBezTo>
                  <a:pt x="5374471" y="4969968"/>
                  <a:pt x="5367250" y="4990655"/>
                  <a:pt x="5352566" y="5004528"/>
                </a:cubicBezTo>
                <a:cubicBezTo>
                  <a:pt x="5337882" y="5018401"/>
                  <a:pt x="5316545" y="5025216"/>
                  <a:pt x="5288232" y="5025216"/>
                </a:cubicBezTo>
                <a:cubicBezTo>
                  <a:pt x="5259918" y="5025216"/>
                  <a:pt x="5238338" y="5018320"/>
                  <a:pt x="5223330" y="5004528"/>
                </a:cubicBezTo>
                <a:cubicBezTo>
                  <a:pt x="5208321" y="4990737"/>
                  <a:pt x="5201182" y="4969968"/>
                  <a:pt x="5201182" y="4941979"/>
                </a:cubicBezTo>
                <a:lnTo>
                  <a:pt x="5201182" y="4686913"/>
                </a:lnTo>
                <a:lnTo>
                  <a:pt x="5167189" y="4686913"/>
                </a:lnTo>
                <a:lnTo>
                  <a:pt x="5167189" y="4942790"/>
                </a:lnTo>
                <a:cubicBezTo>
                  <a:pt x="5167189" y="4979676"/>
                  <a:pt x="5177087" y="5008206"/>
                  <a:pt x="5196882" y="5028380"/>
                </a:cubicBezTo>
                <a:cubicBezTo>
                  <a:pt x="5216434" y="5048500"/>
                  <a:pt x="5246938" y="5058641"/>
                  <a:pt x="5288070" y="5058641"/>
                </a:cubicBezTo>
                <a:cubicBezTo>
                  <a:pt x="5329201" y="5058641"/>
                  <a:pt x="5359543" y="5048581"/>
                  <a:pt x="5379338" y="5028623"/>
                </a:cubicBezTo>
                <a:cubicBezTo>
                  <a:pt x="5399134" y="5008666"/>
                  <a:pt x="5408869" y="4979947"/>
                  <a:pt x="5408869" y="4942790"/>
                </a:cubicBezTo>
                <a:close/>
                <a:moveTo>
                  <a:pt x="5646330" y="4715876"/>
                </a:moveTo>
                <a:lnTo>
                  <a:pt x="5646330" y="4686913"/>
                </a:lnTo>
                <a:lnTo>
                  <a:pt x="5559848" y="4686913"/>
                </a:lnTo>
                <a:lnTo>
                  <a:pt x="5559848" y="4588992"/>
                </a:lnTo>
                <a:lnTo>
                  <a:pt x="5532832" y="4592643"/>
                </a:lnTo>
                <a:lnTo>
                  <a:pt x="5526098" y="4686913"/>
                </a:lnTo>
                <a:lnTo>
                  <a:pt x="5474582" y="4686913"/>
                </a:lnTo>
                <a:lnTo>
                  <a:pt x="5474582" y="4715957"/>
                </a:lnTo>
                <a:lnTo>
                  <a:pt x="5525125" y="4715957"/>
                </a:lnTo>
                <a:lnTo>
                  <a:pt x="5525125" y="4969887"/>
                </a:lnTo>
                <a:cubicBezTo>
                  <a:pt x="5525125" y="4999742"/>
                  <a:pt x="5531858" y="5021971"/>
                  <a:pt x="5545245" y="5036087"/>
                </a:cubicBezTo>
                <a:cubicBezTo>
                  <a:pt x="5558631" y="5050203"/>
                  <a:pt x="5578182" y="5057262"/>
                  <a:pt x="5604062" y="5057262"/>
                </a:cubicBezTo>
                <a:cubicBezTo>
                  <a:pt x="5611496" y="5057291"/>
                  <a:pt x="5618915" y="5056585"/>
                  <a:pt x="5626210" y="5055152"/>
                </a:cubicBezTo>
                <a:cubicBezTo>
                  <a:pt x="5632364" y="5054147"/>
                  <a:pt x="5638381" y="5052432"/>
                  <a:pt x="5644140" y="5050041"/>
                </a:cubicBezTo>
                <a:lnTo>
                  <a:pt x="5641057" y="5021728"/>
                </a:lnTo>
                <a:cubicBezTo>
                  <a:pt x="5636955" y="5023550"/>
                  <a:pt x="5632652" y="5024885"/>
                  <a:pt x="5628239" y="5025703"/>
                </a:cubicBezTo>
                <a:cubicBezTo>
                  <a:pt x="5623313" y="5026600"/>
                  <a:pt x="5618318" y="5027062"/>
                  <a:pt x="5613311" y="5027082"/>
                </a:cubicBezTo>
                <a:cubicBezTo>
                  <a:pt x="5599072" y="5027889"/>
                  <a:pt x="5585069" y="5023182"/>
                  <a:pt x="5574207" y="5013939"/>
                </a:cubicBezTo>
                <a:cubicBezTo>
                  <a:pt x="5564553" y="5005096"/>
                  <a:pt x="5559604" y="4989601"/>
                  <a:pt x="5559604" y="4968589"/>
                </a:cubicBezTo>
                <a:lnTo>
                  <a:pt x="5559604" y="4715957"/>
                </a:lnTo>
                <a:close/>
                <a:moveTo>
                  <a:pt x="5901395" y="4899468"/>
                </a:moveTo>
                <a:cubicBezTo>
                  <a:pt x="5893080" y="4886736"/>
                  <a:pt x="5881985" y="4876057"/>
                  <a:pt x="5868944" y="4868234"/>
                </a:cubicBezTo>
                <a:cubicBezTo>
                  <a:pt x="5855716" y="4860350"/>
                  <a:pt x="5841682" y="4853904"/>
                  <a:pt x="5827083" y="4849007"/>
                </a:cubicBezTo>
                <a:cubicBezTo>
                  <a:pt x="5812074" y="4843733"/>
                  <a:pt x="5798039" y="4838217"/>
                  <a:pt x="5785140" y="4832213"/>
                </a:cubicBezTo>
                <a:cubicBezTo>
                  <a:pt x="5773064" y="4826905"/>
                  <a:pt x="5762064" y="4819425"/>
                  <a:pt x="5752688" y="4810147"/>
                </a:cubicBezTo>
                <a:cubicBezTo>
                  <a:pt x="5743777" y="4800268"/>
                  <a:pt x="5739165" y="4787249"/>
                  <a:pt x="5739870" y="4773964"/>
                </a:cubicBezTo>
                <a:cubicBezTo>
                  <a:pt x="5739168" y="4756605"/>
                  <a:pt x="5746719" y="4739937"/>
                  <a:pt x="5760233" y="4729019"/>
                </a:cubicBezTo>
                <a:cubicBezTo>
                  <a:pt x="5776258" y="4717276"/>
                  <a:pt x="5795898" y="4711533"/>
                  <a:pt x="5815725" y="4712793"/>
                </a:cubicBezTo>
                <a:cubicBezTo>
                  <a:pt x="5844205" y="4712992"/>
                  <a:pt x="5872262" y="4719708"/>
                  <a:pt x="5897745" y="4732426"/>
                </a:cubicBezTo>
                <a:lnTo>
                  <a:pt x="5901314" y="4701029"/>
                </a:lnTo>
                <a:cubicBezTo>
                  <a:pt x="5875111" y="4687322"/>
                  <a:pt x="5845946" y="4680246"/>
                  <a:pt x="5816374" y="4680423"/>
                </a:cubicBezTo>
                <a:cubicBezTo>
                  <a:pt x="5780677" y="4680423"/>
                  <a:pt x="5753446" y="4688752"/>
                  <a:pt x="5734678" y="4705410"/>
                </a:cubicBezTo>
                <a:cubicBezTo>
                  <a:pt x="5715910" y="4722069"/>
                  <a:pt x="5706554" y="4745352"/>
                  <a:pt x="5706607" y="4775261"/>
                </a:cubicBezTo>
                <a:cubicBezTo>
                  <a:pt x="5705750" y="4792088"/>
                  <a:pt x="5710298" y="4808746"/>
                  <a:pt x="5719588" y="4822802"/>
                </a:cubicBezTo>
                <a:cubicBezTo>
                  <a:pt x="5728271" y="4834718"/>
                  <a:pt x="5739318" y="4844716"/>
                  <a:pt x="5752039" y="4852170"/>
                </a:cubicBezTo>
                <a:cubicBezTo>
                  <a:pt x="5765521" y="4859804"/>
                  <a:pt x="5779635" y="4866264"/>
                  <a:pt x="5794225" y="4871479"/>
                </a:cubicBezTo>
                <a:cubicBezTo>
                  <a:pt x="5808659" y="4876640"/>
                  <a:pt x="5822773" y="4882654"/>
                  <a:pt x="5836493" y="4889489"/>
                </a:cubicBezTo>
                <a:cubicBezTo>
                  <a:pt x="5848849" y="4895316"/>
                  <a:pt x="5859891" y="4903597"/>
                  <a:pt x="5868944" y="4913827"/>
                </a:cubicBezTo>
                <a:cubicBezTo>
                  <a:pt x="5878069" y="4924909"/>
                  <a:pt x="5882727" y="4938999"/>
                  <a:pt x="5882006" y="4953336"/>
                </a:cubicBezTo>
                <a:cubicBezTo>
                  <a:pt x="5882961" y="4972972"/>
                  <a:pt x="5876174" y="4992197"/>
                  <a:pt x="5863103" y="5006881"/>
                </a:cubicBezTo>
                <a:cubicBezTo>
                  <a:pt x="5850718" y="5020456"/>
                  <a:pt x="5830490" y="5027217"/>
                  <a:pt x="5802419" y="5027163"/>
                </a:cubicBezTo>
                <a:cubicBezTo>
                  <a:pt x="5785578" y="5027022"/>
                  <a:pt x="5768858" y="5024286"/>
                  <a:pt x="5752850" y="5019050"/>
                </a:cubicBezTo>
                <a:cubicBezTo>
                  <a:pt x="5737094" y="5014264"/>
                  <a:pt x="5722507" y="5006252"/>
                  <a:pt x="5710015" y="4995523"/>
                </a:cubicBezTo>
                <a:lnTo>
                  <a:pt x="5705066" y="5027975"/>
                </a:lnTo>
                <a:cubicBezTo>
                  <a:pt x="5717813" y="5038778"/>
                  <a:pt x="5732764" y="5046669"/>
                  <a:pt x="5748875" y="5051096"/>
                </a:cubicBezTo>
                <a:cubicBezTo>
                  <a:pt x="5766691" y="5056457"/>
                  <a:pt x="5785194" y="5059191"/>
                  <a:pt x="5803799" y="5059209"/>
                </a:cubicBezTo>
                <a:cubicBezTo>
                  <a:pt x="5842010" y="5059209"/>
                  <a:pt x="5869918" y="5049717"/>
                  <a:pt x="5887685" y="5030489"/>
                </a:cubicBezTo>
                <a:cubicBezTo>
                  <a:pt x="5905452" y="5011262"/>
                  <a:pt x="5914051" y="4984652"/>
                  <a:pt x="5914051" y="4950660"/>
                </a:cubicBezTo>
                <a:cubicBezTo>
                  <a:pt x="5914967" y="4932602"/>
                  <a:pt x="5910445" y="4914685"/>
                  <a:pt x="5901071" y="4899224"/>
                </a:cubicBezTo>
                <a:moveTo>
                  <a:pt x="6190454" y="4699894"/>
                </a:moveTo>
                <a:cubicBezTo>
                  <a:pt x="6178678" y="4694024"/>
                  <a:pt x="6166264" y="4689533"/>
                  <a:pt x="6153459" y="4686508"/>
                </a:cubicBezTo>
                <a:cubicBezTo>
                  <a:pt x="6139337" y="4683019"/>
                  <a:pt x="6124846" y="4681248"/>
                  <a:pt x="6110299" y="4681234"/>
                </a:cubicBezTo>
                <a:cubicBezTo>
                  <a:pt x="6063570" y="4681234"/>
                  <a:pt x="6029280" y="4695864"/>
                  <a:pt x="6007429" y="4725124"/>
                </a:cubicBezTo>
                <a:cubicBezTo>
                  <a:pt x="5985579" y="4754385"/>
                  <a:pt x="5974762" y="4800817"/>
                  <a:pt x="5974978" y="4864421"/>
                </a:cubicBezTo>
                <a:cubicBezTo>
                  <a:pt x="5974447" y="4894723"/>
                  <a:pt x="5977167" y="4924994"/>
                  <a:pt x="5983091" y="4954716"/>
                </a:cubicBezTo>
                <a:cubicBezTo>
                  <a:pt x="5987394" y="4976338"/>
                  <a:pt x="5995852" y="4996919"/>
                  <a:pt x="6007997" y="5015318"/>
                </a:cubicBezTo>
                <a:cubicBezTo>
                  <a:pt x="6018474" y="5030408"/>
                  <a:pt x="6033059" y="5042177"/>
                  <a:pt x="6050021" y="5049229"/>
                </a:cubicBezTo>
                <a:cubicBezTo>
                  <a:pt x="6068865" y="5056648"/>
                  <a:pt x="6088999" y="5060234"/>
                  <a:pt x="6109245" y="5059776"/>
                </a:cubicBezTo>
                <a:cubicBezTo>
                  <a:pt x="6125391" y="5059865"/>
                  <a:pt x="6141456" y="5057457"/>
                  <a:pt x="6156867" y="5052637"/>
                </a:cubicBezTo>
                <a:cubicBezTo>
                  <a:pt x="6169851" y="5048789"/>
                  <a:pt x="6182048" y="5042663"/>
                  <a:pt x="6192887" y="5034545"/>
                </a:cubicBezTo>
                <a:lnTo>
                  <a:pt x="6189886" y="5003717"/>
                </a:lnTo>
                <a:cubicBezTo>
                  <a:pt x="6168237" y="5019400"/>
                  <a:pt x="6142055" y="5027576"/>
                  <a:pt x="6115329" y="5027001"/>
                </a:cubicBezTo>
                <a:cubicBezTo>
                  <a:pt x="6099714" y="5027394"/>
                  <a:pt x="6084179" y="5024635"/>
                  <a:pt x="6069654" y="5018888"/>
                </a:cubicBezTo>
                <a:cubicBezTo>
                  <a:pt x="6056426" y="5013056"/>
                  <a:pt x="6045160" y="5003536"/>
                  <a:pt x="6037203" y="4991467"/>
                </a:cubicBezTo>
                <a:cubicBezTo>
                  <a:pt x="6027327" y="4976212"/>
                  <a:pt x="6020597" y="4959139"/>
                  <a:pt x="6017408" y="4941248"/>
                </a:cubicBezTo>
                <a:cubicBezTo>
                  <a:pt x="6012675" y="4915703"/>
                  <a:pt x="6010500" y="4889749"/>
                  <a:pt x="6010918" y="4863772"/>
                </a:cubicBezTo>
                <a:cubicBezTo>
                  <a:pt x="6010551" y="4840644"/>
                  <a:pt x="6012535" y="4817539"/>
                  <a:pt x="6016840" y="4794813"/>
                </a:cubicBezTo>
                <a:cubicBezTo>
                  <a:pt x="6019715" y="4778238"/>
                  <a:pt x="6026105" y="4762471"/>
                  <a:pt x="6035580" y="4748570"/>
                </a:cubicBezTo>
                <a:cubicBezTo>
                  <a:pt x="6043860" y="4736952"/>
                  <a:pt x="6055288" y="4727945"/>
                  <a:pt x="6068518" y="4722609"/>
                </a:cubicBezTo>
                <a:cubicBezTo>
                  <a:pt x="6084091" y="4716873"/>
                  <a:pt x="6100604" y="4714120"/>
                  <a:pt x="6117195" y="4714496"/>
                </a:cubicBezTo>
                <a:cubicBezTo>
                  <a:pt x="6129984" y="4714515"/>
                  <a:pt x="6142717" y="4716178"/>
                  <a:pt x="6155081" y="4719445"/>
                </a:cubicBezTo>
                <a:cubicBezTo>
                  <a:pt x="6166523" y="4722492"/>
                  <a:pt x="6177575" y="4726848"/>
                  <a:pt x="6188019" y="4732425"/>
                </a:cubicBezTo>
                <a:close/>
                <a:moveTo>
                  <a:pt x="6508474" y="5051826"/>
                </a:moveTo>
                <a:lnTo>
                  <a:pt x="6508474" y="4795949"/>
                </a:lnTo>
                <a:cubicBezTo>
                  <a:pt x="6508474" y="4757819"/>
                  <a:pt x="6499253" y="4729072"/>
                  <a:pt x="6480810" y="4709710"/>
                </a:cubicBezTo>
                <a:cubicBezTo>
                  <a:pt x="6462367" y="4690348"/>
                  <a:pt x="6435324" y="4680693"/>
                  <a:pt x="6399682" y="4680747"/>
                </a:cubicBezTo>
                <a:cubicBezTo>
                  <a:pt x="6380548" y="4680487"/>
                  <a:pt x="6361586" y="4684390"/>
                  <a:pt x="6344110" y="4692186"/>
                </a:cubicBezTo>
                <a:cubicBezTo>
                  <a:pt x="6327614" y="4699518"/>
                  <a:pt x="6313220" y="4710870"/>
                  <a:pt x="6302248" y="4725205"/>
                </a:cubicBezTo>
                <a:lnTo>
                  <a:pt x="6301031" y="4724475"/>
                </a:lnTo>
                <a:lnTo>
                  <a:pt x="6301599" y="4675149"/>
                </a:lnTo>
                <a:lnTo>
                  <a:pt x="6301599" y="4557514"/>
                </a:lnTo>
                <a:lnTo>
                  <a:pt x="6267201" y="4560516"/>
                </a:lnTo>
                <a:lnTo>
                  <a:pt x="6267201" y="5051907"/>
                </a:lnTo>
                <a:lnTo>
                  <a:pt x="6302085" y="5051907"/>
                </a:lnTo>
                <a:lnTo>
                  <a:pt x="6302085" y="4762119"/>
                </a:lnTo>
                <a:cubicBezTo>
                  <a:pt x="6310114" y="4747976"/>
                  <a:pt x="6321946" y="4736369"/>
                  <a:pt x="6336240" y="4728613"/>
                </a:cubicBezTo>
                <a:cubicBezTo>
                  <a:pt x="6352829" y="4719067"/>
                  <a:pt x="6371704" y="4714215"/>
                  <a:pt x="6390839" y="4714578"/>
                </a:cubicBezTo>
                <a:cubicBezTo>
                  <a:pt x="6419639" y="4714578"/>
                  <a:pt x="6440976" y="4721798"/>
                  <a:pt x="6454687" y="4735915"/>
                </a:cubicBezTo>
                <a:cubicBezTo>
                  <a:pt x="6468397" y="4750031"/>
                  <a:pt x="6475293" y="4770150"/>
                  <a:pt x="6475293" y="4795949"/>
                </a:cubicBezTo>
                <a:lnTo>
                  <a:pt x="6475293" y="5051907"/>
                </a:lnTo>
                <a:close/>
                <a:moveTo>
                  <a:pt x="6641281" y="5051826"/>
                </a:moveTo>
                <a:lnTo>
                  <a:pt x="6641281" y="4557514"/>
                </a:lnTo>
                <a:lnTo>
                  <a:pt x="6606720" y="4559867"/>
                </a:lnTo>
                <a:lnTo>
                  <a:pt x="6606720" y="5051907"/>
                </a:lnTo>
                <a:close/>
                <a:moveTo>
                  <a:pt x="6931150" y="5051826"/>
                </a:moveTo>
                <a:lnTo>
                  <a:pt x="6957760" y="5051826"/>
                </a:lnTo>
                <a:lnTo>
                  <a:pt x="6957760" y="4806577"/>
                </a:lnTo>
                <a:cubicBezTo>
                  <a:pt x="6958136" y="4786634"/>
                  <a:pt x="6955927" y="4766728"/>
                  <a:pt x="6951189" y="4747353"/>
                </a:cubicBezTo>
                <a:cubicBezTo>
                  <a:pt x="6947726" y="4732882"/>
                  <a:pt x="6940856" y="4719447"/>
                  <a:pt x="6931150" y="4708169"/>
                </a:cubicBezTo>
                <a:cubicBezTo>
                  <a:pt x="6921729" y="4697754"/>
                  <a:pt x="6909593" y="4690169"/>
                  <a:pt x="6896103" y="4686264"/>
                </a:cubicBezTo>
                <a:cubicBezTo>
                  <a:pt x="6879463" y="4681522"/>
                  <a:pt x="6862211" y="4679280"/>
                  <a:pt x="6844912" y="4679611"/>
                </a:cubicBezTo>
                <a:cubicBezTo>
                  <a:pt x="6809615" y="4679260"/>
                  <a:pt x="6774732" y="4687237"/>
                  <a:pt x="6743096" y="4702895"/>
                </a:cubicBezTo>
                <a:lnTo>
                  <a:pt x="6747477" y="4733805"/>
                </a:lnTo>
                <a:cubicBezTo>
                  <a:pt x="6761356" y="4726188"/>
                  <a:pt x="6776202" y="4720485"/>
                  <a:pt x="6791611" y="4716849"/>
                </a:cubicBezTo>
                <a:cubicBezTo>
                  <a:pt x="6807273" y="4713195"/>
                  <a:pt x="6823312" y="4711398"/>
                  <a:pt x="6839395" y="4711495"/>
                </a:cubicBezTo>
                <a:cubicBezTo>
                  <a:pt x="6851978" y="4711303"/>
                  <a:pt x="6864530" y="4712804"/>
                  <a:pt x="6876713" y="4715957"/>
                </a:cubicBezTo>
                <a:cubicBezTo>
                  <a:pt x="6897332" y="4720957"/>
                  <a:pt x="6913371" y="4737152"/>
                  <a:pt x="6918170" y="4757819"/>
                </a:cubicBezTo>
                <a:cubicBezTo>
                  <a:pt x="6921848" y="4771900"/>
                  <a:pt x="6923514" y="4786430"/>
                  <a:pt x="6923118" y="4800979"/>
                </a:cubicBezTo>
                <a:lnTo>
                  <a:pt x="6923118" y="4850305"/>
                </a:lnTo>
                <a:cubicBezTo>
                  <a:pt x="6911203" y="4845335"/>
                  <a:pt x="6898843" y="4841505"/>
                  <a:pt x="6886205" y="4838866"/>
                </a:cubicBezTo>
                <a:cubicBezTo>
                  <a:pt x="6872063" y="4835722"/>
                  <a:pt x="6857613" y="4834171"/>
                  <a:pt x="6843126" y="4834241"/>
                </a:cubicBezTo>
                <a:cubicBezTo>
                  <a:pt x="6802779" y="4834241"/>
                  <a:pt x="6772897" y="4843490"/>
                  <a:pt x="6753480" y="4861987"/>
                </a:cubicBezTo>
                <a:cubicBezTo>
                  <a:pt x="6734063" y="4880484"/>
                  <a:pt x="6724274" y="4907527"/>
                  <a:pt x="6724112" y="4943115"/>
                </a:cubicBezTo>
                <a:cubicBezTo>
                  <a:pt x="6724112" y="4983679"/>
                  <a:pt x="6733280" y="5012803"/>
                  <a:pt x="6751777" y="5030570"/>
                </a:cubicBezTo>
                <a:cubicBezTo>
                  <a:pt x="6771632" y="5048740"/>
                  <a:pt x="6797906" y="5058257"/>
                  <a:pt x="6824791" y="5057018"/>
                </a:cubicBezTo>
                <a:cubicBezTo>
                  <a:pt x="6846235" y="5057469"/>
                  <a:pt x="6867435" y="5052413"/>
                  <a:pt x="6886368" y="5042334"/>
                </a:cubicBezTo>
                <a:cubicBezTo>
                  <a:pt x="6903562" y="5033067"/>
                  <a:pt x="6917665" y="5018965"/>
                  <a:pt x="6926932" y="5001770"/>
                </a:cubicBezTo>
                <a:lnTo>
                  <a:pt x="6928635" y="5002419"/>
                </a:lnTo>
                <a:close/>
                <a:moveTo>
                  <a:pt x="6923037" y="4954878"/>
                </a:moveTo>
                <a:cubicBezTo>
                  <a:pt x="6922999" y="4964172"/>
                  <a:pt x="6920449" y="4973283"/>
                  <a:pt x="6915655" y="4981245"/>
                </a:cubicBezTo>
                <a:cubicBezTo>
                  <a:pt x="6910539" y="4989942"/>
                  <a:pt x="6903887" y="4997639"/>
                  <a:pt x="6896022" y="5003961"/>
                </a:cubicBezTo>
                <a:cubicBezTo>
                  <a:pt x="6887496" y="5010912"/>
                  <a:pt x="6877873" y="5016395"/>
                  <a:pt x="6867546" y="5020186"/>
                </a:cubicBezTo>
                <a:cubicBezTo>
                  <a:pt x="6856740" y="5024396"/>
                  <a:pt x="6845232" y="5026516"/>
                  <a:pt x="6833635" y="5026433"/>
                </a:cubicBezTo>
                <a:cubicBezTo>
                  <a:pt x="6823234" y="5026460"/>
                  <a:pt x="6812882" y="5025013"/>
                  <a:pt x="6802887" y="5022133"/>
                </a:cubicBezTo>
                <a:cubicBezTo>
                  <a:pt x="6793738" y="5019458"/>
                  <a:pt x="6785382" y="5014583"/>
                  <a:pt x="6778549" y="5007936"/>
                </a:cubicBezTo>
                <a:cubicBezTo>
                  <a:pt x="6771211" y="5000681"/>
                  <a:pt x="6765657" y="4991822"/>
                  <a:pt x="6762324" y="4982056"/>
                </a:cubicBezTo>
                <a:cubicBezTo>
                  <a:pt x="6758112" y="4969350"/>
                  <a:pt x="6756135" y="4956009"/>
                  <a:pt x="6756483" y="4942628"/>
                </a:cubicBezTo>
                <a:cubicBezTo>
                  <a:pt x="6756482" y="4916748"/>
                  <a:pt x="6763621" y="4896629"/>
                  <a:pt x="6778387" y="4882512"/>
                </a:cubicBezTo>
                <a:cubicBezTo>
                  <a:pt x="6793152" y="4868396"/>
                  <a:pt x="6816192" y="4861257"/>
                  <a:pt x="6848238" y="4861257"/>
                </a:cubicBezTo>
                <a:cubicBezTo>
                  <a:pt x="6864662" y="4860805"/>
                  <a:pt x="6881063" y="4862773"/>
                  <a:pt x="6896914" y="4867098"/>
                </a:cubicBezTo>
                <a:cubicBezTo>
                  <a:pt x="6906088" y="4869405"/>
                  <a:pt x="6914884" y="4873011"/>
                  <a:pt x="6923037" y="4877806"/>
                </a:cubicBezTo>
                <a:close/>
                <a:moveTo>
                  <a:pt x="7291844" y="5051907"/>
                </a:moveTo>
                <a:lnTo>
                  <a:pt x="7291844" y="4796598"/>
                </a:lnTo>
                <a:cubicBezTo>
                  <a:pt x="7291844" y="4756845"/>
                  <a:pt x="7282109" y="4727396"/>
                  <a:pt x="7262557" y="4708736"/>
                </a:cubicBezTo>
                <a:cubicBezTo>
                  <a:pt x="7243005" y="4690077"/>
                  <a:pt x="7215665" y="4680423"/>
                  <a:pt x="7180699" y="4680423"/>
                </a:cubicBezTo>
                <a:cubicBezTo>
                  <a:pt x="7161505" y="4680347"/>
                  <a:pt x="7142512" y="4684328"/>
                  <a:pt x="7124964" y="4692105"/>
                </a:cubicBezTo>
                <a:cubicBezTo>
                  <a:pt x="7108234" y="4699349"/>
                  <a:pt x="7093691" y="4710844"/>
                  <a:pt x="7082778" y="4725449"/>
                </a:cubicBezTo>
                <a:lnTo>
                  <a:pt x="7080912" y="4725449"/>
                </a:lnTo>
                <a:lnTo>
                  <a:pt x="7074665" y="4684885"/>
                </a:lnTo>
                <a:lnTo>
                  <a:pt x="7050327" y="4687400"/>
                </a:lnTo>
                <a:lnTo>
                  <a:pt x="7050327" y="5051745"/>
                </a:lnTo>
                <a:lnTo>
                  <a:pt x="7084887" y="5051745"/>
                </a:lnTo>
                <a:lnTo>
                  <a:pt x="7084887" y="4761551"/>
                </a:lnTo>
                <a:cubicBezTo>
                  <a:pt x="7089153" y="4754046"/>
                  <a:pt x="7094636" y="4747301"/>
                  <a:pt x="7101113" y="4741593"/>
                </a:cubicBezTo>
                <a:cubicBezTo>
                  <a:pt x="7107636" y="4735583"/>
                  <a:pt x="7115018" y="4730580"/>
                  <a:pt x="7123017" y="4726747"/>
                </a:cubicBezTo>
                <a:cubicBezTo>
                  <a:pt x="7130988" y="4722851"/>
                  <a:pt x="7139369" y="4719858"/>
                  <a:pt x="7148005" y="4717823"/>
                </a:cubicBezTo>
                <a:cubicBezTo>
                  <a:pt x="7156272" y="4715838"/>
                  <a:pt x="7164734" y="4714777"/>
                  <a:pt x="7173235" y="4714659"/>
                </a:cubicBezTo>
                <a:cubicBezTo>
                  <a:pt x="7200413" y="4714659"/>
                  <a:pt x="7221344" y="4721068"/>
                  <a:pt x="7236272" y="4733886"/>
                </a:cubicBezTo>
                <a:cubicBezTo>
                  <a:pt x="7251199" y="4746704"/>
                  <a:pt x="7258419" y="4767554"/>
                  <a:pt x="7258419" y="4796679"/>
                </a:cubicBezTo>
                <a:lnTo>
                  <a:pt x="7258419" y="5051988"/>
                </a:lnTo>
                <a:close/>
                <a:moveTo>
                  <a:pt x="7627064" y="5051907"/>
                </a:moveTo>
                <a:lnTo>
                  <a:pt x="7627064" y="4557514"/>
                </a:lnTo>
                <a:lnTo>
                  <a:pt x="7593153" y="4560516"/>
                </a:lnTo>
                <a:lnTo>
                  <a:pt x="7593153" y="4676448"/>
                </a:lnTo>
                <a:lnTo>
                  <a:pt x="7594450" y="4725774"/>
                </a:lnTo>
                <a:lnTo>
                  <a:pt x="7593153" y="4726260"/>
                </a:lnTo>
                <a:cubicBezTo>
                  <a:pt x="7582132" y="4711098"/>
                  <a:pt x="7567181" y="4699233"/>
                  <a:pt x="7549911" y="4691943"/>
                </a:cubicBezTo>
                <a:cubicBezTo>
                  <a:pt x="7532502" y="4684286"/>
                  <a:pt x="7513682" y="4680362"/>
                  <a:pt x="7494663" y="4680423"/>
                </a:cubicBezTo>
                <a:cubicBezTo>
                  <a:pt x="7450124" y="4680423"/>
                  <a:pt x="7418160" y="4695675"/>
                  <a:pt x="7398121" y="4725936"/>
                </a:cubicBezTo>
                <a:cubicBezTo>
                  <a:pt x="7378083" y="4756197"/>
                  <a:pt x="7368266" y="4803980"/>
                  <a:pt x="7368266" y="4868396"/>
                </a:cubicBezTo>
                <a:cubicBezTo>
                  <a:pt x="7367874" y="4897469"/>
                  <a:pt x="7370292" y="4926513"/>
                  <a:pt x="7375487" y="4955121"/>
                </a:cubicBezTo>
                <a:cubicBezTo>
                  <a:pt x="7378974" y="4976070"/>
                  <a:pt x="7386466" y="4996151"/>
                  <a:pt x="7397553" y="5014263"/>
                </a:cubicBezTo>
                <a:cubicBezTo>
                  <a:pt x="7407090" y="5029073"/>
                  <a:pt x="7420695" y="5040820"/>
                  <a:pt x="7436738" y="5048094"/>
                </a:cubicBezTo>
                <a:cubicBezTo>
                  <a:pt x="7454871" y="5055740"/>
                  <a:pt x="7474422" y="5059445"/>
                  <a:pt x="7494095" y="5058965"/>
                </a:cubicBezTo>
                <a:cubicBezTo>
                  <a:pt x="7540501" y="5058965"/>
                  <a:pt x="7574007" y="5042739"/>
                  <a:pt x="7594613" y="5010288"/>
                </a:cubicBezTo>
                <a:lnTo>
                  <a:pt x="7596479" y="5010856"/>
                </a:lnTo>
                <a:lnTo>
                  <a:pt x="7601914" y="5051420"/>
                </a:lnTo>
                <a:close/>
                <a:moveTo>
                  <a:pt x="7593153" y="4977270"/>
                </a:moveTo>
                <a:cubicBezTo>
                  <a:pt x="7589949" y="4983552"/>
                  <a:pt x="7586174" y="4989527"/>
                  <a:pt x="7581876" y="4995118"/>
                </a:cubicBezTo>
                <a:cubicBezTo>
                  <a:pt x="7576675" y="5001590"/>
                  <a:pt x="7570487" y="5007202"/>
                  <a:pt x="7563541" y="5011749"/>
                </a:cubicBezTo>
                <a:cubicBezTo>
                  <a:pt x="7555431" y="5016993"/>
                  <a:pt x="7546604" y="5021037"/>
                  <a:pt x="7537337" y="5023756"/>
                </a:cubicBezTo>
                <a:cubicBezTo>
                  <a:pt x="7526002" y="5027021"/>
                  <a:pt x="7514245" y="5028579"/>
                  <a:pt x="7502452" y="5028380"/>
                </a:cubicBezTo>
                <a:cubicBezTo>
                  <a:pt x="7486558" y="5028980"/>
                  <a:pt x="7470717" y="5026215"/>
                  <a:pt x="7455966" y="5020267"/>
                </a:cubicBezTo>
                <a:cubicBezTo>
                  <a:pt x="7443345" y="5014701"/>
                  <a:pt x="7432768" y="5005344"/>
                  <a:pt x="7425705" y="4993495"/>
                </a:cubicBezTo>
                <a:cubicBezTo>
                  <a:pt x="7417357" y="4978402"/>
                  <a:pt x="7411857" y="4961902"/>
                  <a:pt x="7409480" y="4944819"/>
                </a:cubicBezTo>
                <a:cubicBezTo>
                  <a:pt x="7405698" y="4920369"/>
                  <a:pt x="7403934" y="4895650"/>
                  <a:pt x="7404206" y="4870911"/>
                </a:cubicBezTo>
                <a:cubicBezTo>
                  <a:pt x="7403943" y="4846630"/>
                  <a:pt x="7405708" y="4822370"/>
                  <a:pt x="7409480" y="4798383"/>
                </a:cubicBezTo>
                <a:cubicBezTo>
                  <a:pt x="7411976" y="4781237"/>
                  <a:pt x="7417702" y="4764719"/>
                  <a:pt x="7426354" y="4749706"/>
                </a:cubicBezTo>
                <a:cubicBezTo>
                  <a:pt x="7433699" y="4737800"/>
                  <a:pt x="7444514" y="4728428"/>
                  <a:pt x="7457345" y="4722853"/>
                </a:cubicBezTo>
                <a:cubicBezTo>
                  <a:pt x="7472016" y="4717019"/>
                  <a:pt x="7487727" y="4714258"/>
                  <a:pt x="7503507" y="4714740"/>
                </a:cubicBezTo>
                <a:cubicBezTo>
                  <a:pt x="7522272" y="4714439"/>
                  <a:pt x="7540807" y="4718906"/>
                  <a:pt x="7557376" y="4727721"/>
                </a:cubicBezTo>
                <a:cubicBezTo>
                  <a:pt x="7572520" y="4735739"/>
                  <a:pt x="7585049" y="4747930"/>
                  <a:pt x="7593478" y="4762849"/>
                </a:cubicBezTo>
                <a:close/>
                <a:moveTo>
                  <a:pt x="7746159" y="5003068"/>
                </a:moveTo>
                <a:cubicBezTo>
                  <a:pt x="7727825" y="5003068"/>
                  <a:pt x="7718576" y="5012316"/>
                  <a:pt x="7718576" y="5030814"/>
                </a:cubicBezTo>
                <a:cubicBezTo>
                  <a:pt x="7718576" y="5049311"/>
                  <a:pt x="7727825" y="5057991"/>
                  <a:pt x="7746159" y="5057991"/>
                </a:cubicBezTo>
                <a:cubicBezTo>
                  <a:pt x="7764494" y="5057991"/>
                  <a:pt x="7772770" y="5048986"/>
                  <a:pt x="7772770" y="5030814"/>
                </a:cubicBezTo>
                <a:cubicBezTo>
                  <a:pt x="7772770" y="5012641"/>
                  <a:pt x="7763845" y="5003068"/>
                  <a:pt x="7746159" y="5003068"/>
                </a:cubicBezTo>
                <a:moveTo>
                  <a:pt x="4537151" y="2099343"/>
                </a:moveTo>
                <a:lnTo>
                  <a:pt x="5466470" y="2099343"/>
                </a:lnTo>
                <a:lnTo>
                  <a:pt x="5466470" y="2365037"/>
                </a:lnTo>
                <a:lnTo>
                  <a:pt x="5162078" y="2365037"/>
                </a:lnTo>
                <a:lnTo>
                  <a:pt x="5162078" y="3575625"/>
                </a:lnTo>
                <a:lnTo>
                  <a:pt x="4841786" y="3575625"/>
                </a:lnTo>
                <a:lnTo>
                  <a:pt x="4841786" y="2365037"/>
                </a:lnTo>
                <a:lnTo>
                  <a:pt x="4537557" y="2365037"/>
                </a:lnTo>
                <a:close/>
                <a:moveTo>
                  <a:pt x="4049249" y="3575868"/>
                </a:moveTo>
                <a:lnTo>
                  <a:pt x="4373111" y="3575868"/>
                </a:lnTo>
                <a:lnTo>
                  <a:pt x="4373111" y="2099343"/>
                </a:lnTo>
                <a:lnTo>
                  <a:pt x="4049249" y="2099343"/>
                </a:lnTo>
                <a:close/>
                <a:moveTo>
                  <a:pt x="7775446" y="2099343"/>
                </a:moveTo>
                <a:lnTo>
                  <a:pt x="7775446" y="2365037"/>
                </a:lnTo>
                <a:lnTo>
                  <a:pt x="7471217" y="2365037"/>
                </a:lnTo>
                <a:lnTo>
                  <a:pt x="7471217" y="3575625"/>
                </a:lnTo>
                <a:lnTo>
                  <a:pt x="7150520" y="3575625"/>
                </a:lnTo>
                <a:lnTo>
                  <a:pt x="7150520" y="2365037"/>
                </a:lnTo>
                <a:lnTo>
                  <a:pt x="6846291" y="2365037"/>
                </a:lnTo>
                <a:lnTo>
                  <a:pt x="6846291" y="2099343"/>
                </a:lnTo>
                <a:close/>
                <a:moveTo>
                  <a:pt x="1503460" y="2961163"/>
                </a:moveTo>
                <a:lnTo>
                  <a:pt x="1049631" y="2099343"/>
                </a:lnTo>
                <a:lnTo>
                  <a:pt x="756597" y="2099343"/>
                </a:lnTo>
                <a:lnTo>
                  <a:pt x="756597" y="3575868"/>
                </a:lnTo>
                <a:lnTo>
                  <a:pt x="1049631" y="3575868"/>
                </a:lnTo>
                <a:lnTo>
                  <a:pt x="1049631" y="2713805"/>
                </a:lnTo>
                <a:lnTo>
                  <a:pt x="1503460" y="3575625"/>
                </a:lnTo>
                <a:lnTo>
                  <a:pt x="1796493" y="3575625"/>
                </a:lnTo>
                <a:lnTo>
                  <a:pt x="1796493" y="2099100"/>
                </a:lnTo>
                <a:lnTo>
                  <a:pt x="1503460" y="2099100"/>
                </a:lnTo>
                <a:close/>
                <a:moveTo>
                  <a:pt x="2923844" y="3134858"/>
                </a:moveTo>
                <a:cubicBezTo>
                  <a:pt x="2923844" y="3424160"/>
                  <a:pt x="2743416" y="3601261"/>
                  <a:pt x="2424422" y="3601261"/>
                </a:cubicBezTo>
                <a:cubicBezTo>
                  <a:pt x="2270847" y="3601261"/>
                  <a:pt x="2129685" y="3563861"/>
                  <a:pt x="2015700" y="3496931"/>
                </a:cubicBezTo>
                <a:lnTo>
                  <a:pt x="2056994" y="3233347"/>
                </a:lnTo>
                <a:cubicBezTo>
                  <a:pt x="2166517" y="3295329"/>
                  <a:pt x="2278554" y="3339949"/>
                  <a:pt x="2410549" y="3339949"/>
                </a:cubicBezTo>
                <a:cubicBezTo>
                  <a:pt x="2544734" y="3339949"/>
                  <a:pt x="2608582" y="3271720"/>
                  <a:pt x="2608582" y="3170392"/>
                </a:cubicBezTo>
                <a:cubicBezTo>
                  <a:pt x="2608582" y="2906645"/>
                  <a:pt x="2021541" y="2997509"/>
                  <a:pt x="2021541" y="2522587"/>
                </a:cubicBezTo>
                <a:cubicBezTo>
                  <a:pt x="2021541" y="2272551"/>
                  <a:pt x="2168545" y="2075816"/>
                  <a:pt x="2509119" y="2075816"/>
                </a:cubicBezTo>
                <a:cubicBezTo>
                  <a:pt x="2643061" y="2075816"/>
                  <a:pt x="2749095" y="2101452"/>
                  <a:pt x="2851397" y="2148831"/>
                </a:cubicBezTo>
                <a:lnTo>
                  <a:pt x="2816107" y="2406817"/>
                </a:lnTo>
                <a:cubicBezTo>
                  <a:pt x="2726866" y="2367876"/>
                  <a:pt x="2637626" y="2340942"/>
                  <a:pt x="2536784" y="2340942"/>
                </a:cubicBezTo>
                <a:cubicBezTo>
                  <a:pt x="2376070" y="2340942"/>
                  <a:pt x="2336885" y="2416553"/>
                  <a:pt x="2336885" y="2492975"/>
                </a:cubicBezTo>
                <a:cubicBezTo>
                  <a:pt x="2336885" y="2721106"/>
                  <a:pt x="2923844" y="2644603"/>
                  <a:pt x="2923844" y="3135101"/>
                </a:cubicBezTo>
                <a:moveTo>
                  <a:pt x="6379076" y="3062086"/>
                </a:moveTo>
                <a:cubicBezTo>
                  <a:pt x="6379076" y="3233266"/>
                  <a:pt x="6320420" y="3328104"/>
                  <a:pt x="6160761" y="3328104"/>
                </a:cubicBezTo>
                <a:cubicBezTo>
                  <a:pt x="6002562" y="3328104"/>
                  <a:pt x="5940256" y="3231481"/>
                  <a:pt x="5940256" y="3062086"/>
                </a:cubicBezTo>
                <a:lnTo>
                  <a:pt x="5940256" y="2099343"/>
                </a:lnTo>
                <a:lnTo>
                  <a:pt x="5619233" y="2099343"/>
                </a:lnTo>
                <a:lnTo>
                  <a:pt x="5619233" y="3074093"/>
                </a:lnTo>
                <a:cubicBezTo>
                  <a:pt x="5619233" y="3428216"/>
                  <a:pt x="5801527" y="3601424"/>
                  <a:pt x="6159949" y="3601424"/>
                </a:cubicBezTo>
                <a:cubicBezTo>
                  <a:pt x="6514397" y="3601424"/>
                  <a:pt x="6696691" y="3428216"/>
                  <a:pt x="6696691" y="3074093"/>
                </a:cubicBezTo>
                <a:lnTo>
                  <a:pt x="6696691" y="2099343"/>
                </a:lnTo>
                <a:lnTo>
                  <a:pt x="6379076" y="2099343"/>
                </a:lnTo>
                <a:close/>
                <a:moveTo>
                  <a:pt x="110415" y="2099343"/>
                </a:moveTo>
                <a:lnTo>
                  <a:pt x="434277" y="2099343"/>
                </a:lnTo>
                <a:lnTo>
                  <a:pt x="434277" y="3575868"/>
                </a:lnTo>
                <a:lnTo>
                  <a:pt x="110415" y="3575868"/>
                </a:lnTo>
                <a:close/>
                <a:moveTo>
                  <a:pt x="2956133" y="2365037"/>
                </a:moveTo>
                <a:lnTo>
                  <a:pt x="3260281" y="2365037"/>
                </a:lnTo>
                <a:lnTo>
                  <a:pt x="3260281" y="3575625"/>
                </a:lnTo>
                <a:lnTo>
                  <a:pt x="3581060" y="3575625"/>
                </a:lnTo>
                <a:lnTo>
                  <a:pt x="3581060" y="2365037"/>
                </a:lnTo>
                <a:lnTo>
                  <a:pt x="3885208" y="2365037"/>
                </a:lnTo>
                <a:lnTo>
                  <a:pt x="3885208" y="2099343"/>
                </a:lnTo>
                <a:lnTo>
                  <a:pt x="2956133" y="2099343"/>
                </a:lnTo>
                <a:close/>
                <a:moveTo>
                  <a:pt x="7742671" y="1574446"/>
                </a:moveTo>
                <a:lnTo>
                  <a:pt x="6757131" y="1574446"/>
                </a:lnTo>
                <a:lnTo>
                  <a:pt x="6757131" y="44782"/>
                </a:lnTo>
                <a:lnTo>
                  <a:pt x="7721821" y="44782"/>
                </a:lnTo>
                <a:lnTo>
                  <a:pt x="7721821" y="317696"/>
                </a:lnTo>
                <a:lnTo>
                  <a:pt x="7085779" y="317696"/>
                </a:lnTo>
                <a:lnTo>
                  <a:pt x="7085779" y="653403"/>
                </a:lnTo>
                <a:lnTo>
                  <a:pt x="7625279" y="653403"/>
                </a:lnTo>
                <a:lnTo>
                  <a:pt x="7625279" y="923315"/>
                </a:lnTo>
                <a:lnTo>
                  <a:pt x="7085374" y="923315"/>
                </a:lnTo>
                <a:lnTo>
                  <a:pt x="7085374" y="1301533"/>
                </a:lnTo>
                <a:lnTo>
                  <a:pt x="7742509" y="1301533"/>
                </a:lnTo>
                <a:close/>
                <a:moveTo>
                  <a:pt x="2100073" y="272184"/>
                </a:moveTo>
                <a:cubicBezTo>
                  <a:pt x="2308328" y="272184"/>
                  <a:pt x="2408359" y="402475"/>
                  <a:pt x="2408359" y="808600"/>
                </a:cubicBezTo>
                <a:cubicBezTo>
                  <a:pt x="2408359" y="1212617"/>
                  <a:pt x="2308409" y="1349074"/>
                  <a:pt x="2102264" y="1349074"/>
                </a:cubicBezTo>
                <a:cubicBezTo>
                  <a:pt x="1894090" y="1349074"/>
                  <a:pt x="1792112" y="1214645"/>
                  <a:pt x="1792112" y="808600"/>
                </a:cubicBezTo>
                <a:cubicBezTo>
                  <a:pt x="1792112" y="404584"/>
                  <a:pt x="1894090" y="272184"/>
                  <a:pt x="2100398" y="272184"/>
                </a:cubicBezTo>
                <a:moveTo>
                  <a:pt x="2100398" y="1619310"/>
                </a:moveTo>
                <a:cubicBezTo>
                  <a:pt x="2534918" y="1619310"/>
                  <a:pt x="2744795" y="1385906"/>
                  <a:pt x="2744795" y="808600"/>
                </a:cubicBezTo>
                <a:cubicBezTo>
                  <a:pt x="2744795" y="243464"/>
                  <a:pt x="2534918" y="0"/>
                  <a:pt x="2100398" y="0"/>
                </a:cubicBezTo>
                <a:cubicBezTo>
                  <a:pt x="1665877" y="0"/>
                  <a:pt x="1456162" y="243383"/>
                  <a:pt x="1456162" y="808600"/>
                </a:cubicBezTo>
                <a:cubicBezTo>
                  <a:pt x="1456162" y="1373818"/>
                  <a:pt x="1674152" y="1619310"/>
                  <a:pt x="2100398" y="1619310"/>
                </a:cubicBezTo>
                <a:moveTo>
                  <a:pt x="3329321" y="1301533"/>
                </a:moveTo>
                <a:lnTo>
                  <a:pt x="3986456" y="1301533"/>
                </a:lnTo>
                <a:lnTo>
                  <a:pt x="3986456" y="1574446"/>
                </a:lnTo>
                <a:lnTo>
                  <a:pt x="3000672" y="1574446"/>
                </a:lnTo>
                <a:lnTo>
                  <a:pt x="3000672" y="44782"/>
                </a:lnTo>
                <a:lnTo>
                  <a:pt x="3964876" y="44782"/>
                </a:lnTo>
                <a:lnTo>
                  <a:pt x="3964876" y="317696"/>
                </a:lnTo>
                <a:lnTo>
                  <a:pt x="3328996" y="317696"/>
                </a:lnTo>
                <a:lnTo>
                  <a:pt x="3328996" y="653403"/>
                </a:lnTo>
                <a:lnTo>
                  <a:pt x="3868983" y="653403"/>
                </a:lnTo>
                <a:lnTo>
                  <a:pt x="3868983" y="923315"/>
                </a:lnTo>
                <a:lnTo>
                  <a:pt x="3328996" y="923315"/>
                </a:lnTo>
                <a:close/>
                <a:moveTo>
                  <a:pt x="4766743" y="1574446"/>
                </a:moveTo>
                <a:lnTo>
                  <a:pt x="4766743" y="320211"/>
                </a:lnTo>
                <a:lnTo>
                  <a:pt x="5099366" y="320211"/>
                </a:lnTo>
                <a:lnTo>
                  <a:pt x="5099366" y="44377"/>
                </a:lnTo>
                <a:lnTo>
                  <a:pt x="4101820" y="44377"/>
                </a:lnTo>
                <a:lnTo>
                  <a:pt x="4101820" y="320211"/>
                </a:lnTo>
                <a:lnTo>
                  <a:pt x="4434443" y="320211"/>
                </a:lnTo>
                <a:lnTo>
                  <a:pt x="4434443" y="1574446"/>
                </a:lnTo>
                <a:close/>
                <a:moveTo>
                  <a:pt x="6104053" y="921530"/>
                </a:moveTo>
                <a:lnTo>
                  <a:pt x="5611932" y="921530"/>
                </a:lnTo>
                <a:lnTo>
                  <a:pt x="5611932" y="1574446"/>
                </a:lnTo>
                <a:lnTo>
                  <a:pt x="5283608" y="1574446"/>
                </a:lnTo>
                <a:lnTo>
                  <a:pt x="5283608" y="44782"/>
                </a:lnTo>
                <a:lnTo>
                  <a:pt x="5611932" y="44782"/>
                </a:lnTo>
                <a:lnTo>
                  <a:pt x="5611932" y="648779"/>
                </a:lnTo>
                <a:lnTo>
                  <a:pt x="6103728" y="648779"/>
                </a:lnTo>
                <a:lnTo>
                  <a:pt x="6103728" y="44782"/>
                </a:lnTo>
                <a:lnTo>
                  <a:pt x="6431890" y="44782"/>
                </a:lnTo>
                <a:lnTo>
                  <a:pt x="6431890" y="1574446"/>
                </a:lnTo>
                <a:lnTo>
                  <a:pt x="6103728" y="1574446"/>
                </a:lnTo>
                <a:close/>
                <a:moveTo>
                  <a:pt x="761059" y="1604869"/>
                </a:moveTo>
                <a:cubicBezTo>
                  <a:pt x="916176" y="1604869"/>
                  <a:pt x="1107313" y="1570228"/>
                  <a:pt x="1211156" y="1521389"/>
                </a:cubicBezTo>
                <a:lnTo>
                  <a:pt x="1211156" y="679202"/>
                </a:lnTo>
                <a:lnTo>
                  <a:pt x="681311" y="679202"/>
                </a:lnTo>
                <a:lnTo>
                  <a:pt x="681311" y="944003"/>
                </a:lnTo>
                <a:lnTo>
                  <a:pt x="892243" y="944003"/>
                </a:lnTo>
                <a:lnTo>
                  <a:pt x="892243" y="1322220"/>
                </a:lnTo>
                <a:cubicBezTo>
                  <a:pt x="846109" y="1328789"/>
                  <a:pt x="799544" y="1331853"/>
                  <a:pt x="752947" y="1331388"/>
                </a:cubicBezTo>
                <a:cubicBezTo>
                  <a:pt x="518244" y="1331388"/>
                  <a:pt x="336356" y="1207425"/>
                  <a:pt x="336356" y="809574"/>
                </a:cubicBezTo>
                <a:cubicBezTo>
                  <a:pt x="336356" y="417808"/>
                  <a:pt x="520191" y="293601"/>
                  <a:pt x="793754" y="293601"/>
                </a:cubicBezTo>
                <a:cubicBezTo>
                  <a:pt x="907982" y="293601"/>
                  <a:pt x="1058474" y="317940"/>
                  <a:pt x="1154205" y="356800"/>
                </a:cubicBezTo>
                <a:lnTo>
                  <a:pt x="1186656" y="89565"/>
                </a:lnTo>
                <a:cubicBezTo>
                  <a:pt x="1080703" y="46730"/>
                  <a:pt x="907901" y="20282"/>
                  <a:pt x="775257" y="20282"/>
                </a:cubicBezTo>
                <a:cubicBezTo>
                  <a:pt x="303986" y="20282"/>
                  <a:pt x="0" y="266829"/>
                  <a:pt x="0" y="813630"/>
                </a:cubicBezTo>
                <a:cubicBezTo>
                  <a:pt x="0" y="1348181"/>
                  <a:pt x="281513" y="1604869"/>
                  <a:pt x="760978" y="160486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12pt">
  <p:cSld name="Text 12p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a:off x="576264" y="1745721"/>
            <a:ext cx="6100762" cy="2816754"/>
          </a:xfrm>
          <a:prstGeom prst="rect">
            <a:avLst/>
          </a:prstGeom>
          <a:noFill/>
          <a:ln>
            <a:noFill/>
          </a:ln>
        </p:spPr>
        <p:txBody>
          <a:bodyPr spcFirstLastPara="1" wrap="square" lIns="0" tIns="0" rIns="0" bIns="0" anchor="t" anchorCtr="0">
            <a:noAutofit/>
          </a:bodyPr>
          <a:lstStyle>
            <a:lvl1pPr marL="457200" lvl="0" indent="-304800" algn="l">
              <a:lnSpc>
                <a:spcPct val="114000"/>
              </a:lnSpc>
              <a:spcBef>
                <a:spcPts val="0"/>
              </a:spcBef>
              <a:spcAft>
                <a:spcPts val="0"/>
              </a:spcAft>
              <a:buClr>
                <a:schemeClr val="dk1"/>
              </a:buClr>
              <a:buSzPts val="1200"/>
              <a:buChar char="●"/>
              <a:defRPr sz="1200"/>
            </a:lvl1pPr>
            <a:lvl2pPr marL="914400" lvl="1" indent="-300990" algn="l">
              <a:lnSpc>
                <a:spcPct val="114000"/>
              </a:lnSpc>
              <a:spcBef>
                <a:spcPts val="600"/>
              </a:spcBef>
              <a:spcAft>
                <a:spcPts val="0"/>
              </a:spcAft>
              <a:buClr>
                <a:schemeClr val="dk1"/>
              </a:buClr>
              <a:buSzPts val="1140"/>
              <a:buChar char="?"/>
              <a:defRPr sz="1200"/>
            </a:lvl2pPr>
            <a:lvl3pPr marL="1371600" lvl="2" indent="-300989" algn="l">
              <a:lnSpc>
                <a:spcPct val="114000"/>
              </a:lnSpc>
              <a:spcBef>
                <a:spcPts val="600"/>
              </a:spcBef>
              <a:spcAft>
                <a:spcPts val="0"/>
              </a:spcAft>
              <a:buClr>
                <a:schemeClr val="dk1"/>
              </a:buClr>
              <a:buSzPts val="1140"/>
              <a:buChar char="?"/>
              <a:defRPr sz="1200"/>
            </a:lvl3pPr>
            <a:lvl4pPr marL="1828800" lvl="3" indent="-300989" algn="l">
              <a:lnSpc>
                <a:spcPct val="114000"/>
              </a:lnSpc>
              <a:spcBef>
                <a:spcPts val="600"/>
              </a:spcBef>
              <a:spcAft>
                <a:spcPts val="0"/>
              </a:spcAft>
              <a:buClr>
                <a:schemeClr val="dk1"/>
              </a:buClr>
              <a:buSzPts val="1140"/>
              <a:buChar char="?"/>
              <a:defRPr sz="1200"/>
            </a:lvl4pPr>
            <a:lvl5pPr marL="2286000" lvl="4" indent="-300989" algn="l">
              <a:lnSpc>
                <a:spcPct val="114000"/>
              </a:lnSpc>
              <a:spcBef>
                <a:spcPts val="600"/>
              </a:spcBef>
              <a:spcAft>
                <a:spcPts val="0"/>
              </a:spcAft>
              <a:buClr>
                <a:schemeClr val="dk1"/>
              </a:buClr>
              <a:buSzPts val="114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84" name="Google Shape;84;p37"/>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 name="Google Shape;85;p37"/>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6" name="Google Shape;86;p37"/>
          <p:cNvSpPr txBox="1">
            <a:spLocks noGrp="1"/>
          </p:cNvSpPr>
          <p:nvPr>
            <p:ph type="body" idx="4"/>
          </p:nvPr>
        </p:nvSpPr>
        <p:spPr>
          <a:xfrm>
            <a:off x="7596188" y="1769269"/>
            <a:ext cx="1189035" cy="2793205"/>
          </a:xfrm>
          <a:prstGeom prst="rect">
            <a:avLst/>
          </a:prstGeom>
          <a:noFill/>
          <a:ln>
            <a:noFill/>
          </a:ln>
        </p:spPr>
        <p:txBody>
          <a:bodyPr spcFirstLastPara="1" wrap="square" lIns="0" tIns="0" rIns="0" bIns="0" anchor="t" anchorCtr="0">
            <a:noAutofit/>
          </a:bodyPr>
          <a:lstStyle>
            <a:lvl1pPr marL="457200" lvl="0" indent="-273050" algn="l">
              <a:lnSpc>
                <a:spcPct val="110000"/>
              </a:lnSpc>
              <a:spcBef>
                <a:spcPts val="0"/>
              </a:spcBef>
              <a:spcAft>
                <a:spcPts val="0"/>
              </a:spcAft>
              <a:buClr>
                <a:schemeClr val="dk1"/>
              </a:buClr>
              <a:buSzPts val="700"/>
              <a:buChar char="●"/>
              <a:defRPr sz="700"/>
            </a:lvl1pPr>
            <a:lvl2pPr marL="914400" lvl="1" indent="-270827" algn="l">
              <a:lnSpc>
                <a:spcPct val="110000"/>
              </a:lnSpc>
              <a:spcBef>
                <a:spcPts val="0"/>
              </a:spcBef>
              <a:spcAft>
                <a:spcPts val="0"/>
              </a:spcAft>
              <a:buClr>
                <a:schemeClr val="dk1"/>
              </a:buClr>
              <a:buSzPts val="665"/>
              <a:buChar char="?"/>
              <a:defRPr sz="700"/>
            </a:lvl2pPr>
            <a:lvl3pPr marL="1371600" lvl="2" indent="-270827" algn="l">
              <a:lnSpc>
                <a:spcPct val="110000"/>
              </a:lnSpc>
              <a:spcBef>
                <a:spcPts val="0"/>
              </a:spcBef>
              <a:spcAft>
                <a:spcPts val="0"/>
              </a:spcAft>
              <a:buClr>
                <a:schemeClr val="dk1"/>
              </a:buClr>
              <a:buSzPts val="665"/>
              <a:buChar char="?"/>
              <a:defRPr sz="700"/>
            </a:lvl3pPr>
            <a:lvl4pPr marL="1828800" lvl="3" indent="-270827" algn="l">
              <a:lnSpc>
                <a:spcPct val="110000"/>
              </a:lnSpc>
              <a:spcBef>
                <a:spcPts val="0"/>
              </a:spcBef>
              <a:spcAft>
                <a:spcPts val="0"/>
              </a:spcAft>
              <a:buClr>
                <a:schemeClr val="dk1"/>
              </a:buClr>
              <a:buSzPts val="665"/>
              <a:buChar char="?"/>
              <a:defRPr sz="700"/>
            </a:lvl4pPr>
            <a:lvl5pPr marL="2286000" lvl="4" indent="-270827" algn="l">
              <a:lnSpc>
                <a:spcPct val="110000"/>
              </a:lnSpc>
              <a:spcBef>
                <a:spcPts val="0"/>
              </a:spcBef>
              <a:spcAft>
                <a:spcPts val="0"/>
              </a:spcAft>
              <a:buClr>
                <a:schemeClr val="dk1"/>
              </a:buClr>
              <a:buSzPts val="665"/>
              <a:buChar char="?"/>
              <a:defRPr sz="7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14pt">
  <p:cSld name="Text 14p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8"/>
          <p:cNvSpPr txBox="1">
            <a:spLocks noGrp="1"/>
          </p:cNvSpPr>
          <p:nvPr>
            <p:ph type="body" idx="1"/>
          </p:nvPr>
        </p:nvSpPr>
        <p:spPr>
          <a:xfrm>
            <a:off x="576264" y="1742545"/>
            <a:ext cx="6100762" cy="2819930"/>
          </a:xfrm>
          <a:prstGeom prst="rect">
            <a:avLst/>
          </a:prstGeom>
          <a:noFill/>
          <a:ln>
            <a:noFill/>
          </a:ln>
        </p:spPr>
        <p:txBody>
          <a:bodyPr spcFirstLastPara="1" wrap="square" lIns="0" tIns="0" rIns="0" bIns="0" anchor="t" anchorCtr="0">
            <a:noAutofit/>
          </a:bodyPr>
          <a:lstStyle>
            <a:lvl1pPr marL="457200" lvl="0" indent="-317500" algn="l">
              <a:lnSpc>
                <a:spcPct val="114000"/>
              </a:lnSpc>
              <a:spcBef>
                <a:spcPts val="0"/>
              </a:spcBef>
              <a:spcAft>
                <a:spcPts val="0"/>
              </a:spcAft>
              <a:buClr>
                <a:schemeClr val="dk1"/>
              </a:buClr>
              <a:buSzPts val="1400"/>
              <a:buChar char="●"/>
              <a:defRPr sz="1400"/>
            </a:lvl1pPr>
            <a:lvl2pPr marL="914400" lvl="1" indent="-313055" algn="l">
              <a:lnSpc>
                <a:spcPct val="114000"/>
              </a:lnSpc>
              <a:spcBef>
                <a:spcPts val="600"/>
              </a:spcBef>
              <a:spcAft>
                <a:spcPts val="0"/>
              </a:spcAft>
              <a:buClr>
                <a:schemeClr val="dk1"/>
              </a:buClr>
              <a:buSzPts val="1330"/>
              <a:buChar char="?"/>
              <a:defRPr sz="1400"/>
            </a:lvl2pPr>
            <a:lvl3pPr marL="1371600" lvl="2" indent="-313055" algn="l">
              <a:lnSpc>
                <a:spcPct val="114000"/>
              </a:lnSpc>
              <a:spcBef>
                <a:spcPts val="600"/>
              </a:spcBef>
              <a:spcAft>
                <a:spcPts val="0"/>
              </a:spcAft>
              <a:buClr>
                <a:schemeClr val="dk1"/>
              </a:buClr>
              <a:buSzPts val="1330"/>
              <a:buChar char="?"/>
              <a:defRPr sz="1400"/>
            </a:lvl3pPr>
            <a:lvl4pPr marL="1828800" lvl="3" indent="-313055" algn="l">
              <a:lnSpc>
                <a:spcPct val="114000"/>
              </a:lnSpc>
              <a:spcBef>
                <a:spcPts val="600"/>
              </a:spcBef>
              <a:spcAft>
                <a:spcPts val="0"/>
              </a:spcAft>
              <a:buClr>
                <a:schemeClr val="dk1"/>
              </a:buClr>
              <a:buSzPts val="1330"/>
              <a:buChar char="?"/>
              <a:defRPr sz="1400"/>
            </a:lvl4pPr>
            <a:lvl5pPr marL="2286000" lvl="4" indent="-313054" algn="l">
              <a:lnSpc>
                <a:spcPct val="114000"/>
              </a:lnSpc>
              <a:spcBef>
                <a:spcPts val="600"/>
              </a:spcBef>
              <a:spcAft>
                <a:spcPts val="0"/>
              </a:spcAft>
              <a:buClr>
                <a:schemeClr val="dk1"/>
              </a:buClr>
              <a:buSzPts val="1330"/>
              <a:buChar char="?"/>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38"/>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8"/>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8"/>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93" name="Google Shape;93;p38"/>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38"/>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38"/>
          <p:cNvSpPr txBox="1">
            <a:spLocks noGrp="1"/>
          </p:cNvSpPr>
          <p:nvPr>
            <p:ph type="body" idx="4"/>
          </p:nvPr>
        </p:nvSpPr>
        <p:spPr>
          <a:xfrm>
            <a:off x="7596188" y="1769269"/>
            <a:ext cx="1189035" cy="2793205"/>
          </a:xfrm>
          <a:prstGeom prst="rect">
            <a:avLst/>
          </a:prstGeom>
          <a:noFill/>
          <a:ln>
            <a:noFill/>
          </a:ln>
        </p:spPr>
        <p:txBody>
          <a:bodyPr spcFirstLastPara="1" wrap="square" lIns="0" tIns="0" rIns="0" bIns="0" anchor="t" anchorCtr="0">
            <a:noAutofit/>
          </a:bodyPr>
          <a:lstStyle>
            <a:lvl1pPr marL="457200" lvl="0" indent="-273050" algn="l">
              <a:lnSpc>
                <a:spcPct val="110000"/>
              </a:lnSpc>
              <a:spcBef>
                <a:spcPts val="0"/>
              </a:spcBef>
              <a:spcAft>
                <a:spcPts val="0"/>
              </a:spcAft>
              <a:buClr>
                <a:schemeClr val="dk1"/>
              </a:buClr>
              <a:buSzPts val="700"/>
              <a:buChar char="●"/>
              <a:defRPr sz="700"/>
            </a:lvl1pPr>
            <a:lvl2pPr marL="914400" lvl="1" indent="-270827" algn="l">
              <a:lnSpc>
                <a:spcPct val="110000"/>
              </a:lnSpc>
              <a:spcBef>
                <a:spcPts val="0"/>
              </a:spcBef>
              <a:spcAft>
                <a:spcPts val="0"/>
              </a:spcAft>
              <a:buClr>
                <a:schemeClr val="dk1"/>
              </a:buClr>
              <a:buSzPts val="665"/>
              <a:buChar char="?"/>
              <a:defRPr sz="700"/>
            </a:lvl2pPr>
            <a:lvl3pPr marL="1371600" lvl="2" indent="-270827" algn="l">
              <a:lnSpc>
                <a:spcPct val="110000"/>
              </a:lnSpc>
              <a:spcBef>
                <a:spcPts val="0"/>
              </a:spcBef>
              <a:spcAft>
                <a:spcPts val="0"/>
              </a:spcAft>
              <a:buClr>
                <a:schemeClr val="dk1"/>
              </a:buClr>
              <a:buSzPts val="665"/>
              <a:buChar char="?"/>
              <a:defRPr sz="700"/>
            </a:lvl3pPr>
            <a:lvl4pPr marL="1828800" lvl="3" indent="-270827" algn="l">
              <a:lnSpc>
                <a:spcPct val="110000"/>
              </a:lnSpc>
              <a:spcBef>
                <a:spcPts val="0"/>
              </a:spcBef>
              <a:spcAft>
                <a:spcPts val="0"/>
              </a:spcAft>
              <a:buClr>
                <a:schemeClr val="dk1"/>
              </a:buClr>
              <a:buSzPts val="665"/>
              <a:buChar char="?"/>
              <a:defRPr sz="700"/>
            </a:lvl4pPr>
            <a:lvl5pPr marL="2286000" lvl="4" indent="-270827" algn="l">
              <a:lnSpc>
                <a:spcPct val="110000"/>
              </a:lnSpc>
              <a:spcBef>
                <a:spcPts val="0"/>
              </a:spcBef>
              <a:spcAft>
                <a:spcPts val="0"/>
              </a:spcAft>
              <a:buClr>
                <a:schemeClr val="dk1"/>
              </a:buClr>
              <a:buSzPts val="665"/>
              <a:buChar char="?"/>
              <a:defRPr sz="7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16pt">
  <p:cSld name="Text 16pt">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9"/>
          <p:cNvSpPr txBox="1">
            <a:spLocks noGrp="1"/>
          </p:cNvSpPr>
          <p:nvPr>
            <p:ph type="body" idx="1"/>
          </p:nvPr>
        </p:nvSpPr>
        <p:spPr>
          <a:xfrm>
            <a:off x="576264" y="1737465"/>
            <a:ext cx="6100762" cy="2825010"/>
          </a:xfrm>
          <a:prstGeom prst="rect">
            <a:avLst/>
          </a:prstGeom>
          <a:noFill/>
          <a:ln>
            <a:noFill/>
          </a:ln>
        </p:spPr>
        <p:txBody>
          <a:bodyPr spcFirstLastPara="1" wrap="square" lIns="0" tIns="0" rIns="0" bIns="0" anchor="t" anchorCtr="0">
            <a:noAutofit/>
          </a:bodyPr>
          <a:lstStyle>
            <a:lvl1pPr marL="457200" lvl="0" indent="-330200" algn="l">
              <a:lnSpc>
                <a:spcPct val="114000"/>
              </a:lnSpc>
              <a:spcBef>
                <a:spcPts val="0"/>
              </a:spcBef>
              <a:spcAft>
                <a:spcPts val="0"/>
              </a:spcAft>
              <a:buClr>
                <a:schemeClr val="dk1"/>
              </a:buClr>
              <a:buSzPts val="1600"/>
              <a:buChar char="●"/>
              <a:defRPr sz="1600"/>
            </a:lvl1pPr>
            <a:lvl2pPr marL="914400" lvl="1" indent="-325119" algn="l">
              <a:lnSpc>
                <a:spcPct val="114000"/>
              </a:lnSpc>
              <a:spcBef>
                <a:spcPts val="600"/>
              </a:spcBef>
              <a:spcAft>
                <a:spcPts val="0"/>
              </a:spcAft>
              <a:buClr>
                <a:schemeClr val="dk1"/>
              </a:buClr>
              <a:buSzPts val="1520"/>
              <a:buChar char="?"/>
              <a:defRPr sz="1600"/>
            </a:lvl2pPr>
            <a:lvl3pPr marL="1371600" lvl="2" indent="-325119" algn="l">
              <a:lnSpc>
                <a:spcPct val="114000"/>
              </a:lnSpc>
              <a:spcBef>
                <a:spcPts val="600"/>
              </a:spcBef>
              <a:spcAft>
                <a:spcPts val="0"/>
              </a:spcAft>
              <a:buClr>
                <a:schemeClr val="dk1"/>
              </a:buClr>
              <a:buSzPts val="1520"/>
              <a:buChar char="?"/>
              <a:defRPr sz="1600"/>
            </a:lvl3pPr>
            <a:lvl4pPr marL="1828800" lvl="3" indent="-325119" algn="l">
              <a:lnSpc>
                <a:spcPct val="114000"/>
              </a:lnSpc>
              <a:spcBef>
                <a:spcPts val="600"/>
              </a:spcBef>
              <a:spcAft>
                <a:spcPts val="0"/>
              </a:spcAft>
              <a:buClr>
                <a:schemeClr val="dk1"/>
              </a:buClr>
              <a:buSzPts val="1520"/>
              <a:buChar char="?"/>
              <a:defRPr sz="1600"/>
            </a:lvl4pPr>
            <a:lvl5pPr marL="2286000" lvl="4" indent="-325120" algn="l">
              <a:lnSpc>
                <a:spcPct val="114000"/>
              </a:lnSpc>
              <a:spcBef>
                <a:spcPts val="600"/>
              </a:spcBef>
              <a:spcAft>
                <a:spcPts val="0"/>
              </a:spcAft>
              <a:buClr>
                <a:schemeClr val="dk1"/>
              </a:buClr>
              <a:buSzPts val="1520"/>
              <a:buChar char="?"/>
              <a:defRPr sz="16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9"/>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9"/>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02" name="Google Shape;102;p39"/>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3" name="Google Shape;103;p39"/>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39"/>
          <p:cNvSpPr txBox="1">
            <a:spLocks noGrp="1"/>
          </p:cNvSpPr>
          <p:nvPr>
            <p:ph type="body" idx="4"/>
          </p:nvPr>
        </p:nvSpPr>
        <p:spPr>
          <a:xfrm>
            <a:off x="7596188" y="1769269"/>
            <a:ext cx="1189035" cy="2793205"/>
          </a:xfrm>
          <a:prstGeom prst="rect">
            <a:avLst/>
          </a:prstGeom>
          <a:noFill/>
          <a:ln>
            <a:noFill/>
          </a:ln>
        </p:spPr>
        <p:txBody>
          <a:bodyPr spcFirstLastPara="1" wrap="square" lIns="0" tIns="0" rIns="0" bIns="0" anchor="t" anchorCtr="0">
            <a:noAutofit/>
          </a:bodyPr>
          <a:lstStyle>
            <a:lvl1pPr marL="457200" lvl="0" indent="-273050" algn="l">
              <a:lnSpc>
                <a:spcPct val="110000"/>
              </a:lnSpc>
              <a:spcBef>
                <a:spcPts val="0"/>
              </a:spcBef>
              <a:spcAft>
                <a:spcPts val="0"/>
              </a:spcAft>
              <a:buClr>
                <a:schemeClr val="dk1"/>
              </a:buClr>
              <a:buSzPts val="700"/>
              <a:buChar char="●"/>
              <a:defRPr sz="700"/>
            </a:lvl1pPr>
            <a:lvl2pPr marL="914400" lvl="1" indent="-270827" algn="l">
              <a:lnSpc>
                <a:spcPct val="110000"/>
              </a:lnSpc>
              <a:spcBef>
                <a:spcPts val="0"/>
              </a:spcBef>
              <a:spcAft>
                <a:spcPts val="0"/>
              </a:spcAft>
              <a:buClr>
                <a:schemeClr val="dk1"/>
              </a:buClr>
              <a:buSzPts val="665"/>
              <a:buChar char="?"/>
              <a:defRPr sz="700"/>
            </a:lvl2pPr>
            <a:lvl3pPr marL="1371600" lvl="2" indent="-270827" algn="l">
              <a:lnSpc>
                <a:spcPct val="110000"/>
              </a:lnSpc>
              <a:spcBef>
                <a:spcPts val="0"/>
              </a:spcBef>
              <a:spcAft>
                <a:spcPts val="0"/>
              </a:spcAft>
              <a:buClr>
                <a:schemeClr val="dk1"/>
              </a:buClr>
              <a:buSzPts val="665"/>
              <a:buChar char="?"/>
              <a:defRPr sz="700"/>
            </a:lvl3pPr>
            <a:lvl4pPr marL="1828800" lvl="3" indent="-270827" algn="l">
              <a:lnSpc>
                <a:spcPct val="110000"/>
              </a:lnSpc>
              <a:spcBef>
                <a:spcPts val="0"/>
              </a:spcBef>
              <a:spcAft>
                <a:spcPts val="0"/>
              </a:spcAft>
              <a:buClr>
                <a:schemeClr val="dk1"/>
              </a:buClr>
              <a:buSzPts val="665"/>
              <a:buChar char="?"/>
              <a:defRPr sz="700"/>
            </a:lvl4pPr>
            <a:lvl5pPr marL="2286000" lvl="4" indent="-270827" algn="l">
              <a:lnSpc>
                <a:spcPct val="110000"/>
              </a:lnSpc>
              <a:spcBef>
                <a:spcPts val="0"/>
              </a:spcBef>
              <a:spcAft>
                <a:spcPts val="0"/>
              </a:spcAft>
              <a:buClr>
                <a:schemeClr val="dk1"/>
              </a:buClr>
              <a:buSzPts val="665"/>
              <a:buChar char="?"/>
              <a:defRPr sz="7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Texte">
  <p:cSld name="2 Texte">
    <p:spTree>
      <p:nvGrpSpPr>
        <p:cNvPr id="1" name="Shape 105"/>
        <p:cNvGrpSpPr/>
        <p:nvPr/>
      </p:nvGrpSpPr>
      <p:grpSpPr>
        <a:xfrm>
          <a:off x="0" y="0"/>
          <a:ext cx="0" cy="0"/>
          <a:chOff x="0" y="0"/>
          <a:chExt cx="0" cy="0"/>
        </a:xfrm>
      </p:grpSpPr>
      <p:sp>
        <p:nvSpPr>
          <p:cNvPr id="106" name="Google Shape;106;p40"/>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0"/>
          <p:cNvSpPr txBox="1">
            <a:spLocks noGrp="1"/>
          </p:cNvSpPr>
          <p:nvPr>
            <p:ph type="body" idx="1"/>
          </p:nvPr>
        </p:nvSpPr>
        <p:spPr>
          <a:xfrm>
            <a:off x="576263" y="1753182"/>
            <a:ext cx="3995737"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40"/>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0"/>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0"/>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11" name="Google Shape;111;p40"/>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2" name="Google Shape;112;p40"/>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3" name="Google Shape;113;p40"/>
          <p:cNvSpPr txBox="1">
            <a:spLocks noGrp="1"/>
          </p:cNvSpPr>
          <p:nvPr>
            <p:ph type="body" idx="4"/>
          </p:nvPr>
        </p:nvSpPr>
        <p:spPr>
          <a:xfrm>
            <a:off x="4787899" y="1753182"/>
            <a:ext cx="3997325"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 Texte">
  <p:cSld name="4 Texte">
    <p:spTree>
      <p:nvGrpSpPr>
        <p:cNvPr id="1" name="Shape 114"/>
        <p:cNvGrpSpPr/>
        <p:nvPr/>
      </p:nvGrpSpPr>
      <p:grpSpPr>
        <a:xfrm>
          <a:off x="0" y="0"/>
          <a:ext cx="0" cy="0"/>
          <a:chOff x="0" y="0"/>
          <a:chExt cx="0" cy="0"/>
        </a:xfrm>
      </p:grpSpPr>
      <p:sp>
        <p:nvSpPr>
          <p:cNvPr id="115" name="Google Shape;115;p41"/>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1"/>
          <p:cNvSpPr txBox="1">
            <a:spLocks noGrp="1"/>
          </p:cNvSpPr>
          <p:nvPr>
            <p:ph type="body" idx="1"/>
          </p:nvPr>
        </p:nvSpPr>
        <p:spPr>
          <a:xfrm>
            <a:off x="576264" y="1753182"/>
            <a:ext cx="1890712"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41"/>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1"/>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1"/>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20" name="Google Shape;120;p41"/>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1" name="Google Shape;121;p41"/>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2" name="Google Shape;122;p41"/>
          <p:cNvSpPr txBox="1">
            <a:spLocks noGrp="1"/>
          </p:cNvSpPr>
          <p:nvPr>
            <p:ph type="body" idx="4"/>
          </p:nvPr>
        </p:nvSpPr>
        <p:spPr>
          <a:xfrm>
            <a:off x="2681289" y="1753182"/>
            <a:ext cx="1890711"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3" name="Google Shape;123;p41"/>
          <p:cNvSpPr txBox="1">
            <a:spLocks noGrp="1"/>
          </p:cNvSpPr>
          <p:nvPr>
            <p:ph type="body" idx="5"/>
          </p:nvPr>
        </p:nvSpPr>
        <p:spPr>
          <a:xfrm>
            <a:off x="4787900" y="1753182"/>
            <a:ext cx="1890711"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41"/>
          <p:cNvSpPr txBox="1">
            <a:spLocks noGrp="1"/>
          </p:cNvSpPr>
          <p:nvPr>
            <p:ph type="body" idx="6"/>
          </p:nvPr>
        </p:nvSpPr>
        <p:spPr>
          <a:xfrm>
            <a:off x="6894512" y="1753182"/>
            <a:ext cx="1890711"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125"/>
        <p:cNvGrpSpPr/>
        <p:nvPr/>
      </p:nvGrpSpPr>
      <p:grpSpPr>
        <a:xfrm>
          <a:off x="0" y="0"/>
          <a:ext cx="0" cy="0"/>
          <a:chOff x="0" y="0"/>
          <a:chExt cx="0" cy="0"/>
        </a:xfrm>
      </p:grpSpPr>
      <p:sp>
        <p:nvSpPr>
          <p:cNvPr id="126" name="Google Shape;126;p42"/>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42"/>
          <p:cNvSpPr txBox="1">
            <a:spLocks noGrp="1"/>
          </p:cNvSpPr>
          <p:nvPr>
            <p:ph type="body" idx="2"/>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8" name="Google Shape;128;p42"/>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2"/>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2"/>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2"/>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ld">
  <p:cSld name="Bild">
    <p:spTree>
      <p:nvGrpSpPr>
        <p:cNvPr id="1" name="Shape 132"/>
        <p:cNvGrpSpPr/>
        <p:nvPr/>
      </p:nvGrpSpPr>
      <p:grpSpPr>
        <a:xfrm>
          <a:off x="0" y="0"/>
          <a:ext cx="0" cy="0"/>
          <a:chOff x="0" y="0"/>
          <a:chExt cx="0" cy="0"/>
        </a:xfrm>
      </p:grpSpPr>
      <p:sp>
        <p:nvSpPr>
          <p:cNvPr id="133" name="Google Shape;133;p43"/>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43"/>
          <p:cNvSpPr txBox="1">
            <a:spLocks noGrp="1"/>
          </p:cNvSpPr>
          <p:nvPr>
            <p:ph type="body" idx="2"/>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43"/>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3"/>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3"/>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38" name="Google Shape;138;p43"/>
          <p:cNvSpPr>
            <a:spLocks noGrp="1"/>
          </p:cNvSpPr>
          <p:nvPr>
            <p:ph type="pic" idx="3"/>
          </p:nvPr>
        </p:nvSpPr>
        <p:spPr>
          <a:xfrm>
            <a:off x="576263" y="890588"/>
            <a:ext cx="8208962" cy="3671887"/>
          </a:xfrm>
          <a:prstGeom prst="rect">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und Bild">
  <p:cSld name="Text und Bild">
    <p:spTree>
      <p:nvGrpSpPr>
        <p:cNvPr id="1" name="Shape 139"/>
        <p:cNvGrpSpPr/>
        <p:nvPr/>
      </p:nvGrpSpPr>
      <p:grpSpPr>
        <a:xfrm>
          <a:off x="0" y="0"/>
          <a:ext cx="0" cy="0"/>
          <a:chOff x="0" y="0"/>
          <a:chExt cx="0" cy="0"/>
        </a:xfrm>
      </p:grpSpPr>
      <p:sp>
        <p:nvSpPr>
          <p:cNvPr id="140" name="Google Shape;140;p44"/>
          <p:cNvSpPr txBox="1">
            <a:spLocks noGrp="1"/>
          </p:cNvSpPr>
          <p:nvPr>
            <p:ph type="title"/>
          </p:nvPr>
        </p:nvSpPr>
        <p:spPr>
          <a:xfrm>
            <a:off x="576263" y="890588"/>
            <a:ext cx="3995737"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4"/>
          <p:cNvSpPr txBox="1">
            <a:spLocks noGrp="1"/>
          </p:cNvSpPr>
          <p:nvPr>
            <p:ph type="body" idx="1"/>
          </p:nvPr>
        </p:nvSpPr>
        <p:spPr>
          <a:xfrm>
            <a:off x="576264" y="1753182"/>
            <a:ext cx="3995736"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2" name="Google Shape;142;p44"/>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4"/>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45" name="Google Shape;145;p44"/>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6" name="Google Shape;146;p44"/>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7" name="Google Shape;147;p44"/>
          <p:cNvSpPr>
            <a:spLocks noGrp="1"/>
          </p:cNvSpPr>
          <p:nvPr>
            <p:ph type="pic" idx="4"/>
          </p:nvPr>
        </p:nvSpPr>
        <p:spPr>
          <a:xfrm>
            <a:off x="4787899" y="890588"/>
            <a:ext cx="3997325" cy="3671887"/>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und Vollbild">
  <p:cSld name="Text und Vollbild">
    <p:spTree>
      <p:nvGrpSpPr>
        <p:cNvPr id="1" name="Shape 148"/>
        <p:cNvGrpSpPr/>
        <p:nvPr/>
      </p:nvGrpSpPr>
      <p:grpSpPr>
        <a:xfrm>
          <a:off x="0" y="0"/>
          <a:ext cx="0" cy="0"/>
          <a:chOff x="0" y="0"/>
          <a:chExt cx="0" cy="0"/>
        </a:xfrm>
      </p:grpSpPr>
      <p:sp>
        <p:nvSpPr>
          <p:cNvPr id="149" name="Google Shape;149;p45"/>
          <p:cNvSpPr>
            <a:spLocks noGrp="1"/>
          </p:cNvSpPr>
          <p:nvPr>
            <p:ph type="pic" idx="2"/>
          </p:nvPr>
        </p:nvSpPr>
        <p:spPr>
          <a:xfrm>
            <a:off x="0" y="0"/>
            <a:ext cx="9143999" cy="5143500"/>
          </a:xfrm>
          <a:prstGeom prst="rect">
            <a:avLst/>
          </a:prstGeom>
          <a:solidFill>
            <a:srgbClr val="BFBFBF"/>
          </a:solidFill>
          <a:ln>
            <a:noFill/>
          </a:ln>
        </p:spPr>
      </p:sp>
      <p:sp>
        <p:nvSpPr>
          <p:cNvPr id="150" name="Google Shape;150;p45"/>
          <p:cNvSpPr txBox="1">
            <a:spLocks noGrp="1"/>
          </p:cNvSpPr>
          <p:nvPr>
            <p:ph type="title"/>
          </p:nvPr>
        </p:nvSpPr>
        <p:spPr>
          <a:xfrm>
            <a:off x="576263" y="890588"/>
            <a:ext cx="3995737" cy="5429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5"/>
          <p:cNvSpPr txBox="1">
            <a:spLocks noGrp="1"/>
          </p:cNvSpPr>
          <p:nvPr>
            <p:ph type="body" idx="1"/>
          </p:nvPr>
        </p:nvSpPr>
        <p:spPr>
          <a:xfrm>
            <a:off x="576264" y="1753182"/>
            <a:ext cx="3995736" cy="2809293"/>
          </a:xfrm>
          <a:prstGeom prst="rect">
            <a:avLst/>
          </a:prstGeom>
          <a:noFill/>
          <a:ln>
            <a:noFill/>
          </a:ln>
        </p:spPr>
        <p:txBody>
          <a:bodyPr spcFirstLastPara="1" wrap="square" lIns="0" tIns="0" rIns="0" bIns="0" anchor="t" anchorCtr="0">
            <a:noAutofit/>
          </a:bodyPr>
          <a:lstStyle>
            <a:lvl1pPr marL="457200" lvl="0" indent="-292100" algn="l">
              <a:lnSpc>
                <a:spcPct val="114000"/>
              </a:lnSpc>
              <a:spcBef>
                <a:spcPts val="0"/>
              </a:spcBef>
              <a:spcAft>
                <a:spcPts val="0"/>
              </a:spcAft>
              <a:buClr>
                <a:schemeClr val="lt1"/>
              </a:buClr>
              <a:buSzPts val="1000"/>
              <a:buChar char="●"/>
              <a:defRPr>
                <a:solidFill>
                  <a:schemeClr val="lt1"/>
                </a:solidFill>
              </a:defRPr>
            </a:lvl1pPr>
            <a:lvl2pPr marL="914400" lvl="1" indent="-288925" algn="l">
              <a:lnSpc>
                <a:spcPct val="114000"/>
              </a:lnSpc>
              <a:spcBef>
                <a:spcPts val="600"/>
              </a:spcBef>
              <a:spcAft>
                <a:spcPts val="0"/>
              </a:spcAft>
              <a:buClr>
                <a:schemeClr val="lt1"/>
              </a:buClr>
              <a:buSzPts val="950"/>
              <a:buChar char="?"/>
              <a:defRPr>
                <a:solidFill>
                  <a:schemeClr val="lt1"/>
                </a:solidFill>
              </a:defRPr>
            </a:lvl2pPr>
            <a:lvl3pPr marL="1371600" lvl="2" indent="-288925" algn="l">
              <a:lnSpc>
                <a:spcPct val="114000"/>
              </a:lnSpc>
              <a:spcBef>
                <a:spcPts val="600"/>
              </a:spcBef>
              <a:spcAft>
                <a:spcPts val="0"/>
              </a:spcAft>
              <a:buClr>
                <a:schemeClr val="lt1"/>
              </a:buClr>
              <a:buSzPts val="950"/>
              <a:buChar char="?"/>
              <a:defRPr>
                <a:solidFill>
                  <a:schemeClr val="lt1"/>
                </a:solidFill>
              </a:defRPr>
            </a:lvl3pPr>
            <a:lvl4pPr marL="1828800" lvl="3" indent="-288925" algn="l">
              <a:lnSpc>
                <a:spcPct val="114000"/>
              </a:lnSpc>
              <a:spcBef>
                <a:spcPts val="600"/>
              </a:spcBef>
              <a:spcAft>
                <a:spcPts val="0"/>
              </a:spcAft>
              <a:buClr>
                <a:schemeClr val="lt1"/>
              </a:buClr>
              <a:buSzPts val="950"/>
              <a:buChar char="?"/>
              <a:defRPr>
                <a:solidFill>
                  <a:schemeClr val="lt1"/>
                </a:solidFill>
              </a:defRPr>
            </a:lvl4pPr>
            <a:lvl5pPr marL="2286000" lvl="4" indent="-288925" algn="l">
              <a:lnSpc>
                <a:spcPct val="114000"/>
              </a:lnSpc>
              <a:spcBef>
                <a:spcPts val="600"/>
              </a:spcBef>
              <a:spcAft>
                <a:spcPts val="0"/>
              </a:spcAft>
              <a:buClr>
                <a:schemeClr val="lt1"/>
              </a:buClr>
              <a:buSzPts val="95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2" name="Google Shape;152;p45"/>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5"/>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5"/>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55" name="Google Shape;155;p45"/>
          <p:cNvSpPr txBox="1">
            <a:spLocks noGrp="1"/>
          </p:cNvSpPr>
          <p:nvPr>
            <p:ph type="body" idx="3"/>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box und Vollbild">
  <p:cSld name="Textbox und Vollbild">
    <p:spTree>
      <p:nvGrpSpPr>
        <p:cNvPr id="1" name="Shape 156"/>
        <p:cNvGrpSpPr/>
        <p:nvPr/>
      </p:nvGrpSpPr>
      <p:grpSpPr>
        <a:xfrm>
          <a:off x="0" y="0"/>
          <a:ext cx="0" cy="0"/>
          <a:chOff x="0" y="0"/>
          <a:chExt cx="0" cy="0"/>
        </a:xfrm>
      </p:grpSpPr>
      <p:sp>
        <p:nvSpPr>
          <p:cNvPr id="157" name="Google Shape;157;p46"/>
          <p:cNvSpPr>
            <a:spLocks noGrp="1"/>
          </p:cNvSpPr>
          <p:nvPr>
            <p:ph type="pic" idx="2"/>
          </p:nvPr>
        </p:nvSpPr>
        <p:spPr>
          <a:xfrm>
            <a:off x="0" y="0"/>
            <a:ext cx="9143999" cy="5143500"/>
          </a:xfrm>
          <a:prstGeom prst="rect">
            <a:avLst/>
          </a:prstGeom>
          <a:solidFill>
            <a:srgbClr val="BFBFBF"/>
          </a:solidFill>
          <a:ln>
            <a:noFill/>
          </a:ln>
        </p:spPr>
      </p:sp>
      <p:sp>
        <p:nvSpPr>
          <p:cNvPr id="158" name="Google Shape;158;p46"/>
          <p:cNvSpPr txBox="1">
            <a:spLocks noGrp="1"/>
          </p:cNvSpPr>
          <p:nvPr>
            <p:ph type="title"/>
          </p:nvPr>
        </p:nvSpPr>
        <p:spPr>
          <a:xfrm>
            <a:off x="576263" y="1440061"/>
            <a:ext cx="3995737" cy="876477"/>
          </a:xfrm>
          <a:prstGeom prst="rect">
            <a:avLst/>
          </a:prstGeom>
          <a:solidFill>
            <a:schemeClr val="accent1">
              <a:alpha val="73725"/>
            </a:schemeClr>
          </a:solidFill>
          <a:ln>
            <a:noFill/>
          </a:ln>
        </p:spPr>
        <p:txBody>
          <a:bodyPr spcFirstLastPara="1" wrap="square" lIns="216000" tIns="198000" rIns="216000" bIns="162000" anchor="t" anchorCtr="0">
            <a:spAutoFit/>
          </a:bodyPr>
          <a:lstStyle>
            <a:lvl1pPr lvl="0" algn="l">
              <a:lnSpc>
                <a:spcPct val="100000"/>
              </a:lnSpc>
              <a:spcBef>
                <a:spcPts val="0"/>
              </a:spcBef>
              <a:spcAft>
                <a:spcPts val="0"/>
              </a:spcAft>
              <a:buClr>
                <a:schemeClr val="lt1"/>
              </a:buClr>
              <a:buSzPts val="20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6"/>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6"/>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6"/>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62" name="Google Shape;162;p46"/>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Kapiteltrenner (weiß) ohne Zahl">
  <p:cSld name="Kapiteltrenner (weiß) ohne Zahl">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576265" y="890588"/>
            <a:ext cx="8208960" cy="3671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3000"/>
              <a:buFont typeface="Verdana"/>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26" name="Google Shape;26;p29"/>
          <p:cNvSpPr txBox="1">
            <a:spLocks noGrp="1"/>
          </p:cNvSpPr>
          <p:nvPr>
            <p:ph type="body" idx="1"/>
          </p:nvPr>
        </p:nvSpPr>
        <p:spPr>
          <a:xfrm>
            <a:off x="576266" y="362426"/>
            <a:ext cx="8208959"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und Bildmaske">
  <p:cSld name="Text und Bildmaske">
    <p:bg>
      <p:bgPr>
        <a:solidFill>
          <a:schemeClr val="accent1"/>
        </a:solidFill>
        <a:effectLst/>
      </p:bgPr>
    </p:bg>
    <p:spTree>
      <p:nvGrpSpPr>
        <p:cNvPr id="1" name="Shape 163"/>
        <p:cNvGrpSpPr/>
        <p:nvPr/>
      </p:nvGrpSpPr>
      <p:grpSpPr>
        <a:xfrm>
          <a:off x="0" y="0"/>
          <a:ext cx="0" cy="0"/>
          <a:chOff x="0" y="0"/>
          <a:chExt cx="0" cy="0"/>
        </a:xfrm>
      </p:grpSpPr>
      <p:sp>
        <p:nvSpPr>
          <p:cNvPr id="164" name="Google Shape;164;p47"/>
          <p:cNvSpPr>
            <a:spLocks noGrp="1"/>
          </p:cNvSpPr>
          <p:nvPr>
            <p:ph type="pic" idx="2"/>
          </p:nvPr>
        </p:nvSpPr>
        <p:spPr>
          <a:xfrm>
            <a:off x="4581525" y="0"/>
            <a:ext cx="4562475" cy="5143500"/>
          </a:xfrm>
          <a:prstGeom prst="rect">
            <a:avLst/>
          </a:prstGeom>
          <a:solidFill>
            <a:srgbClr val="F2F2F2"/>
          </a:solidFill>
          <a:ln>
            <a:noFill/>
          </a:ln>
        </p:spPr>
      </p:sp>
      <p:sp>
        <p:nvSpPr>
          <p:cNvPr id="165" name="Google Shape;165;p47"/>
          <p:cNvSpPr txBox="1">
            <a:spLocks noGrp="1"/>
          </p:cNvSpPr>
          <p:nvPr>
            <p:ph type="title"/>
          </p:nvPr>
        </p:nvSpPr>
        <p:spPr>
          <a:xfrm>
            <a:off x="576264" y="890588"/>
            <a:ext cx="3509962" cy="5429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7"/>
          <p:cNvSpPr txBox="1">
            <a:spLocks noGrp="1"/>
          </p:cNvSpPr>
          <p:nvPr>
            <p:ph type="body" idx="1"/>
          </p:nvPr>
        </p:nvSpPr>
        <p:spPr>
          <a:xfrm>
            <a:off x="576264" y="1753182"/>
            <a:ext cx="3511550"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7" name="Google Shape;167;p47"/>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69" name="Google Shape;169;p47"/>
          <p:cNvSpPr txBox="1">
            <a:spLocks noGrp="1"/>
          </p:cNvSpPr>
          <p:nvPr>
            <p:ph type="body" idx="3"/>
          </p:nvPr>
        </p:nvSpPr>
        <p:spPr>
          <a:xfrm>
            <a:off x="576262" y="362426"/>
            <a:ext cx="3509963"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170"/>
        <p:cNvGrpSpPr/>
        <p:nvPr/>
      </p:nvGrpSpPr>
      <p:grpSpPr>
        <a:xfrm>
          <a:off x="0" y="0"/>
          <a:ext cx="0" cy="0"/>
          <a:chOff x="0" y="0"/>
          <a:chExt cx="0" cy="0"/>
        </a:xfrm>
      </p:grpSpPr>
      <p:sp>
        <p:nvSpPr>
          <p:cNvPr id="171" name="Google Shape;171;p48"/>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2" name="Google Shape;172;p48"/>
          <p:cNvSpPr txBox="1">
            <a:spLocks noGrp="1"/>
          </p:cNvSpPr>
          <p:nvPr>
            <p:ph type="body" idx="2"/>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3" name="Google Shape;173;p48"/>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8"/>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8"/>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6"/>
        <p:cNvGrpSpPr/>
        <p:nvPr/>
      </p:nvGrpSpPr>
      <p:grpSpPr>
        <a:xfrm>
          <a:off x="0" y="0"/>
          <a:ext cx="0" cy="0"/>
          <a:chOff x="0" y="0"/>
          <a:chExt cx="0" cy="0"/>
        </a:xfrm>
      </p:grpSpPr>
      <p:sp>
        <p:nvSpPr>
          <p:cNvPr id="177" name="Google Shape;177;p49"/>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8" name="Google Shape;178;p49"/>
          <p:cNvSpPr txBox="1">
            <a:spLocks noGrp="1"/>
          </p:cNvSpPr>
          <p:nvPr>
            <p:ph type="body" idx="2"/>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9" name="Google Shape;179;p49"/>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9"/>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4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82" name="Google Shape;182;p49"/>
          <p:cNvSpPr txBox="1">
            <a:spLocks noGrp="1"/>
          </p:cNvSpPr>
          <p:nvPr>
            <p:ph type="body" idx="3"/>
          </p:nvPr>
        </p:nvSpPr>
        <p:spPr>
          <a:xfrm>
            <a:off x="576263" y="890587"/>
            <a:ext cx="8208960" cy="36718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0"/>
              </a:spcBef>
              <a:spcAft>
                <a:spcPts val="0"/>
              </a:spcAft>
              <a:buClr>
                <a:schemeClr val="accent1"/>
              </a:buClr>
              <a:buSzPts val="2000"/>
              <a:buNone/>
              <a:defRPr sz="2000" b="1" cap="none">
                <a:solidFill>
                  <a:schemeClr val="accent1"/>
                </a:solidFill>
              </a:defRPr>
            </a:lvl1pPr>
            <a:lvl2pPr marL="914400" lvl="1" indent="-288925" algn="l">
              <a:lnSpc>
                <a:spcPct val="114000"/>
              </a:lnSpc>
              <a:spcBef>
                <a:spcPts val="500"/>
              </a:spcBef>
              <a:spcAft>
                <a:spcPts val="0"/>
              </a:spcAft>
              <a:buClr>
                <a:schemeClr val="dk1"/>
              </a:buClr>
              <a:buSzPts val="950"/>
              <a:buFont typeface="Verdana"/>
              <a:buAutoNum type="arabicPeriod"/>
              <a:defRPr b="1" cap="none"/>
            </a:lvl2pPr>
            <a:lvl3pPr marL="1371600" lvl="2" indent="-228600" algn="l">
              <a:lnSpc>
                <a:spcPct val="114000"/>
              </a:lnSpc>
              <a:spcBef>
                <a:spcPts val="0"/>
              </a:spcBef>
              <a:spcAft>
                <a:spcPts val="0"/>
              </a:spcAft>
              <a:buClr>
                <a:schemeClr val="dk1"/>
              </a:buClr>
              <a:buSzPts val="950"/>
              <a:buNone/>
              <a:defRPr/>
            </a:lvl3pPr>
            <a:lvl4pPr marL="1828800" lvl="3" indent="-288925" algn="l">
              <a:lnSpc>
                <a:spcPct val="114000"/>
              </a:lnSpc>
              <a:spcBef>
                <a:spcPts val="0"/>
              </a:spcBef>
              <a:spcAft>
                <a:spcPts val="0"/>
              </a:spcAft>
              <a:buClr>
                <a:schemeClr val="dk1"/>
              </a:buClr>
              <a:buSzPts val="950"/>
              <a:buChar char="?"/>
              <a:defRPr/>
            </a:lvl4pPr>
            <a:lvl5pPr marL="2286000" lvl="4" indent="-288925" algn="l">
              <a:lnSpc>
                <a:spcPct val="114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Kapiteltrenner (weiß) ohne Zahl">
    <p:spTree>
      <p:nvGrpSpPr>
        <p:cNvPr id="1" name=""/>
        <p:cNvGrpSpPr/>
        <p:nvPr/>
      </p:nvGrpSpPr>
      <p:grpSpPr>
        <a:xfrm>
          <a:off x="0" y="0"/>
          <a:ext cx="0" cy="0"/>
          <a:chOff x="0" y="0"/>
          <a:chExt cx="0" cy="0"/>
        </a:xfrm>
      </p:grpSpPr>
      <p:sp>
        <p:nvSpPr>
          <p:cNvPr id="2" name="Title 1"/>
          <p:cNvSpPr>
            <a:spLocks noGrp="1"/>
          </p:cNvSpPr>
          <p:nvPr>
            <p:ph type="title"/>
          </p:nvPr>
        </p:nvSpPr>
        <p:spPr>
          <a:xfrm>
            <a:off x="576265" y="890588"/>
            <a:ext cx="8208960" cy="3671887"/>
          </a:xfrm>
        </p:spPr>
        <p:txBody>
          <a:bodyPr/>
          <a:lstStyle>
            <a:lvl1pPr>
              <a:lnSpc>
                <a:spcPts val="3000"/>
              </a:lnSpc>
              <a:defRPr sz="30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167D4E-F56E-4641-91CB-81127301CB44}" type="datetime1">
              <a:rPr lang="de-DE" smtClean="0"/>
              <a:t>11.03.2022</a:t>
            </a:fld>
            <a:endParaRPr lang="de-DE"/>
          </a:p>
        </p:txBody>
      </p:sp>
      <p:sp>
        <p:nvSpPr>
          <p:cNvPr id="4" name="Footer Placeholder 3"/>
          <p:cNvSpPr>
            <a:spLocks noGrp="1"/>
          </p:cNvSpPr>
          <p:nvPr>
            <p:ph type="ftr" sz="quarter" idx="11"/>
          </p:nvPr>
        </p:nvSpPr>
        <p:spPr/>
        <p:txBody>
          <a:bodyPr/>
          <a:lstStyle/>
          <a:p>
            <a:r>
              <a:rPr lang="de-DE"/>
              <a:t>Redesign PPT-Master — Grafische Elemente Toolbox</a:t>
            </a:r>
          </a:p>
        </p:txBody>
      </p:sp>
      <p:sp>
        <p:nvSpPr>
          <p:cNvPr id="5" name="Slide Number Placeholder 4"/>
          <p:cNvSpPr>
            <a:spLocks noGrp="1"/>
          </p:cNvSpPr>
          <p:nvPr>
            <p:ph type="sldNum" sz="quarter" idx="12"/>
          </p:nvPr>
        </p:nvSpPr>
        <p:spPr/>
        <p:txBody>
          <a:bodyPr/>
          <a:lstStyle/>
          <a:p>
            <a:fld id="{44191405-CE64-455B-8CE4-BAEDB82C984A}" type="slidenum">
              <a:rPr lang="de-DE" smtClean="0"/>
              <a:t>‹#›</a:t>
            </a:fld>
            <a:endParaRPr lang="de-DE"/>
          </a:p>
        </p:txBody>
      </p:sp>
      <p:sp>
        <p:nvSpPr>
          <p:cNvPr id="9" name="Textplatzhalter 7">
            <a:extLst>
              <a:ext uri="{FF2B5EF4-FFF2-40B4-BE49-F238E27FC236}">
                <a16:creationId xmlns:a16="http://schemas.microsoft.com/office/drawing/2014/main" id="{E84741DE-F207-420C-BA8F-546EDD21208F}"/>
              </a:ext>
            </a:extLst>
          </p:cNvPr>
          <p:cNvSpPr>
            <a:spLocks noGrp="1"/>
          </p:cNvSpPr>
          <p:nvPr>
            <p:ph type="body" sz="quarter" idx="15" hasCustomPrompt="1"/>
          </p:nvPr>
        </p:nvSpPr>
        <p:spPr>
          <a:xfrm>
            <a:off x="576266" y="362426"/>
            <a:ext cx="8208959" cy="314001"/>
          </a:xfrm>
        </p:spPr>
        <p:txBody>
          <a:bodyPr/>
          <a:lstStyle>
            <a:lvl1pPr marL="0" indent="0">
              <a:lnSpc>
                <a:spcPts val="1000"/>
              </a:lnSpc>
              <a:spcAft>
                <a:spcPts val="0"/>
              </a:spcAft>
              <a:buNone/>
              <a:tabLst/>
              <a:defRPr b="1" cap="all" baseline="0">
                <a:solidFill>
                  <a:schemeClr val="accent1"/>
                </a:solidFill>
              </a:defRPr>
            </a:lvl1pPr>
            <a:lvl2pPr>
              <a:lnSpc>
                <a:spcPts val="1000"/>
              </a:lnSpc>
              <a:spcAft>
                <a:spcPts val="0"/>
              </a:spcAft>
              <a:defRPr/>
            </a:lvl2pPr>
            <a:lvl3pPr>
              <a:lnSpc>
                <a:spcPts val="1000"/>
              </a:lnSpc>
              <a:spcAft>
                <a:spcPts val="0"/>
              </a:spcAft>
              <a:defRPr/>
            </a:lvl3pPr>
            <a:lvl4pPr>
              <a:lnSpc>
                <a:spcPts val="1000"/>
              </a:lnSpc>
              <a:spcAft>
                <a:spcPts val="0"/>
              </a:spcAft>
              <a:defRPr/>
            </a:lvl4pPr>
            <a:lvl5pPr>
              <a:lnSpc>
                <a:spcPts val="1000"/>
              </a:lnSpc>
              <a:spcAft>
                <a:spcPts val="0"/>
              </a:spcAft>
              <a:defRPr/>
            </a:lvl5pPr>
          </a:lstStyle>
          <a:p>
            <a:pPr lvl="0"/>
            <a:r>
              <a:rPr lang="de-DE" dirty="0" err="1"/>
              <a:t>Tophead</a:t>
            </a:r>
            <a:endParaRPr lang="de-DE" dirty="0"/>
          </a:p>
        </p:txBody>
      </p:sp>
    </p:spTree>
    <p:extLst>
      <p:ext uri="{BB962C8B-B14F-4D97-AF65-F5344CB8AC3E}">
        <p14:creationId xmlns:p14="http://schemas.microsoft.com/office/powerpoint/2010/main" val="341578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27"/>
        <p:cNvGrpSpPr/>
        <p:nvPr/>
      </p:nvGrpSpPr>
      <p:grpSpPr>
        <a:xfrm>
          <a:off x="0" y="0"/>
          <a:ext cx="0" cy="0"/>
          <a:chOff x="0" y="0"/>
          <a:chExt cx="0" cy="0"/>
        </a:xfrm>
      </p:grpSpPr>
      <p:sp>
        <p:nvSpPr>
          <p:cNvPr id="28" name="Google Shape;28;p30"/>
          <p:cNvSpPr txBox="1">
            <a:spLocks noGrp="1"/>
          </p:cNvSpPr>
          <p:nvPr>
            <p:ph type="ctrTitle"/>
          </p:nvPr>
        </p:nvSpPr>
        <p:spPr>
          <a:xfrm>
            <a:off x="576264" y="890588"/>
            <a:ext cx="6804024" cy="222122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Verdana"/>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dk1"/>
              </a:buClr>
              <a:buSzPts val="1000"/>
              <a:buNone/>
              <a:defRPr sz="1000"/>
            </a:lvl1pPr>
            <a:lvl2pPr lvl="1" algn="ctr">
              <a:lnSpc>
                <a:spcPct val="114000"/>
              </a:lnSpc>
              <a:spcBef>
                <a:spcPts val="0"/>
              </a:spcBef>
              <a:spcAft>
                <a:spcPts val="0"/>
              </a:spcAft>
              <a:buClr>
                <a:schemeClr val="dk1"/>
              </a:buClr>
              <a:buSzPts val="1425"/>
              <a:buNone/>
              <a:defRPr sz="1500"/>
            </a:lvl2pPr>
            <a:lvl3pPr lvl="2" algn="ctr">
              <a:lnSpc>
                <a:spcPct val="114000"/>
              </a:lnSpc>
              <a:spcBef>
                <a:spcPts val="600"/>
              </a:spcBef>
              <a:spcAft>
                <a:spcPts val="0"/>
              </a:spcAft>
              <a:buClr>
                <a:schemeClr val="dk1"/>
              </a:buClr>
              <a:buSzPts val="1283"/>
              <a:buNone/>
              <a:defRPr sz="1350"/>
            </a:lvl3pPr>
            <a:lvl4pPr lvl="3" algn="ctr">
              <a:lnSpc>
                <a:spcPct val="114000"/>
              </a:lnSpc>
              <a:spcBef>
                <a:spcPts val="600"/>
              </a:spcBef>
              <a:spcAft>
                <a:spcPts val="0"/>
              </a:spcAft>
              <a:buClr>
                <a:schemeClr val="dk1"/>
              </a:buClr>
              <a:buSzPts val="1140"/>
              <a:buNone/>
              <a:defRPr sz="1200"/>
            </a:lvl4pPr>
            <a:lvl5pPr lvl="4" algn="ctr">
              <a:lnSpc>
                <a:spcPct val="114000"/>
              </a:lnSpc>
              <a:spcBef>
                <a:spcPts val="600"/>
              </a:spcBef>
              <a:spcAft>
                <a:spcPts val="0"/>
              </a:spcAft>
              <a:buClr>
                <a:schemeClr val="dk1"/>
              </a:buClr>
              <a:buSzPts val="114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0" name="Google Shape;30;p30"/>
          <p:cNvSpPr txBox="1">
            <a:spLocks noGrp="1"/>
          </p:cNvSpPr>
          <p:nvPr>
            <p:ph type="body" idx="2"/>
          </p:nvPr>
        </p:nvSpPr>
        <p:spPr>
          <a:xfrm>
            <a:off x="576263" y="362426"/>
            <a:ext cx="680402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30"/>
          <p:cNvSpPr/>
          <p:nvPr/>
        </p:nvSpPr>
        <p:spPr>
          <a:xfrm>
            <a:off x="7705225" y="362426"/>
            <a:ext cx="1080000" cy="1080000"/>
          </a:xfrm>
          <a:custGeom>
            <a:avLst/>
            <a:gdLst/>
            <a:ahLst/>
            <a:cxnLst/>
            <a:rect l="l" t="t" r="r" b="b"/>
            <a:pathLst>
              <a:path w="5142865" h="5142592" extrusionOk="0">
                <a:moveTo>
                  <a:pt x="4939393" y="2571297"/>
                </a:moveTo>
                <a:lnTo>
                  <a:pt x="5142865" y="2571297"/>
                </a:lnTo>
                <a:cubicBezTo>
                  <a:pt x="5142865" y="3991519"/>
                  <a:pt x="3991610" y="5142593"/>
                  <a:pt x="2571478" y="5142593"/>
                </a:cubicBezTo>
                <a:cubicBezTo>
                  <a:pt x="1151346" y="5142593"/>
                  <a:pt x="0" y="3991701"/>
                  <a:pt x="0" y="2571297"/>
                </a:cubicBezTo>
                <a:cubicBezTo>
                  <a:pt x="0" y="1150892"/>
                  <a:pt x="1151164" y="0"/>
                  <a:pt x="2571387" y="0"/>
                </a:cubicBezTo>
                <a:lnTo>
                  <a:pt x="2571387" y="204924"/>
                </a:lnTo>
                <a:cubicBezTo>
                  <a:pt x="1264285" y="204924"/>
                  <a:pt x="204742" y="1264467"/>
                  <a:pt x="204742" y="2571478"/>
                </a:cubicBezTo>
                <a:cubicBezTo>
                  <a:pt x="204742" y="3878489"/>
                  <a:pt x="1264376" y="4938033"/>
                  <a:pt x="2571478" y="4938033"/>
                </a:cubicBezTo>
                <a:cubicBezTo>
                  <a:pt x="3878580" y="4938033"/>
                  <a:pt x="4939121" y="3878399"/>
                  <a:pt x="4939121" y="2571478"/>
                </a:cubicBezTo>
                <a:moveTo>
                  <a:pt x="2571478" y="411571"/>
                </a:moveTo>
                <a:cubicBezTo>
                  <a:pt x="1378676" y="411571"/>
                  <a:pt x="411571" y="1378585"/>
                  <a:pt x="411571" y="2571478"/>
                </a:cubicBezTo>
                <a:cubicBezTo>
                  <a:pt x="411571" y="3764371"/>
                  <a:pt x="1378676" y="4731385"/>
                  <a:pt x="2571478" y="4731385"/>
                </a:cubicBezTo>
                <a:cubicBezTo>
                  <a:pt x="3764280" y="4731385"/>
                  <a:pt x="4729843" y="3764552"/>
                  <a:pt x="4729843" y="2571297"/>
                </a:cubicBezTo>
                <a:lnTo>
                  <a:pt x="4524466" y="2571297"/>
                </a:lnTo>
                <a:cubicBezTo>
                  <a:pt x="4524466" y="3649164"/>
                  <a:pt x="3649254" y="4523015"/>
                  <a:pt x="2571387" y="4523015"/>
                </a:cubicBezTo>
                <a:cubicBezTo>
                  <a:pt x="1493520" y="4523015"/>
                  <a:pt x="619760" y="3649345"/>
                  <a:pt x="619760" y="2571297"/>
                </a:cubicBezTo>
                <a:cubicBezTo>
                  <a:pt x="619760" y="1493248"/>
                  <a:pt x="1493792" y="619851"/>
                  <a:pt x="2571387" y="619851"/>
                </a:cubicBezTo>
                <a:close/>
                <a:moveTo>
                  <a:pt x="2571478" y="827677"/>
                </a:moveTo>
                <a:lnTo>
                  <a:pt x="2571478" y="1034687"/>
                </a:lnTo>
                <a:cubicBezTo>
                  <a:pt x="1722682" y="1034687"/>
                  <a:pt x="1034596" y="1722772"/>
                  <a:pt x="1034596" y="2571569"/>
                </a:cubicBezTo>
                <a:cubicBezTo>
                  <a:pt x="1034596" y="3420365"/>
                  <a:pt x="1722682" y="4108450"/>
                  <a:pt x="2571478" y="4108450"/>
                </a:cubicBezTo>
                <a:cubicBezTo>
                  <a:pt x="3420291" y="4108450"/>
                  <a:pt x="4109720" y="3420473"/>
                  <a:pt x="4109720" y="2571569"/>
                </a:cubicBezTo>
                <a:lnTo>
                  <a:pt x="4315007" y="2571569"/>
                </a:lnTo>
                <a:cubicBezTo>
                  <a:pt x="4315007" y="3535771"/>
                  <a:pt x="3535408" y="4317274"/>
                  <a:pt x="2571206" y="4317274"/>
                </a:cubicBezTo>
                <a:cubicBezTo>
                  <a:pt x="1607004" y="4317274"/>
                  <a:pt x="825500" y="3535680"/>
                  <a:pt x="825500" y="2571297"/>
                </a:cubicBezTo>
                <a:cubicBezTo>
                  <a:pt x="825500" y="1606913"/>
                  <a:pt x="1607185" y="827677"/>
                  <a:pt x="2571387" y="827677"/>
                </a:cubicBezTo>
                <a:moveTo>
                  <a:pt x="1239066" y="2571297"/>
                </a:moveTo>
                <a:cubicBezTo>
                  <a:pt x="1238966" y="3307167"/>
                  <a:pt x="1835426" y="3903789"/>
                  <a:pt x="2571297" y="3903890"/>
                </a:cubicBezTo>
                <a:cubicBezTo>
                  <a:pt x="3307171" y="3903890"/>
                  <a:pt x="3904797" y="3307352"/>
                  <a:pt x="3904797" y="2571478"/>
                </a:cubicBezTo>
                <a:lnTo>
                  <a:pt x="3700689" y="2571478"/>
                </a:lnTo>
                <a:cubicBezTo>
                  <a:pt x="3700689" y="3194322"/>
                  <a:pt x="3193869" y="3699057"/>
                  <a:pt x="2571024" y="3699057"/>
                </a:cubicBezTo>
                <a:cubicBezTo>
                  <a:pt x="1948280" y="3699057"/>
                  <a:pt x="1443446" y="3194223"/>
                  <a:pt x="1443446" y="2571478"/>
                </a:cubicBezTo>
                <a:cubicBezTo>
                  <a:pt x="1443446" y="1948734"/>
                  <a:pt x="1948280" y="1443900"/>
                  <a:pt x="2571024" y="1443900"/>
                </a:cubicBezTo>
                <a:lnTo>
                  <a:pt x="2571024" y="1239248"/>
                </a:lnTo>
                <a:cubicBezTo>
                  <a:pt x="1835431" y="1239398"/>
                  <a:pt x="1239167" y="1835703"/>
                  <a:pt x="1239066" y="2571297"/>
                </a:cubicBezTo>
                <a:moveTo>
                  <a:pt x="2571297" y="3289028"/>
                </a:moveTo>
                <a:cubicBezTo>
                  <a:pt x="2967815" y="3288978"/>
                  <a:pt x="3289385" y="2967815"/>
                  <a:pt x="3289935" y="2571297"/>
                </a:cubicBezTo>
                <a:lnTo>
                  <a:pt x="3493407" y="2571297"/>
                </a:lnTo>
                <a:cubicBezTo>
                  <a:pt x="3493758" y="3080965"/>
                  <a:pt x="3080874" y="3494417"/>
                  <a:pt x="2571206" y="3494767"/>
                </a:cubicBezTo>
                <a:cubicBezTo>
                  <a:pt x="2061537" y="3495118"/>
                  <a:pt x="1648085" y="3082234"/>
                  <a:pt x="1647735" y="2572566"/>
                </a:cubicBezTo>
                <a:cubicBezTo>
                  <a:pt x="1647384" y="2062897"/>
                  <a:pt x="2060268" y="1649445"/>
                  <a:pt x="2569936" y="1649095"/>
                </a:cubicBezTo>
                <a:cubicBezTo>
                  <a:pt x="2570420" y="1649095"/>
                  <a:pt x="2570904" y="1649095"/>
                  <a:pt x="2571387" y="1649095"/>
                </a:cubicBezTo>
                <a:lnTo>
                  <a:pt x="2571387" y="1853928"/>
                </a:lnTo>
                <a:cubicBezTo>
                  <a:pt x="2175045" y="1853928"/>
                  <a:pt x="1853746" y="2175227"/>
                  <a:pt x="1853746" y="2571569"/>
                </a:cubicBezTo>
                <a:cubicBezTo>
                  <a:pt x="1853746" y="2967911"/>
                  <a:pt x="2175045" y="3289210"/>
                  <a:pt x="2571387" y="3289210"/>
                </a:cubicBezTo>
                <a:moveTo>
                  <a:pt x="4205152" y="208915"/>
                </a:moveTo>
                <a:cubicBezTo>
                  <a:pt x="4607706" y="208915"/>
                  <a:pt x="4934041" y="535250"/>
                  <a:pt x="4934041" y="937804"/>
                </a:cubicBezTo>
                <a:cubicBezTo>
                  <a:pt x="4934041" y="1340359"/>
                  <a:pt x="4607706" y="1666694"/>
                  <a:pt x="4205152" y="1666694"/>
                </a:cubicBezTo>
                <a:cubicBezTo>
                  <a:pt x="3802633" y="1666694"/>
                  <a:pt x="3476312" y="1340414"/>
                  <a:pt x="3476262" y="937895"/>
                </a:cubicBezTo>
                <a:cubicBezTo>
                  <a:pt x="3476212" y="535341"/>
                  <a:pt x="3802507" y="208965"/>
                  <a:pt x="4205061" y="208915"/>
                </a:cubicBezTo>
                <a:cubicBezTo>
                  <a:pt x="4205091" y="208915"/>
                  <a:pt x="4205121" y="208915"/>
                  <a:pt x="4205152" y="208915"/>
                </a:cubicBezTo>
                <a:moveTo>
                  <a:pt x="4205152" y="1875609"/>
                </a:moveTo>
                <a:cubicBezTo>
                  <a:pt x="4723087" y="1875508"/>
                  <a:pt x="5142875" y="1455558"/>
                  <a:pt x="5142775" y="937623"/>
                </a:cubicBezTo>
                <a:cubicBezTo>
                  <a:pt x="5142674" y="419688"/>
                  <a:pt x="4722724" y="-100"/>
                  <a:pt x="4204789" y="0"/>
                </a:cubicBezTo>
                <a:cubicBezTo>
                  <a:pt x="3686925" y="100"/>
                  <a:pt x="3267166" y="419940"/>
                  <a:pt x="3267166" y="937804"/>
                </a:cubicBezTo>
                <a:cubicBezTo>
                  <a:pt x="3267166" y="1455739"/>
                  <a:pt x="3687035" y="1875609"/>
                  <a:pt x="4204970" y="1875609"/>
                </a:cubicBezTo>
                <a:cubicBezTo>
                  <a:pt x="4205031" y="1875609"/>
                  <a:pt x="4205091" y="1875609"/>
                  <a:pt x="4205152" y="1875609"/>
                </a:cubicBezTo>
              </a:path>
            </a:pathLst>
          </a:custGeom>
          <a:solidFill>
            <a:srgbClr val="A0C8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2" name="Google Shape;32;p30"/>
          <p:cNvSpPr/>
          <p:nvPr/>
        </p:nvSpPr>
        <p:spPr>
          <a:xfrm>
            <a:off x="7705225" y="4068395"/>
            <a:ext cx="1080000" cy="713885"/>
          </a:xfrm>
          <a:custGeom>
            <a:avLst/>
            <a:gdLst/>
            <a:ahLst/>
            <a:cxnLst/>
            <a:rect l="l" t="t" r="r" b="b"/>
            <a:pathLst>
              <a:path w="7775446" h="5139605" extrusionOk="0">
                <a:moveTo>
                  <a:pt x="348687" y="4863204"/>
                </a:moveTo>
                <a:cubicBezTo>
                  <a:pt x="338477" y="4847463"/>
                  <a:pt x="325003" y="4834099"/>
                  <a:pt x="309178" y="4824019"/>
                </a:cubicBezTo>
                <a:cubicBezTo>
                  <a:pt x="292985" y="4813794"/>
                  <a:pt x="275741" y="4805335"/>
                  <a:pt x="257743" y="4798789"/>
                </a:cubicBezTo>
                <a:cubicBezTo>
                  <a:pt x="240148" y="4792432"/>
                  <a:pt x="222945" y="4785036"/>
                  <a:pt x="206227" y="4776641"/>
                </a:cubicBezTo>
                <a:cubicBezTo>
                  <a:pt x="191442" y="4769348"/>
                  <a:pt x="178109" y="4759424"/>
                  <a:pt x="166880" y="4747354"/>
                </a:cubicBezTo>
                <a:cubicBezTo>
                  <a:pt x="155887" y="4734315"/>
                  <a:pt x="150287" y="4717572"/>
                  <a:pt x="151222" y="4700543"/>
                </a:cubicBezTo>
                <a:cubicBezTo>
                  <a:pt x="151121" y="4689498"/>
                  <a:pt x="152933" y="4678519"/>
                  <a:pt x="156577" y="4668092"/>
                </a:cubicBezTo>
                <a:cubicBezTo>
                  <a:pt x="160343" y="4658229"/>
                  <a:pt x="166149" y="4649272"/>
                  <a:pt x="173613" y="4641807"/>
                </a:cubicBezTo>
                <a:cubicBezTo>
                  <a:pt x="182085" y="4633890"/>
                  <a:pt x="192194" y="4627936"/>
                  <a:pt x="203225" y="4624364"/>
                </a:cubicBezTo>
                <a:cubicBezTo>
                  <a:pt x="217423" y="4619660"/>
                  <a:pt x="232325" y="4617437"/>
                  <a:pt x="247277" y="4617793"/>
                </a:cubicBezTo>
                <a:cubicBezTo>
                  <a:pt x="264192" y="4617696"/>
                  <a:pt x="281055" y="4619657"/>
                  <a:pt x="297495" y="4623634"/>
                </a:cubicBezTo>
                <a:cubicBezTo>
                  <a:pt x="313280" y="4627665"/>
                  <a:pt x="328674" y="4633095"/>
                  <a:pt x="343495" y="4639859"/>
                </a:cubicBezTo>
                <a:lnTo>
                  <a:pt x="350229" y="4605867"/>
                </a:lnTo>
                <a:cubicBezTo>
                  <a:pt x="335084" y="4597808"/>
                  <a:pt x="318932" y="4591806"/>
                  <a:pt x="302201" y="4588018"/>
                </a:cubicBezTo>
                <a:cubicBezTo>
                  <a:pt x="283385" y="4583743"/>
                  <a:pt x="264139" y="4581647"/>
                  <a:pt x="244844" y="4581771"/>
                </a:cubicBezTo>
                <a:cubicBezTo>
                  <a:pt x="225262" y="4581341"/>
                  <a:pt x="205759" y="4584390"/>
                  <a:pt x="187243" y="4590776"/>
                </a:cubicBezTo>
                <a:cubicBezTo>
                  <a:pt x="172026" y="4595974"/>
                  <a:pt x="158166" y="4604512"/>
                  <a:pt x="146679" y="4615764"/>
                </a:cubicBezTo>
                <a:cubicBezTo>
                  <a:pt x="135880" y="4626419"/>
                  <a:pt x="127569" y="4639328"/>
                  <a:pt x="122341" y="4653569"/>
                </a:cubicBezTo>
                <a:cubicBezTo>
                  <a:pt x="116814" y="4669196"/>
                  <a:pt x="114068" y="4685671"/>
                  <a:pt x="114228" y="4702246"/>
                </a:cubicBezTo>
                <a:cubicBezTo>
                  <a:pt x="113166" y="4723452"/>
                  <a:pt x="118662" y="4744470"/>
                  <a:pt x="129967" y="4762443"/>
                </a:cubicBezTo>
                <a:cubicBezTo>
                  <a:pt x="140384" y="4777405"/>
                  <a:pt x="153780" y="4790055"/>
                  <a:pt x="169314" y="4799599"/>
                </a:cubicBezTo>
                <a:cubicBezTo>
                  <a:pt x="185546" y="4809733"/>
                  <a:pt x="202782" y="4818161"/>
                  <a:pt x="220749" y="4824749"/>
                </a:cubicBezTo>
                <a:cubicBezTo>
                  <a:pt x="238498" y="4831069"/>
                  <a:pt x="255769" y="4838661"/>
                  <a:pt x="272427" y="4847464"/>
                </a:cubicBezTo>
                <a:cubicBezTo>
                  <a:pt x="287400" y="4855293"/>
                  <a:pt x="300752" y="4865891"/>
                  <a:pt x="311774" y="4878698"/>
                </a:cubicBezTo>
                <a:cubicBezTo>
                  <a:pt x="322763" y="4892655"/>
                  <a:pt x="328325" y="4910120"/>
                  <a:pt x="327432" y="4927862"/>
                </a:cubicBezTo>
                <a:cubicBezTo>
                  <a:pt x="327432" y="4958772"/>
                  <a:pt x="319319" y="4982543"/>
                  <a:pt x="302201" y="4999093"/>
                </a:cubicBezTo>
                <a:cubicBezTo>
                  <a:pt x="285083" y="5015643"/>
                  <a:pt x="260339" y="5024080"/>
                  <a:pt x="226995" y="5024080"/>
                </a:cubicBezTo>
                <a:cubicBezTo>
                  <a:pt x="206626" y="5024349"/>
                  <a:pt x="186341" y="5021420"/>
                  <a:pt x="166880" y="5015399"/>
                </a:cubicBezTo>
                <a:cubicBezTo>
                  <a:pt x="149033" y="5009804"/>
                  <a:pt x="132111" y="5001603"/>
                  <a:pt x="116662" y="4991061"/>
                </a:cubicBezTo>
                <a:lnTo>
                  <a:pt x="109847" y="5026271"/>
                </a:lnTo>
                <a:cubicBezTo>
                  <a:pt x="126101" y="5037158"/>
                  <a:pt x="143907" y="5045528"/>
                  <a:pt x="162661" y="5051096"/>
                </a:cubicBezTo>
                <a:cubicBezTo>
                  <a:pt x="183724" y="5057321"/>
                  <a:pt x="205601" y="5060357"/>
                  <a:pt x="227563" y="5060101"/>
                </a:cubicBezTo>
                <a:cubicBezTo>
                  <a:pt x="272346" y="5060101"/>
                  <a:pt x="306230" y="5048581"/>
                  <a:pt x="329216" y="5025540"/>
                </a:cubicBezTo>
                <a:cubicBezTo>
                  <a:pt x="352203" y="5002500"/>
                  <a:pt x="363723" y="4969427"/>
                  <a:pt x="363777" y="4926321"/>
                </a:cubicBezTo>
                <a:cubicBezTo>
                  <a:pt x="364749" y="4904279"/>
                  <a:pt x="359280" y="4882432"/>
                  <a:pt x="348038" y="4863447"/>
                </a:cubicBezTo>
                <a:moveTo>
                  <a:pt x="690316" y="4777776"/>
                </a:moveTo>
                <a:cubicBezTo>
                  <a:pt x="686178" y="4757129"/>
                  <a:pt x="677899" y="4737534"/>
                  <a:pt x="665978" y="4720176"/>
                </a:cubicBezTo>
                <a:cubicBezTo>
                  <a:pt x="656358" y="4706325"/>
                  <a:pt x="642788" y="4695694"/>
                  <a:pt x="627036" y="4689672"/>
                </a:cubicBezTo>
                <a:cubicBezTo>
                  <a:pt x="610220" y="4683422"/>
                  <a:pt x="592405" y="4680288"/>
                  <a:pt x="574466" y="4680423"/>
                </a:cubicBezTo>
                <a:cubicBezTo>
                  <a:pt x="554509" y="4680120"/>
                  <a:pt x="534732" y="4684220"/>
                  <a:pt x="516540" y="4692430"/>
                </a:cubicBezTo>
                <a:cubicBezTo>
                  <a:pt x="500045" y="4699989"/>
                  <a:pt x="485667" y="4711497"/>
                  <a:pt x="474678" y="4725936"/>
                </a:cubicBezTo>
                <a:lnTo>
                  <a:pt x="472813" y="4725936"/>
                </a:lnTo>
                <a:lnTo>
                  <a:pt x="465430" y="4685940"/>
                </a:lnTo>
                <a:lnTo>
                  <a:pt x="440199" y="4687805"/>
                </a:lnTo>
                <a:lnTo>
                  <a:pt x="440199" y="5139606"/>
                </a:lnTo>
                <a:lnTo>
                  <a:pt x="475733" y="5139606"/>
                </a:lnTo>
                <a:lnTo>
                  <a:pt x="475733" y="5064969"/>
                </a:lnTo>
                <a:lnTo>
                  <a:pt x="475165" y="5015075"/>
                </a:lnTo>
                <a:lnTo>
                  <a:pt x="476463" y="5014507"/>
                </a:lnTo>
                <a:cubicBezTo>
                  <a:pt x="486639" y="5029630"/>
                  <a:pt x="500943" y="5041513"/>
                  <a:pt x="517676" y="5048743"/>
                </a:cubicBezTo>
                <a:cubicBezTo>
                  <a:pt x="534470" y="5055444"/>
                  <a:pt x="552410" y="5058806"/>
                  <a:pt x="570490" y="5058640"/>
                </a:cubicBezTo>
                <a:cubicBezTo>
                  <a:pt x="588955" y="5058986"/>
                  <a:pt x="607301" y="5055621"/>
                  <a:pt x="624440" y="5048743"/>
                </a:cubicBezTo>
                <a:cubicBezTo>
                  <a:pt x="640705" y="5041890"/>
                  <a:pt x="654748" y="5030655"/>
                  <a:pt x="665004" y="5016292"/>
                </a:cubicBezTo>
                <a:cubicBezTo>
                  <a:pt x="677286" y="4998583"/>
                  <a:pt x="685868" y="4978578"/>
                  <a:pt x="690235" y="4957474"/>
                </a:cubicBezTo>
                <a:cubicBezTo>
                  <a:pt x="696555" y="4928298"/>
                  <a:pt x="699468" y="4898487"/>
                  <a:pt x="698916" y="4868639"/>
                </a:cubicBezTo>
                <a:cubicBezTo>
                  <a:pt x="699556" y="4838145"/>
                  <a:pt x="696835" y="4807674"/>
                  <a:pt x="690803" y="4777776"/>
                </a:cubicBezTo>
                <a:moveTo>
                  <a:pt x="656567" y="4946927"/>
                </a:moveTo>
                <a:cubicBezTo>
                  <a:pt x="652975" y="4964312"/>
                  <a:pt x="646061" y="4980840"/>
                  <a:pt x="636204" y="4995604"/>
                </a:cubicBezTo>
                <a:cubicBezTo>
                  <a:pt x="628475" y="5006705"/>
                  <a:pt x="617554" y="5015193"/>
                  <a:pt x="604889" y="5019942"/>
                </a:cubicBezTo>
                <a:cubicBezTo>
                  <a:pt x="591869" y="5024556"/>
                  <a:pt x="578137" y="5026836"/>
                  <a:pt x="564325" y="5026676"/>
                </a:cubicBezTo>
                <a:cubicBezTo>
                  <a:pt x="544546" y="5027551"/>
                  <a:pt x="524992" y="5022188"/>
                  <a:pt x="508428" y="5011343"/>
                </a:cubicBezTo>
                <a:cubicBezTo>
                  <a:pt x="494850" y="5002247"/>
                  <a:pt x="483709" y="4989963"/>
                  <a:pt x="475977" y="4975566"/>
                </a:cubicBezTo>
                <a:lnTo>
                  <a:pt x="475977" y="4763335"/>
                </a:lnTo>
                <a:cubicBezTo>
                  <a:pt x="485093" y="4748113"/>
                  <a:pt x="498156" y="4735639"/>
                  <a:pt x="513782" y="4727233"/>
                </a:cubicBezTo>
                <a:cubicBezTo>
                  <a:pt x="530286" y="4718591"/>
                  <a:pt x="548699" y="4714238"/>
                  <a:pt x="567326" y="4714577"/>
                </a:cubicBezTo>
                <a:cubicBezTo>
                  <a:pt x="581304" y="4714414"/>
                  <a:pt x="595202" y="4716721"/>
                  <a:pt x="608377" y="4721392"/>
                </a:cubicBezTo>
                <a:cubicBezTo>
                  <a:pt x="620664" y="4726100"/>
                  <a:pt x="631261" y="4734379"/>
                  <a:pt x="638800" y="4745163"/>
                </a:cubicBezTo>
                <a:cubicBezTo>
                  <a:pt x="648225" y="4759374"/>
                  <a:pt x="654656" y="4775357"/>
                  <a:pt x="657703" y="4792136"/>
                </a:cubicBezTo>
                <a:cubicBezTo>
                  <a:pt x="662520" y="4817151"/>
                  <a:pt x="664722" y="4842600"/>
                  <a:pt x="664274" y="4868071"/>
                </a:cubicBezTo>
                <a:cubicBezTo>
                  <a:pt x="664821" y="4894591"/>
                  <a:pt x="662262" y="4921084"/>
                  <a:pt x="656648" y="4947008"/>
                </a:cubicBezTo>
                <a:moveTo>
                  <a:pt x="813549" y="5051907"/>
                </a:moveTo>
                <a:lnTo>
                  <a:pt x="813549" y="4860770"/>
                </a:lnTo>
                <a:cubicBezTo>
                  <a:pt x="813150" y="4840833"/>
                  <a:pt x="815888" y="4820958"/>
                  <a:pt x="821662" y="4801871"/>
                </a:cubicBezTo>
                <a:cubicBezTo>
                  <a:pt x="826401" y="4785816"/>
                  <a:pt x="833865" y="4770695"/>
                  <a:pt x="843729" y="4757170"/>
                </a:cubicBezTo>
                <a:cubicBezTo>
                  <a:pt x="852296" y="4745427"/>
                  <a:pt x="863385" y="4735753"/>
                  <a:pt x="876180" y="4728856"/>
                </a:cubicBezTo>
                <a:cubicBezTo>
                  <a:pt x="888108" y="4722376"/>
                  <a:pt x="901465" y="4718975"/>
                  <a:pt x="915040" y="4718959"/>
                </a:cubicBezTo>
                <a:cubicBezTo>
                  <a:pt x="920476" y="4718959"/>
                  <a:pt x="925668" y="4718959"/>
                  <a:pt x="930698" y="4719527"/>
                </a:cubicBezTo>
                <a:cubicBezTo>
                  <a:pt x="935644" y="4719972"/>
                  <a:pt x="940519" y="4721007"/>
                  <a:pt x="945220" y="4722610"/>
                </a:cubicBezTo>
                <a:lnTo>
                  <a:pt x="947816" y="4686264"/>
                </a:lnTo>
                <a:cubicBezTo>
                  <a:pt x="943057" y="4685013"/>
                  <a:pt x="938237" y="4684011"/>
                  <a:pt x="933375" y="4683262"/>
                </a:cubicBezTo>
                <a:cubicBezTo>
                  <a:pt x="928009" y="4682411"/>
                  <a:pt x="922582" y="4682004"/>
                  <a:pt x="917149" y="4682045"/>
                </a:cubicBezTo>
                <a:cubicBezTo>
                  <a:pt x="892990" y="4681745"/>
                  <a:pt x="869680" y="4690952"/>
                  <a:pt x="852247" y="4707681"/>
                </a:cubicBezTo>
                <a:cubicBezTo>
                  <a:pt x="832710" y="4726133"/>
                  <a:pt x="818287" y="4749332"/>
                  <a:pt x="810385" y="4775017"/>
                </a:cubicBezTo>
                <a:lnTo>
                  <a:pt x="809087" y="4775018"/>
                </a:lnTo>
                <a:lnTo>
                  <a:pt x="807789" y="4725206"/>
                </a:lnTo>
                <a:lnTo>
                  <a:pt x="806491" y="4686264"/>
                </a:lnTo>
                <a:lnTo>
                  <a:pt x="778826" y="4688779"/>
                </a:lnTo>
                <a:lnTo>
                  <a:pt x="778826" y="5051907"/>
                </a:lnTo>
                <a:close/>
                <a:moveTo>
                  <a:pt x="1206370" y="5051907"/>
                </a:moveTo>
                <a:lnTo>
                  <a:pt x="1232980" y="5051907"/>
                </a:lnTo>
                <a:lnTo>
                  <a:pt x="1232980" y="4806577"/>
                </a:lnTo>
                <a:cubicBezTo>
                  <a:pt x="1233378" y="4786638"/>
                  <a:pt x="1231197" y="4766732"/>
                  <a:pt x="1226489" y="4747353"/>
                </a:cubicBezTo>
                <a:cubicBezTo>
                  <a:pt x="1223001" y="4732875"/>
                  <a:pt x="1216103" y="4719440"/>
                  <a:pt x="1206370" y="4708169"/>
                </a:cubicBezTo>
                <a:cubicBezTo>
                  <a:pt x="1196890" y="4697784"/>
                  <a:pt x="1184738" y="4690206"/>
                  <a:pt x="1171241" y="4686264"/>
                </a:cubicBezTo>
                <a:cubicBezTo>
                  <a:pt x="1154632" y="4681510"/>
                  <a:pt x="1137404" y="4679268"/>
                  <a:pt x="1120131" y="4679611"/>
                </a:cubicBezTo>
                <a:cubicBezTo>
                  <a:pt x="1084882" y="4679224"/>
                  <a:pt x="1050044" y="4687203"/>
                  <a:pt x="1018478" y="4702895"/>
                </a:cubicBezTo>
                <a:lnTo>
                  <a:pt x="1022615" y="4733805"/>
                </a:lnTo>
                <a:cubicBezTo>
                  <a:pt x="1036488" y="4726176"/>
                  <a:pt x="1051336" y="4720471"/>
                  <a:pt x="1066749" y="4716849"/>
                </a:cubicBezTo>
                <a:cubicBezTo>
                  <a:pt x="1082440" y="4713199"/>
                  <a:pt x="1098505" y="4711402"/>
                  <a:pt x="1114614" y="4711495"/>
                </a:cubicBezTo>
                <a:cubicBezTo>
                  <a:pt x="1127145" y="4711287"/>
                  <a:pt x="1139646" y="4712788"/>
                  <a:pt x="1151771" y="4715957"/>
                </a:cubicBezTo>
                <a:cubicBezTo>
                  <a:pt x="1161628" y="4718371"/>
                  <a:pt x="1170669" y="4723354"/>
                  <a:pt x="1177975" y="4730398"/>
                </a:cubicBezTo>
                <a:cubicBezTo>
                  <a:pt x="1185479" y="4738004"/>
                  <a:pt x="1190827" y="4747467"/>
                  <a:pt x="1193470" y="4757819"/>
                </a:cubicBezTo>
                <a:cubicBezTo>
                  <a:pt x="1197067" y="4771916"/>
                  <a:pt x="1198732" y="4786435"/>
                  <a:pt x="1198419" y="4800979"/>
                </a:cubicBezTo>
                <a:lnTo>
                  <a:pt x="1198419" y="4850305"/>
                </a:lnTo>
                <a:cubicBezTo>
                  <a:pt x="1186447" y="4845336"/>
                  <a:pt x="1174034" y="4841506"/>
                  <a:pt x="1161344" y="4838866"/>
                </a:cubicBezTo>
                <a:cubicBezTo>
                  <a:pt x="1147110" y="4835810"/>
                  <a:pt x="1132578" y="4834368"/>
                  <a:pt x="1118022" y="4834566"/>
                </a:cubicBezTo>
                <a:cubicBezTo>
                  <a:pt x="1077458" y="4834566"/>
                  <a:pt x="1047927" y="4843814"/>
                  <a:pt x="1028781" y="4862311"/>
                </a:cubicBezTo>
                <a:cubicBezTo>
                  <a:pt x="1009635" y="4880809"/>
                  <a:pt x="999413" y="4907743"/>
                  <a:pt x="999413" y="4943439"/>
                </a:cubicBezTo>
                <a:cubicBezTo>
                  <a:pt x="999413" y="4984003"/>
                  <a:pt x="1008743" y="5013128"/>
                  <a:pt x="1027077" y="5030895"/>
                </a:cubicBezTo>
                <a:cubicBezTo>
                  <a:pt x="1046952" y="5049034"/>
                  <a:pt x="1073212" y="5058546"/>
                  <a:pt x="1100092" y="5057343"/>
                </a:cubicBezTo>
                <a:cubicBezTo>
                  <a:pt x="1121459" y="5057803"/>
                  <a:pt x="1142583" y="5052745"/>
                  <a:pt x="1161425" y="5042659"/>
                </a:cubicBezTo>
                <a:cubicBezTo>
                  <a:pt x="1178648" y="5033430"/>
                  <a:pt x="1192761" y="5019318"/>
                  <a:pt x="1201989" y="5002095"/>
                </a:cubicBezTo>
                <a:lnTo>
                  <a:pt x="1203693" y="5002743"/>
                </a:lnTo>
                <a:close/>
                <a:moveTo>
                  <a:pt x="1198257" y="4954960"/>
                </a:moveTo>
                <a:cubicBezTo>
                  <a:pt x="1198191" y="4964260"/>
                  <a:pt x="1195612" y="4973371"/>
                  <a:pt x="1190793" y="4981326"/>
                </a:cubicBezTo>
                <a:cubicBezTo>
                  <a:pt x="1185621" y="4990007"/>
                  <a:pt x="1178946" y="4997699"/>
                  <a:pt x="1171079" y="5004042"/>
                </a:cubicBezTo>
                <a:cubicBezTo>
                  <a:pt x="1162597" y="5011013"/>
                  <a:pt x="1152997" y="5016499"/>
                  <a:pt x="1142684" y="5020267"/>
                </a:cubicBezTo>
                <a:cubicBezTo>
                  <a:pt x="1131874" y="5024463"/>
                  <a:pt x="1120369" y="5026582"/>
                  <a:pt x="1108773" y="5026514"/>
                </a:cubicBezTo>
                <a:cubicBezTo>
                  <a:pt x="1098398" y="5026559"/>
                  <a:pt x="1088070" y="5025111"/>
                  <a:pt x="1078107" y="5022214"/>
                </a:cubicBezTo>
                <a:cubicBezTo>
                  <a:pt x="1068937" y="5019585"/>
                  <a:pt x="1060570" y="5014705"/>
                  <a:pt x="1053768" y="5008017"/>
                </a:cubicBezTo>
                <a:cubicBezTo>
                  <a:pt x="1046426" y="5000766"/>
                  <a:pt x="1040871" y="4991905"/>
                  <a:pt x="1037543" y="4982137"/>
                </a:cubicBezTo>
                <a:cubicBezTo>
                  <a:pt x="1033193" y="4969461"/>
                  <a:pt x="1031159" y="4956105"/>
                  <a:pt x="1031539" y="4942709"/>
                </a:cubicBezTo>
                <a:cubicBezTo>
                  <a:pt x="1031539" y="4916829"/>
                  <a:pt x="1038760" y="4896709"/>
                  <a:pt x="1053525" y="4882593"/>
                </a:cubicBezTo>
                <a:cubicBezTo>
                  <a:pt x="1068290" y="4868477"/>
                  <a:pt x="1091493" y="4861338"/>
                  <a:pt x="1123457" y="4861338"/>
                </a:cubicBezTo>
                <a:cubicBezTo>
                  <a:pt x="1139882" y="4860874"/>
                  <a:pt x="1156285" y="4862843"/>
                  <a:pt x="1172134" y="4867179"/>
                </a:cubicBezTo>
                <a:cubicBezTo>
                  <a:pt x="1181356" y="4869495"/>
                  <a:pt x="1190205" y="4873099"/>
                  <a:pt x="1198419" y="4877888"/>
                </a:cubicBezTo>
                <a:close/>
                <a:moveTo>
                  <a:pt x="1523660" y="4699975"/>
                </a:moveTo>
                <a:cubicBezTo>
                  <a:pt x="1511908" y="4694117"/>
                  <a:pt x="1499523" y="4689626"/>
                  <a:pt x="1486747" y="4686588"/>
                </a:cubicBezTo>
                <a:cubicBezTo>
                  <a:pt x="1472625" y="4683104"/>
                  <a:pt x="1458134" y="4681334"/>
                  <a:pt x="1443587" y="4681315"/>
                </a:cubicBezTo>
                <a:cubicBezTo>
                  <a:pt x="1396777" y="4681315"/>
                  <a:pt x="1362460" y="4695999"/>
                  <a:pt x="1340717" y="4725206"/>
                </a:cubicBezTo>
                <a:cubicBezTo>
                  <a:pt x="1318975" y="4754411"/>
                  <a:pt x="1308266" y="4800817"/>
                  <a:pt x="1308266" y="4864502"/>
                </a:cubicBezTo>
                <a:cubicBezTo>
                  <a:pt x="1307781" y="4894802"/>
                  <a:pt x="1310500" y="4925068"/>
                  <a:pt x="1316379" y="4954797"/>
                </a:cubicBezTo>
                <a:cubicBezTo>
                  <a:pt x="1320597" y="4976458"/>
                  <a:pt x="1329092" y="4997060"/>
                  <a:pt x="1341366" y="5015399"/>
                </a:cubicBezTo>
                <a:cubicBezTo>
                  <a:pt x="1351757" y="5030537"/>
                  <a:pt x="1366331" y="5042321"/>
                  <a:pt x="1383309" y="5049311"/>
                </a:cubicBezTo>
                <a:cubicBezTo>
                  <a:pt x="1402149" y="5056742"/>
                  <a:pt x="1422286" y="5060328"/>
                  <a:pt x="1442533" y="5059857"/>
                </a:cubicBezTo>
                <a:cubicBezTo>
                  <a:pt x="1458760" y="5059957"/>
                  <a:pt x="1474906" y="5057549"/>
                  <a:pt x="1490398" y="5052718"/>
                </a:cubicBezTo>
                <a:cubicBezTo>
                  <a:pt x="1503387" y="5048818"/>
                  <a:pt x="1515601" y="5042697"/>
                  <a:pt x="1526500" y="5034627"/>
                </a:cubicBezTo>
                <a:lnTo>
                  <a:pt x="1523660" y="5003798"/>
                </a:lnTo>
                <a:cubicBezTo>
                  <a:pt x="1501962" y="5019504"/>
                  <a:pt x="1475721" y="5027681"/>
                  <a:pt x="1448942" y="5027082"/>
                </a:cubicBezTo>
                <a:cubicBezTo>
                  <a:pt x="1433405" y="5027476"/>
                  <a:pt x="1417950" y="5024716"/>
                  <a:pt x="1403510" y="5018969"/>
                </a:cubicBezTo>
                <a:cubicBezTo>
                  <a:pt x="1390076" y="5013191"/>
                  <a:pt x="1378586" y="5003673"/>
                  <a:pt x="1370410" y="4991548"/>
                </a:cubicBezTo>
                <a:cubicBezTo>
                  <a:pt x="1360597" y="4976269"/>
                  <a:pt x="1353897" y="4959204"/>
                  <a:pt x="1350696" y="4941330"/>
                </a:cubicBezTo>
                <a:cubicBezTo>
                  <a:pt x="1345986" y="4915783"/>
                  <a:pt x="1343866" y="4889826"/>
                  <a:pt x="1344368" y="4863853"/>
                </a:cubicBezTo>
                <a:cubicBezTo>
                  <a:pt x="1343956" y="4840731"/>
                  <a:pt x="1345886" y="4817627"/>
                  <a:pt x="1350128" y="4794894"/>
                </a:cubicBezTo>
                <a:cubicBezTo>
                  <a:pt x="1353075" y="4778340"/>
                  <a:pt x="1359459" y="4762587"/>
                  <a:pt x="1368869" y="4748651"/>
                </a:cubicBezTo>
                <a:cubicBezTo>
                  <a:pt x="1377200" y="4736999"/>
                  <a:pt x="1388683" y="4727964"/>
                  <a:pt x="1401969" y="4722609"/>
                </a:cubicBezTo>
                <a:cubicBezTo>
                  <a:pt x="1417530" y="4716832"/>
                  <a:pt x="1434052" y="4714079"/>
                  <a:pt x="1450645" y="4714496"/>
                </a:cubicBezTo>
                <a:cubicBezTo>
                  <a:pt x="1463407" y="4714516"/>
                  <a:pt x="1476114" y="4716179"/>
                  <a:pt x="1488451" y="4719445"/>
                </a:cubicBezTo>
                <a:cubicBezTo>
                  <a:pt x="1499914" y="4722506"/>
                  <a:pt x="1510992" y="4726860"/>
                  <a:pt x="1521470" y="4732425"/>
                </a:cubicBezTo>
                <a:close/>
                <a:moveTo>
                  <a:pt x="1841762" y="5051907"/>
                </a:moveTo>
                <a:lnTo>
                  <a:pt x="1841762" y="4795949"/>
                </a:lnTo>
                <a:cubicBezTo>
                  <a:pt x="1841762" y="4757819"/>
                  <a:pt x="1832541" y="4729072"/>
                  <a:pt x="1814098" y="4709710"/>
                </a:cubicBezTo>
                <a:cubicBezTo>
                  <a:pt x="1795655" y="4690348"/>
                  <a:pt x="1768612" y="4680693"/>
                  <a:pt x="1732970" y="4680747"/>
                </a:cubicBezTo>
                <a:cubicBezTo>
                  <a:pt x="1713862" y="4680488"/>
                  <a:pt x="1694927" y="4684392"/>
                  <a:pt x="1677479" y="4692186"/>
                </a:cubicBezTo>
                <a:cubicBezTo>
                  <a:pt x="1660972" y="4699538"/>
                  <a:pt x="1646558" y="4710886"/>
                  <a:pt x="1635536" y="4725205"/>
                </a:cubicBezTo>
                <a:lnTo>
                  <a:pt x="1634156" y="4724475"/>
                </a:lnTo>
                <a:lnTo>
                  <a:pt x="1635049" y="4675149"/>
                </a:lnTo>
                <a:lnTo>
                  <a:pt x="1635049" y="4557514"/>
                </a:lnTo>
                <a:lnTo>
                  <a:pt x="1600488" y="4560516"/>
                </a:lnTo>
                <a:lnTo>
                  <a:pt x="1600488" y="5051907"/>
                </a:lnTo>
                <a:lnTo>
                  <a:pt x="1635049" y="5051907"/>
                </a:lnTo>
                <a:lnTo>
                  <a:pt x="1635049" y="4762119"/>
                </a:lnTo>
                <a:cubicBezTo>
                  <a:pt x="1642999" y="4747944"/>
                  <a:pt x="1654817" y="4736324"/>
                  <a:pt x="1669122" y="4728613"/>
                </a:cubicBezTo>
                <a:cubicBezTo>
                  <a:pt x="1685711" y="4719067"/>
                  <a:pt x="1704585" y="4714215"/>
                  <a:pt x="1723721" y="4714578"/>
                </a:cubicBezTo>
                <a:cubicBezTo>
                  <a:pt x="1752441" y="4714578"/>
                  <a:pt x="1773696" y="4721798"/>
                  <a:pt x="1787488" y="4735915"/>
                </a:cubicBezTo>
                <a:cubicBezTo>
                  <a:pt x="1801280" y="4750031"/>
                  <a:pt x="1808175" y="4770150"/>
                  <a:pt x="1808175" y="4795949"/>
                </a:cubicBezTo>
                <a:lnTo>
                  <a:pt x="1808175" y="5051907"/>
                </a:lnTo>
                <a:close/>
                <a:moveTo>
                  <a:pt x="2116218" y="5051907"/>
                </a:moveTo>
                <a:cubicBezTo>
                  <a:pt x="2131865" y="5047397"/>
                  <a:pt x="2146884" y="5040937"/>
                  <a:pt x="2160919" y="5032680"/>
                </a:cubicBezTo>
                <a:lnTo>
                  <a:pt x="2156051" y="5001283"/>
                </a:lnTo>
                <a:cubicBezTo>
                  <a:pt x="2143072" y="5009236"/>
                  <a:pt x="2129108" y="5015454"/>
                  <a:pt x="2114514" y="5019781"/>
                </a:cubicBezTo>
                <a:cubicBezTo>
                  <a:pt x="2099115" y="5024050"/>
                  <a:pt x="2083196" y="5026152"/>
                  <a:pt x="2067216" y="5026028"/>
                </a:cubicBezTo>
                <a:cubicBezTo>
                  <a:pt x="2050000" y="5026271"/>
                  <a:pt x="2032871" y="5023526"/>
                  <a:pt x="2016593" y="5017915"/>
                </a:cubicBezTo>
                <a:cubicBezTo>
                  <a:pt x="2002517" y="5012906"/>
                  <a:pt x="1990258" y="5003810"/>
                  <a:pt x="1981383" y="4991792"/>
                </a:cubicBezTo>
                <a:cubicBezTo>
                  <a:pt x="1971134" y="4977178"/>
                  <a:pt x="1964008" y="4960607"/>
                  <a:pt x="1960452" y="4943115"/>
                </a:cubicBezTo>
                <a:cubicBezTo>
                  <a:pt x="1955027" y="4918086"/>
                  <a:pt x="1952307" y="4892547"/>
                  <a:pt x="1952339" y="4866936"/>
                </a:cubicBezTo>
                <a:lnTo>
                  <a:pt x="2171384" y="4866936"/>
                </a:lnTo>
                <a:cubicBezTo>
                  <a:pt x="2171753" y="4863867"/>
                  <a:pt x="2171943" y="4860778"/>
                  <a:pt x="2171952" y="4857687"/>
                </a:cubicBezTo>
                <a:lnTo>
                  <a:pt x="2171952" y="4848439"/>
                </a:lnTo>
                <a:cubicBezTo>
                  <a:pt x="2172477" y="4822543"/>
                  <a:pt x="2169474" y="4796697"/>
                  <a:pt x="2163028" y="4771611"/>
                </a:cubicBezTo>
                <a:cubicBezTo>
                  <a:pt x="2158173" y="4752696"/>
                  <a:pt x="2149505" y="4734972"/>
                  <a:pt x="2137554" y="4719527"/>
                </a:cubicBezTo>
                <a:cubicBezTo>
                  <a:pt x="2127010" y="4706484"/>
                  <a:pt x="2113334" y="4696325"/>
                  <a:pt x="2097802" y="4689996"/>
                </a:cubicBezTo>
                <a:cubicBezTo>
                  <a:pt x="2081856" y="4683724"/>
                  <a:pt x="2064881" y="4680477"/>
                  <a:pt x="2047746" y="4680423"/>
                </a:cubicBezTo>
                <a:cubicBezTo>
                  <a:pt x="1961209" y="4680423"/>
                  <a:pt x="1917941" y="4738997"/>
                  <a:pt x="1917941" y="4856145"/>
                </a:cubicBezTo>
                <a:cubicBezTo>
                  <a:pt x="1917402" y="4887469"/>
                  <a:pt x="1920121" y="4918763"/>
                  <a:pt x="1926054" y="4949524"/>
                </a:cubicBezTo>
                <a:cubicBezTo>
                  <a:pt x="1930173" y="4971926"/>
                  <a:pt x="1938964" y="4993211"/>
                  <a:pt x="1951853" y="5011992"/>
                </a:cubicBezTo>
                <a:cubicBezTo>
                  <a:pt x="1963312" y="5027804"/>
                  <a:pt x="1979044" y="5040019"/>
                  <a:pt x="1997203" y="5047202"/>
                </a:cubicBezTo>
                <a:cubicBezTo>
                  <a:pt x="2018505" y="5055076"/>
                  <a:pt x="2041105" y="5058848"/>
                  <a:pt x="2063809" y="5058316"/>
                </a:cubicBezTo>
                <a:cubicBezTo>
                  <a:pt x="2081559" y="5058496"/>
                  <a:pt x="2099248" y="5056230"/>
                  <a:pt x="2116380" y="5051582"/>
                </a:cubicBezTo>
                <a:moveTo>
                  <a:pt x="1952177" y="4840650"/>
                </a:moveTo>
                <a:cubicBezTo>
                  <a:pt x="1953881" y="4797085"/>
                  <a:pt x="1962156" y="4764877"/>
                  <a:pt x="1977246" y="4743865"/>
                </a:cubicBezTo>
                <a:cubicBezTo>
                  <a:pt x="1992335" y="4722853"/>
                  <a:pt x="2015863" y="4712874"/>
                  <a:pt x="2048314" y="4712874"/>
                </a:cubicBezTo>
                <a:cubicBezTo>
                  <a:pt x="2060939" y="4712650"/>
                  <a:pt x="2073493" y="4714826"/>
                  <a:pt x="2085308" y="4719283"/>
                </a:cubicBezTo>
                <a:cubicBezTo>
                  <a:pt x="2096716" y="4723840"/>
                  <a:pt x="2106731" y="4731309"/>
                  <a:pt x="2114352" y="4740944"/>
                </a:cubicBezTo>
                <a:cubicBezTo>
                  <a:pt x="2123407" y="4752724"/>
                  <a:pt x="2129975" y="4766221"/>
                  <a:pt x="2133660" y="4780616"/>
                </a:cubicBezTo>
                <a:cubicBezTo>
                  <a:pt x="2138777" y="4800341"/>
                  <a:pt x="2141125" y="4820683"/>
                  <a:pt x="2140637" y="4841056"/>
                </a:cubicBezTo>
                <a:close/>
                <a:moveTo>
                  <a:pt x="2266791" y="5002906"/>
                </a:moveTo>
                <a:cubicBezTo>
                  <a:pt x="2248212" y="5002906"/>
                  <a:pt x="2239045" y="5012155"/>
                  <a:pt x="2239045" y="5030651"/>
                </a:cubicBezTo>
                <a:cubicBezTo>
                  <a:pt x="2239045" y="5049149"/>
                  <a:pt x="2248212" y="5057829"/>
                  <a:pt x="2266791" y="5057829"/>
                </a:cubicBezTo>
                <a:cubicBezTo>
                  <a:pt x="2285369" y="5057829"/>
                  <a:pt x="2293320" y="5048824"/>
                  <a:pt x="2293320" y="5030651"/>
                </a:cubicBezTo>
                <a:cubicBezTo>
                  <a:pt x="2293320" y="5012479"/>
                  <a:pt x="2284477" y="5002906"/>
                  <a:pt x="2266791" y="5002906"/>
                </a:cubicBezTo>
                <a:moveTo>
                  <a:pt x="2878332" y="5051582"/>
                </a:moveTo>
                <a:lnTo>
                  <a:pt x="2714940" y="4808199"/>
                </a:lnTo>
                <a:lnTo>
                  <a:pt x="2869651" y="4589154"/>
                </a:lnTo>
                <a:lnTo>
                  <a:pt x="2823246" y="4589154"/>
                </a:lnTo>
                <a:lnTo>
                  <a:pt x="2679731" y="4792947"/>
                </a:lnTo>
                <a:lnTo>
                  <a:pt x="2613044" y="4792947"/>
                </a:lnTo>
                <a:lnTo>
                  <a:pt x="2613044" y="4589479"/>
                </a:lnTo>
                <a:lnTo>
                  <a:pt x="2576131" y="4589479"/>
                </a:lnTo>
                <a:lnTo>
                  <a:pt x="2576131" y="5051907"/>
                </a:lnTo>
                <a:lnTo>
                  <a:pt x="2613044" y="5051907"/>
                </a:lnTo>
                <a:lnTo>
                  <a:pt x="2613044" y="4826453"/>
                </a:lnTo>
                <a:lnTo>
                  <a:pt x="2680299" y="4826453"/>
                </a:lnTo>
                <a:lnTo>
                  <a:pt x="2829817" y="5051907"/>
                </a:lnTo>
                <a:close/>
                <a:moveTo>
                  <a:pt x="3170797" y="4686508"/>
                </a:moveTo>
                <a:lnTo>
                  <a:pt x="3136399" y="4686508"/>
                </a:lnTo>
                <a:lnTo>
                  <a:pt x="3136399" y="4941654"/>
                </a:lnTo>
                <a:cubicBezTo>
                  <a:pt x="3136399" y="4969644"/>
                  <a:pt x="3129098" y="4990331"/>
                  <a:pt x="3114332" y="5004204"/>
                </a:cubicBezTo>
                <a:cubicBezTo>
                  <a:pt x="3099567" y="5018077"/>
                  <a:pt x="3078474" y="5024892"/>
                  <a:pt x="3050079" y="5024892"/>
                </a:cubicBezTo>
                <a:cubicBezTo>
                  <a:pt x="3021684" y="5024892"/>
                  <a:pt x="3000186" y="5017995"/>
                  <a:pt x="2985177" y="5004204"/>
                </a:cubicBezTo>
                <a:cubicBezTo>
                  <a:pt x="2970168" y="4990412"/>
                  <a:pt x="2963191" y="4969644"/>
                  <a:pt x="2963191" y="4941654"/>
                </a:cubicBezTo>
                <a:lnTo>
                  <a:pt x="2963191" y="4686913"/>
                </a:lnTo>
                <a:lnTo>
                  <a:pt x="2929118" y="4686913"/>
                </a:lnTo>
                <a:lnTo>
                  <a:pt x="2929118" y="4942790"/>
                </a:lnTo>
                <a:cubicBezTo>
                  <a:pt x="2929118" y="4979703"/>
                  <a:pt x="2939096" y="5008260"/>
                  <a:pt x="2958729" y="5028380"/>
                </a:cubicBezTo>
                <a:cubicBezTo>
                  <a:pt x="2978362" y="5048500"/>
                  <a:pt x="3008947" y="5058641"/>
                  <a:pt x="3049998" y="5058641"/>
                </a:cubicBezTo>
                <a:cubicBezTo>
                  <a:pt x="3091049" y="5058641"/>
                  <a:pt x="3121553" y="5048581"/>
                  <a:pt x="3141267" y="5028623"/>
                </a:cubicBezTo>
                <a:cubicBezTo>
                  <a:pt x="3160981" y="5008666"/>
                  <a:pt x="3170716" y="4979947"/>
                  <a:pt x="3170716" y="4942790"/>
                </a:cubicBezTo>
                <a:close/>
                <a:moveTo>
                  <a:pt x="3303198" y="5051582"/>
                </a:moveTo>
                <a:lnTo>
                  <a:pt x="3303198" y="4557514"/>
                </a:lnTo>
                <a:lnTo>
                  <a:pt x="3268719" y="4559867"/>
                </a:lnTo>
                <a:lnTo>
                  <a:pt x="3268719" y="5051907"/>
                </a:lnTo>
                <a:close/>
                <a:moveTo>
                  <a:pt x="3549745" y="4715633"/>
                </a:moveTo>
                <a:lnTo>
                  <a:pt x="3549745" y="4686913"/>
                </a:lnTo>
                <a:lnTo>
                  <a:pt x="3463263" y="4686913"/>
                </a:lnTo>
                <a:lnTo>
                  <a:pt x="3463263" y="4588992"/>
                </a:lnTo>
                <a:lnTo>
                  <a:pt x="3436166" y="4592643"/>
                </a:lnTo>
                <a:lnTo>
                  <a:pt x="3429433" y="4686913"/>
                </a:lnTo>
                <a:lnTo>
                  <a:pt x="3378241" y="4686913"/>
                </a:lnTo>
                <a:lnTo>
                  <a:pt x="3378241" y="4715957"/>
                </a:lnTo>
                <a:lnTo>
                  <a:pt x="3428865" y="4715957"/>
                </a:lnTo>
                <a:lnTo>
                  <a:pt x="3428865" y="4969887"/>
                </a:lnTo>
                <a:cubicBezTo>
                  <a:pt x="3428865" y="4999742"/>
                  <a:pt x="3435598" y="5021971"/>
                  <a:pt x="3448903" y="5036087"/>
                </a:cubicBezTo>
                <a:cubicBezTo>
                  <a:pt x="3462208" y="5050203"/>
                  <a:pt x="3481841" y="5057262"/>
                  <a:pt x="3507802" y="5057262"/>
                </a:cubicBezTo>
                <a:cubicBezTo>
                  <a:pt x="3515236" y="5057280"/>
                  <a:pt x="3522653" y="5056573"/>
                  <a:pt x="3529950" y="5055152"/>
                </a:cubicBezTo>
                <a:cubicBezTo>
                  <a:pt x="3536078" y="5054148"/>
                  <a:pt x="3542068" y="5052433"/>
                  <a:pt x="3547798" y="5050041"/>
                </a:cubicBezTo>
                <a:lnTo>
                  <a:pt x="3544715" y="5021728"/>
                </a:lnTo>
                <a:cubicBezTo>
                  <a:pt x="3540569" y="5023583"/>
                  <a:pt x="3536209" y="5024918"/>
                  <a:pt x="3531735" y="5025703"/>
                </a:cubicBezTo>
                <a:cubicBezTo>
                  <a:pt x="3526892" y="5026611"/>
                  <a:pt x="3521977" y="5027072"/>
                  <a:pt x="3517051" y="5027082"/>
                </a:cubicBezTo>
                <a:cubicBezTo>
                  <a:pt x="3502764" y="5027873"/>
                  <a:pt x="3488716" y="5023170"/>
                  <a:pt x="3477785" y="5013939"/>
                </a:cubicBezTo>
                <a:cubicBezTo>
                  <a:pt x="3468212" y="5005096"/>
                  <a:pt x="3463263" y="4989601"/>
                  <a:pt x="3463263" y="4968589"/>
                </a:cubicBezTo>
                <a:lnTo>
                  <a:pt x="3463263" y="4715957"/>
                </a:lnTo>
                <a:close/>
                <a:moveTo>
                  <a:pt x="3858030" y="4686589"/>
                </a:moveTo>
                <a:lnTo>
                  <a:pt x="3823632" y="4686589"/>
                </a:lnTo>
                <a:lnTo>
                  <a:pt x="3823632" y="4941736"/>
                </a:lnTo>
                <a:cubicBezTo>
                  <a:pt x="3823632" y="4969724"/>
                  <a:pt x="3816493" y="4990412"/>
                  <a:pt x="3801728" y="5004285"/>
                </a:cubicBezTo>
                <a:cubicBezTo>
                  <a:pt x="3786963" y="5018158"/>
                  <a:pt x="3765707" y="5024972"/>
                  <a:pt x="3737475" y="5024972"/>
                </a:cubicBezTo>
                <a:cubicBezTo>
                  <a:pt x="3709242" y="5024972"/>
                  <a:pt x="3687338" y="5018077"/>
                  <a:pt x="3672573" y="5004285"/>
                </a:cubicBezTo>
                <a:cubicBezTo>
                  <a:pt x="3657807" y="4990493"/>
                  <a:pt x="3650425" y="4969724"/>
                  <a:pt x="3650425" y="4941736"/>
                </a:cubicBezTo>
                <a:lnTo>
                  <a:pt x="3650425" y="4686913"/>
                </a:lnTo>
                <a:lnTo>
                  <a:pt x="3616757" y="4686913"/>
                </a:lnTo>
                <a:lnTo>
                  <a:pt x="3616757" y="4942790"/>
                </a:lnTo>
                <a:cubicBezTo>
                  <a:pt x="3616757" y="4979676"/>
                  <a:pt x="3626627" y="5008206"/>
                  <a:pt x="3646368" y="5028380"/>
                </a:cubicBezTo>
                <a:cubicBezTo>
                  <a:pt x="3666109" y="5048554"/>
                  <a:pt x="3696532" y="5058641"/>
                  <a:pt x="3737637" y="5058641"/>
                </a:cubicBezTo>
                <a:cubicBezTo>
                  <a:pt x="3778634" y="5058641"/>
                  <a:pt x="3809056" y="5048635"/>
                  <a:pt x="3828906" y="5028623"/>
                </a:cubicBezTo>
                <a:cubicBezTo>
                  <a:pt x="3848755" y="5008612"/>
                  <a:pt x="3858544" y="4980001"/>
                  <a:pt x="3858274" y="4942790"/>
                </a:cubicBezTo>
                <a:close/>
                <a:moveTo>
                  <a:pt x="3984103" y="5051664"/>
                </a:moveTo>
                <a:lnTo>
                  <a:pt x="3984103" y="4860770"/>
                </a:lnTo>
                <a:cubicBezTo>
                  <a:pt x="3983785" y="4840838"/>
                  <a:pt x="3986521" y="4820975"/>
                  <a:pt x="3992216" y="4801871"/>
                </a:cubicBezTo>
                <a:cubicBezTo>
                  <a:pt x="3997010" y="4785822"/>
                  <a:pt x="4004499" y="4770706"/>
                  <a:pt x="4014364" y="4757170"/>
                </a:cubicBezTo>
                <a:cubicBezTo>
                  <a:pt x="4022970" y="4745462"/>
                  <a:pt x="4034049" y="4735795"/>
                  <a:pt x="4046815" y="4728856"/>
                </a:cubicBezTo>
                <a:cubicBezTo>
                  <a:pt x="4058712" y="4722370"/>
                  <a:pt x="4072044" y="4718968"/>
                  <a:pt x="4085594" y="4718959"/>
                </a:cubicBezTo>
                <a:cubicBezTo>
                  <a:pt x="4090867" y="4718959"/>
                  <a:pt x="4096222" y="4718959"/>
                  <a:pt x="4101414" y="4719527"/>
                </a:cubicBezTo>
                <a:cubicBezTo>
                  <a:pt x="4106331" y="4719988"/>
                  <a:pt x="4111177" y="4721023"/>
                  <a:pt x="4115854" y="4722610"/>
                </a:cubicBezTo>
                <a:lnTo>
                  <a:pt x="4118207" y="4686264"/>
                </a:lnTo>
                <a:cubicBezTo>
                  <a:pt x="4113476" y="4685013"/>
                  <a:pt x="4108683" y="4684011"/>
                  <a:pt x="4103848" y="4683262"/>
                </a:cubicBezTo>
                <a:cubicBezTo>
                  <a:pt x="4098483" y="4682405"/>
                  <a:pt x="4093055" y="4681998"/>
                  <a:pt x="4087622" y="4682045"/>
                </a:cubicBezTo>
                <a:cubicBezTo>
                  <a:pt x="4063461" y="4681736"/>
                  <a:pt x="4040148" y="4690944"/>
                  <a:pt x="4022720" y="4707681"/>
                </a:cubicBezTo>
                <a:cubicBezTo>
                  <a:pt x="4003236" y="4726191"/>
                  <a:pt x="3988799" y="4749368"/>
                  <a:pt x="3980777" y="4775017"/>
                </a:cubicBezTo>
                <a:lnTo>
                  <a:pt x="3979722" y="4775018"/>
                </a:lnTo>
                <a:lnTo>
                  <a:pt x="3978343" y="4725206"/>
                </a:lnTo>
                <a:lnTo>
                  <a:pt x="3977207" y="4686264"/>
                </a:lnTo>
                <a:lnTo>
                  <a:pt x="3949543" y="4688779"/>
                </a:lnTo>
                <a:lnTo>
                  <a:pt x="3949543" y="5051907"/>
                </a:lnTo>
                <a:close/>
                <a:moveTo>
                  <a:pt x="4151794" y="5002987"/>
                </a:moveTo>
                <a:cubicBezTo>
                  <a:pt x="4133405" y="5002987"/>
                  <a:pt x="4124184" y="5012236"/>
                  <a:pt x="4124130" y="5030733"/>
                </a:cubicBezTo>
                <a:cubicBezTo>
                  <a:pt x="4124130" y="5048905"/>
                  <a:pt x="4133378" y="5057911"/>
                  <a:pt x="4151794" y="5057911"/>
                </a:cubicBezTo>
                <a:cubicBezTo>
                  <a:pt x="4170210" y="5057911"/>
                  <a:pt x="4178404" y="5048905"/>
                  <a:pt x="4178404" y="5030733"/>
                </a:cubicBezTo>
                <a:cubicBezTo>
                  <a:pt x="4178404" y="5012560"/>
                  <a:pt x="4169480" y="5002987"/>
                  <a:pt x="4151794" y="5002987"/>
                </a:cubicBezTo>
                <a:moveTo>
                  <a:pt x="4759198" y="4712225"/>
                </a:moveTo>
                <a:cubicBezTo>
                  <a:pt x="4754103" y="4686450"/>
                  <a:pt x="4743413" y="4662106"/>
                  <a:pt x="4727883" y="4640914"/>
                </a:cubicBezTo>
                <a:cubicBezTo>
                  <a:pt x="4713842" y="4622717"/>
                  <a:pt x="4694818" y="4608991"/>
                  <a:pt x="4673121" y="4601405"/>
                </a:cubicBezTo>
                <a:cubicBezTo>
                  <a:pt x="4647366" y="4592865"/>
                  <a:pt x="4620338" y="4588804"/>
                  <a:pt x="4593211" y="4589398"/>
                </a:cubicBezTo>
                <a:lnTo>
                  <a:pt x="4461215" y="4589398"/>
                </a:lnTo>
                <a:lnTo>
                  <a:pt x="4461215" y="5051826"/>
                </a:lnTo>
                <a:lnTo>
                  <a:pt x="4594590" y="5051826"/>
                </a:lnTo>
                <a:cubicBezTo>
                  <a:pt x="4621090" y="5052369"/>
                  <a:pt x="4647471" y="5048137"/>
                  <a:pt x="4672472" y="5039333"/>
                </a:cubicBezTo>
                <a:cubicBezTo>
                  <a:pt x="4694028" y="5031527"/>
                  <a:pt x="4712912" y="5017737"/>
                  <a:pt x="4726909" y="4999580"/>
                </a:cubicBezTo>
                <a:cubicBezTo>
                  <a:pt x="4742921" y="4978352"/>
                  <a:pt x="4754006" y="4953826"/>
                  <a:pt x="4759360" y="4927782"/>
                </a:cubicBezTo>
                <a:cubicBezTo>
                  <a:pt x="4773312" y="4856607"/>
                  <a:pt x="4773312" y="4783400"/>
                  <a:pt x="4759360" y="4712225"/>
                </a:cubicBezTo>
                <a:moveTo>
                  <a:pt x="4722122" y="4916099"/>
                </a:moveTo>
                <a:cubicBezTo>
                  <a:pt x="4718098" y="4937863"/>
                  <a:pt x="4709377" y="4958489"/>
                  <a:pt x="4696567" y="4976539"/>
                </a:cubicBezTo>
                <a:cubicBezTo>
                  <a:pt x="4685871" y="4990926"/>
                  <a:pt x="4670954" y="5001617"/>
                  <a:pt x="4653894" y="5007125"/>
                </a:cubicBezTo>
                <a:cubicBezTo>
                  <a:pt x="4634245" y="5012868"/>
                  <a:pt x="4613840" y="5015603"/>
                  <a:pt x="4593373" y="5015237"/>
                </a:cubicBezTo>
                <a:lnTo>
                  <a:pt x="4498453" y="5015237"/>
                </a:lnTo>
                <a:lnTo>
                  <a:pt x="4498453" y="4626473"/>
                </a:lnTo>
                <a:lnTo>
                  <a:pt x="4592643" y="4626473"/>
                </a:lnTo>
                <a:cubicBezTo>
                  <a:pt x="4613626" y="4626073"/>
                  <a:pt x="4634542" y="4628975"/>
                  <a:pt x="4654624" y="4635072"/>
                </a:cubicBezTo>
                <a:cubicBezTo>
                  <a:pt x="4671730" y="4640584"/>
                  <a:pt x="4686773" y="4651131"/>
                  <a:pt x="4697784" y="4665333"/>
                </a:cubicBezTo>
                <a:cubicBezTo>
                  <a:pt x="4710469" y="4682867"/>
                  <a:pt x="4719063" y="4703020"/>
                  <a:pt x="4722934" y="4724313"/>
                </a:cubicBezTo>
                <a:cubicBezTo>
                  <a:pt x="4728796" y="4755466"/>
                  <a:pt x="4731514" y="4787130"/>
                  <a:pt x="4731047" y="4818827"/>
                </a:cubicBezTo>
                <a:cubicBezTo>
                  <a:pt x="4731718" y="4851498"/>
                  <a:pt x="4728807" y="4884144"/>
                  <a:pt x="4722366" y="4916180"/>
                </a:cubicBezTo>
                <a:moveTo>
                  <a:pt x="5039413" y="5051907"/>
                </a:moveTo>
                <a:cubicBezTo>
                  <a:pt x="5055050" y="5047367"/>
                  <a:pt x="5070064" y="5040909"/>
                  <a:pt x="5084114" y="5032680"/>
                </a:cubicBezTo>
                <a:lnTo>
                  <a:pt x="5079166" y="5001283"/>
                </a:lnTo>
                <a:cubicBezTo>
                  <a:pt x="5066159" y="5009237"/>
                  <a:pt x="5052167" y="5015456"/>
                  <a:pt x="5037547" y="5019781"/>
                </a:cubicBezTo>
                <a:cubicBezTo>
                  <a:pt x="5022231" y="5024048"/>
                  <a:pt x="5006392" y="5026151"/>
                  <a:pt x="4990493" y="5026028"/>
                </a:cubicBezTo>
                <a:cubicBezTo>
                  <a:pt x="4973170" y="5026276"/>
                  <a:pt x="4955934" y="5023531"/>
                  <a:pt x="4939545" y="5017915"/>
                </a:cubicBezTo>
                <a:cubicBezTo>
                  <a:pt x="4925527" y="5012882"/>
                  <a:pt x="4913325" y="5003788"/>
                  <a:pt x="4904498" y="4991792"/>
                </a:cubicBezTo>
                <a:cubicBezTo>
                  <a:pt x="4894277" y="4977152"/>
                  <a:pt x="4887130" y="4960594"/>
                  <a:pt x="4883486" y="4943115"/>
                </a:cubicBezTo>
                <a:cubicBezTo>
                  <a:pt x="4878309" y="4918055"/>
                  <a:pt x="4875753" y="4892525"/>
                  <a:pt x="4875860" y="4866936"/>
                </a:cubicBezTo>
                <a:lnTo>
                  <a:pt x="5094905" y="4866936"/>
                </a:lnTo>
                <a:cubicBezTo>
                  <a:pt x="5095343" y="4863873"/>
                  <a:pt x="5095560" y="4860782"/>
                  <a:pt x="5095553" y="4857687"/>
                </a:cubicBezTo>
                <a:lnTo>
                  <a:pt x="5095553" y="4848439"/>
                </a:lnTo>
                <a:cubicBezTo>
                  <a:pt x="5096037" y="4822545"/>
                  <a:pt x="5093035" y="4796704"/>
                  <a:pt x="5086629" y="4771611"/>
                </a:cubicBezTo>
                <a:cubicBezTo>
                  <a:pt x="5081816" y="4752665"/>
                  <a:pt x="5073113" y="4734928"/>
                  <a:pt x="5061074" y="4719527"/>
                </a:cubicBezTo>
                <a:cubicBezTo>
                  <a:pt x="5050545" y="4706469"/>
                  <a:pt x="5036864" y="4696306"/>
                  <a:pt x="5021322" y="4689996"/>
                </a:cubicBezTo>
                <a:cubicBezTo>
                  <a:pt x="5005075" y="4683725"/>
                  <a:pt x="4987788" y="4680586"/>
                  <a:pt x="4970373" y="4680748"/>
                </a:cubicBezTo>
                <a:cubicBezTo>
                  <a:pt x="4883837" y="4680748"/>
                  <a:pt x="4840569" y="4739322"/>
                  <a:pt x="4840569" y="4856470"/>
                </a:cubicBezTo>
                <a:cubicBezTo>
                  <a:pt x="4840033" y="4887793"/>
                  <a:pt x="4842752" y="4919087"/>
                  <a:pt x="4848682" y="4949848"/>
                </a:cubicBezTo>
                <a:cubicBezTo>
                  <a:pt x="4852931" y="4972240"/>
                  <a:pt x="4861770" y="4993509"/>
                  <a:pt x="4874643" y="5012317"/>
                </a:cubicBezTo>
                <a:cubicBezTo>
                  <a:pt x="4886042" y="5028121"/>
                  <a:pt x="4901720" y="5040337"/>
                  <a:pt x="4919831" y="5047527"/>
                </a:cubicBezTo>
                <a:cubicBezTo>
                  <a:pt x="4941135" y="5055394"/>
                  <a:pt x="4963733" y="5059165"/>
                  <a:pt x="4986437" y="5058641"/>
                </a:cubicBezTo>
                <a:cubicBezTo>
                  <a:pt x="5004241" y="5058837"/>
                  <a:pt x="5021986" y="5056571"/>
                  <a:pt x="5039170" y="5051907"/>
                </a:cubicBezTo>
                <a:moveTo>
                  <a:pt x="4875048" y="4840975"/>
                </a:moveTo>
                <a:cubicBezTo>
                  <a:pt x="4876617" y="4797382"/>
                  <a:pt x="4884919" y="4765120"/>
                  <a:pt x="4899955" y="4744189"/>
                </a:cubicBezTo>
                <a:cubicBezTo>
                  <a:pt x="4915044" y="4723177"/>
                  <a:pt x="4938571" y="4712793"/>
                  <a:pt x="4971103" y="4712793"/>
                </a:cubicBezTo>
                <a:cubicBezTo>
                  <a:pt x="4983728" y="4712583"/>
                  <a:pt x="4996279" y="4714757"/>
                  <a:pt x="5008098" y="4719202"/>
                </a:cubicBezTo>
                <a:cubicBezTo>
                  <a:pt x="5019493" y="4723701"/>
                  <a:pt x="5029469" y="4731183"/>
                  <a:pt x="5036979" y="4740863"/>
                </a:cubicBezTo>
                <a:cubicBezTo>
                  <a:pt x="5046092" y="4752618"/>
                  <a:pt x="5052692" y="4766122"/>
                  <a:pt x="5056369" y="4780534"/>
                </a:cubicBezTo>
                <a:cubicBezTo>
                  <a:pt x="5061538" y="4800254"/>
                  <a:pt x="5063967" y="4820592"/>
                  <a:pt x="5063589" y="4840975"/>
                </a:cubicBezTo>
                <a:close/>
                <a:moveTo>
                  <a:pt x="5409031" y="4686832"/>
                </a:moveTo>
                <a:lnTo>
                  <a:pt x="5374471" y="4686832"/>
                </a:lnTo>
                <a:lnTo>
                  <a:pt x="5374471" y="4941979"/>
                </a:lnTo>
                <a:cubicBezTo>
                  <a:pt x="5374471" y="4969968"/>
                  <a:pt x="5367250" y="4990655"/>
                  <a:pt x="5352566" y="5004528"/>
                </a:cubicBezTo>
                <a:cubicBezTo>
                  <a:pt x="5337882" y="5018401"/>
                  <a:pt x="5316545" y="5025216"/>
                  <a:pt x="5288232" y="5025216"/>
                </a:cubicBezTo>
                <a:cubicBezTo>
                  <a:pt x="5259918" y="5025216"/>
                  <a:pt x="5238338" y="5018320"/>
                  <a:pt x="5223330" y="5004528"/>
                </a:cubicBezTo>
                <a:cubicBezTo>
                  <a:pt x="5208321" y="4990737"/>
                  <a:pt x="5201182" y="4969968"/>
                  <a:pt x="5201182" y="4941979"/>
                </a:cubicBezTo>
                <a:lnTo>
                  <a:pt x="5201182" y="4686913"/>
                </a:lnTo>
                <a:lnTo>
                  <a:pt x="5167189" y="4686913"/>
                </a:lnTo>
                <a:lnTo>
                  <a:pt x="5167189" y="4942790"/>
                </a:lnTo>
                <a:cubicBezTo>
                  <a:pt x="5167189" y="4979676"/>
                  <a:pt x="5177087" y="5008206"/>
                  <a:pt x="5196882" y="5028380"/>
                </a:cubicBezTo>
                <a:cubicBezTo>
                  <a:pt x="5216434" y="5048500"/>
                  <a:pt x="5246938" y="5058641"/>
                  <a:pt x="5288070" y="5058641"/>
                </a:cubicBezTo>
                <a:cubicBezTo>
                  <a:pt x="5329201" y="5058641"/>
                  <a:pt x="5359543" y="5048581"/>
                  <a:pt x="5379338" y="5028623"/>
                </a:cubicBezTo>
                <a:cubicBezTo>
                  <a:pt x="5399134" y="5008666"/>
                  <a:pt x="5408869" y="4979947"/>
                  <a:pt x="5408869" y="4942790"/>
                </a:cubicBezTo>
                <a:close/>
                <a:moveTo>
                  <a:pt x="5646330" y="4715876"/>
                </a:moveTo>
                <a:lnTo>
                  <a:pt x="5646330" y="4686913"/>
                </a:lnTo>
                <a:lnTo>
                  <a:pt x="5559848" y="4686913"/>
                </a:lnTo>
                <a:lnTo>
                  <a:pt x="5559848" y="4588992"/>
                </a:lnTo>
                <a:lnTo>
                  <a:pt x="5532832" y="4592643"/>
                </a:lnTo>
                <a:lnTo>
                  <a:pt x="5526098" y="4686913"/>
                </a:lnTo>
                <a:lnTo>
                  <a:pt x="5474582" y="4686913"/>
                </a:lnTo>
                <a:lnTo>
                  <a:pt x="5474582" y="4715957"/>
                </a:lnTo>
                <a:lnTo>
                  <a:pt x="5525125" y="4715957"/>
                </a:lnTo>
                <a:lnTo>
                  <a:pt x="5525125" y="4969887"/>
                </a:lnTo>
                <a:cubicBezTo>
                  <a:pt x="5525125" y="4999742"/>
                  <a:pt x="5531858" y="5021971"/>
                  <a:pt x="5545245" y="5036087"/>
                </a:cubicBezTo>
                <a:cubicBezTo>
                  <a:pt x="5558631" y="5050203"/>
                  <a:pt x="5578182" y="5057262"/>
                  <a:pt x="5604062" y="5057262"/>
                </a:cubicBezTo>
                <a:cubicBezTo>
                  <a:pt x="5611496" y="5057291"/>
                  <a:pt x="5618915" y="5056585"/>
                  <a:pt x="5626210" y="5055152"/>
                </a:cubicBezTo>
                <a:cubicBezTo>
                  <a:pt x="5632364" y="5054147"/>
                  <a:pt x="5638381" y="5052432"/>
                  <a:pt x="5644140" y="5050041"/>
                </a:cubicBezTo>
                <a:lnTo>
                  <a:pt x="5641057" y="5021728"/>
                </a:lnTo>
                <a:cubicBezTo>
                  <a:pt x="5636955" y="5023550"/>
                  <a:pt x="5632652" y="5024885"/>
                  <a:pt x="5628239" y="5025703"/>
                </a:cubicBezTo>
                <a:cubicBezTo>
                  <a:pt x="5623313" y="5026600"/>
                  <a:pt x="5618318" y="5027062"/>
                  <a:pt x="5613311" y="5027082"/>
                </a:cubicBezTo>
                <a:cubicBezTo>
                  <a:pt x="5599072" y="5027889"/>
                  <a:pt x="5585069" y="5023182"/>
                  <a:pt x="5574207" y="5013939"/>
                </a:cubicBezTo>
                <a:cubicBezTo>
                  <a:pt x="5564553" y="5005096"/>
                  <a:pt x="5559604" y="4989601"/>
                  <a:pt x="5559604" y="4968589"/>
                </a:cubicBezTo>
                <a:lnTo>
                  <a:pt x="5559604" y="4715957"/>
                </a:lnTo>
                <a:close/>
                <a:moveTo>
                  <a:pt x="5901395" y="4899468"/>
                </a:moveTo>
                <a:cubicBezTo>
                  <a:pt x="5893080" y="4886736"/>
                  <a:pt x="5881985" y="4876057"/>
                  <a:pt x="5868944" y="4868234"/>
                </a:cubicBezTo>
                <a:cubicBezTo>
                  <a:pt x="5855716" y="4860350"/>
                  <a:pt x="5841682" y="4853904"/>
                  <a:pt x="5827083" y="4849007"/>
                </a:cubicBezTo>
                <a:cubicBezTo>
                  <a:pt x="5812074" y="4843733"/>
                  <a:pt x="5798039" y="4838217"/>
                  <a:pt x="5785140" y="4832213"/>
                </a:cubicBezTo>
                <a:cubicBezTo>
                  <a:pt x="5773064" y="4826905"/>
                  <a:pt x="5762064" y="4819425"/>
                  <a:pt x="5752688" y="4810147"/>
                </a:cubicBezTo>
                <a:cubicBezTo>
                  <a:pt x="5743777" y="4800268"/>
                  <a:pt x="5739165" y="4787249"/>
                  <a:pt x="5739870" y="4773964"/>
                </a:cubicBezTo>
                <a:cubicBezTo>
                  <a:pt x="5739168" y="4756605"/>
                  <a:pt x="5746719" y="4739937"/>
                  <a:pt x="5760233" y="4729019"/>
                </a:cubicBezTo>
                <a:cubicBezTo>
                  <a:pt x="5776258" y="4717276"/>
                  <a:pt x="5795898" y="4711533"/>
                  <a:pt x="5815725" y="4712793"/>
                </a:cubicBezTo>
                <a:cubicBezTo>
                  <a:pt x="5844205" y="4712992"/>
                  <a:pt x="5872262" y="4719708"/>
                  <a:pt x="5897745" y="4732426"/>
                </a:cubicBezTo>
                <a:lnTo>
                  <a:pt x="5901314" y="4701029"/>
                </a:lnTo>
                <a:cubicBezTo>
                  <a:pt x="5875111" y="4687322"/>
                  <a:pt x="5845946" y="4680246"/>
                  <a:pt x="5816374" y="4680423"/>
                </a:cubicBezTo>
                <a:cubicBezTo>
                  <a:pt x="5780677" y="4680423"/>
                  <a:pt x="5753446" y="4688752"/>
                  <a:pt x="5734678" y="4705410"/>
                </a:cubicBezTo>
                <a:cubicBezTo>
                  <a:pt x="5715910" y="4722069"/>
                  <a:pt x="5706554" y="4745352"/>
                  <a:pt x="5706607" y="4775261"/>
                </a:cubicBezTo>
                <a:cubicBezTo>
                  <a:pt x="5705750" y="4792088"/>
                  <a:pt x="5710298" y="4808746"/>
                  <a:pt x="5719588" y="4822802"/>
                </a:cubicBezTo>
                <a:cubicBezTo>
                  <a:pt x="5728271" y="4834718"/>
                  <a:pt x="5739318" y="4844716"/>
                  <a:pt x="5752039" y="4852170"/>
                </a:cubicBezTo>
                <a:cubicBezTo>
                  <a:pt x="5765521" y="4859804"/>
                  <a:pt x="5779635" y="4866264"/>
                  <a:pt x="5794225" y="4871479"/>
                </a:cubicBezTo>
                <a:cubicBezTo>
                  <a:pt x="5808659" y="4876640"/>
                  <a:pt x="5822773" y="4882654"/>
                  <a:pt x="5836493" y="4889489"/>
                </a:cubicBezTo>
                <a:cubicBezTo>
                  <a:pt x="5848849" y="4895316"/>
                  <a:pt x="5859891" y="4903597"/>
                  <a:pt x="5868944" y="4913827"/>
                </a:cubicBezTo>
                <a:cubicBezTo>
                  <a:pt x="5878069" y="4924909"/>
                  <a:pt x="5882727" y="4938999"/>
                  <a:pt x="5882006" y="4953336"/>
                </a:cubicBezTo>
                <a:cubicBezTo>
                  <a:pt x="5882961" y="4972972"/>
                  <a:pt x="5876174" y="4992197"/>
                  <a:pt x="5863103" y="5006881"/>
                </a:cubicBezTo>
                <a:cubicBezTo>
                  <a:pt x="5850718" y="5020456"/>
                  <a:pt x="5830490" y="5027217"/>
                  <a:pt x="5802419" y="5027163"/>
                </a:cubicBezTo>
                <a:cubicBezTo>
                  <a:pt x="5785578" y="5027022"/>
                  <a:pt x="5768858" y="5024286"/>
                  <a:pt x="5752850" y="5019050"/>
                </a:cubicBezTo>
                <a:cubicBezTo>
                  <a:pt x="5737094" y="5014264"/>
                  <a:pt x="5722507" y="5006252"/>
                  <a:pt x="5710015" y="4995523"/>
                </a:cubicBezTo>
                <a:lnTo>
                  <a:pt x="5705066" y="5027975"/>
                </a:lnTo>
                <a:cubicBezTo>
                  <a:pt x="5717813" y="5038778"/>
                  <a:pt x="5732764" y="5046669"/>
                  <a:pt x="5748875" y="5051096"/>
                </a:cubicBezTo>
                <a:cubicBezTo>
                  <a:pt x="5766691" y="5056457"/>
                  <a:pt x="5785194" y="5059191"/>
                  <a:pt x="5803799" y="5059209"/>
                </a:cubicBezTo>
                <a:cubicBezTo>
                  <a:pt x="5842010" y="5059209"/>
                  <a:pt x="5869918" y="5049717"/>
                  <a:pt x="5887685" y="5030489"/>
                </a:cubicBezTo>
                <a:cubicBezTo>
                  <a:pt x="5905452" y="5011262"/>
                  <a:pt x="5914051" y="4984652"/>
                  <a:pt x="5914051" y="4950660"/>
                </a:cubicBezTo>
                <a:cubicBezTo>
                  <a:pt x="5914967" y="4932602"/>
                  <a:pt x="5910445" y="4914685"/>
                  <a:pt x="5901071" y="4899224"/>
                </a:cubicBezTo>
                <a:moveTo>
                  <a:pt x="6190454" y="4699894"/>
                </a:moveTo>
                <a:cubicBezTo>
                  <a:pt x="6178678" y="4694024"/>
                  <a:pt x="6166264" y="4689533"/>
                  <a:pt x="6153459" y="4686508"/>
                </a:cubicBezTo>
                <a:cubicBezTo>
                  <a:pt x="6139337" y="4683019"/>
                  <a:pt x="6124846" y="4681248"/>
                  <a:pt x="6110299" y="4681234"/>
                </a:cubicBezTo>
                <a:cubicBezTo>
                  <a:pt x="6063570" y="4681234"/>
                  <a:pt x="6029280" y="4695864"/>
                  <a:pt x="6007429" y="4725124"/>
                </a:cubicBezTo>
                <a:cubicBezTo>
                  <a:pt x="5985579" y="4754385"/>
                  <a:pt x="5974762" y="4800817"/>
                  <a:pt x="5974978" y="4864421"/>
                </a:cubicBezTo>
                <a:cubicBezTo>
                  <a:pt x="5974447" y="4894723"/>
                  <a:pt x="5977167" y="4924994"/>
                  <a:pt x="5983091" y="4954716"/>
                </a:cubicBezTo>
                <a:cubicBezTo>
                  <a:pt x="5987394" y="4976338"/>
                  <a:pt x="5995852" y="4996919"/>
                  <a:pt x="6007997" y="5015318"/>
                </a:cubicBezTo>
                <a:cubicBezTo>
                  <a:pt x="6018474" y="5030408"/>
                  <a:pt x="6033059" y="5042177"/>
                  <a:pt x="6050021" y="5049229"/>
                </a:cubicBezTo>
                <a:cubicBezTo>
                  <a:pt x="6068865" y="5056648"/>
                  <a:pt x="6088999" y="5060234"/>
                  <a:pt x="6109245" y="5059776"/>
                </a:cubicBezTo>
                <a:cubicBezTo>
                  <a:pt x="6125391" y="5059865"/>
                  <a:pt x="6141456" y="5057457"/>
                  <a:pt x="6156867" y="5052637"/>
                </a:cubicBezTo>
                <a:cubicBezTo>
                  <a:pt x="6169851" y="5048789"/>
                  <a:pt x="6182048" y="5042663"/>
                  <a:pt x="6192887" y="5034545"/>
                </a:cubicBezTo>
                <a:lnTo>
                  <a:pt x="6189886" y="5003717"/>
                </a:lnTo>
                <a:cubicBezTo>
                  <a:pt x="6168237" y="5019400"/>
                  <a:pt x="6142055" y="5027576"/>
                  <a:pt x="6115329" y="5027001"/>
                </a:cubicBezTo>
                <a:cubicBezTo>
                  <a:pt x="6099714" y="5027394"/>
                  <a:pt x="6084179" y="5024635"/>
                  <a:pt x="6069654" y="5018888"/>
                </a:cubicBezTo>
                <a:cubicBezTo>
                  <a:pt x="6056426" y="5013056"/>
                  <a:pt x="6045160" y="5003536"/>
                  <a:pt x="6037203" y="4991467"/>
                </a:cubicBezTo>
                <a:cubicBezTo>
                  <a:pt x="6027327" y="4976212"/>
                  <a:pt x="6020597" y="4959139"/>
                  <a:pt x="6017408" y="4941248"/>
                </a:cubicBezTo>
                <a:cubicBezTo>
                  <a:pt x="6012675" y="4915703"/>
                  <a:pt x="6010500" y="4889749"/>
                  <a:pt x="6010918" y="4863772"/>
                </a:cubicBezTo>
                <a:cubicBezTo>
                  <a:pt x="6010551" y="4840644"/>
                  <a:pt x="6012535" y="4817539"/>
                  <a:pt x="6016840" y="4794813"/>
                </a:cubicBezTo>
                <a:cubicBezTo>
                  <a:pt x="6019715" y="4778238"/>
                  <a:pt x="6026105" y="4762471"/>
                  <a:pt x="6035580" y="4748570"/>
                </a:cubicBezTo>
                <a:cubicBezTo>
                  <a:pt x="6043860" y="4736952"/>
                  <a:pt x="6055288" y="4727945"/>
                  <a:pt x="6068518" y="4722609"/>
                </a:cubicBezTo>
                <a:cubicBezTo>
                  <a:pt x="6084091" y="4716873"/>
                  <a:pt x="6100604" y="4714120"/>
                  <a:pt x="6117195" y="4714496"/>
                </a:cubicBezTo>
                <a:cubicBezTo>
                  <a:pt x="6129984" y="4714515"/>
                  <a:pt x="6142717" y="4716178"/>
                  <a:pt x="6155081" y="4719445"/>
                </a:cubicBezTo>
                <a:cubicBezTo>
                  <a:pt x="6166523" y="4722492"/>
                  <a:pt x="6177575" y="4726848"/>
                  <a:pt x="6188019" y="4732425"/>
                </a:cubicBezTo>
                <a:close/>
                <a:moveTo>
                  <a:pt x="6508474" y="5051826"/>
                </a:moveTo>
                <a:lnTo>
                  <a:pt x="6508474" y="4795949"/>
                </a:lnTo>
                <a:cubicBezTo>
                  <a:pt x="6508474" y="4757819"/>
                  <a:pt x="6499253" y="4729072"/>
                  <a:pt x="6480810" y="4709710"/>
                </a:cubicBezTo>
                <a:cubicBezTo>
                  <a:pt x="6462367" y="4690348"/>
                  <a:pt x="6435324" y="4680693"/>
                  <a:pt x="6399682" y="4680747"/>
                </a:cubicBezTo>
                <a:cubicBezTo>
                  <a:pt x="6380548" y="4680487"/>
                  <a:pt x="6361586" y="4684390"/>
                  <a:pt x="6344110" y="4692186"/>
                </a:cubicBezTo>
                <a:cubicBezTo>
                  <a:pt x="6327614" y="4699518"/>
                  <a:pt x="6313220" y="4710870"/>
                  <a:pt x="6302248" y="4725205"/>
                </a:cubicBezTo>
                <a:lnTo>
                  <a:pt x="6301031" y="4724475"/>
                </a:lnTo>
                <a:lnTo>
                  <a:pt x="6301599" y="4675149"/>
                </a:lnTo>
                <a:lnTo>
                  <a:pt x="6301599" y="4557514"/>
                </a:lnTo>
                <a:lnTo>
                  <a:pt x="6267201" y="4560516"/>
                </a:lnTo>
                <a:lnTo>
                  <a:pt x="6267201" y="5051907"/>
                </a:lnTo>
                <a:lnTo>
                  <a:pt x="6302085" y="5051907"/>
                </a:lnTo>
                <a:lnTo>
                  <a:pt x="6302085" y="4762119"/>
                </a:lnTo>
                <a:cubicBezTo>
                  <a:pt x="6310114" y="4747976"/>
                  <a:pt x="6321946" y="4736369"/>
                  <a:pt x="6336240" y="4728613"/>
                </a:cubicBezTo>
                <a:cubicBezTo>
                  <a:pt x="6352829" y="4719067"/>
                  <a:pt x="6371704" y="4714215"/>
                  <a:pt x="6390839" y="4714578"/>
                </a:cubicBezTo>
                <a:cubicBezTo>
                  <a:pt x="6419639" y="4714578"/>
                  <a:pt x="6440976" y="4721798"/>
                  <a:pt x="6454687" y="4735915"/>
                </a:cubicBezTo>
                <a:cubicBezTo>
                  <a:pt x="6468397" y="4750031"/>
                  <a:pt x="6475293" y="4770150"/>
                  <a:pt x="6475293" y="4795949"/>
                </a:cubicBezTo>
                <a:lnTo>
                  <a:pt x="6475293" y="5051907"/>
                </a:lnTo>
                <a:close/>
                <a:moveTo>
                  <a:pt x="6641281" y="5051826"/>
                </a:moveTo>
                <a:lnTo>
                  <a:pt x="6641281" y="4557514"/>
                </a:lnTo>
                <a:lnTo>
                  <a:pt x="6606720" y="4559867"/>
                </a:lnTo>
                <a:lnTo>
                  <a:pt x="6606720" y="5051907"/>
                </a:lnTo>
                <a:close/>
                <a:moveTo>
                  <a:pt x="6931150" y="5051826"/>
                </a:moveTo>
                <a:lnTo>
                  <a:pt x="6957760" y="5051826"/>
                </a:lnTo>
                <a:lnTo>
                  <a:pt x="6957760" y="4806577"/>
                </a:lnTo>
                <a:cubicBezTo>
                  <a:pt x="6958136" y="4786634"/>
                  <a:pt x="6955927" y="4766728"/>
                  <a:pt x="6951189" y="4747353"/>
                </a:cubicBezTo>
                <a:cubicBezTo>
                  <a:pt x="6947726" y="4732882"/>
                  <a:pt x="6940856" y="4719447"/>
                  <a:pt x="6931150" y="4708169"/>
                </a:cubicBezTo>
                <a:cubicBezTo>
                  <a:pt x="6921729" y="4697754"/>
                  <a:pt x="6909593" y="4690169"/>
                  <a:pt x="6896103" y="4686264"/>
                </a:cubicBezTo>
                <a:cubicBezTo>
                  <a:pt x="6879463" y="4681522"/>
                  <a:pt x="6862211" y="4679280"/>
                  <a:pt x="6844912" y="4679611"/>
                </a:cubicBezTo>
                <a:cubicBezTo>
                  <a:pt x="6809615" y="4679260"/>
                  <a:pt x="6774732" y="4687237"/>
                  <a:pt x="6743096" y="4702895"/>
                </a:cubicBezTo>
                <a:lnTo>
                  <a:pt x="6747477" y="4733805"/>
                </a:lnTo>
                <a:cubicBezTo>
                  <a:pt x="6761356" y="4726188"/>
                  <a:pt x="6776202" y="4720485"/>
                  <a:pt x="6791611" y="4716849"/>
                </a:cubicBezTo>
                <a:cubicBezTo>
                  <a:pt x="6807273" y="4713195"/>
                  <a:pt x="6823312" y="4711398"/>
                  <a:pt x="6839395" y="4711495"/>
                </a:cubicBezTo>
                <a:cubicBezTo>
                  <a:pt x="6851978" y="4711303"/>
                  <a:pt x="6864530" y="4712804"/>
                  <a:pt x="6876713" y="4715957"/>
                </a:cubicBezTo>
                <a:cubicBezTo>
                  <a:pt x="6897332" y="4720957"/>
                  <a:pt x="6913371" y="4737152"/>
                  <a:pt x="6918170" y="4757819"/>
                </a:cubicBezTo>
                <a:cubicBezTo>
                  <a:pt x="6921848" y="4771900"/>
                  <a:pt x="6923514" y="4786430"/>
                  <a:pt x="6923118" y="4800979"/>
                </a:cubicBezTo>
                <a:lnTo>
                  <a:pt x="6923118" y="4850305"/>
                </a:lnTo>
                <a:cubicBezTo>
                  <a:pt x="6911203" y="4845335"/>
                  <a:pt x="6898843" y="4841505"/>
                  <a:pt x="6886205" y="4838866"/>
                </a:cubicBezTo>
                <a:cubicBezTo>
                  <a:pt x="6872063" y="4835722"/>
                  <a:pt x="6857613" y="4834171"/>
                  <a:pt x="6843126" y="4834241"/>
                </a:cubicBezTo>
                <a:cubicBezTo>
                  <a:pt x="6802779" y="4834241"/>
                  <a:pt x="6772897" y="4843490"/>
                  <a:pt x="6753480" y="4861987"/>
                </a:cubicBezTo>
                <a:cubicBezTo>
                  <a:pt x="6734063" y="4880484"/>
                  <a:pt x="6724274" y="4907527"/>
                  <a:pt x="6724112" y="4943115"/>
                </a:cubicBezTo>
                <a:cubicBezTo>
                  <a:pt x="6724112" y="4983679"/>
                  <a:pt x="6733280" y="5012803"/>
                  <a:pt x="6751777" y="5030570"/>
                </a:cubicBezTo>
                <a:cubicBezTo>
                  <a:pt x="6771632" y="5048740"/>
                  <a:pt x="6797906" y="5058257"/>
                  <a:pt x="6824791" y="5057018"/>
                </a:cubicBezTo>
                <a:cubicBezTo>
                  <a:pt x="6846235" y="5057469"/>
                  <a:pt x="6867435" y="5052413"/>
                  <a:pt x="6886368" y="5042334"/>
                </a:cubicBezTo>
                <a:cubicBezTo>
                  <a:pt x="6903562" y="5033067"/>
                  <a:pt x="6917665" y="5018965"/>
                  <a:pt x="6926932" y="5001770"/>
                </a:cubicBezTo>
                <a:lnTo>
                  <a:pt x="6928635" y="5002419"/>
                </a:lnTo>
                <a:close/>
                <a:moveTo>
                  <a:pt x="6923037" y="4954878"/>
                </a:moveTo>
                <a:cubicBezTo>
                  <a:pt x="6922999" y="4964172"/>
                  <a:pt x="6920449" y="4973283"/>
                  <a:pt x="6915655" y="4981245"/>
                </a:cubicBezTo>
                <a:cubicBezTo>
                  <a:pt x="6910539" y="4989942"/>
                  <a:pt x="6903887" y="4997639"/>
                  <a:pt x="6896022" y="5003961"/>
                </a:cubicBezTo>
                <a:cubicBezTo>
                  <a:pt x="6887496" y="5010912"/>
                  <a:pt x="6877873" y="5016395"/>
                  <a:pt x="6867546" y="5020186"/>
                </a:cubicBezTo>
                <a:cubicBezTo>
                  <a:pt x="6856740" y="5024396"/>
                  <a:pt x="6845232" y="5026516"/>
                  <a:pt x="6833635" y="5026433"/>
                </a:cubicBezTo>
                <a:cubicBezTo>
                  <a:pt x="6823234" y="5026460"/>
                  <a:pt x="6812882" y="5025013"/>
                  <a:pt x="6802887" y="5022133"/>
                </a:cubicBezTo>
                <a:cubicBezTo>
                  <a:pt x="6793738" y="5019458"/>
                  <a:pt x="6785382" y="5014583"/>
                  <a:pt x="6778549" y="5007936"/>
                </a:cubicBezTo>
                <a:cubicBezTo>
                  <a:pt x="6771211" y="5000681"/>
                  <a:pt x="6765657" y="4991822"/>
                  <a:pt x="6762324" y="4982056"/>
                </a:cubicBezTo>
                <a:cubicBezTo>
                  <a:pt x="6758112" y="4969350"/>
                  <a:pt x="6756135" y="4956009"/>
                  <a:pt x="6756483" y="4942628"/>
                </a:cubicBezTo>
                <a:cubicBezTo>
                  <a:pt x="6756482" y="4916748"/>
                  <a:pt x="6763621" y="4896629"/>
                  <a:pt x="6778387" y="4882512"/>
                </a:cubicBezTo>
                <a:cubicBezTo>
                  <a:pt x="6793152" y="4868396"/>
                  <a:pt x="6816192" y="4861257"/>
                  <a:pt x="6848238" y="4861257"/>
                </a:cubicBezTo>
                <a:cubicBezTo>
                  <a:pt x="6864662" y="4860805"/>
                  <a:pt x="6881063" y="4862773"/>
                  <a:pt x="6896914" y="4867098"/>
                </a:cubicBezTo>
                <a:cubicBezTo>
                  <a:pt x="6906088" y="4869405"/>
                  <a:pt x="6914884" y="4873011"/>
                  <a:pt x="6923037" y="4877806"/>
                </a:cubicBezTo>
                <a:close/>
                <a:moveTo>
                  <a:pt x="7291844" y="5051907"/>
                </a:moveTo>
                <a:lnTo>
                  <a:pt x="7291844" y="4796598"/>
                </a:lnTo>
                <a:cubicBezTo>
                  <a:pt x="7291844" y="4756845"/>
                  <a:pt x="7282109" y="4727396"/>
                  <a:pt x="7262557" y="4708736"/>
                </a:cubicBezTo>
                <a:cubicBezTo>
                  <a:pt x="7243005" y="4690077"/>
                  <a:pt x="7215665" y="4680423"/>
                  <a:pt x="7180699" y="4680423"/>
                </a:cubicBezTo>
                <a:cubicBezTo>
                  <a:pt x="7161505" y="4680347"/>
                  <a:pt x="7142512" y="4684328"/>
                  <a:pt x="7124964" y="4692105"/>
                </a:cubicBezTo>
                <a:cubicBezTo>
                  <a:pt x="7108234" y="4699349"/>
                  <a:pt x="7093691" y="4710844"/>
                  <a:pt x="7082778" y="4725449"/>
                </a:cubicBezTo>
                <a:lnTo>
                  <a:pt x="7080912" y="4725449"/>
                </a:lnTo>
                <a:lnTo>
                  <a:pt x="7074665" y="4684885"/>
                </a:lnTo>
                <a:lnTo>
                  <a:pt x="7050327" y="4687400"/>
                </a:lnTo>
                <a:lnTo>
                  <a:pt x="7050327" y="5051745"/>
                </a:lnTo>
                <a:lnTo>
                  <a:pt x="7084887" y="5051745"/>
                </a:lnTo>
                <a:lnTo>
                  <a:pt x="7084887" y="4761551"/>
                </a:lnTo>
                <a:cubicBezTo>
                  <a:pt x="7089153" y="4754046"/>
                  <a:pt x="7094636" y="4747301"/>
                  <a:pt x="7101113" y="4741593"/>
                </a:cubicBezTo>
                <a:cubicBezTo>
                  <a:pt x="7107636" y="4735583"/>
                  <a:pt x="7115018" y="4730580"/>
                  <a:pt x="7123017" y="4726747"/>
                </a:cubicBezTo>
                <a:cubicBezTo>
                  <a:pt x="7130988" y="4722851"/>
                  <a:pt x="7139369" y="4719858"/>
                  <a:pt x="7148005" y="4717823"/>
                </a:cubicBezTo>
                <a:cubicBezTo>
                  <a:pt x="7156272" y="4715838"/>
                  <a:pt x="7164734" y="4714777"/>
                  <a:pt x="7173235" y="4714659"/>
                </a:cubicBezTo>
                <a:cubicBezTo>
                  <a:pt x="7200413" y="4714659"/>
                  <a:pt x="7221344" y="4721068"/>
                  <a:pt x="7236272" y="4733886"/>
                </a:cubicBezTo>
                <a:cubicBezTo>
                  <a:pt x="7251199" y="4746704"/>
                  <a:pt x="7258419" y="4767554"/>
                  <a:pt x="7258419" y="4796679"/>
                </a:cubicBezTo>
                <a:lnTo>
                  <a:pt x="7258419" y="5051988"/>
                </a:lnTo>
                <a:close/>
                <a:moveTo>
                  <a:pt x="7627064" y="5051907"/>
                </a:moveTo>
                <a:lnTo>
                  <a:pt x="7627064" y="4557514"/>
                </a:lnTo>
                <a:lnTo>
                  <a:pt x="7593153" y="4560516"/>
                </a:lnTo>
                <a:lnTo>
                  <a:pt x="7593153" y="4676448"/>
                </a:lnTo>
                <a:lnTo>
                  <a:pt x="7594450" y="4725774"/>
                </a:lnTo>
                <a:lnTo>
                  <a:pt x="7593153" y="4726260"/>
                </a:lnTo>
                <a:cubicBezTo>
                  <a:pt x="7582132" y="4711098"/>
                  <a:pt x="7567181" y="4699233"/>
                  <a:pt x="7549911" y="4691943"/>
                </a:cubicBezTo>
                <a:cubicBezTo>
                  <a:pt x="7532502" y="4684286"/>
                  <a:pt x="7513682" y="4680362"/>
                  <a:pt x="7494663" y="4680423"/>
                </a:cubicBezTo>
                <a:cubicBezTo>
                  <a:pt x="7450124" y="4680423"/>
                  <a:pt x="7418160" y="4695675"/>
                  <a:pt x="7398121" y="4725936"/>
                </a:cubicBezTo>
                <a:cubicBezTo>
                  <a:pt x="7378083" y="4756197"/>
                  <a:pt x="7368266" y="4803980"/>
                  <a:pt x="7368266" y="4868396"/>
                </a:cubicBezTo>
                <a:cubicBezTo>
                  <a:pt x="7367874" y="4897469"/>
                  <a:pt x="7370292" y="4926513"/>
                  <a:pt x="7375487" y="4955121"/>
                </a:cubicBezTo>
                <a:cubicBezTo>
                  <a:pt x="7378974" y="4976070"/>
                  <a:pt x="7386466" y="4996151"/>
                  <a:pt x="7397553" y="5014263"/>
                </a:cubicBezTo>
                <a:cubicBezTo>
                  <a:pt x="7407090" y="5029073"/>
                  <a:pt x="7420695" y="5040820"/>
                  <a:pt x="7436738" y="5048094"/>
                </a:cubicBezTo>
                <a:cubicBezTo>
                  <a:pt x="7454871" y="5055740"/>
                  <a:pt x="7474422" y="5059445"/>
                  <a:pt x="7494095" y="5058965"/>
                </a:cubicBezTo>
                <a:cubicBezTo>
                  <a:pt x="7540501" y="5058965"/>
                  <a:pt x="7574007" y="5042739"/>
                  <a:pt x="7594613" y="5010288"/>
                </a:cubicBezTo>
                <a:lnTo>
                  <a:pt x="7596479" y="5010856"/>
                </a:lnTo>
                <a:lnTo>
                  <a:pt x="7601914" y="5051420"/>
                </a:lnTo>
                <a:close/>
                <a:moveTo>
                  <a:pt x="7593153" y="4977270"/>
                </a:moveTo>
                <a:cubicBezTo>
                  <a:pt x="7589949" y="4983552"/>
                  <a:pt x="7586174" y="4989527"/>
                  <a:pt x="7581876" y="4995118"/>
                </a:cubicBezTo>
                <a:cubicBezTo>
                  <a:pt x="7576675" y="5001590"/>
                  <a:pt x="7570487" y="5007202"/>
                  <a:pt x="7563541" y="5011749"/>
                </a:cubicBezTo>
                <a:cubicBezTo>
                  <a:pt x="7555431" y="5016993"/>
                  <a:pt x="7546604" y="5021037"/>
                  <a:pt x="7537337" y="5023756"/>
                </a:cubicBezTo>
                <a:cubicBezTo>
                  <a:pt x="7526002" y="5027021"/>
                  <a:pt x="7514245" y="5028579"/>
                  <a:pt x="7502452" y="5028380"/>
                </a:cubicBezTo>
                <a:cubicBezTo>
                  <a:pt x="7486558" y="5028980"/>
                  <a:pt x="7470717" y="5026215"/>
                  <a:pt x="7455966" y="5020267"/>
                </a:cubicBezTo>
                <a:cubicBezTo>
                  <a:pt x="7443345" y="5014701"/>
                  <a:pt x="7432768" y="5005344"/>
                  <a:pt x="7425705" y="4993495"/>
                </a:cubicBezTo>
                <a:cubicBezTo>
                  <a:pt x="7417357" y="4978402"/>
                  <a:pt x="7411857" y="4961902"/>
                  <a:pt x="7409480" y="4944819"/>
                </a:cubicBezTo>
                <a:cubicBezTo>
                  <a:pt x="7405698" y="4920369"/>
                  <a:pt x="7403934" y="4895650"/>
                  <a:pt x="7404206" y="4870911"/>
                </a:cubicBezTo>
                <a:cubicBezTo>
                  <a:pt x="7403943" y="4846630"/>
                  <a:pt x="7405708" y="4822370"/>
                  <a:pt x="7409480" y="4798383"/>
                </a:cubicBezTo>
                <a:cubicBezTo>
                  <a:pt x="7411976" y="4781237"/>
                  <a:pt x="7417702" y="4764719"/>
                  <a:pt x="7426354" y="4749706"/>
                </a:cubicBezTo>
                <a:cubicBezTo>
                  <a:pt x="7433699" y="4737800"/>
                  <a:pt x="7444514" y="4728428"/>
                  <a:pt x="7457345" y="4722853"/>
                </a:cubicBezTo>
                <a:cubicBezTo>
                  <a:pt x="7472016" y="4717019"/>
                  <a:pt x="7487727" y="4714258"/>
                  <a:pt x="7503507" y="4714740"/>
                </a:cubicBezTo>
                <a:cubicBezTo>
                  <a:pt x="7522272" y="4714439"/>
                  <a:pt x="7540807" y="4718906"/>
                  <a:pt x="7557376" y="4727721"/>
                </a:cubicBezTo>
                <a:cubicBezTo>
                  <a:pt x="7572520" y="4735739"/>
                  <a:pt x="7585049" y="4747930"/>
                  <a:pt x="7593478" y="4762849"/>
                </a:cubicBezTo>
                <a:close/>
                <a:moveTo>
                  <a:pt x="7746159" y="5003068"/>
                </a:moveTo>
                <a:cubicBezTo>
                  <a:pt x="7727825" y="5003068"/>
                  <a:pt x="7718576" y="5012316"/>
                  <a:pt x="7718576" y="5030814"/>
                </a:cubicBezTo>
                <a:cubicBezTo>
                  <a:pt x="7718576" y="5049311"/>
                  <a:pt x="7727825" y="5057991"/>
                  <a:pt x="7746159" y="5057991"/>
                </a:cubicBezTo>
                <a:cubicBezTo>
                  <a:pt x="7764494" y="5057991"/>
                  <a:pt x="7772770" y="5048986"/>
                  <a:pt x="7772770" y="5030814"/>
                </a:cubicBezTo>
                <a:cubicBezTo>
                  <a:pt x="7772770" y="5012641"/>
                  <a:pt x="7763845" y="5003068"/>
                  <a:pt x="7746159" y="5003068"/>
                </a:cubicBezTo>
                <a:moveTo>
                  <a:pt x="4537151" y="2099343"/>
                </a:moveTo>
                <a:lnTo>
                  <a:pt x="5466470" y="2099343"/>
                </a:lnTo>
                <a:lnTo>
                  <a:pt x="5466470" y="2365037"/>
                </a:lnTo>
                <a:lnTo>
                  <a:pt x="5162078" y="2365037"/>
                </a:lnTo>
                <a:lnTo>
                  <a:pt x="5162078" y="3575625"/>
                </a:lnTo>
                <a:lnTo>
                  <a:pt x="4841786" y="3575625"/>
                </a:lnTo>
                <a:lnTo>
                  <a:pt x="4841786" y="2365037"/>
                </a:lnTo>
                <a:lnTo>
                  <a:pt x="4537557" y="2365037"/>
                </a:lnTo>
                <a:close/>
                <a:moveTo>
                  <a:pt x="4049249" y="3575868"/>
                </a:moveTo>
                <a:lnTo>
                  <a:pt x="4373111" y="3575868"/>
                </a:lnTo>
                <a:lnTo>
                  <a:pt x="4373111" y="2099343"/>
                </a:lnTo>
                <a:lnTo>
                  <a:pt x="4049249" y="2099343"/>
                </a:lnTo>
                <a:close/>
                <a:moveTo>
                  <a:pt x="7775446" y="2099343"/>
                </a:moveTo>
                <a:lnTo>
                  <a:pt x="7775446" y="2365037"/>
                </a:lnTo>
                <a:lnTo>
                  <a:pt x="7471217" y="2365037"/>
                </a:lnTo>
                <a:lnTo>
                  <a:pt x="7471217" y="3575625"/>
                </a:lnTo>
                <a:lnTo>
                  <a:pt x="7150520" y="3575625"/>
                </a:lnTo>
                <a:lnTo>
                  <a:pt x="7150520" y="2365037"/>
                </a:lnTo>
                <a:lnTo>
                  <a:pt x="6846291" y="2365037"/>
                </a:lnTo>
                <a:lnTo>
                  <a:pt x="6846291" y="2099343"/>
                </a:lnTo>
                <a:close/>
                <a:moveTo>
                  <a:pt x="1503460" y="2961163"/>
                </a:moveTo>
                <a:lnTo>
                  <a:pt x="1049631" y="2099343"/>
                </a:lnTo>
                <a:lnTo>
                  <a:pt x="756597" y="2099343"/>
                </a:lnTo>
                <a:lnTo>
                  <a:pt x="756597" y="3575868"/>
                </a:lnTo>
                <a:lnTo>
                  <a:pt x="1049631" y="3575868"/>
                </a:lnTo>
                <a:lnTo>
                  <a:pt x="1049631" y="2713805"/>
                </a:lnTo>
                <a:lnTo>
                  <a:pt x="1503460" y="3575625"/>
                </a:lnTo>
                <a:lnTo>
                  <a:pt x="1796493" y="3575625"/>
                </a:lnTo>
                <a:lnTo>
                  <a:pt x="1796493" y="2099100"/>
                </a:lnTo>
                <a:lnTo>
                  <a:pt x="1503460" y="2099100"/>
                </a:lnTo>
                <a:close/>
                <a:moveTo>
                  <a:pt x="2923844" y="3134858"/>
                </a:moveTo>
                <a:cubicBezTo>
                  <a:pt x="2923844" y="3424160"/>
                  <a:pt x="2743416" y="3601261"/>
                  <a:pt x="2424422" y="3601261"/>
                </a:cubicBezTo>
                <a:cubicBezTo>
                  <a:pt x="2270847" y="3601261"/>
                  <a:pt x="2129685" y="3563861"/>
                  <a:pt x="2015700" y="3496931"/>
                </a:cubicBezTo>
                <a:lnTo>
                  <a:pt x="2056994" y="3233347"/>
                </a:lnTo>
                <a:cubicBezTo>
                  <a:pt x="2166517" y="3295329"/>
                  <a:pt x="2278554" y="3339949"/>
                  <a:pt x="2410549" y="3339949"/>
                </a:cubicBezTo>
                <a:cubicBezTo>
                  <a:pt x="2544734" y="3339949"/>
                  <a:pt x="2608582" y="3271720"/>
                  <a:pt x="2608582" y="3170392"/>
                </a:cubicBezTo>
                <a:cubicBezTo>
                  <a:pt x="2608582" y="2906645"/>
                  <a:pt x="2021541" y="2997509"/>
                  <a:pt x="2021541" y="2522587"/>
                </a:cubicBezTo>
                <a:cubicBezTo>
                  <a:pt x="2021541" y="2272551"/>
                  <a:pt x="2168545" y="2075816"/>
                  <a:pt x="2509119" y="2075816"/>
                </a:cubicBezTo>
                <a:cubicBezTo>
                  <a:pt x="2643061" y="2075816"/>
                  <a:pt x="2749095" y="2101452"/>
                  <a:pt x="2851397" y="2148831"/>
                </a:cubicBezTo>
                <a:lnTo>
                  <a:pt x="2816107" y="2406817"/>
                </a:lnTo>
                <a:cubicBezTo>
                  <a:pt x="2726866" y="2367876"/>
                  <a:pt x="2637626" y="2340942"/>
                  <a:pt x="2536784" y="2340942"/>
                </a:cubicBezTo>
                <a:cubicBezTo>
                  <a:pt x="2376070" y="2340942"/>
                  <a:pt x="2336885" y="2416553"/>
                  <a:pt x="2336885" y="2492975"/>
                </a:cubicBezTo>
                <a:cubicBezTo>
                  <a:pt x="2336885" y="2721106"/>
                  <a:pt x="2923844" y="2644603"/>
                  <a:pt x="2923844" y="3135101"/>
                </a:cubicBezTo>
                <a:moveTo>
                  <a:pt x="6379076" y="3062086"/>
                </a:moveTo>
                <a:cubicBezTo>
                  <a:pt x="6379076" y="3233266"/>
                  <a:pt x="6320420" y="3328104"/>
                  <a:pt x="6160761" y="3328104"/>
                </a:cubicBezTo>
                <a:cubicBezTo>
                  <a:pt x="6002562" y="3328104"/>
                  <a:pt x="5940256" y="3231481"/>
                  <a:pt x="5940256" y="3062086"/>
                </a:cubicBezTo>
                <a:lnTo>
                  <a:pt x="5940256" y="2099343"/>
                </a:lnTo>
                <a:lnTo>
                  <a:pt x="5619233" y="2099343"/>
                </a:lnTo>
                <a:lnTo>
                  <a:pt x="5619233" y="3074093"/>
                </a:lnTo>
                <a:cubicBezTo>
                  <a:pt x="5619233" y="3428216"/>
                  <a:pt x="5801527" y="3601424"/>
                  <a:pt x="6159949" y="3601424"/>
                </a:cubicBezTo>
                <a:cubicBezTo>
                  <a:pt x="6514397" y="3601424"/>
                  <a:pt x="6696691" y="3428216"/>
                  <a:pt x="6696691" y="3074093"/>
                </a:cubicBezTo>
                <a:lnTo>
                  <a:pt x="6696691" y="2099343"/>
                </a:lnTo>
                <a:lnTo>
                  <a:pt x="6379076" y="2099343"/>
                </a:lnTo>
                <a:close/>
                <a:moveTo>
                  <a:pt x="110415" y="2099343"/>
                </a:moveTo>
                <a:lnTo>
                  <a:pt x="434277" y="2099343"/>
                </a:lnTo>
                <a:lnTo>
                  <a:pt x="434277" y="3575868"/>
                </a:lnTo>
                <a:lnTo>
                  <a:pt x="110415" y="3575868"/>
                </a:lnTo>
                <a:close/>
                <a:moveTo>
                  <a:pt x="2956133" y="2365037"/>
                </a:moveTo>
                <a:lnTo>
                  <a:pt x="3260281" y="2365037"/>
                </a:lnTo>
                <a:lnTo>
                  <a:pt x="3260281" y="3575625"/>
                </a:lnTo>
                <a:lnTo>
                  <a:pt x="3581060" y="3575625"/>
                </a:lnTo>
                <a:lnTo>
                  <a:pt x="3581060" y="2365037"/>
                </a:lnTo>
                <a:lnTo>
                  <a:pt x="3885208" y="2365037"/>
                </a:lnTo>
                <a:lnTo>
                  <a:pt x="3885208" y="2099343"/>
                </a:lnTo>
                <a:lnTo>
                  <a:pt x="2956133" y="2099343"/>
                </a:lnTo>
                <a:close/>
                <a:moveTo>
                  <a:pt x="7742671" y="1574446"/>
                </a:moveTo>
                <a:lnTo>
                  <a:pt x="6757131" y="1574446"/>
                </a:lnTo>
                <a:lnTo>
                  <a:pt x="6757131" y="44782"/>
                </a:lnTo>
                <a:lnTo>
                  <a:pt x="7721821" y="44782"/>
                </a:lnTo>
                <a:lnTo>
                  <a:pt x="7721821" y="317696"/>
                </a:lnTo>
                <a:lnTo>
                  <a:pt x="7085779" y="317696"/>
                </a:lnTo>
                <a:lnTo>
                  <a:pt x="7085779" y="653403"/>
                </a:lnTo>
                <a:lnTo>
                  <a:pt x="7625279" y="653403"/>
                </a:lnTo>
                <a:lnTo>
                  <a:pt x="7625279" y="923315"/>
                </a:lnTo>
                <a:lnTo>
                  <a:pt x="7085374" y="923315"/>
                </a:lnTo>
                <a:lnTo>
                  <a:pt x="7085374" y="1301533"/>
                </a:lnTo>
                <a:lnTo>
                  <a:pt x="7742509" y="1301533"/>
                </a:lnTo>
                <a:close/>
                <a:moveTo>
                  <a:pt x="2100073" y="272184"/>
                </a:moveTo>
                <a:cubicBezTo>
                  <a:pt x="2308328" y="272184"/>
                  <a:pt x="2408359" y="402475"/>
                  <a:pt x="2408359" y="808600"/>
                </a:cubicBezTo>
                <a:cubicBezTo>
                  <a:pt x="2408359" y="1212617"/>
                  <a:pt x="2308409" y="1349074"/>
                  <a:pt x="2102264" y="1349074"/>
                </a:cubicBezTo>
                <a:cubicBezTo>
                  <a:pt x="1894090" y="1349074"/>
                  <a:pt x="1792112" y="1214645"/>
                  <a:pt x="1792112" y="808600"/>
                </a:cubicBezTo>
                <a:cubicBezTo>
                  <a:pt x="1792112" y="404584"/>
                  <a:pt x="1894090" y="272184"/>
                  <a:pt x="2100398" y="272184"/>
                </a:cubicBezTo>
                <a:moveTo>
                  <a:pt x="2100398" y="1619310"/>
                </a:moveTo>
                <a:cubicBezTo>
                  <a:pt x="2534918" y="1619310"/>
                  <a:pt x="2744795" y="1385906"/>
                  <a:pt x="2744795" y="808600"/>
                </a:cubicBezTo>
                <a:cubicBezTo>
                  <a:pt x="2744795" y="243464"/>
                  <a:pt x="2534918" y="0"/>
                  <a:pt x="2100398" y="0"/>
                </a:cubicBezTo>
                <a:cubicBezTo>
                  <a:pt x="1665877" y="0"/>
                  <a:pt x="1456162" y="243383"/>
                  <a:pt x="1456162" y="808600"/>
                </a:cubicBezTo>
                <a:cubicBezTo>
                  <a:pt x="1456162" y="1373818"/>
                  <a:pt x="1674152" y="1619310"/>
                  <a:pt x="2100398" y="1619310"/>
                </a:cubicBezTo>
                <a:moveTo>
                  <a:pt x="3329321" y="1301533"/>
                </a:moveTo>
                <a:lnTo>
                  <a:pt x="3986456" y="1301533"/>
                </a:lnTo>
                <a:lnTo>
                  <a:pt x="3986456" y="1574446"/>
                </a:lnTo>
                <a:lnTo>
                  <a:pt x="3000672" y="1574446"/>
                </a:lnTo>
                <a:lnTo>
                  <a:pt x="3000672" y="44782"/>
                </a:lnTo>
                <a:lnTo>
                  <a:pt x="3964876" y="44782"/>
                </a:lnTo>
                <a:lnTo>
                  <a:pt x="3964876" y="317696"/>
                </a:lnTo>
                <a:lnTo>
                  <a:pt x="3328996" y="317696"/>
                </a:lnTo>
                <a:lnTo>
                  <a:pt x="3328996" y="653403"/>
                </a:lnTo>
                <a:lnTo>
                  <a:pt x="3868983" y="653403"/>
                </a:lnTo>
                <a:lnTo>
                  <a:pt x="3868983" y="923315"/>
                </a:lnTo>
                <a:lnTo>
                  <a:pt x="3328996" y="923315"/>
                </a:lnTo>
                <a:close/>
                <a:moveTo>
                  <a:pt x="4766743" y="1574446"/>
                </a:moveTo>
                <a:lnTo>
                  <a:pt x="4766743" y="320211"/>
                </a:lnTo>
                <a:lnTo>
                  <a:pt x="5099366" y="320211"/>
                </a:lnTo>
                <a:lnTo>
                  <a:pt x="5099366" y="44377"/>
                </a:lnTo>
                <a:lnTo>
                  <a:pt x="4101820" y="44377"/>
                </a:lnTo>
                <a:lnTo>
                  <a:pt x="4101820" y="320211"/>
                </a:lnTo>
                <a:lnTo>
                  <a:pt x="4434443" y="320211"/>
                </a:lnTo>
                <a:lnTo>
                  <a:pt x="4434443" y="1574446"/>
                </a:lnTo>
                <a:close/>
                <a:moveTo>
                  <a:pt x="6104053" y="921530"/>
                </a:moveTo>
                <a:lnTo>
                  <a:pt x="5611932" y="921530"/>
                </a:lnTo>
                <a:lnTo>
                  <a:pt x="5611932" y="1574446"/>
                </a:lnTo>
                <a:lnTo>
                  <a:pt x="5283608" y="1574446"/>
                </a:lnTo>
                <a:lnTo>
                  <a:pt x="5283608" y="44782"/>
                </a:lnTo>
                <a:lnTo>
                  <a:pt x="5611932" y="44782"/>
                </a:lnTo>
                <a:lnTo>
                  <a:pt x="5611932" y="648779"/>
                </a:lnTo>
                <a:lnTo>
                  <a:pt x="6103728" y="648779"/>
                </a:lnTo>
                <a:lnTo>
                  <a:pt x="6103728" y="44782"/>
                </a:lnTo>
                <a:lnTo>
                  <a:pt x="6431890" y="44782"/>
                </a:lnTo>
                <a:lnTo>
                  <a:pt x="6431890" y="1574446"/>
                </a:lnTo>
                <a:lnTo>
                  <a:pt x="6103728" y="1574446"/>
                </a:lnTo>
                <a:close/>
                <a:moveTo>
                  <a:pt x="761059" y="1604869"/>
                </a:moveTo>
                <a:cubicBezTo>
                  <a:pt x="916176" y="1604869"/>
                  <a:pt x="1107313" y="1570228"/>
                  <a:pt x="1211156" y="1521389"/>
                </a:cubicBezTo>
                <a:lnTo>
                  <a:pt x="1211156" y="679202"/>
                </a:lnTo>
                <a:lnTo>
                  <a:pt x="681311" y="679202"/>
                </a:lnTo>
                <a:lnTo>
                  <a:pt x="681311" y="944003"/>
                </a:lnTo>
                <a:lnTo>
                  <a:pt x="892243" y="944003"/>
                </a:lnTo>
                <a:lnTo>
                  <a:pt x="892243" y="1322220"/>
                </a:lnTo>
                <a:cubicBezTo>
                  <a:pt x="846109" y="1328789"/>
                  <a:pt x="799544" y="1331853"/>
                  <a:pt x="752947" y="1331388"/>
                </a:cubicBezTo>
                <a:cubicBezTo>
                  <a:pt x="518244" y="1331388"/>
                  <a:pt x="336356" y="1207425"/>
                  <a:pt x="336356" y="809574"/>
                </a:cubicBezTo>
                <a:cubicBezTo>
                  <a:pt x="336356" y="417808"/>
                  <a:pt x="520191" y="293601"/>
                  <a:pt x="793754" y="293601"/>
                </a:cubicBezTo>
                <a:cubicBezTo>
                  <a:pt x="907982" y="293601"/>
                  <a:pt x="1058474" y="317940"/>
                  <a:pt x="1154205" y="356800"/>
                </a:cubicBezTo>
                <a:lnTo>
                  <a:pt x="1186656" y="89565"/>
                </a:lnTo>
                <a:cubicBezTo>
                  <a:pt x="1080703" y="46730"/>
                  <a:pt x="907901" y="20282"/>
                  <a:pt x="775257" y="20282"/>
                </a:cubicBezTo>
                <a:cubicBezTo>
                  <a:pt x="303986" y="20282"/>
                  <a:pt x="0" y="266829"/>
                  <a:pt x="0" y="813630"/>
                </a:cubicBezTo>
                <a:cubicBezTo>
                  <a:pt x="0" y="1348181"/>
                  <a:pt x="281513" y="1604869"/>
                  <a:pt x="760978" y="160486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oder Titelfolie) für helle Hintergrundbilder">
  <p:cSld name="Titel (oder Titelfolie) für helle Hintergrundbilder">
    <p:spTree>
      <p:nvGrpSpPr>
        <p:cNvPr id="1" name="Shape 33"/>
        <p:cNvGrpSpPr/>
        <p:nvPr/>
      </p:nvGrpSpPr>
      <p:grpSpPr>
        <a:xfrm>
          <a:off x="0" y="0"/>
          <a:ext cx="0" cy="0"/>
          <a:chOff x="0" y="0"/>
          <a:chExt cx="0" cy="0"/>
        </a:xfrm>
      </p:grpSpPr>
      <p:sp>
        <p:nvSpPr>
          <p:cNvPr id="34" name="Google Shape;34;p31"/>
          <p:cNvSpPr>
            <a:spLocks noGrp="1"/>
          </p:cNvSpPr>
          <p:nvPr>
            <p:ph type="pic" idx="2"/>
          </p:nvPr>
        </p:nvSpPr>
        <p:spPr>
          <a:xfrm>
            <a:off x="0" y="0"/>
            <a:ext cx="9143999" cy="5143499"/>
          </a:xfrm>
          <a:prstGeom prst="rect">
            <a:avLst/>
          </a:prstGeom>
          <a:solidFill>
            <a:srgbClr val="F2F2F2"/>
          </a:solidFill>
          <a:ln>
            <a:noFill/>
          </a:ln>
        </p:spPr>
      </p:sp>
      <p:sp>
        <p:nvSpPr>
          <p:cNvPr id="35" name="Google Shape;35;p31"/>
          <p:cNvSpPr txBox="1">
            <a:spLocks noGrp="1"/>
          </p:cNvSpPr>
          <p:nvPr>
            <p:ph type="ctrTitle"/>
          </p:nvPr>
        </p:nvSpPr>
        <p:spPr>
          <a:xfrm>
            <a:off x="576264" y="890588"/>
            <a:ext cx="6804024" cy="139313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Verdana"/>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dk1"/>
              </a:buClr>
              <a:buSzPts val="1000"/>
              <a:buNone/>
              <a:defRPr sz="1000"/>
            </a:lvl1pPr>
            <a:lvl2pPr lvl="1" algn="ctr">
              <a:lnSpc>
                <a:spcPct val="114000"/>
              </a:lnSpc>
              <a:spcBef>
                <a:spcPts val="0"/>
              </a:spcBef>
              <a:spcAft>
                <a:spcPts val="0"/>
              </a:spcAft>
              <a:buClr>
                <a:schemeClr val="dk1"/>
              </a:buClr>
              <a:buSzPts val="1425"/>
              <a:buNone/>
              <a:defRPr sz="1500"/>
            </a:lvl2pPr>
            <a:lvl3pPr lvl="2" algn="ctr">
              <a:lnSpc>
                <a:spcPct val="114000"/>
              </a:lnSpc>
              <a:spcBef>
                <a:spcPts val="600"/>
              </a:spcBef>
              <a:spcAft>
                <a:spcPts val="0"/>
              </a:spcAft>
              <a:buClr>
                <a:schemeClr val="dk1"/>
              </a:buClr>
              <a:buSzPts val="1283"/>
              <a:buNone/>
              <a:defRPr sz="1350"/>
            </a:lvl3pPr>
            <a:lvl4pPr lvl="3" algn="ctr">
              <a:lnSpc>
                <a:spcPct val="114000"/>
              </a:lnSpc>
              <a:spcBef>
                <a:spcPts val="600"/>
              </a:spcBef>
              <a:spcAft>
                <a:spcPts val="0"/>
              </a:spcAft>
              <a:buClr>
                <a:schemeClr val="dk1"/>
              </a:buClr>
              <a:buSzPts val="1140"/>
              <a:buNone/>
              <a:defRPr sz="1200"/>
            </a:lvl4pPr>
            <a:lvl5pPr lvl="4" algn="ctr">
              <a:lnSpc>
                <a:spcPct val="114000"/>
              </a:lnSpc>
              <a:spcBef>
                <a:spcPts val="600"/>
              </a:spcBef>
              <a:spcAft>
                <a:spcPts val="0"/>
              </a:spcAft>
              <a:buClr>
                <a:schemeClr val="dk1"/>
              </a:buClr>
              <a:buSzPts val="114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7" name="Google Shape;37;p31"/>
          <p:cNvSpPr txBox="1">
            <a:spLocks noGrp="1"/>
          </p:cNvSpPr>
          <p:nvPr>
            <p:ph type="body" idx="3"/>
          </p:nvPr>
        </p:nvSpPr>
        <p:spPr>
          <a:xfrm>
            <a:off x="576263" y="362426"/>
            <a:ext cx="680402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31"/>
          <p:cNvSpPr/>
          <p:nvPr/>
        </p:nvSpPr>
        <p:spPr>
          <a:xfrm>
            <a:off x="7705693" y="362894"/>
            <a:ext cx="1080009" cy="1080009"/>
          </a:xfrm>
          <a:custGeom>
            <a:avLst/>
            <a:gdLst/>
            <a:ahLst/>
            <a:cxnLst/>
            <a:rect l="l" t="t" r="r" b="b"/>
            <a:pathLst>
              <a:path w="120001" h="120001" extrusionOk="0">
                <a:moveTo>
                  <a:pt x="98149" y="4869"/>
                </a:moveTo>
                <a:cubicBezTo>
                  <a:pt x="107514" y="4869"/>
                  <a:pt x="115133" y="12488"/>
                  <a:pt x="115133" y="21906"/>
                </a:cubicBezTo>
                <a:cubicBezTo>
                  <a:pt x="115133" y="31271"/>
                  <a:pt x="107514" y="38890"/>
                  <a:pt x="98149" y="38890"/>
                </a:cubicBezTo>
                <a:cubicBezTo>
                  <a:pt x="88731" y="38890"/>
                  <a:pt x="81112" y="31271"/>
                  <a:pt x="81112" y="21906"/>
                </a:cubicBezTo>
                <a:cubicBezTo>
                  <a:pt x="81112" y="12488"/>
                  <a:pt x="88731" y="4869"/>
                  <a:pt x="98149" y="4869"/>
                </a:cubicBezTo>
                <a:close/>
                <a:moveTo>
                  <a:pt x="98149" y="1"/>
                </a:moveTo>
                <a:cubicBezTo>
                  <a:pt x="86033" y="1"/>
                  <a:pt x="76244" y="9789"/>
                  <a:pt x="76244" y="21906"/>
                </a:cubicBezTo>
                <a:cubicBezTo>
                  <a:pt x="76244" y="33969"/>
                  <a:pt x="86033" y="43758"/>
                  <a:pt x="98149" y="43758"/>
                </a:cubicBezTo>
                <a:cubicBezTo>
                  <a:pt x="110213" y="43758"/>
                  <a:pt x="120001" y="33969"/>
                  <a:pt x="120001" y="21906"/>
                </a:cubicBezTo>
                <a:cubicBezTo>
                  <a:pt x="120001" y="9789"/>
                  <a:pt x="110213" y="1"/>
                  <a:pt x="98149" y="1"/>
                </a:cubicBezTo>
                <a:close/>
                <a:moveTo>
                  <a:pt x="60001" y="38467"/>
                </a:moveTo>
                <a:cubicBezTo>
                  <a:pt x="48096" y="38467"/>
                  <a:pt x="38467" y="48096"/>
                  <a:pt x="38467" y="60001"/>
                </a:cubicBezTo>
                <a:cubicBezTo>
                  <a:pt x="38467" y="71906"/>
                  <a:pt x="48096" y="81535"/>
                  <a:pt x="60001" y="81535"/>
                </a:cubicBezTo>
                <a:cubicBezTo>
                  <a:pt x="71906" y="81535"/>
                  <a:pt x="81535" y="71906"/>
                  <a:pt x="81535" y="60001"/>
                </a:cubicBezTo>
                <a:lnTo>
                  <a:pt x="76773" y="60001"/>
                </a:lnTo>
                <a:cubicBezTo>
                  <a:pt x="76773" y="69260"/>
                  <a:pt x="69260" y="76773"/>
                  <a:pt x="60001" y="76773"/>
                </a:cubicBezTo>
                <a:cubicBezTo>
                  <a:pt x="50742" y="76773"/>
                  <a:pt x="43281" y="69260"/>
                  <a:pt x="43281" y="60001"/>
                </a:cubicBezTo>
                <a:cubicBezTo>
                  <a:pt x="43281" y="50742"/>
                  <a:pt x="50742" y="43281"/>
                  <a:pt x="60001" y="43281"/>
                </a:cubicBezTo>
                <a:cubicBezTo>
                  <a:pt x="60001" y="43281"/>
                  <a:pt x="60001" y="43281"/>
                  <a:pt x="60001" y="38467"/>
                </a:cubicBezTo>
                <a:close/>
                <a:moveTo>
                  <a:pt x="60001" y="28943"/>
                </a:moveTo>
                <a:cubicBezTo>
                  <a:pt x="42858" y="28943"/>
                  <a:pt x="28943" y="42858"/>
                  <a:pt x="28943" y="60001"/>
                </a:cubicBezTo>
                <a:cubicBezTo>
                  <a:pt x="28943" y="77197"/>
                  <a:pt x="42858" y="91112"/>
                  <a:pt x="60001" y="91112"/>
                </a:cubicBezTo>
                <a:cubicBezTo>
                  <a:pt x="77197" y="91112"/>
                  <a:pt x="91112" y="77197"/>
                  <a:pt x="91112" y="60001"/>
                </a:cubicBezTo>
                <a:lnTo>
                  <a:pt x="86350" y="60001"/>
                </a:lnTo>
                <a:cubicBezTo>
                  <a:pt x="86350" y="74551"/>
                  <a:pt x="74551" y="86297"/>
                  <a:pt x="60001" y="86297"/>
                </a:cubicBezTo>
                <a:cubicBezTo>
                  <a:pt x="45451" y="86297"/>
                  <a:pt x="33705" y="74551"/>
                  <a:pt x="33705" y="60001"/>
                </a:cubicBezTo>
                <a:cubicBezTo>
                  <a:pt x="33705" y="45451"/>
                  <a:pt x="45504" y="33705"/>
                  <a:pt x="60001" y="33705"/>
                </a:cubicBezTo>
                <a:cubicBezTo>
                  <a:pt x="60001" y="28943"/>
                  <a:pt x="60001" y="28943"/>
                  <a:pt x="60001" y="28943"/>
                </a:cubicBezTo>
                <a:close/>
                <a:moveTo>
                  <a:pt x="60001" y="19313"/>
                </a:moveTo>
                <a:cubicBezTo>
                  <a:pt x="37514" y="19313"/>
                  <a:pt x="19260" y="37514"/>
                  <a:pt x="19260" y="60001"/>
                </a:cubicBezTo>
                <a:cubicBezTo>
                  <a:pt x="19260" y="82488"/>
                  <a:pt x="37514" y="100742"/>
                  <a:pt x="60001" y="100742"/>
                </a:cubicBezTo>
                <a:cubicBezTo>
                  <a:pt x="82488" y="100742"/>
                  <a:pt x="100689" y="82488"/>
                  <a:pt x="100689" y="60001"/>
                </a:cubicBezTo>
                <a:lnTo>
                  <a:pt x="95874" y="60001"/>
                </a:lnTo>
                <a:cubicBezTo>
                  <a:pt x="95874" y="79789"/>
                  <a:pt x="79789" y="95874"/>
                  <a:pt x="60001" y="95874"/>
                </a:cubicBezTo>
                <a:cubicBezTo>
                  <a:pt x="40213" y="95874"/>
                  <a:pt x="24128" y="79789"/>
                  <a:pt x="24128" y="60001"/>
                </a:cubicBezTo>
                <a:cubicBezTo>
                  <a:pt x="24128" y="40213"/>
                  <a:pt x="40213" y="24128"/>
                  <a:pt x="60001" y="24128"/>
                </a:cubicBezTo>
                <a:cubicBezTo>
                  <a:pt x="60001" y="24128"/>
                  <a:pt x="60001" y="24128"/>
                  <a:pt x="60001" y="19313"/>
                </a:cubicBezTo>
                <a:close/>
                <a:moveTo>
                  <a:pt x="60001" y="9631"/>
                </a:moveTo>
                <a:cubicBezTo>
                  <a:pt x="32170" y="9631"/>
                  <a:pt x="9631" y="32170"/>
                  <a:pt x="9631" y="60001"/>
                </a:cubicBezTo>
                <a:cubicBezTo>
                  <a:pt x="9631" y="87832"/>
                  <a:pt x="32170" y="110371"/>
                  <a:pt x="60001" y="110371"/>
                </a:cubicBezTo>
                <a:cubicBezTo>
                  <a:pt x="87832" y="110371"/>
                  <a:pt x="110371" y="87832"/>
                  <a:pt x="110371" y="60001"/>
                </a:cubicBezTo>
                <a:lnTo>
                  <a:pt x="105556" y="60001"/>
                </a:lnTo>
                <a:cubicBezTo>
                  <a:pt x="105556" y="85133"/>
                  <a:pt x="85133" y="105556"/>
                  <a:pt x="60001" y="105556"/>
                </a:cubicBezTo>
                <a:cubicBezTo>
                  <a:pt x="34869" y="105556"/>
                  <a:pt x="14498" y="85133"/>
                  <a:pt x="14498" y="60001"/>
                </a:cubicBezTo>
                <a:cubicBezTo>
                  <a:pt x="14498" y="34869"/>
                  <a:pt x="34869" y="14498"/>
                  <a:pt x="60001" y="14498"/>
                </a:cubicBezTo>
                <a:lnTo>
                  <a:pt x="60001" y="9631"/>
                </a:lnTo>
                <a:close/>
                <a:moveTo>
                  <a:pt x="60001" y="1"/>
                </a:moveTo>
                <a:cubicBezTo>
                  <a:pt x="26879" y="1"/>
                  <a:pt x="1" y="26879"/>
                  <a:pt x="1" y="60001"/>
                </a:cubicBezTo>
                <a:cubicBezTo>
                  <a:pt x="1" y="93123"/>
                  <a:pt x="26879" y="120001"/>
                  <a:pt x="60001" y="120001"/>
                </a:cubicBezTo>
                <a:cubicBezTo>
                  <a:pt x="93123" y="120001"/>
                  <a:pt x="120001" y="93123"/>
                  <a:pt x="120001" y="60001"/>
                </a:cubicBezTo>
                <a:lnTo>
                  <a:pt x="115239" y="60001"/>
                </a:lnTo>
                <a:cubicBezTo>
                  <a:pt x="115239" y="90477"/>
                  <a:pt x="90530" y="115239"/>
                  <a:pt x="60001" y="115239"/>
                </a:cubicBezTo>
                <a:cubicBezTo>
                  <a:pt x="29525" y="115239"/>
                  <a:pt x="4816" y="90477"/>
                  <a:pt x="4816" y="60001"/>
                </a:cubicBezTo>
                <a:cubicBezTo>
                  <a:pt x="4816" y="29525"/>
                  <a:pt x="29525" y="4816"/>
                  <a:pt x="60001" y="4816"/>
                </a:cubicBezTo>
                <a:cubicBezTo>
                  <a:pt x="60001" y="4816"/>
                  <a:pt x="60001" y="4816"/>
                  <a:pt x="60001" y="1"/>
                </a:cubicBezTo>
                <a:close/>
              </a:path>
            </a:pathLst>
          </a:custGeom>
          <a:solidFill>
            <a:srgbClr val="A0C8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1"/>
          <p:cNvSpPr/>
          <p:nvPr/>
        </p:nvSpPr>
        <p:spPr>
          <a:xfrm>
            <a:off x="7704937" y="4069195"/>
            <a:ext cx="1080576" cy="713649"/>
          </a:xfrm>
          <a:custGeom>
            <a:avLst/>
            <a:gdLst/>
            <a:ahLst/>
            <a:cxnLst/>
            <a:rect l="l" t="t" r="r" b="b"/>
            <a:pathLst>
              <a:path w="120064" h="120143" extrusionOk="0">
                <a:moveTo>
                  <a:pt x="32420" y="6399"/>
                </a:moveTo>
                <a:cubicBezTo>
                  <a:pt x="35647" y="6399"/>
                  <a:pt x="37182" y="9432"/>
                  <a:pt x="37182" y="18911"/>
                </a:cubicBezTo>
                <a:cubicBezTo>
                  <a:pt x="37182" y="28342"/>
                  <a:pt x="35647" y="31517"/>
                  <a:pt x="32452" y="31517"/>
                </a:cubicBezTo>
                <a:cubicBezTo>
                  <a:pt x="29257" y="31517"/>
                  <a:pt x="27659" y="28389"/>
                  <a:pt x="27659" y="18911"/>
                </a:cubicBezTo>
                <a:cubicBezTo>
                  <a:pt x="27659" y="9479"/>
                  <a:pt x="29257" y="6399"/>
                  <a:pt x="32420" y="6399"/>
                </a:cubicBezTo>
                <a:close/>
                <a:moveTo>
                  <a:pt x="46328" y="1043"/>
                </a:moveTo>
                <a:cubicBezTo>
                  <a:pt x="46328" y="1043"/>
                  <a:pt x="46328" y="1043"/>
                  <a:pt x="46328" y="36825"/>
                </a:cubicBezTo>
                <a:lnTo>
                  <a:pt x="61551" y="36825"/>
                </a:lnTo>
                <a:cubicBezTo>
                  <a:pt x="61551" y="36825"/>
                  <a:pt x="61551" y="36825"/>
                  <a:pt x="61551" y="30427"/>
                </a:cubicBezTo>
                <a:lnTo>
                  <a:pt x="51402" y="30427"/>
                </a:lnTo>
                <a:lnTo>
                  <a:pt x="51402" y="21612"/>
                </a:lnTo>
                <a:lnTo>
                  <a:pt x="59734" y="21612"/>
                </a:lnTo>
                <a:cubicBezTo>
                  <a:pt x="59734" y="21612"/>
                  <a:pt x="59734" y="21612"/>
                  <a:pt x="59734" y="15261"/>
                </a:cubicBezTo>
                <a:lnTo>
                  <a:pt x="51402" y="15261"/>
                </a:lnTo>
                <a:cubicBezTo>
                  <a:pt x="51402" y="15261"/>
                  <a:pt x="51402" y="15261"/>
                  <a:pt x="51402" y="7441"/>
                </a:cubicBezTo>
                <a:lnTo>
                  <a:pt x="61238" y="7441"/>
                </a:lnTo>
                <a:cubicBezTo>
                  <a:pt x="61238" y="7441"/>
                  <a:pt x="61238" y="7441"/>
                  <a:pt x="61238" y="1043"/>
                </a:cubicBezTo>
                <a:close/>
                <a:moveTo>
                  <a:pt x="63337" y="1043"/>
                </a:moveTo>
                <a:cubicBezTo>
                  <a:pt x="63337" y="7489"/>
                  <a:pt x="63337" y="7489"/>
                  <a:pt x="63337" y="7489"/>
                </a:cubicBezTo>
                <a:lnTo>
                  <a:pt x="68474" y="7489"/>
                </a:lnTo>
                <a:cubicBezTo>
                  <a:pt x="68474" y="36825"/>
                  <a:pt x="68474" y="36825"/>
                  <a:pt x="68474" y="36825"/>
                </a:cubicBezTo>
                <a:lnTo>
                  <a:pt x="73611" y="36825"/>
                </a:lnTo>
                <a:cubicBezTo>
                  <a:pt x="73611" y="7489"/>
                  <a:pt x="73611" y="7489"/>
                  <a:pt x="73611" y="7489"/>
                </a:cubicBezTo>
                <a:lnTo>
                  <a:pt x="78748" y="7489"/>
                </a:lnTo>
                <a:cubicBezTo>
                  <a:pt x="78748" y="1043"/>
                  <a:pt x="78748" y="1043"/>
                  <a:pt x="78748" y="1043"/>
                </a:cubicBezTo>
                <a:close/>
                <a:moveTo>
                  <a:pt x="81598" y="1043"/>
                </a:moveTo>
                <a:cubicBezTo>
                  <a:pt x="81598" y="1043"/>
                  <a:pt x="81598" y="1043"/>
                  <a:pt x="81598" y="36825"/>
                </a:cubicBezTo>
                <a:lnTo>
                  <a:pt x="86673" y="36825"/>
                </a:lnTo>
                <a:cubicBezTo>
                  <a:pt x="86673" y="36825"/>
                  <a:pt x="86673" y="36825"/>
                  <a:pt x="86673" y="21565"/>
                </a:cubicBezTo>
                <a:lnTo>
                  <a:pt x="94253" y="21565"/>
                </a:lnTo>
                <a:lnTo>
                  <a:pt x="94253" y="36825"/>
                </a:lnTo>
                <a:lnTo>
                  <a:pt x="99327" y="36825"/>
                </a:lnTo>
                <a:cubicBezTo>
                  <a:pt x="99327" y="36825"/>
                  <a:pt x="99327" y="36825"/>
                  <a:pt x="99327" y="1043"/>
                </a:cubicBezTo>
                <a:lnTo>
                  <a:pt x="94253" y="1043"/>
                </a:lnTo>
                <a:cubicBezTo>
                  <a:pt x="94253" y="1043"/>
                  <a:pt x="94253" y="1043"/>
                  <a:pt x="94253" y="15166"/>
                </a:cubicBezTo>
                <a:lnTo>
                  <a:pt x="86673" y="15166"/>
                </a:lnTo>
                <a:cubicBezTo>
                  <a:pt x="86673" y="15166"/>
                  <a:pt x="86673" y="15166"/>
                  <a:pt x="86673" y="1043"/>
                </a:cubicBezTo>
                <a:close/>
                <a:moveTo>
                  <a:pt x="104339" y="1043"/>
                </a:moveTo>
                <a:cubicBezTo>
                  <a:pt x="104339" y="1043"/>
                  <a:pt x="104339" y="1043"/>
                  <a:pt x="104339" y="36825"/>
                </a:cubicBezTo>
                <a:lnTo>
                  <a:pt x="119562" y="36825"/>
                </a:lnTo>
                <a:lnTo>
                  <a:pt x="119562" y="30427"/>
                </a:lnTo>
                <a:lnTo>
                  <a:pt x="109413" y="30427"/>
                </a:lnTo>
                <a:cubicBezTo>
                  <a:pt x="109413" y="30427"/>
                  <a:pt x="109413" y="30427"/>
                  <a:pt x="109413" y="21612"/>
                </a:cubicBezTo>
                <a:lnTo>
                  <a:pt x="117745" y="21612"/>
                </a:lnTo>
                <a:cubicBezTo>
                  <a:pt x="117745" y="21612"/>
                  <a:pt x="117745" y="21612"/>
                  <a:pt x="117745" y="15261"/>
                </a:cubicBezTo>
                <a:lnTo>
                  <a:pt x="109413" y="15261"/>
                </a:lnTo>
                <a:cubicBezTo>
                  <a:pt x="109413" y="15261"/>
                  <a:pt x="109413" y="15261"/>
                  <a:pt x="109413" y="7441"/>
                </a:cubicBezTo>
                <a:lnTo>
                  <a:pt x="119249" y="7441"/>
                </a:lnTo>
                <a:cubicBezTo>
                  <a:pt x="119249" y="7441"/>
                  <a:pt x="119249" y="7441"/>
                  <a:pt x="119249" y="1043"/>
                </a:cubicBezTo>
                <a:close/>
                <a:moveTo>
                  <a:pt x="11966" y="475"/>
                </a:moveTo>
                <a:cubicBezTo>
                  <a:pt x="4699" y="475"/>
                  <a:pt x="1" y="6257"/>
                  <a:pt x="1" y="19005"/>
                </a:cubicBezTo>
                <a:cubicBezTo>
                  <a:pt x="1" y="31517"/>
                  <a:pt x="4355" y="37536"/>
                  <a:pt x="11747" y="37536"/>
                </a:cubicBezTo>
                <a:cubicBezTo>
                  <a:pt x="14159" y="37536"/>
                  <a:pt x="17103" y="36730"/>
                  <a:pt x="18701" y="35546"/>
                </a:cubicBezTo>
                <a:cubicBezTo>
                  <a:pt x="18701" y="15877"/>
                  <a:pt x="18701" y="15877"/>
                  <a:pt x="18701" y="15877"/>
                </a:cubicBezTo>
                <a:lnTo>
                  <a:pt x="10525" y="15877"/>
                </a:lnTo>
                <a:cubicBezTo>
                  <a:pt x="10525" y="22086"/>
                  <a:pt x="10525" y="22086"/>
                  <a:pt x="10525" y="22086"/>
                </a:cubicBezTo>
                <a:lnTo>
                  <a:pt x="13783" y="22086"/>
                </a:lnTo>
                <a:cubicBezTo>
                  <a:pt x="13783" y="30901"/>
                  <a:pt x="13783" y="30901"/>
                  <a:pt x="13783" y="30901"/>
                </a:cubicBezTo>
                <a:cubicBezTo>
                  <a:pt x="13188" y="31043"/>
                  <a:pt x="12342" y="31138"/>
                  <a:pt x="11622" y="31138"/>
                </a:cubicBezTo>
                <a:cubicBezTo>
                  <a:pt x="7988" y="31138"/>
                  <a:pt x="5200" y="28247"/>
                  <a:pt x="5200" y="18911"/>
                </a:cubicBezTo>
                <a:cubicBezTo>
                  <a:pt x="5200" y="9764"/>
                  <a:pt x="8019" y="6873"/>
                  <a:pt x="12248" y="6873"/>
                </a:cubicBezTo>
                <a:cubicBezTo>
                  <a:pt x="14034" y="6873"/>
                  <a:pt x="16351" y="7441"/>
                  <a:pt x="17824" y="8342"/>
                </a:cubicBezTo>
                <a:cubicBezTo>
                  <a:pt x="18325" y="2086"/>
                  <a:pt x="18325" y="2086"/>
                  <a:pt x="18325" y="2086"/>
                </a:cubicBezTo>
                <a:cubicBezTo>
                  <a:pt x="16696" y="1091"/>
                  <a:pt x="14034" y="475"/>
                  <a:pt x="11966" y="475"/>
                </a:cubicBezTo>
                <a:close/>
                <a:moveTo>
                  <a:pt x="32420" y="1"/>
                </a:moveTo>
                <a:cubicBezTo>
                  <a:pt x="25717" y="1"/>
                  <a:pt x="22491" y="5688"/>
                  <a:pt x="22491" y="18911"/>
                </a:cubicBezTo>
                <a:cubicBezTo>
                  <a:pt x="22491" y="32133"/>
                  <a:pt x="25842" y="37868"/>
                  <a:pt x="32420" y="37868"/>
                </a:cubicBezTo>
                <a:cubicBezTo>
                  <a:pt x="39124" y="37868"/>
                  <a:pt x="42381" y="32418"/>
                  <a:pt x="42381" y="18911"/>
                </a:cubicBezTo>
                <a:cubicBezTo>
                  <a:pt x="42381" y="5688"/>
                  <a:pt x="39124" y="1"/>
                  <a:pt x="32420" y="1"/>
                </a:cubicBezTo>
                <a:close/>
                <a:moveTo>
                  <a:pt x="1692" y="49053"/>
                </a:moveTo>
                <a:lnTo>
                  <a:pt x="1692" y="83555"/>
                </a:lnTo>
                <a:lnTo>
                  <a:pt x="6704" y="83555"/>
                </a:lnTo>
                <a:cubicBezTo>
                  <a:pt x="6704" y="83555"/>
                  <a:pt x="6704" y="83555"/>
                  <a:pt x="6704" y="49053"/>
                </a:cubicBezTo>
                <a:close/>
                <a:moveTo>
                  <a:pt x="11684" y="49053"/>
                </a:moveTo>
                <a:cubicBezTo>
                  <a:pt x="11684" y="83555"/>
                  <a:pt x="11684" y="83555"/>
                  <a:pt x="11684" y="83555"/>
                </a:cubicBezTo>
                <a:lnTo>
                  <a:pt x="16195" y="83555"/>
                </a:lnTo>
                <a:cubicBezTo>
                  <a:pt x="16195" y="63413"/>
                  <a:pt x="16195" y="63413"/>
                  <a:pt x="16195" y="63413"/>
                </a:cubicBezTo>
                <a:cubicBezTo>
                  <a:pt x="23211" y="83555"/>
                  <a:pt x="23211" y="83555"/>
                  <a:pt x="23211" y="83555"/>
                </a:cubicBezTo>
                <a:lnTo>
                  <a:pt x="27753" y="83555"/>
                </a:lnTo>
                <a:cubicBezTo>
                  <a:pt x="27753" y="49053"/>
                  <a:pt x="27753" y="49053"/>
                  <a:pt x="27753" y="49053"/>
                </a:cubicBezTo>
                <a:lnTo>
                  <a:pt x="23211" y="49053"/>
                </a:lnTo>
                <a:lnTo>
                  <a:pt x="23211" y="69195"/>
                </a:lnTo>
                <a:cubicBezTo>
                  <a:pt x="16195" y="49053"/>
                  <a:pt x="16195" y="49053"/>
                  <a:pt x="16195" y="49053"/>
                </a:cubicBezTo>
                <a:close/>
                <a:moveTo>
                  <a:pt x="45639" y="49053"/>
                </a:moveTo>
                <a:lnTo>
                  <a:pt x="45639" y="55261"/>
                </a:lnTo>
                <a:lnTo>
                  <a:pt x="50337" y="55261"/>
                </a:lnTo>
                <a:cubicBezTo>
                  <a:pt x="50337" y="83555"/>
                  <a:pt x="50337" y="83555"/>
                  <a:pt x="50337" y="83555"/>
                </a:cubicBezTo>
                <a:lnTo>
                  <a:pt x="55287" y="83555"/>
                </a:lnTo>
                <a:cubicBezTo>
                  <a:pt x="55287" y="55261"/>
                  <a:pt x="55287" y="55261"/>
                  <a:pt x="55287" y="55261"/>
                </a:cubicBezTo>
                <a:lnTo>
                  <a:pt x="59985" y="55261"/>
                </a:lnTo>
                <a:cubicBezTo>
                  <a:pt x="59985" y="49053"/>
                  <a:pt x="59985" y="49053"/>
                  <a:pt x="59985" y="49053"/>
                </a:cubicBezTo>
                <a:close/>
                <a:moveTo>
                  <a:pt x="62522" y="49053"/>
                </a:moveTo>
                <a:lnTo>
                  <a:pt x="62522" y="83555"/>
                </a:lnTo>
                <a:lnTo>
                  <a:pt x="67534" y="83555"/>
                </a:lnTo>
                <a:cubicBezTo>
                  <a:pt x="67534" y="49053"/>
                  <a:pt x="67534" y="49053"/>
                  <a:pt x="67534" y="49053"/>
                </a:cubicBezTo>
                <a:close/>
                <a:moveTo>
                  <a:pt x="70071" y="49053"/>
                </a:moveTo>
                <a:lnTo>
                  <a:pt x="70071" y="55261"/>
                </a:lnTo>
                <a:lnTo>
                  <a:pt x="74770" y="55261"/>
                </a:lnTo>
                <a:cubicBezTo>
                  <a:pt x="74770" y="55261"/>
                  <a:pt x="74770" y="55261"/>
                  <a:pt x="74770" y="83555"/>
                </a:cubicBezTo>
                <a:lnTo>
                  <a:pt x="79719" y="83555"/>
                </a:lnTo>
                <a:cubicBezTo>
                  <a:pt x="79719" y="83555"/>
                  <a:pt x="79719" y="83555"/>
                  <a:pt x="79719" y="55261"/>
                </a:cubicBezTo>
                <a:lnTo>
                  <a:pt x="84417" y="55261"/>
                </a:lnTo>
                <a:cubicBezTo>
                  <a:pt x="84417" y="55261"/>
                  <a:pt x="84417" y="55261"/>
                  <a:pt x="84417" y="49053"/>
                </a:cubicBezTo>
                <a:close/>
                <a:moveTo>
                  <a:pt x="105717" y="49053"/>
                </a:moveTo>
                <a:cubicBezTo>
                  <a:pt x="105717" y="49053"/>
                  <a:pt x="105717" y="49053"/>
                  <a:pt x="105717" y="55261"/>
                </a:cubicBezTo>
                <a:lnTo>
                  <a:pt x="110416" y="55261"/>
                </a:lnTo>
                <a:cubicBezTo>
                  <a:pt x="110416" y="55261"/>
                  <a:pt x="110416" y="55261"/>
                  <a:pt x="110416" y="83555"/>
                </a:cubicBezTo>
                <a:lnTo>
                  <a:pt x="115365" y="83555"/>
                </a:lnTo>
                <a:cubicBezTo>
                  <a:pt x="115365" y="83555"/>
                  <a:pt x="115365" y="83555"/>
                  <a:pt x="115365" y="55261"/>
                </a:cubicBezTo>
                <a:lnTo>
                  <a:pt x="120063" y="55261"/>
                </a:lnTo>
                <a:cubicBezTo>
                  <a:pt x="120063" y="55261"/>
                  <a:pt x="120063" y="55261"/>
                  <a:pt x="120063" y="49053"/>
                </a:cubicBezTo>
                <a:close/>
                <a:moveTo>
                  <a:pt x="38748" y="48531"/>
                </a:moveTo>
                <a:cubicBezTo>
                  <a:pt x="33485" y="48531"/>
                  <a:pt x="31199" y="53129"/>
                  <a:pt x="31199" y="58958"/>
                </a:cubicBezTo>
                <a:cubicBezTo>
                  <a:pt x="31199" y="70048"/>
                  <a:pt x="40283" y="67915"/>
                  <a:pt x="40283" y="74076"/>
                </a:cubicBezTo>
                <a:cubicBezTo>
                  <a:pt x="40283" y="76446"/>
                  <a:pt x="39280" y="78057"/>
                  <a:pt x="37213" y="78057"/>
                </a:cubicBezTo>
                <a:cubicBezTo>
                  <a:pt x="35177" y="78057"/>
                  <a:pt x="33454" y="77015"/>
                  <a:pt x="31763" y="75593"/>
                </a:cubicBezTo>
                <a:cubicBezTo>
                  <a:pt x="31763" y="75593"/>
                  <a:pt x="31763" y="75593"/>
                  <a:pt x="31136" y="81707"/>
                </a:cubicBezTo>
                <a:cubicBezTo>
                  <a:pt x="32890" y="83271"/>
                  <a:pt x="35052" y="84171"/>
                  <a:pt x="37432" y="84171"/>
                </a:cubicBezTo>
                <a:cubicBezTo>
                  <a:pt x="42350" y="84171"/>
                  <a:pt x="45138" y="80048"/>
                  <a:pt x="45138" y="73271"/>
                </a:cubicBezTo>
                <a:cubicBezTo>
                  <a:pt x="45138" y="61802"/>
                  <a:pt x="36085" y="63603"/>
                  <a:pt x="36085" y="58247"/>
                </a:cubicBezTo>
                <a:cubicBezTo>
                  <a:pt x="36085" y="56493"/>
                  <a:pt x="36680" y="54693"/>
                  <a:pt x="39186" y="54693"/>
                </a:cubicBezTo>
                <a:cubicBezTo>
                  <a:pt x="40721" y="54693"/>
                  <a:pt x="42099" y="55356"/>
                  <a:pt x="43478" y="56257"/>
                </a:cubicBezTo>
                <a:cubicBezTo>
                  <a:pt x="43478" y="56257"/>
                  <a:pt x="43478" y="56257"/>
                  <a:pt x="44041" y="50238"/>
                </a:cubicBezTo>
                <a:cubicBezTo>
                  <a:pt x="42444" y="49100"/>
                  <a:pt x="40815" y="48531"/>
                  <a:pt x="38748" y="48531"/>
                </a:cubicBezTo>
                <a:close/>
                <a:moveTo>
                  <a:pt x="86767" y="49053"/>
                </a:moveTo>
                <a:cubicBezTo>
                  <a:pt x="86767" y="71849"/>
                  <a:pt x="86767" y="71849"/>
                  <a:pt x="86767" y="71849"/>
                </a:cubicBezTo>
                <a:cubicBezTo>
                  <a:pt x="86767" y="80143"/>
                  <a:pt x="89586" y="84171"/>
                  <a:pt x="95130" y="84171"/>
                </a:cubicBezTo>
                <a:cubicBezTo>
                  <a:pt x="100611" y="84171"/>
                  <a:pt x="103431" y="80143"/>
                  <a:pt x="103431" y="71849"/>
                </a:cubicBezTo>
                <a:cubicBezTo>
                  <a:pt x="103431" y="49053"/>
                  <a:pt x="103431" y="49053"/>
                  <a:pt x="103431" y="49053"/>
                </a:cubicBezTo>
                <a:lnTo>
                  <a:pt x="98513" y="49053"/>
                </a:lnTo>
                <a:lnTo>
                  <a:pt x="98513" y="71565"/>
                </a:lnTo>
                <a:cubicBezTo>
                  <a:pt x="98513" y="75546"/>
                  <a:pt x="97604" y="77773"/>
                  <a:pt x="95130" y="77773"/>
                </a:cubicBezTo>
                <a:cubicBezTo>
                  <a:pt x="92687" y="77773"/>
                  <a:pt x="91747" y="75546"/>
                  <a:pt x="91747" y="71565"/>
                </a:cubicBezTo>
                <a:cubicBezTo>
                  <a:pt x="91747" y="49053"/>
                  <a:pt x="91747" y="49053"/>
                  <a:pt x="91747" y="49053"/>
                </a:cubicBezTo>
                <a:close/>
                <a:moveTo>
                  <a:pt x="31637" y="110143"/>
                </a:moveTo>
                <a:cubicBezTo>
                  <a:pt x="31825" y="110143"/>
                  <a:pt x="32013" y="110190"/>
                  <a:pt x="32201" y="110285"/>
                </a:cubicBezTo>
                <a:cubicBezTo>
                  <a:pt x="32358" y="110380"/>
                  <a:pt x="32514" y="110569"/>
                  <a:pt x="32640" y="110806"/>
                </a:cubicBezTo>
                <a:cubicBezTo>
                  <a:pt x="32765" y="111043"/>
                  <a:pt x="32859" y="111328"/>
                  <a:pt x="32953" y="111707"/>
                </a:cubicBezTo>
                <a:cubicBezTo>
                  <a:pt x="33016" y="112133"/>
                  <a:pt x="33047" y="112560"/>
                  <a:pt x="33047" y="113129"/>
                </a:cubicBezTo>
                <a:lnTo>
                  <a:pt x="30134" y="113129"/>
                </a:lnTo>
                <a:cubicBezTo>
                  <a:pt x="30165" y="112133"/>
                  <a:pt x="30290" y="111375"/>
                  <a:pt x="30541" y="110854"/>
                </a:cubicBezTo>
                <a:cubicBezTo>
                  <a:pt x="30760" y="110380"/>
                  <a:pt x="31136" y="110143"/>
                  <a:pt x="31637" y="110143"/>
                </a:cubicBezTo>
                <a:close/>
                <a:moveTo>
                  <a:pt x="76774" y="110143"/>
                </a:moveTo>
                <a:cubicBezTo>
                  <a:pt x="76962" y="110143"/>
                  <a:pt x="77150" y="110190"/>
                  <a:pt x="77338" y="110285"/>
                </a:cubicBezTo>
                <a:cubicBezTo>
                  <a:pt x="77495" y="110380"/>
                  <a:pt x="77651" y="110569"/>
                  <a:pt x="77777" y="110806"/>
                </a:cubicBezTo>
                <a:cubicBezTo>
                  <a:pt x="77902" y="111043"/>
                  <a:pt x="77996" y="111328"/>
                  <a:pt x="78090" y="111707"/>
                </a:cubicBezTo>
                <a:cubicBezTo>
                  <a:pt x="78153" y="112133"/>
                  <a:pt x="78184" y="112560"/>
                  <a:pt x="78184" y="113129"/>
                </a:cubicBezTo>
                <a:lnTo>
                  <a:pt x="75271" y="113129"/>
                </a:lnTo>
                <a:cubicBezTo>
                  <a:pt x="75302" y="112133"/>
                  <a:pt x="75427" y="111375"/>
                  <a:pt x="75678" y="110854"/>
                </a:cubicBezTo>
                <a:cubicBezTo>
                  <a:pt x="75897" y="110380"/>
                  <a:pt x="76273" y="110143"/>
                  <a:pt x="76774" y="110143"/>
                </a:cubicBezTo>
                <a:close/>
                <a:moveTo>
                  <a:pt x="70917" y="108105"/>
                </a:moveTo>
                <a:cubicBezTo>
                  <a:pt x="71293" y="108105"/>
                  <a:pt x="71606" y="108200"/>
                  <a:pt x="71888" y="108342"/>
                </a:cubicBezTo>
                <a:cubicBezTo>
                  <a:pt x="72139" y="108484"/>
                  <a:pt x="72358" y="108674"/>
                  <a:pt x="72546" y="109053"/>
                </a:cubicBezTo>
                <a:cubicBezTo>
                  <a:pt x="72734" y="109384"/>
                  <a:pt x="72859" y="109811"/>
                  <a:pt x="72922" y="110427"/>
                </a:cubicBezTo>
                <a:cubicBezTo>
                  <a:pt x="73016" y="110996"/>
                  <a:pt x="73047" y="111707"/>
                  <a:pt x="73047" y="112607"/>
                </a:cubicBezTo>
                <a:cubicBezTo>
                  <a:pt x="73047" y="113555"/>
                  <a:pt x="73016" y="114313"/>
                  <a:pt x="72922" y="114882"/>
                </a:cubicBezTo>
                <a:cubicBezTo>
                  <a:pt x="72828" y="115498"/>
                  <a:pt x="72702" y="115972"/>
                  <a:pt x="72514" y="116304"/>
                </a:cubicBezTo>
                <a:cubicBezTo>
                  <a:pt x="72358" y="116636"/>
                  <a:pt x="72139" y="116873"/>
                  <a:pt x="71857" y="117015"/>
                </a:cubicBezTo>
                <a:cubicBezTo>
                  <a:pt x="71606" y="117157"/>
                  <a:pt x="71293" y="117204"/>
                  <a:pt x="70917" y="117204"/>
                </a:cubicBezTo>
                <a:lnTo>
                  <a:pt x="69476" y="117204"/>
                </a:lnTo>
                <a:cubicBezTo>
                  <a:pt x="69476" y="108105"/>
                  <a:pt x="69476" y="108105"/>
                  <a:pt x="69476" y="108105"/>
                </a:cubicBezTo>
                <a:close/>
                <a:moveTo>
                  <a:pt x="8740" y="110190"/>
                </a:moveTo>
                <a:cubicBezTo>
                  <a:pt x="8990" y="110190"/>
                  <a:pt x="9178" y="110238"/>
                  <a:pt x="9366" y="110332"/>
                </a:cubicBezTo>
                <a:cubicBezTo>
                  <a:pt x="9554" y="110427"/>
                  <a:pt x="9711" y="110617"/>
                  <a:pt x="9836" y="110901"/>
                </a:cubicBezTo>
                <a:cubicBezTo>
                  <a:pt x="9993" y="111138"/>
                  <a:pt x="10087" y="111517"/>
                  <a:pt x="10149" y="111991"/>
                </a:cubicBezTo>
                <a:cubicBezTo>
                  <a:pt x="10212" y="112465"/>
                  <a:pt x="10243" y="113034"/>
                  <a:pt x="10243" y="113792"/>
                </a:cubicBezTo>
                <a:cubicBezTo>
                  <a:pt x="10243" y="114503"/>
                  <a:pt x="10212" y="115119"/>
                  <a:pt x="10118" y="115593"/>
                </a:cubicBezTo>
                <a:cubicBezTo>
                  <a:pt x="10055" y="116114"/>
                  <a:pt x="9930" y="116494"/>
                  <a:pt x="9805" y="116730"/>
                </a:cubicBezTo>
                <a:cubicBezTo>
                  <a:pt x="9680" y="117015"/>
                  <a:pt x="9523" y="117204"/>
                  <a:pt x="9335" y="117347"/>
                </a:cubicBezTo>
                <a:cubicBezTo>
                  <a:pt x="9147" y="117441"/>
                  <a:pt x="8928" y="117489"/>
                  <a:pt x="8709" y="117489"/>
                </a:cubicBezTo>
                <a:cubicBezTo>
                  <a:pt x="8364" y="117489"/>
                  <a:pt x="8051" y="117347"/>
                  <a:pt x="7832" y="117110"/>
                </a:cubicBezTo>
                <a:cubicBezTo>
                  <a:pt x="7612" y="116873"/>
                  <a:pt x="7456" y="116588"/>
                  <a:pt x="7330" y="116304"/>
                </a:cubicBezTo>
                <a:cubicBezTo>
                  <a:pt x="7330" y="111328"/>
                  <a:pt x="7330" y="111328"/>
                  <a:pt x="7330" y="111328"/>
                </a:cubicBezTo>
                <a:cubicBezTo>
                  <a:pt x="7487" y="110948"/>
                  <a:pt x="7675" y="110664"/>
                  <a:pt x="7926" y="110475"/>
                </a:cubicBezTo>
                <a:cubicBezTo>
                  <a:pt x="8145" y="110285"/>
                  <a:pt x="8427" y="110190"/>
                  <a:pt x="8740" y="110190"/>
                </a:cubicBezTo>
                <a:close/>
                <a:moveTo>
                  <a:pt x="17354" y="113603"/>
                </a:moveTo>
                <a:cubicBezTo>
                  <a:pt x="17636" y="113603"/>
                  <a:pt x="17886" y="113650"/>
                  <a:pt x="18074" y="113745"/>
                </a:cubicBezTo>
                <a:cubicBezTo>
                  <a:pt x="18294" y="113839"/>
                  <a:pt x="18419" y="113934"/>
                  <a:pt x="18481" y="113982"/>
                </a:cubicBezTo>
                <a:lnTo>
                  <a:pt x="18481" y="115783"/>
                </a:lnTo>
                <a:cubicBezTo>
                  <a:pt x="18481" y="116020"/>
                  <a:pt x="18450" y="116209"/>
                  <a:pt x="18388" y="116399"/>
                </a:cubicBezTo>
                <a:cubicBezTo>
                  <a:pt x="18294" y="116588"/>
                  <a:pt x="18200" y="116778"/>
                  <a:pt x="18074" y="116967"/>
                </a:cubicBezTo>
                <a:cubicBezTo>
                  <a:pt x="17949" y="117110"/>
                  <a:pt x="17792" y="117252"/>
                  <a:pt x="17636" y="117347"/>
                </a:cubicBezTo>
                <a:cubicBezTo>
                  <a:pt x="17479" y="117441"/>
                  <a:pt x="17291" y="117489"/>
                  <a:pt x="17103" y="117489"/>
                </a:cubicBezTo>
                <a:cubicBezTo>
                  <a:pt x="16947" y="117489"/>
                  <a:pt x="16790" y="117441"/>
                  <a:pt x="16633" y="117394"/>
                </a:cubicBezTo>
                <a:cubicBezTo>
                  <a:pt x="16477" y="117299"/>
                  <a:pt x="16351" y="117204"/>
                  <a:pt x="16258" y="117062"/>
                </a:cubicBezTo>
                <a:cubicBezTo>
                  <a:pt x="16164" y="116873"/>
                  <a:pt x="16070" y="116683"/>
                  <a:pt x="16007" y="116446"/>
                </a:cubicBezTo>
                <a:cubicBezTo>
                  <a:pt x="15944" y="116209"/>
                  <a:pt x="15913" y="115877"/>
                  <a:pt x="15913" y="115498"/>
                </a:cubicBezTo>
                <a:cubicBezTo>
                  <a:pt x="15913" y="114930"/>
                  <a:pt x="16038" y="114456"/>
                  <a:pt x="16258" y="114124"/>
                </a:cubicBezTo>
                <a:cubicBezTo>
                  <a:pt x="16477" y="113792"/>
                  <a:pt x="16853" y="113603"/>
                  <a:pt x="17354" y="113603"/>
                </a:cubicBezTo>
                <a:close/>
                <a:moveTo>
                  <a:pt x="105780" y="113603"/>
                </a:moveTo>
                <a:cubicBezTo>
                  <a:pt x="106062" y="113603"/>
                  <a:pt x="106312" y="113650"/>
                  <a:pt x="106500" y="113745"/>
                </a:cubicBezTo>
                <a:cubicBezTo>
                  <a:pt x="106720" y="113839"/>
                  <a:pt x="106845" y="113934"/>
                  <a:pt x="106907" y="113982"/>
                </a:cubicBezTo>
                <a:lnTo>
                  <a:pt x="106907" y="115783"/>
                </a:lnTo>
                <a:cubicBezTo>
                  <a:pt x="106907" y="116020"/>
                  <a:pt x="106876" y="116209"/>
                  <a:pt x="106814" y="116399"/>
                </a:cubicBezTo>
                <a:cubicBezTo>
                  <a:pt x="106720" y="116588"/>
                  <a:pt x="106626" y="116778"/>
                  <a:pt x="106500" y="116967"/>
                </a:cubicBezTo>
                <a:cubicBezTo>
                  <a:pt x="106375" y="117110"/>
                  <a:pt x="106218" y="117252"/>
                  <a:pt x="106062" y="117347"/>
                </a:cubicBezTo>
                <a:cubicBezTo>
                  <a:pt x="105905" y="117441"/>
                  <a:pt x="105717" y="117489"/>
                  <a:pt x="105529" y="117489"/>
                </a:cubicBezTo>
                <a:cubicBezTo>
                  <a:pt x="105373" y="117489"/>
                  <a:pt x="105216" y="117441"/>
                  <a:pt x="105059" y="117394"/>
                </a:cubicBezTo>
                <a:cubicBezTo>
                  <a:pt x="104903" y="117299"/>
                  <a:pt x="104778" y="117204"/>
                  <a:pt x="104684" y="117062"/>
                </a:cubicBezTo>
                <a:cubicBezTo>
                  <a:pt x="104590" y="116873"/>
                  <a:pt x="104496" y="116683"/>
                  <a:pt x="104433" y="116446"/>
                </a:cubicBezTo>
                <a:cubicBezTo>
                  <a:pt x="104370" y="116209"/>
                  <a:pt x="104339" y="115877"/>
                  <a:pt x="104339" y="115498"/>
                </a:cubicBezTo>
                <a:cubicBezTo>
                  <a:pt x="104339" y="114930"/>
                  <a:pt x="104464" y="114456"/>
                  <a:pt x="104684" y="114124"/>
                </a:cubicBezTo>
                <a:cubicBezTo>
                  <a:pt x="104903" y="113792"/>
                  <a:pt x="105279" y="113603"/>
                  <a:pt x="105780" y="113603"/>
                </a:cubicBezTo>
                <a:close/>
                <a:moveTo>
                  <a:pt x="115866" y="110190"/>
                </a:moveTo>
                <a:cubicBezTo>
                  <a:pt x="116179" y="110190"/>
                  <a:pt x="116461" y="110285"/>
                  <a:pt x="116712" y="110475"/>
                </a:cubicBezTo>
                <a:cubicBezTo>
                  <a:pt x="116931" y="110712"/>
                  <a:pt x="117119" y="110948"/>
                  <a:pt x="117244" y="111328"/>
                </a:cubicBezTo>
                <a:lnTo>
                  <a:pt x="117244" y="116304"/>
                </a:lnTo>
                <a:cubicBezTo>
                  <a:pt x="117213" y="116446"/>
                  <a:pt x="117150" y="116588"/>
                  <a:pt x="117088" y="116730"/>
                </a:cubicBezTo>
                <a:cubicBezTo>
                  <a:pt x="117025" y="116873"/>
                  <a:pt x="116900" y="117015"/>
                  <a:pt x="116806" y="117110"/>
                </a:cubicBezTo>
                <a:cubicBezTo>
                  <a:pt x="116680" y="117252"/>
                  <a:pt x="116555" y="117347"/>
                  <a:pt x="116398" y="117394"/>
                </a:cubicBezTo>
                <a:cubicBezTo>
                  <a:pt x="116242" y="117489"/>
                  <a:pt x="116054" y="117536"/>
                  <a:pt x="115866" y="117536"/>
                </a:cubicBezTo>
                <a:cubicBezTo>
                  <a:pt x="115584" y="117536"/>
                  <a:pt x="115333" y="117441"/>
                  <a:pt x="115146" y="117299"/>
                </a:cubicBezTo>
                <a:cubicBezTo>
                  <a:pt x="114958" y="117204"/>
                  <a:pt x="114801" y="116967"/>
                  <a:pt x="114676" y="116683"/>
                </a:cubicBezTo>
                <a:cubicBezTo>
                  <a:pt x="114550" y="116399"/>
                  <a:pt x="114488" y="116020"/>
                  <a:pt x="114425" y="115546"/>
                </a:cubicBezTo>
                <a:cubicBezTo>
                  <a:pt x="114362" y="115072"/>
                  <a:pt x="114331" y="114503"/>
                  <a:pt x="114331" y="113839"/>
                </a:cubicBezTo>
                <a:cubicBezTo>
                  <a:pt x="114331" y="113176"/>
                  <a:pt x="114362" y="112607"/>
                  <a:pt x="114425" y="112133"/>
                </a:cubicBezTo>
                <a:cubicBezTo>
                  <a:pt x="114488" y="111659"/>
                  <a:pt x="114550" y="111280"/>
                  <a:pt x="114676" y="110996"/>
                </a:cubicBezTo>
                <a:cubicBezTo>
                  <a:pt x="114801" y="110712"/>
                  <a:pt x="114958" y="110522"/>
                  <a:pt x="115146" y="110380"/>
                </a:cubicBezTo>
                <a:cubicBezTo>
                  <a:pt x="115365" y="110238"/>
                  <a:pt x="115584" y="110190"/>
                  <a:pt x="115866" y="110190"/>
                </a:cubicBezTo>
                <a:close/>
                <a:moveTo>
                  <a:pt x="14159" y="109432"/>
                </a:moveTo>
                <a:cubicBezTo>
                  <a:pt x="13752" y="109432"/>
                  <a:pt x="13438" y="109621"/>
                  <a:pt x="13157" y="110001"/>
                </a:cubicBezTo>
                <a:cubicBezTo>
                  <a:pt x="12875" y="110427"/>
                  <a:pt x="12655" y="110948"/>
                  <a:pt x="12499" y="111612"/>
                </a:cubicBezTo>
                <a:lnTo>
                  <a:pt x="12467" y="111612"/>
                </a:lnTo>
                <a:cubicBezTo>
                  <a:pt x="12467" y="110427"/>
                  <a:pt x="12467" y="110427"/>
                  <a:pt x="12467" y="110427"/>
                </a:cubicBezTo>
                <a:cubicBezTo>
                  <a:pt x="12436" y="109527"/>
                  <a:pt x="12436" y="109527"/>
                  <a:pt x="12436" y="109527"/>
                </a:cubicBezTo>
                <a:cubicBezTo>
                  <a:pt x="12029" y="109574"/>
                  <a:pt x="12029" y="109574"/>
                  <a:pt x="12029" y="109574"/>
                </a:cubicBezTo>
                <a:cubicBezTo>
                  <a:pt x="12029" y="118057"/>
                  <a:pt x="12029" y="118057"/>
                  <a:pt x="12029" y="118057"/>
                </a:cubicBezTo>
                <a:lnTo>
                  <a:pt x="12561" y="118057"/>
                </a:lnTo>
                <a:cubicBezTo>
                  <a:pt x="12561" y="113603"/>
                  <a:pt x="12561" y="113603"/>
                  <a:pt x="12561" y="113603"/>
                </a:cubicBezTo>
                <a:cubicBezTo>
                  <a:pt x="12561" y="113081"/>
                  <a:pt x="12593" y="112655"/>
                  <a:pt x="12687" y="112228"/>
                </a:cubicBezTo>
                <a:cubicBezTo>
                  <a:pt x="12749" y="111802"/>
                  <a:pt x="12875" y="111470"/>
                  <a:pt x="13031" y="111185"/>
                </a:cubicBezTo>
                <a:cubicBezTo>
                  <a:pt x="13157" y="110901"/>
                  <a:pt x="13313" y="110664"/>
                  <a:pt x="13532" y="110522"/>
                </a:cubicBezTo>
                <a:cubicBezTo>
                  <a:pt x="13720" y="110380"/>
                  <a:pt x="13908" y="110285"/>
                  <a:pt x="14128" y="110285"/>
                </a:cubicBezTo>
                <a:lnTo>
                  <a:pt x="14347" y="110285"/>
                </a:lnTo>
                <a:cubicBezTo>
                  <a:pt x="14441" y="110332"/>
                  <a:pt x="14503" y="110332"/>
                  <a:pt x="14597" y="110380"/>
                </a:cubicBezTo>
                <a:cubicBezTo>
                  <a:pt x="14629" y="109527"/>
                  <a:pt x="14629" y="109527"/>
                  <a:pt x="14629" y="109527"/>
                </a:cubicBezTo>
                <a:cubicBezTo>
                  <a:pt x="14566" y="109479"/>
                  <a:pt x="14472" y="109479"/>
                  <a:pt x="14409" y="109432"/>
                </a:cubicBezTo>
                <a:close/>
                <a:moveTo>
                  <a:pt x="25247" y="106494"/>
                </a:moveTo>
                <a:cubicBezTo>
                  <a:pt x="24715" y="106588"/>
                  <a:pt x="24715" y="106588"/>
                  <a:pt x="24715" y="106588"/>
                </a:cubicBezTo>
                <a:cubicBezTo>
                  <a:pt x="24715" y="118057"/>
                  <a:pt x="24715" y="118057"/>
                  <a:pt x="24715" y="118057"/>
                </a:cubicBezTo>
                <a:lnTo>
                  <a:pt x="25247" y="118057"/>
                </a:lnTo>
                <a:cubicBezTo>
                  <a:pt x="25247" y="111280"/>
                  <a:pt x="25247" y="111280"/>
                  <a:pt x="25247" y="111280"/>
                </a:cubicBezTo>
                <a:cubicBezTo>
                  <a:pt x="25341" y="110996"/>
                  <a:pt x="25529" y="110712"/>
                  <a:pt x="25780" y="110522"/>
                </a:cubicBezTo>
                <a:cubicBezTo>
                  <a:pt x="25999" y="110285"/>
                  <a:pt x="26281" y="110190"/>
                  <a:pt x="26626" y="110190"/>
                </a:cubicBezTo>
                <a:cubicBezTo>
                  <a:pt x="27064" y="110190"/>
                  <a:pt x="27377" y="110332"/>
                  <a:pt x="27597" y="110664"/>
                </a:cubicBezTo>
                <a:cubicBezTo>
                  <a:pt x="27816" y="110996"/>
                  <a:pt x="27910" y="111470"/>
                  <a:pt x="27910" y="112086"/>
                </a:cubicBezTo>
                <a:cubicBezTo>
                  <a:pt x="27910" y="118057"/>
                  <a:pt x="27910" y="118057"/>
                  <a:pt x="27910" y="118057"/>
                </a:cubicBezTo>
                <a:lnTo>
                  <a:pt x="28442" y="118057"/>
                </a:lnTo>
                <a:cubicBezTo>
                  <a:pt x="28442" y="112086"/>
                  <a:pt x="28442" y="112086"/>
                  <a:pt x="28442" y="112086"/>
                </a:cubicBezTo>
                <a:cubicBezTo>
                  <a:pt x="28442" y="111185"/>
                  <a:pt x="28286" y="110522"/>
                  <a:pt x="28004" y="110048"/>
                </a:cubicBezTo>
                <a:cubicBezTo>
                  <a:pt x="27722" y="109621"/>
                  <a:pt x="27315" y="109384"/>
                  <a:pt x="26751" y="109384"/>
                </a:cubicBezTo>
                <a:cubicBezTo>
                  <a:pt x="26438" y="109384"/>
                  <a:pt x="26156" y="109479"/>
                  <a:pt x="25905" y="109669"/>
                </a:cubicBezTo>
                <a:cubicBezTo>
                  <a:pt x="25623" y="109858"/>
                  <a:pt x="25435" y="110095"/>
                  <a:pt x="25247" y="110427"/>
                </a:cubicBezTo>
                <a:lnTo>
                  <a:pt x="25216" y="110427"/>
                </a:lnTo>
                <a:cubicBezTo>
                  <a:pt x="25247" y="109242"/>
                  <a:pt x="25247" y="109242"/>
                  <a:pt x="25247" y="109242"/>
                </a:cubicBezTo>
                <a:cubicBezTo>
                  <a:pt x="25247" y="106494"/>
                  <a:pt x="25247" y="106494"/>
                  <a:pt x="25247" y="106494"/>
                </a:cubicBezTo>
                <a:close/>
                <a:moveTo>
                  <a:pt x="39781" y="107252"/>
                </a:moveTo>
                <a:cubicBezTo>
                  <a:pt x="39781" y="118057"/>
                  <a:pt x="39781" y="118057"/>
                  <a:pt x="39781" y="118057"/>
                </a:cubicBezTo>
                <a:lnTo>
                  <a:pt x="40345" y="118057"/>
                </a:lnTo>
                <a:cubicBezTo>
                  <a:pt x="40345" y="112797"/>
                  <a:pt x="40345" y="112797"/>
                  <a:pt x="40345" y="112797"/>
                </a:cubicBezTo>
                <a:lnTo>
                  <a:pt x="41379" y="112797"/>
                </a:lnTo>
                <a:cubicBezTo>
                  <a:pt x="43697" y="118057"/>
                  <a:pt x="43697" y="118057"/>
                  <a:pt x="43697" y="118057"/>
                </a:cubicBezTo>
                <a:lnTo>
                  <a:pt x="44449" y="118057"/>
                </a:lnTo>
                <a:cubicBezTo>
                  <a:pt x="41911" y="112370"/>
                  <a:pt x="41911" y="112370"/>
                  <a:pt x="41911" y="112370"/>
                </a:cubicBezTo>
                <a:cubicBezTo>
                  <a:pt x="44323" y="107252"/>
                  <a:pt x="44323" y="107252"/>
                  <a:pt x="44323" y="107252"/>
                </a:cubicBezTo>
                <a:lnTo>
                  <a:pt x="43603" y="107252"/>
                </a:lnTo>
                <a:cubicBezTo>
                  <a:pt x="41379" y="111991"/>
                  <a:pt x="41379" y="111991"/>
                  <a:pt x="41379" y="111991"/>
                </a:cubicBezTo>
                <a:lnTo>
                  <a:pt x="40345" y="111991"/>
                </a:lnTo>
                <a:cubicBezTo>
                  <a:pt x="40345" y="107252"/>
                  <a:pt x="40345" y="107252"/>
                  <a:pt x="40345" y="107252"/>
                </a:cubicBezTo>
                <a:close/>
                <a:moveTo>
                  <a:pt x="50995" y="106494"/>
                </a:moveTo>
                <a:cubicBezTo>
                  <a:pt x="50463" y="106588"/>
                  <a:pt x="50463" y="106588"/>
                  <a:pt x="50463" y="106588"/>
                </a:cubicBezTo>
                <a:cubicBezTo>
                  <a:pt x="50463" y="118057"/>
                  <a:pt x="50463" y="118057"/>
                  <a:pt x="50463" y="118057"/>
                </a:cubicBezTo>
                <a:lnTo>
                  <a:pt x="50995" y="118057"/>
                </a:lnTo>
                <a:cubicBezTo>
                  <a:pt x="50995" y="106494"/>
                  <a:pt x="50995" y="106494"/>
                  <a:pt x="50995" y="106494"/>
                </a:cubicBezTo>
                <a:close/>
                <a:moveTo>
                  <a:pt x="63117" y="109432"/>
                </a:moveTo>
                <a:cubicBezTo>
                  <a:pt x="62741" y="109432"/>
                  <a:pt x="62397" y="109621"/>
                  <a:pt x="62115" y="110001"/>
                </a:cubicBezTo>
                <a:cubicBezTo>
                  <a:pt x="61833" y="110427"/>
                  <a:pt x="61614" y="110948"/>
                  <a:pt x="61489" y="111612"/>
                </a:cubicBezTo>
                <a:lnTo>
                  <a:pt x="61457" y="111612"/>
                </a:lnTo>
                <a:cubicBezTo>
                  <a:pt x="61426" y="110427"/>
                  <a:pt x="61426" y="110427"/>
                  <a:pt x="61426" y="110427"/>
                </a:cubicBezTo>
                <a:cubicBezTo>
                  <a:pt x="61426" y="109527"/>
                  <a:pt x="61426" y="109527"/>
                  <a:pt x="61426" y="109527"/>
                </a:cubicBezTo>
                <a:cubicBezTo>
                  <a:pt x="60987" y="109574"/>
                  <a:pt x="60987" y="109574"/>
                  <a:pt x="60987" y="109574"/>
                </a:cubicBezTo>
                <a:cubicBezTo>
                  <a:pt x="60987" y="118057"/>
                  <a:pt x="60987" y="118057"/>
                  <a:pt x="60987" y="118057"/>
                </a:cubicBezTo>
                <a:lnTo>
                  <a:pt x="61520" y="118057"/>
                </a:lnTo>
                <a:cubicBezTo>
                  <a:pt x="61520" y="113603"/>
                  <a:pt x="61520" y="113603"/>
                  <a:pt x="61520" y="113603"/>
                </a:cubicBezTo>
                <a:cubicBezTo>
                  <a:pt x="61520" y="113081"/>
                  <a:pt x="61583" y="112655"/>
                  <a:pt x="61645" y="112228"/>
                </a:cubicBezTo>
                <a:cubicBezTo>
                  <a:pt x="61739" y="111802"/>
                  <a:pt x="61864" y="111470"/>
                  <a:pt x="61990" y="111185"/>
                </a:cubicBezTo>
                <a:cubicBezTo>
                  <a:pt x="62146" y="110901"/>
                  <a:pt x="62303" y="110664"/>
                  <a:pt x="62491" y="110522"/>
                </a:cubicBezTo>
                <a:cubicBezTo>
                  <a:pt x="62679" y="110380"/>
                  <a:pt x="62898" y="110285"/>
                  <a:pt x="63086" y="110285"/>
                </a:cubicBezTo>
                <a:lnTo>
                  <a:pt x="63337" y="110285"/>
                </a:lnTo>
                <a:cubicBezTo>
                  <a:pt x="63431" y="110332"/>
                  <a:pt x="63493" y="110332"/>
                  <a:pt x="63556" y="110380"/>
                </a:cubicBezTo>
                <a:cubicBezTo>
                  <a:pt x="63587" y="109527"/>
                  <a:pt x="63587" y="109527"/>
                  <a:pt x="63587" y="109527"/>
                </a:cubicBezTo>
                <a:cubicBezTo>
                  <a:pt x="63525" y="109479"/>
                  <a:pt x="63462" y="109479"/>
                  <a:pt x="63368" y="109432"/>
                </a:cubicBezTo>
                <a:close/>
                <a:moveTo>
                  <a:pt x="68881" y="107252"/>
                </a:moveTo>
                <a:cubicBezTo>
                  <a:pt x="68881" y="118057"/>
                  <a:pt x="68881" y="118057"/>
                  <a:pt x="68881" y="118057"/>
                </a:cubicBezTo>
                <a:lnTo>
                  <a:pt x="70948" y="118057"/>
                </a:lnTo>
                <a:cubicBezTo>
                  <a:pt x="71418" y="118057"/>
                  <a:pt x="71825" y="117963"/>
                  <a:pt x="72170" y="117773"/>
                </a:cubicBezTo>
                <a:cubicBezTo>
                  <a:pt x="72483" y="117584"/>
                  <a:pt x="72765" y="117252"/>
                  <a:pt x="72984" y="116825"/>
                </a:cubicBezTo>
                <a:cubicBezTo>
                  <a:pt x="73203" y="116399"/>
                  <a:pt x="73391" y="115877"/>
                  <a:pt x="73485" y="115166"/>
                </a:cubicBezTo>
                <a:cubicBezTo>
                  <a:pt x="73611" y="114456"/>
                  <a:pt x="73642" y="113650"/>
                  <a:pt x="73642" y="112607"/>
                </a:cubicBezTo>
                <a:cubicBezTo>
                  <a:pt x="73642" y="111659"/>
                  <a:pt x="73611" y="110806"/>
                  <a:pt x="73485" y="110143"/>
                </a:cubicBezTo>
                <a:cubicBezTo>
                  <a:pt x="73391" y="109432"/>
                  <a:pt x="73235" y="108911"/>
                  <a:pt x="73016" y="108484"/>
                </a:cubicBezTo>
                <a:cubicBezTo>
                  <a:pt x="72796" y="108057"/>
                  <a:pt x="72514" y="107726"/>
                  <a:pt x="72170" y="107536"/>
                </a:cubicBezTo>
                <a:cubicBezTo>
                  <a:pt x="71825" y="107347"/>
                  <a:pt x="71418" y="107252"/>
                  <a:pt x="70917" y="107252"/>
                </a:cubicBezTo>
                <a:close/>
                <a:moveTo>
                  <a:pt x="97323" y="106494"/>
                </a:moveTo>
                <a:cubicBezTo>
                  <a:pt x="96790" y="106588"/>
                  <a:pt x="96790" y="106588"/>
                  <a:pt x="96790" y="106588"/>
                </a:cubicBezTo>
                <a:cubicBezTo>
                  <a:pt x="96790" y="118057"/>
                  <a:pt x="96790" y="118057"/>
                  <a:pt x="96790" y="118057"/>
                </a:cubicBezTo>
                <a:lnTo>
                  <a:pt x="97323" y="118057"/>
                </a:lnTo>
                <a:cubicBezTo>
                  <a:pt x="97323" y="111280"/>
                  <a:pt x="97323" y="111280"/>
                  <a:pt x="97323" y="111280"/>
                </a:cubicBezTo>
                <a:cubicBezTo>
                  <a:pt x="97416" y="110996"/>
                  <a:pt x="97604" y="110712"/>
                  <a:pt x="97855" y="110522"/>
                </a:cubicBezTo>
                <a:cubicBezTo>
                  <a:pt x="98074" y="110285"/>
                  <a:pt x="98356" y="110190"/>
                  <a:pt x="98701" y="110190"/>
                </a:cubicBezTo>
                <a:cubicBezTo>
                  <a:pt x="99139" y="110190"/>
                  <a:pt x="99453" y="110332"/>
                  <a:pt x="99672" y="110664"/>
                </a:cubicBezTo>
                <a:cubicBezTo>
                  <a:pt x="99891" y="110996"/>
                  <a:pt x="99985" y="111470"/>
                  <a:pt x="99985" y="112086"/>
                </a:cubicBezTo>
                <a:cubicBezTo>
                  <a:pt x="99985" y="118057"/>
                  <a:pt x="99985" y="118057"/>
                  <a:pt x="99985" y="118057"/>
                </a:cubicBezTo>
                <a:lnTo>
                  <a:pt x="100518" y="118057"/>
                </a:lnTo>
                <a:cubicBezTo>
                  <a:pt x="100518" y="112086"/>
                  <a:pt x="100518" y="112086"/>
                  <a:pt x="100518" y="112086"/>
                </a:cubicBezTo>
                <a:cubicBezTo>
                  <a:pt x="100518" y="111185"/>
                  <a:pt x="100361" y="110522"/>
                  <a:pt x="100079" y="110048"/>
                </a:cubicBezTo>
                <a:cubicBezTo>
                  <a:pt x="99797" y="109621"/>
                  <a:pt x="99390" y="109384"/>
                  <a:pt x="98826" y="109384"/>
                </a:cubicBezTo>
                <a:cubicBezTo>
                  <a:pt x="98513" y="109384"/>
                  <a:pt x="98231" y="109479"/>
                  <a:pt x="97980" y="109669"/>
                </a:cubicBezTo>
                <a:cubicBezTo>
                  <a:pt x="97698" y="109858"/>
                  <a:pt x="97510" y="110095"/>
                  <a:pt x="97323" y="110427"/>
                </a:cubicBezTo>
                <a:cubicBezTo>
                  <a:pt x="97323" y="109242"/>
                  <a:pt x="97323" y="109242"/>
                  <a:pt x="97323" y="109242"/>
                </a:cubicBezTo>
                <a:cubicBezTo>
                  <a:pt x="97323" y="106494"/>
                  <a:pt x="97323" y="106494"/>
                  <a:pt x="97323" y="106494"/>
                </a:cubicBezTo>
                <a:close/>
                <a:moveTo>
                  <a:pt x="102554" y="106494"/>
                </a:moveTo>
                <a:cubicBezTo>
                  <a:pt x="102021" y="106588"/>
                  <a:pt x="102021" y="106588"/>
                  <a:pt x="102021" y="106588"/>
                </a:cubicBezTo>
                <a:cubicBezTo>
                  <a:pt x="102021" y="118057"/>
                  <a:pt x="102021" y="118057"/>
                  <a:pt x="102021" y="118057"/>
                </a:cubicBezTo>
                <a:lnTo>
                  <a:pt x="102554" y="118057"/>
                </a:lnTo>
                <a:cubicBezTo>
                  <a:pt x="102554" y="106494"/>
                  <a:pt x="102554" y="106494"/>
                  <a:pt x="102554" y="106494"/>
                </a:cubicBezTo>
                <a:close/>
                <a:moveTo>
                  <a:pt x="110886" y="109384"/>
                </a:moveTo>
                <a:cubicBezTo>
                  <a:pt x="110572" y="109384"/>
                  <a:pt x="110290" y="109479"/>
                  <a:pt x="110040" y="109669"/>
                </a:cubicBezTo>
                <a:cubicBezTo>
                  <a:pt x="109758" y="109858"/>
                  <a:pt x="109539" y="110095"/>
                  <a:pt x="109382" y="110427"/>
                </a:cubicBezTo>
                <a:lnTo>
                  <a:pt x="109351" y="110427"/>
                </a:lnTo>
                <a:cubicBezTo>
                  <a:pt x="109257" y="109479"/>
                  <a:pt x="109257" y="109479"/>
                  <a:pt x="109257" y="109479"/>
                </a:cubicBezTo>
                <a:cubicBezTo>
                  <a:pt x="108881" y="109574"/>
                  <a:pt x="108881" y="109574"/>
                  <a:pt x="108881" y="109574"/>
                </a:cubicBezTo>
                <a:cubicBezTo>
                  <a:pt x="108881" y="118057"/>
                  <a:pt x="108881" y="118057"/>
                  <a:pt x="108881" y="118057"/>
                </a:cubicBezTo>
                <a:lnTo>
                  <a:pt x="109413" y="118057"/>
                </a:lnTo>
                <a:cubicBezTo>
                  <a:pt x="109413" y="111280"/>
                  <a:pt x="109413" y="111280"/>
                  <a:pt x="109413" y="111280"/>
                </a:cubicBezTo>
                <a:cubicBezTo>
                  <a:pt x="109476" y="111091"/>
                  <a:pt x="109539" y="110948"/>
                  <a:pt x="109664" y="110806"/>
                </a:cubicBezTo>
                <a:cubicBezTo>
                  <a:pt x="109758" y="110664"/>
                  <a:pt x="109883" y="110569"/>
                  <a:pt x="109977" y="110475"/>
                </a:cubicBezTo>
                <a:cubicBezTo>
                  <a:pt x="110102" y="110380"/>
                  <a:pt x="110259" y="110285"/>
                  <a:pt x="110384" y="110238"/>
                </a:cubicBezTo>
                <a:cubicBezTo>
                  <a:pt x="110510" y="110190"/>
                  <a:pt x="110635" y="110190"/>
                  <a:pt x="110760" y="110190"/>
                </a:cubicBezTo>
                <a:cubicBezTo>
                  <a:pt x="111199" y="110190"/>
                  <a:pt x="111512" y="110332"/>
                  <a:pt x="111731" y="110617"/>
                </a:cubicBezTo>
                <a:cubicBezTo>
                  <a:pt x="111982" y="110948"/>
                  <a:pt x="112076" y="111422"/>
                  <a:pt x="112076" y="112086"/>
                </a:cubicBezTo>
                <a:cubicBezTo>
                  <a:pt x="112076" y="118057"/>
                  <a:pt x="112076" y="118057"/>
                  <a:pt x="112076" y="118057"/>
                </a:cubicBezTo>
                <a:lnTo>
                  <a:pt x="112608" y="118057"/>
                </a:lnTo>
                <a:cubicBezTo>
                  <a:pt x="112608" y="112086"/>
                  <a:pt x="112608" y="112086"/>
                  <a:pt x="112608" y="112086"/>
                </a:cubicBezTo>
                <a:cubicBezTo>
                  <a:pt x="112608" y="111185"/>
                  <a:pt x="112452" y="110475"/>
                  <a:pt x="112139" y="110048"/>
                </a:cubicBezTo>
                <a:cubicBezTo>
                  <a:pt x="111857" y="109621"/>
                  <a:pt x="111418" y="109384"/>
                  <a:pt x="110886" y="109384"/>
                </a:cubicBezTo>
                <a:close/>
                <a:moveTo>
                  <a:pt x="17291" y="109384"/>
                </a:moveTo>
                <a:cubicBezTo>
                  <a:pt x="16727" y="109384"/>
                  <a:pt x="16195" y="109527"/>
                  <a:pt x="15725" y="109906"/>
                </a:cubicBezTo>
                <a:cubicBezTo>
                  <a:pt x="15788" y="110617"/>
                  <a:pt x="15788" y="110617"/>
                  <a:pt x="15788" y="110617"/>
                </a:cubicBezTo>
                <a:cubicBezTo>
                  <a:pt x="16007" y="110427"/>
                  <a:pt x="16226" y="110332"/>
                  <a:pt x="16445" y="110238"/>
                </a:cubicBezTo>
                <a:cubicBezTo>
                  <a:pt x="16696" y="110143"/>
                  <a:pt x="16947" y="110095"/>
                  <a:pt x="17197" y="110095"/>
                </a:cubicBezTo>
                <a:cubicBezTo>
                  <a:pt x="17416" y="110095"/>
                  <a:pt x="17604" y="110143"/>
                  <a:pt x="17761" y="110238"/>
                </a:cubicBezTo>
                <a:cubicBezTo>
                  <a:pt x="17949" y="110285"/>
                  <a:pt x="18074" y="110380"/>
                  <a:pt x="18168" y="110569"/>
                </a:cubicBezTo>
                <a:cubicBezTo>
                  <a:pt x="18294" y="110712"/>
                  <a:pt x="18356" y="110901"/>
                  <a:pt x="18419" y="111185"/>
                </a:cubicBezTo>
                <a:cubicBezTo>
                  <a:pt x="18481" y="111470"/>
                  <a:pt x="18481" y="111802"/>
                  <a:pt x="18481" y="112181"/>
                </a:cubicBezTo>
                <a:cubicBezTo>
                  <a:pt x="18481" y="113366"/>
                  <a:pt x="18481" y="113366"/>
                  <a:pt x="18481" y="113366"/>
                </a:cubicBezTo>
                <a:cubicBezTo>
                  <a:pt x="18325" y="113223"/>
                  <a:pt x="18137" y="113176"/>
                  <a:pt x="17918" y="113081"/>
                </a:cubicBezTo>
                <a:cubicBezTo>
                  <a:pt x="17698" y="113034"/>
                  <a:pt x="17479" y="112986"/>
                  <a:pt x="17260" y="112986"/>
                </a:cubicBezTo>
                <a:cubicBezTo>
                  <a:pt x="16633" y="112986"/>
                  <a:pt x="16164" y="113176"/>
                  <a:pt x="15882" y="113650"/>
                </a:cubicBezTo>
                <a:cubicBezTo>
                  <a:pt x="15568" y="114076"/>
                  <a:pt x="15412" y="114693"/>
                  <a:pt x="15412" y="115498"/>
                </a:cubicBezTo>
                <a:cubicBezTo>
                  <a:pt x="15412" y="116446"/>
                  <a:pt x="15568" y="117157"/>
                  <a:pt x="15850" y="117536"/>
                </a:cubicBezTo>
                <a:cubicBezTo>
                  <a:pt x="16132" y="117963"/>
                  <a:pt x="16508" y="118200"/>
                  <a:pt x="16978" y="118200"/>
                </a:cubicBezTo>
                <a:cubicBezTo>
                  <a:pt x="17323" y="118200"/>
                  <a:pt x="17636" y="118057"/>
                  <a:pt x="17918" y="117821"/>
                </a:cubicBezTo>
                <a:cubicBezTo>
                  <a:pt x="18200" y="117584"/>
                  <a:pt x="18388" y="117299"/>
                  <a:pt x="18544" y="116873"/>
                </a:cubicBezTo>
                <a:cubicBezTo>
                  <a:pt x="18575" y="116920"/>
                  <a:pt x="18575" y="116920"/>
                  <a:pt x="18575" y="116920"/>
                </a:cubicBezTo>
                <a:lnTo>
                  <a:pt x="18607" y="118057"/>
                </a:lnTo>
                <a:lnTo>
                  <a:pt x="19014" y="118057"/>
                </a:lnTo>
                <a:cubicBezTo>
                  <a:pt x="19014" y="112323"/>
                  <a:pt x="19014" y="112323"/>
                  <a:pt x="19014" y="112323"/>
                </a:cubicBezTo>
                <a:cubicBezTo>
                  <a:pt x="19014" y="111802"/>
                  <a:pt x="18983" y="111328"/>
                  <a:pt x="18920" y="110948"/>
                </a:cubicBezTo>
                <a:cubicBezTo>
                  <a:pt x="18857" y="110569"/>
                  <a:pt x="18763" y="110285"/>
                  <a:pt x="18607" y="110048"/>
                </a:cubicBezTo>
                <a:cubicBezTo>
                  <a:pt x="18481" y="109811"/>
                  <a:pt x="18294" y="109621"/>
                  <a:pt x="18074" y="109527"/>
                </a:cubicBezTo>
                <a:cubicBezTo>
                  <a:pt x="17855" y="109432"/>
                  <a:pt x="17573" y="109384"/>
                  <a:pt x="17291" y="109384"/>
                </a:cubicBezTo>
                <a:close/>
                <a:moveTo>
                  <a:pt x="31606" y="109384"/>
                </a:moveTo>
                <a:cubicBezTo>
                  <a:pt x="30290" y="109384"/>
                  <a:pt x="29601" y="110759"/>
                  <a:pt x="29601" y="113508"/>
                </a:cubicBezTo>
                <a:cubicBezTo>
                  <a:pt x="29601" y="114361"/>
                  <a:pt x="29664" y="115072"/>
                  <a:pt x="29727" y="115688"/>
                </a:cubicBezTo>
                <a:cubicBezTo>
                  <a:pt x="29821" y="116257"/>
                  <a:pt x="29946" y="116778"/>
                  <a:pt x="30134" y="117157"/>
                </a:cubicBezTo>
                <a:cubicBezTo>
                  <a:pt x="30322" y="117536"/>
                  <a:pt x="30541" y="117773"/>
                  <a:pt x="30823" y="117963"/>
                </a:cubicBezTo>
                <a:cubicBezTo>
                  <a:pt x="31136" y="118152"/>
                  <a:pt x="31481" y="118200"/>
                  <a:pt x="31857" y="118200"/>
                </a:cubicBezTo>
                <a:cubicBezTo>
                  <a:pt x="32170" y="118200"/>
                  <a:pt x="32420" y="118152"/>
                  <a:pt x="32671" y="118057"/>
                </a:cubicBezTo>
                <a:cubicBezTo>
                  <a:pt x="32922" y="117963"/>
                  <a:pt x="33141" y="117821"/>
                  <a:pt x="33360" y="117631"/>
                </a:cubicBezTo>
                <a:cubicBezTo>
                  <a:pt x="33297" y="116873"/>
                  <a:pt x="33297" y="116873"/>
                  <a:pt x="33297" y="116873"/>
                </a:cubicBezTo>
                <a:cubicBezTo>
                  <a:pt x="33078" y="117062"/>
                  <a:pt x="32859" y="117204"/>
                  <a:pt x="32640" y="117299"/>
                </a:cubicBezTo>
                <a:cubicBezTo>
                  <a:pt x="32420" y="117394"/>
                  <a:pt x="32201" y="117441"/>
                  <a:pt x="31919" y="117441"/>
                </a:cubicBezTo>
                <a:cubicBezTo>
                  <a:pt x="31606" y="117441"/>
                  <a:pt x="31355" y="117394"/>
                  <a:pt x="31136" y="117299"/>
                </a:cubicBezTo>
                <a:cubicBezTo>
                  <a:pt x="30917" y="117157"/>
                  <a:pt x="30729" y="116967"/>
                  <a:pt x="30604" y="116683"/>
                </a:cubicBezTo>
                <a:cubicBezTo>
                  <a:pt x="30447" y="116399"/>
                  <a:pt x="30353" y="116020"/>
                  <a:pt x="30259" y="115546"/>
                </a:cubicBezTo>
                <a:cubicBezTo>
                  <a:pt x="30196" y="115024"/>
                  <a:pt x="30165" y="114456"/>
                  <a:pt x="30165" y="113745"/>
                </a:cubicBezTo>
                <a:lnTo>
                  <a:pt x="33548" y="113745"/>
                </a:lnTo>
                <a:cubicBezTo>
                  <a:pt x="33548" y="113697"/>
                  <a:pt x="33548" y="113603"/>
                  <a:pt x="33548" y="113508"/>
                </a:cubicBezTo>
                <a:cubicBezTo>
                  <a:pt x="33548" y="113318"/>
                  <a:pt x="33548" y="113318"/>
                  <a:pt x="33548" y="113318"/>
                </a:cubicBezTo>
                <a:cubicBezTo>
                  <a:pt x="33548" y="112607"/>
                  <a:pt x="33517" y="111991"/>
                  <a:pt x="33423" y="111517"/>
                </a:cubicBezTo>
                <a:cubicBezTo>
                  <a:pt x="33329" y="111043"/>
                  <a:pt x="33203" y="110617"/>
                  <a:pt x="33016" y="110285"/>
                </a:cubicBezTo>
                <a:cubicBezTo>
                  <a:pt x="32859" y="110001"/>
                  <a:pt x="32640" y="109764"/>
                  <a:pt x="32389" y="109621"/>
                </a:cubicBezTo>
                <a:cubicBezTo>
                  <a:pt x="32170" y="109479"/>
                  <a:pt x="31919" y="109384"/>
                  <a:pt x="31606" y="109384"/>
                </a:cubicBezTo>
                <a:close/>
                <a:moveTo>
                  <a:pt x="34989" y="116920"/>
                </a:moveTo>
                <a:cubicBezTo>
                  <a:pt x="34707" y="116920"/>
                  <a:pt x="34582" y="117157"/>
                  <a:pt x="34582" y="117584"/>
                </a:cubicBezTo>
                <a:cubicBezTo>
                  <a:pt x="34582" y="118010"/>
                  <a:pt x="34707" y="118200"/>
                  <a:pt x="34989" y="118200"/>
                </a:cubicBezTo>
                <a:cubicBezTo>
                  <a:pt x="35271" y="118200"/>
                  <a:pt x="35396" y="118010"/>
                  <a:pt x="35396" y="117584"/>
                </a:cubicBezTo>
                <a:cubicBezTo>
                  <a:pt x="35396" y="117157"/>
                  <a:pt x="35271" y="116920"/>
                  <a:pt x="34989" y="116920"/>
                </a:cubicBezTo>
                <a:close/>
                <a:moveTo>
                  <a:pt x="45232" y="109527"/>
                </a:moveTo>
                <a:cubicBezTo>
                  <a:pt x="45232" y="115498"/>
                  <a:pt x="45232" y="115498"/>
                  <a:pt x="45232" y="115498"/>
                </a:cubicBezTo>
                <a:cubicBezTo>
                  <a:pt x="45232" y="116399"/>
                  <a:pt x="45388" y="117062"/>
                  <a:pt x="45702" y="117536"/>
                </a:cubicBezTo>
                <a:cubicBezTo>
                  <a:pt x="45983" y="117963"/>
                  <a:pt x="46453" y="118200"/>
                  <a:pt x="47111" y="118200"/>
                </a:cubicBezTo>
                <a:cubicBezTo>
                  <a:pt x="47738" y="118200"/>
                  <a:pt x="48207" y="118010"/>
                  <a:pt x="48521" y="117536"/>
                </a:cubicBezTo>
                <a:cubicBezTo>
                  <a:pt x="48803" y="117062"/>
                  <a:pt x="48959" y="116399"/>
                  <a:pt x="48959" y="115498"/>
                </a:cubicBezTo>
                <a:lnTo>
                  <a:pt x="48959" y="109527"/>
                </a:lnTo>
                <a:lnTo>
                  <a:pt x="48427" y="109527"/>
                </a:lnTo>
                <a:cubicBezTo>
                  <a:pt x="48427" y="115498"/>
                  <a:pt x="48427" y="115498"/>
                  <a:pt x="48427" y="115498"/>
                </a:cubicBezTo>
                <a:cubicBezTo>
                  <a:pt x="48427" y="116162"/>
                  <a:pt x="48333" y="116636"/>
                  <a:pt x="48082" y="116967"/>
                </a:cubicBezTo>
                <a:cubicBezTo>
                  <a:pt x="47863" y="117299"/>
                  <a:pt x="47550" y="117441"/>
                  <a:pt x="47111" y="117441"/>
                </a:cubicBezTo>
                <a:cubicBezTo>
                  <a:pt x="46673" y="117441"/>
                  <a:pt x="46328" y="117299"/>
                  <a:pt x="46109" y="116967"/>
                </a:cubicBezTo>
                <a:cubicBezTo>
                  <a:pt x="45858" y="116636"/>
                  <a:pt x="45764" y="116162"/>
                  <a:pt x="45764" y="115498"/>
                </a:cubicBezTo>
                <a:cubicBezTo>
                  <a:pt x="45764" y="109527"/>
                  <a:pt x="45764" y="109527"/>
                  <a:pt x="45764" y="109527"/>
                </a:cubicBezTo>
                <a:close/>
                <a:moveTo>
                  <a:pt x="53470" y="107252"/>
                </a:moveTo>
                <a:cubicBezTo>
                  <a:pt x="53063" y="107347"/>
                  <a:pt x="53063" y="107347"/>
                  <a:pt x="53063" y="107347"/>
                </a:cubicBezTo>
                <a:cubicBezTo>
                  <a:pt x="52969" y="109527"/>
                  <a:pt x="52969" y="109527"/>
                  <a:pt x="52969" y="109527"/>
                </a:cubicBezTo>
                <a:lnTo>
                  <a:pt x="52154" y="109527"/>
                </a:lnTo>
                <a:cubicBezTo>
                  <a:pt x="52154" y="110238"/>
                  <a:pt x="52154" y="110238"/>
                  <a:pt x="52154" y="110238"/>
                </a:cubicBezTo>
                <a:lnTo>
                  <a:pt x="52937" y="110238"/>
                </a:lnTo>
                <a:cubicBezTo>
                  <a:pt x="52937" y="116162"/>
                  <a:pt x="52937" y="116162"/>
                  <a:pt x="52937" y="116162"/>
                </a:cubicBezTo>
                <a:cubicBezTo>
                  <a:pt x="52937" y="116825"/>
                  <a:pt x="53063" y="117347"/>
                  <a:pt x="53250" y="117678"/>
                </a:cubicBezTo>
                <a:cubicBezTo>
                  <a:pt x="53470" y="118010"/>
                  <a:pt x="53752" y="118200"/>
                  <a:pt x="54159" y="118200"/>
                </a:cubicBezTo>
                <a:cubicBezTo>
                  <a:pt x="54284" y="118200"/>
                  <a:pt x="54409" y="118152"/>
                  <a:pt x="54503" y="118152"/>
                </a:cubicBezTo>
                <a:cubicBezTo>
                  <a:pt x="54629" y="118105"/>
                  <a:pt x="54723" y="118057"/>
                  <a:pt x="54785" y="118010"/>
                </a:cubicBezTo>
                <a:cubicBezTo>
                  <a:pt x="54723" y="117347"/>
                  <a:pt x="54723" y="117347"/>
                  <a:pt x="54723" y="117347"/>
                </a:cubicBezTo>
                <a:cubicBezTo>
                  <a:pt x="54691" y="117394"/>
                  <a:pt x="54629" y="117441"/>
                  <a:pt x="54535" y="117441"/>
                </a:cubicBezTo>
                <a:cubicBezTo>
                  <a:pt x="54441" y="117489"/>
                  <a:pt x="54378" y="117489"/>
                  <a:pt x="54315" y="117489"/>
                </a:cubicBezTo>
                <a:cubicBezTo>
                  <a:pt x="54065" y="117489"/>
                  <a:pt x="53846" y="117394"/>
                  <a:pt x="53689" y="117157"/>
                </a:cubicBezTo>
                <a:cubicBezTo>
                  <a:pt x="53564" y="116967"/>
                  <a:pt x="53470" y="116636"/>
                  <a:pt x="53470" y="116114"/>
                </a:cubicBezTo>
                <a:cubicBezTo>
                  <a:pt x="53470" y="110238"/>
                  <a:pt x="53470" y="110238"/>
                  <a:pt x="53470" y="110238"/>
                </a:cubicBezTo>
                <a:lnTo>
                  <a:pt x="54817" y="110238"/>
                </a:lnTo>
                <a:cubicBezTo>
                  <a:pt x="54817" y="109527"/>
                  <a:pt x="54817" y="109527"/>
                  <a:pt x="54817" y="109527"/>
                </a:cubicBezTo>
                <a:lnTo>
                  <a:pt x="53470" y="109527"/>
                </a:lnTo>
                <a:cubicBezTo>
                  <a:pt x="53470" y="107252"/>
                  <a:pt x="53470" y="107252"/>
                  <a:pt x="53470" y="107252"/>
                </a:cubicBezTo>
                <a:close/>
                <a:moveTo>
                  <a:pt x="55850" y="109527"/>
                </a:moveTo>
                <a:cubicBezTo>
                  <a:pt x="55850" y="115498"/>
                  <a:pt x="55850" y="115498"/>
                  <a:pt x="55850" y="115498"/>
                </a:cubicBezTo>
                <a:cubicBezTo>
                  <a:pt x="55850" y="116399"/>
                  <a:pt x="56007" y="117062"/>
                  <a:pt x="56320" y="117536"/>
                </a:cubicBezTo>
                <a:cubicBezTo>
                  <a:pt x="56602" y="117963"/>
                  <a:pt x="57072" y="118200"/>
                  <a:pt x="57730" y="118200"/>
                </a:cubicBezTo>
                <a:cubicBezTo>
                  <a:pt x="58356" y="118200"/>
                  <a:pt x="58826" y="118010"/>
                  <a:pt x="59139" y="117536"/>
                </a:cubicBezTo>
                <a:cubicBezTo>
                  <a:pt x="59421" y="117062"/>
                  <a:pt x="59578" y="116399"/>
                  <a:pt x="59578" y="115498"/>
                </a:cubicBezTo>
                <a:lnTo>
                  <a:pt x="59578" y="109527"/>
                </a:lnTo>
                <a:lnTo>
                  <a:pt x="59045" y="109527"/>
                </a:lnTo>
                <a:cubicBezTo>
                  <a:pt x="59045" y="115498"/>
                  <a:pt x="59045" y="115498"/>
                  <a:pt x="59045" y="115498"/>
                </a:cubicBezTo>
                <a:cubicBezTo>
                  <a:pt x="59045" y="116162"/>
                  <a:pt x="58920" y="116636"/>
                  <a:pt x="58701" y="116967"/>
                </a:cubicBezTo>
                <a:cubicBezTo>
                  <a:pt x="58481" y="117299"/>
                  <a:pt x="58137" y="117441"/>
                  <a:pt x="57730" y="117441"/>
                </a:cubicBezTo>
                <a:cubicBezTo>
                  <a:pt x="57260" y="117441"/>
                  <a:pt x="56947" y="117299"/>
                  <a:pt x="56727" y="116967"/>
                </a:cubicBezTo>
                <a:cubicBezTo>
                  <a:pt x="56477" y="116636"/>
                  <a:pt x="56383" y="116162"/>
                  <a:pt x="56383" y="115498"/>
                </a:cubicBezTo>
                <a:cubicBezTo>
                  <a:pt x="56383" y="109527"/>
                  <a:pt x="56383" y="109527"/>
                  <a:pt x="56383" y="109527"/>
                </a:cubicBezTo>
                <a:close/>
                <a:moveTo>
                  <a:pt x="64120" y="116920"/>
                </a:moveTo>
                <a:cubicBezTo>
                  <a:pt x="63838" y="116920"/>
                  <a:pt x="63681" y="117157"/>
                  <a:pt x="63681" y="117584"/>
                </a:cubicBezTo>
                <a:cubicBezTo>
                  <a:pt x="63681" y="118010"/>
                  <a:pt x="63838" y="118200"/>
                  <a:pt x="64120" y="118200"/>
                </a:cubicBezTo>
                <a:cubicBezTo>
                  <a:pt x="64402" y="118200"/>
                  <a:pt x="64527" y="118010"/>
                  <a:pt x="64527" y="117584"/>
                </a:cubicBezTo>
                <a:cubicBezTo>
                  <a:pt x="64527" y="117157"/>
                  <a:pt x="64402" y="116920"/>
                  <a:pt x="64120" y="116920"/>
                </a:cubicBezTo>
                <a:close/>
                <a:moveTo>
                  <a:pt x="76743" y="109384"/>
                </a:moveTo>
                <a:cubicBezTo>
                  <a:pt x="75427" y="109384"/>
                  <a:pt x="74738" y="110759"/>
                  <a:pt x="74738" y="113508"/>
                </a:cubicBezTo>
                <a:cubicBezTo>
                  <a:pt x="74738" y="114361"/>
                  <a:pt x="74801" y="115072"/>
                  <a:pt x="74864" y="115688"/>
                </a:cubicBezTo>
                <a:cubicBezTo>
                  <a:pt x="74958" y="116257"/>
                  <a:pt x="75083" y="116778"/>
                  <a:pt x="75271" y="117157"/>
                </a:cubicBezTo>
                <a:cubicBezTo>
                  <a:pt x="75459" y="117536"/>
                  <a:pt x="75678" y="117773"/>
                  <a:pt x="75960" y="117963"/>
                </a:cubicBezTo>
                <a:cubicBezTo>
                  <a:pt x="76273" y="118152"/>
                  <a:pt x="76618" y="118200"/>
                  <a:pt x="76994" y="118200"/>
                </a:cubicBezTo>
                <a:cubicBezTo>
                  <a:pt x="77307" y="118200"/>
                  <a:pt x="77589" y="118152"/>
                  <a:pt x="77808" y="118057"/>
                </a:cubicBezTo>
                <a:cubicBezTo>
                  <a:pt x="78059" y="117963"/>
                  <a:pt x="78278" y="117821"/>
                  <a:pt x="78497" y="117631"/>
                </a:cubicBezTo>
                <a:cubicBezTo>
                  <a:pt x="78435" y="116873"/>
                  <a:pt x="78435" y="116873"/>
                  <a:pt x="78435" y="116873"/>
                </a:cubicBezTo>
                <a:cubicBezTo>
                  <a:pt x="78215" y="117062"/>
                  <a:pt x="77996" y="117204"/>
                  <a:pt x="77777" y="117299"/>
                </a:cubicBezTo>
                <a:cubicBezTo>
                  <a:pt x="77557" y="117394"/>
                  <a:pt x="77338" y="117441"/>
                  <a:pt x="77056" y="117441"/>
                </a:cubicBezTo>
                <a:cubicBezTo>
                  <a:pt x="76743" y="117441"/>
                  <a:pt x="76492" y="117394"/>
                  <a:pt x="76273" y="117299"/>
                </a:cubicBezTo>
                <a:cubicBezTo>
                  <a:pt x="76054" y="117157"/>
                  <a:pt x="75866" y="116967"/>
                  <a:pt x="75741" y="116683"/>
                </a:cubicBezTo>
                <a:cubicBezTo>
                  <a:pt x="75584" y="116399"/>
                  <a:pt x="75490" y="116020"/>
                  <a:pt x="75396" y="115546"/>
                </a:cubicBezTo>
                <a:cubicBezTo>
                  <a:pt x="75333" y="115024"/>
                  <a:pt x="75302" y="114456"/>
                  <a:pt x="75302" y="113745"/>
                </a:cubicBezTo>
                <a:lnTo>
                  <a:pt x="78685" y="113745"/>
                </a:lnTo>
                <a:cubicBezTo>
                  <a:pt x="78685" y="113697"/>
                  <a:pt x="78685" y="113603"/>
                  <a:pt x="78685" y="113508"/>
                </a:cubicBezTo>
                <a:cubicBezTo>
                  <a:pt x="78685" y="113318"/>
                  <a:pt x="78685" y="113318"/>
                  <a:pt x="78685" y="113318"/>
                </a:cubicBezTo>
                <a:cubicBezTo>
                  <a:pt x="78685" y="112607"/>
                  <a:pt x="78654" y="111991"/>
                  <a:pt x="78560" y="111517"/>
                </a:cubicBezTo>
                <a:cubicBezTo>
                  <a:pt x="78466" y="111043"/>
                  <a:pt x="78341" y="110617"/>
                  <a:pt x="78153" y="110285"/>
                </a:cubicBezTo>
                <a:cubicBezTo>
                  <a:pt x="77996" y="110001"/>
                  <a:pt x="77777" y="109764"/>
                  <a:pt x="77526" y="109621"/>
                </a:cubicBezTo>
                <a:cubicBezTo>
                  <a:pt x="77307" y="109479"/>
                  <a:pt x="77056" y="109384"/>
                  <a:pt x="76743" y="109384"/>
                </a:cubicBezTo>
                <a:close/>
                <a:moveTo>
                  <a:pt x="79781" y="109527"/>
                </a:moveTo>
                <a:cubicBezTo>
                  <a:pt x="79781" y="115498"/>
                  <a:pt x="79781" y="115498"/>
                  <a:pt x="79781" y="115498"/>
                </a:cubicBezTo>
                <a:cubicBezTo>
                  <a:pt x="79781" y="116399"/>
                  <a:pt x="79938" y="117062"/>
                  <a:pt x="80251" y="117536"/>
                </a:cubicBezTo>
                <a:cubicBezTo>
                  <a:pt x="80565" y="117963"/>
                  <a:pt x="81034" y="118200"/>
                  <a:pt x="81661" y="118200"/>
                </a:cubicBezTo>
                <a:cubicBezTo>
                  <a:pt x="82287" y="118200"/>
                  <a:pt x="82757" y="118010"/>
                  <a:pt x="83070" y="117536"/>
                </a:cubicBezTo>
                <a:cubicBezTo>
                  <a:pt x="83384" y="117062"/>
                  <a:pt x="83540" y="116399"/>
                  <a:pt x="83540" y="115498"/>
                </a:cubicBezTo>
                <a:lnTo>
                  <a:pt x="83540" y="109527"/>
                </a:lnTo>
                <a:lnTo>
                  <a:pt x="83008" y="109527"/>
                </a:lnTo>
                <a:cubicBezTo>
                  <a:pt x="83008" y="115498"/>
                  <a:pt x="83008" y="115498"/>
                  <a:pt x="83008" y="115498"/>
                </a:cubicBezTo>
                <a:cubicBezTo>
                  <a:pt x="83008" y="116162"/>
                  <a:pt x="82882" y="116636"/>
                  <a:pt x="82663" y="116967"/>
                </a:cubicBezTo>
                <a:cubicBezTo>
                  <a:pt x="82444" y="117299"/>
                  <a:pt x="82099" y="117441"/>
                  <a:pt x="81661" y="117441"/>
                </a:cubicBezTo>
                <a:cubicBezTo>
                  <a:pt x="81222" y="117441"/>
                  <a:pt x="80878" y="117299"/>
                  <a:pt x="80658" y="116967"/>
                </a:cubicBezTo>
                <a:cubicBezTo>
                  <a:pt x="80439" y="116636"/>
                  <a:pt x="80314" y="116162"/>
                  <a:pt x="80314" y="115498"/>
                </a:cubicBezTo>
                <a:cubicBezTo>
                  <a:pt x="80314" y="109527"/>
                  <a:pt x="80314" y="109527"/>
                  <a:pt x="80314" y="109527"/>
                </a:cubicBezTo>
                <a:close/>
                <a:moveTo>
                  <a:pt x="85858" y="107252"/>
                </a:moveTo>
                <a:cubicBezTo>
                  <a:pt x="85451" y="107347"/>
                  <a:pt x="85451" y="107347"/>
                  <a:pt x="85451" y="107347"/>
                </a:cubicBezTo>
                <a:cubicBezTo>
                  <a:pt x="85326" y="109527"/>
                  <a:pt x="85326" y="109527"/>
                  <a:pt x="85326" y="109527"/>
                </a:cubicBezTo>
                <a:lnTo>
                  <a:pt x="84543" y="109527"/>
                </a:lnTo>
                <a:cubicBezTo>
                  <a:pt x="84543" y="110238"/>
                  <a:pt x="84543" y="110238"/>
                  <a:pt x="84543" y="110238"/>
                </a:cubicBezTo>
                <a:lnTo>
                  <a:pt x="85326" y="110238"/>
                </a:lnTo>
                <a:cubicBezTo>
                  <a:pt x="85326" y="116162"/>
                  <a:pt x="85326" y="116162"/>
                  <a:pt x="85326" y="116162"/>
                </a:cubicBezTo>
                <a:cubicBezTo>
                  <a:pt x="85326" y="116825"/>
                  <a:pt x="85420" y="117347"/>
                  <a:pt x="85639" y="117678"/>
                </a:cubicBezTo>
                <a:cubicBezTo>
                  <a:pt x="85858" y="118010"/>
                  <a:pt x="86140" y="118200"/>
                  <a:pt x="86547" y="118200"/>
                </a:cubicBezTo>
                <a:cubicBezTo>
                  <a:pt x="86673" y="118200"/>
                  <a:pt x="86767" y="118152"/>
                  <a:pt x="86892" y="118152"/>
                </a:cubicBezTo>
                <a:cubicBezTo>
                  <a:pt x="87017" y="118105"/>
                  <a:pt x="87080" y="118057"/>
                  <a:pt x="87174" y="118010"/>
                </a:cubicBezTo>
                <a:cubicBezTo>
                  <a:pt x="87111" y="117347"/>
                  <a:pt x="87111" y="117347"/>
                  <a:pt x="87111" y="117347"/>
                </a:cubicBezTo>
                <a:cubicBezTo>
                  <a:pt x="87080" y="117394"/>
                  <a:pt x="86986" y="117441"/>
                  <a:pt x="86923" y="117441"/>
                </a:cubicBezTo>
                <a:cubicBezTo>
                  <a:pt x="86829" y="117489"/>
                  <a:pt x="86767" y="117489"/>
                  <a:pt x="86704" y="117489"/>
                </a:cubicBezTo>
                <a:cubicBezTo>
                  <a:pt x="86422" y="117489"/>
                  <a:pt x="86234" y="117394"/>
                  <a:pt x="86077" y="117157"/>
                </a:cubicBezTo>
                <a:cubicBezTo>
                  <a:pt x="85921" y="116967"/>
                  <a:pt x="85858" y="116636"/>
                  <a:pt x="85858" y="116114"/>
                </a:cubicBezTo>
                <a:cubicBezTo>
                  <a:pt x="85858" y="110238"/>
                  <a:pt x="85858" y="110238"/>
                  <a:pt x="85858" y="110238"/>
                </a:cubicBezTo>
                <a:lnTo>
                  <a:pt x="87205" y="110238"/>
                </a:lnTo>
                <a:cubicBezTo>
                  <a:pt x="87205" y="109527"/>
                  <a:pt x="87205" y="109527"/>
                  <a:pt x="87205" y="109527"/>
                </a:cubicBezTo>
                <a:lnTo>
                  <a:pt x="85858" y="109527"/>
                </a:lnTo>
                <a:cubicBezTo>
                  <a:pt x="85858" y="107252"/>
                  <a:pt x="85858" y="107252"/>
                  <a:pt x="85858" y="107252"/>
                </a:cubicBezTo>
                <a:close/>
                <a:moveTo>
                  <a:pt x="105717" y="109384"/>
                </a:moveTo>
                <a:cubicBezTo>
                  <a:pt x="105153" y="109384"/>
                  <a:pt x="104621" y="109527"/>
                  <a:pt x="104151" y="109906"/>
                </a:cubicBezTo>
                <a:cubicBezTo>
                  <a:pt x="104214" y="110617"/>
                  <a:pt x="104214" y="110617"/>
                  <a:pt x="104214" y="110617"/>
                </a:cubicBezTo>
                <a:cubicBezTo>
                  <a:pt x="104433" y="110427"/>
                  <a:pt x="104652" y="110332"/>
                  <a:pt x="104903" y="110238"/>
                </a:cubicBezTo>
                <a:cubicBezTo>
                  <a:pt x="105122" y="110143"/>
                  <a:pt x="105373" y="110095"/>
                  <a:pt x="105623" y="110095"/>
                </a:cubicBezTo>
                <a:cubicBezTo>
                  <a:pt x="105842" y="110095"/>
                  <a:pt x="106030" y="110143"/>
                  <a:pt x="106187" y="110238"/>
                </a:cubicBezTo>
                <a:cubicBezTo>
                  <a:pt x="106375" y="110285"/>
                  <a:pt x="106500" y="110380"/>
                  <a:pt x="106594" y="110569"/>
                </a:cubicBezTo>
                <a:cubicBezTo>
                  <a:pt x="106720" y="110712"/>
                  <a:pt x="106782" y="110901"/>
                  <a:pt x="106845" y="111185"/>
                </a:cubicBezTo>
                <a:cubicBezTo>
                  <a:pt x="106907" y="111470"/>
                  <a:pt x="106907" y="111802"/>
                  <a:pt x="106907" y="112181"/>
                </a:cubicBezTo>
                <a:cubicBezTo>
                  <a:pt x="106907" y="113366"/>
                  <a:pt x="106907" y="113366"/>
                  <a:pt x="106907" y="113366"/>
                </a:cubicBezTo>
                <a:cubicBezTo>
                  <a:pt x="106751" y="113223"/>
                  <a:pt x="106563" y="113176"/>
                  <a:pt x="106344" y="113081"/>
                </a:cubicBezTo>
                <a:cubicBezTo>
                  <a:pt x="106124" y="113034"/>
                  <a:pt x="105905" y="112986"/>
                  <a:pt x="105686" y="112986"/>
                </a:cubicBezTo>
                <a:cubicBezTo>
                  <a:pt x="105059" y="112986"/>
                  <a:pt x="104590" y="113176"/>
                  <a:pt x="104308" y="113650"/>
                </a:cubicBezTo>
                <a:cubicBezTo>
                  <a:pt x="103994" y="114076"/>
                  <a:pt x="103838" y="114693"/>
                  <a:pt x="103838" y="115498"/>
                </a:cubicBezTo>
                <a:cubicBezTo>
                  <a:pt x="103838" y="116446"/>
                  <a:pt x="103994" y="117157"/>
                  <a:pt x="104276" y="117536"/>
                </a:cubicBezTo>
                <a:cubicBezTo>
                  <a:pt x="104558" y="117963"/>
                  <a:pt x="104934" y="118200"/>
                  <a:pt x="105404" y="118200"/>
                </a:cubicBezTo>
                <a:cubicBezTo>
                  <a:pt x="105749" y="118200"/>
                  <a:pt x="106062" y="118057"/>
                  <a:pt x="106344" y="117821"/>
                </a:cubicBezTo>
                <a:cubicBezTo>
                  <a:pt x="106626" y="117584"/>
                  <a:pt x="106814" y="117299"/>
                  <a:pt x="106970" y="116873"/>
                </a:cubicBezTo>
                <a:cubicBezTo>
                  <a:pt x="107001" y="116920"/>
                  <a:pt x="107001" y="116920"/>
                  <a:pt x="107001" y="116920"/>
                </a:cubicBezTo>
                <a:lnTo>
                  <a:pt x="107033" y="118057"/>
                </a:lnTo>
                <a:lnTo>
                  <a:pt x="107440" y="118057"/>
                </a:lnTo>
                <a:cubicBezTo>
                  <a:pt x="107440" y="112323"/>
                  <a:pt x="107440" y="112323"/>
                  <a:pt x="107440" y="112323"/>
                </a:cubicBezTo>
                <a:cubicBezTo>
                  <a:pt x="107440" y="111802"/>
                  <a:pt x="107409" y="111328"/>
                  <a:pt x="107346" y="110948"/>
                </a:cubicBezTo>
                <a:cubicBezTo>
                  <a:pt x="107283" y="110569"/>
                  <a:pt x="107189" y="110285"/>
                  <a:pt x="107033" y="110048"/>
                </a:cubicBezTo>
                <a:cubicBezTo>
                  <a:pt x="106907" y="109811"/>
                  <a:pt x="106720" y="109621"/>
                  <a:pt x="106500" y="109527"/>
                </a:cubicBezTo>
                <a:cubicBezTo>
                  <a:pt x="106281" y="109432"/>
                  <a:pt x="105999" y="109384"/>
                  <a:pt x="105717" y="109384"/>
                </a:cubicBezTo>
                <a:close/>
                <a:moveTo>
                  <a:pt x="119625" y="116920"/>
                </a:moveTo>
                <a:cubicBezTo>
                  <a:pt x="119343" y="116920"/>
                  <a:pt x="119186" y="117157"/>
                  <a:pt x="119186" y="117584"/>
                </a:cubicBezTo>
                <a:cubicBezTo>
                  <a:pt x="119186" y="118010"/>
                  <a:pt x="119343" y="118200"/>
                  <a:pt x="119625" y="118200"/>
                </a:cubicBezTo>
                <a:cubicBezTo>
                  <a:pt x="119907" y="118200"/>
                  <a:pt x="120032" y="118010"/>
                  <a:pt x="120032" y="117584"/>
                </a:cubicBezTo>
                <a:cubicBezTo>
                  <a:pt x="120032" y="117157"/>
                  <a:pt x="119907" y="116920"/>
                  <a:pt x="119625" y="116920"/>
                </a:cubicBezTo>
                <a:close/>
                <a:moveTo>
                  <a:pt x="3759" y="107110"/>
                </a:moveTo>
                <a:cubicBezTo>
                  <a:pt x="3446" y="107110"/>
                  <a:pt x="3133" y="107157"/>
                  <a:pt x="2882" y="107299"/>
                </a:cubicBezTo>
                <a:cubicBezTo>
                  <a:pt x="2632" y="107441"/>
                  <a:pt x="2413" y="107631"/>
                  <a:pt x="2256" y="107868"/>
                </a:cubicBezTo>
                <a:cubicBezTo>
                  <a:pt x="2099" y="108105"/>
                  <a:pt x="1974" y="108437"/>
                  <a:pt x="1880" y="108768"/>
                </a:cubicBezTo>
                <a:cubicBezTo>
                  <a:pt x="1817" y="109100"/>
                  <a:pt x="1755" y="109479"/>
                  <a:pt x="1755" y="109906"/>
                </a:cubicBezTo>
                <a:cubicBezTo>
                  <a:pt x="1755" y="110475"/>
                  <a:pt x="1849" y="110948"/>
                  <a:pt x="2005" y="111280"/>
                </a:cubicBezTo>
                <a:cubicBezTo>
                  <a:pt x="2162" y="111659"/>
                  <a:pt x="2381" y="111944"/>
                  <a:pt x="2632" y="112181"/>
                </a:cubicBezTo>
                <a:cubicBezTo>
                  <a:pt x="2851" y="112418"/>
                  <a:pt x="3133" y="112607"/>
                  <a:pt x="3415" y="112749"/>
                </a:cubicBezTo>
                <a:cubicBezTo>
                  <a:pt x="3697" y="112892"/>
                  <a:pt x="3979" y="113081"/>
                  <a:pt x="4198" y="113271"/>
                </a:cubicBezTo>
                <a:cubicBezTo>
                  <a:pt x="4449" y="113460"/>
                  <a:pt x="4668" y="113745"/>
                  <a:pt x="4824" y="114029"/>
                </a:cubicBezTo>
                <a:cubicBezTo>
                  <a:pt x="4981" y="114313"/>
                  <a:pt x="5044" y="114693"/>
                  <a:pt x="5044" y="115166"/>
                </a:cubicBezTo>
                <a:cubicBezTo>
                  <a:pt x="5044" y="115877"/>
                  <a:pt x="4918" y="116446"/>
                  <a:pt x="4668" y="116825"/>
                </a:cubicBezTo>
                <a:cubicBezTo>
                  <a:pt x="4417" y="117204"/>
                  <a:pt x="4010" y="117394"/>
                  <a:pt x="3509" y="117394"/>
                </a:cubicBezTo>
                <a:cubicBezTo>
                  <a:pt x="3164" y="117394"/>
                  <a:pt x="2851" y="117347"/>
                  <a:pt x="2569" y="117204"/>
                </a:cubicBezTo>
                <a:cubicBezTo>
                  <a:pt x="2319" y="117062"/>
                  <a:pt x="2037" y="116873"/>
                  <a:pt x="1817" y="116636"/>
                </a:cubicBezTo>
                <a:cubicBezTo>
                  <a:pt x="1692" y="117441"/>
                  <a:pt x="1692" y="117441"/>
                  <a:pt x="1692" y="117441"/>
                </a:cubicBezTo>
                <a:cubicBezTo>
                  <a:pt x="1943" y="117726"/>
                  <a:pt x="2225" y="117915"/>
                  <a:pt x="2507" y="118057"/>
                </a:cubicBezTo>
                <a:cubicBezTo>
                  <a:pt x="2820" y="118200"/>
                  <a:pt x="3164" y="118247"/>
                  <a:pt x="3509" y="118247"/>
                </a:cubicBezTo>
                <a:cubicBezTo>
                  <a:pt x="4198" y="118247"/>
                  <a:pt x="4731" y="117963"/>
                  <a:pt x="5075" y="117441"/>
                </a:cubicBezTo>
                <a:cubicBezTo>
                  <a:pt x="5451" y="116920"/>
                  <a:pt x="5608" y="116114"/>
                  <a:pt x="5608" y="115119"/>
                </a:cubicBezTo>
                <a:cubicBezTo>
                  <a:pt x="5608" y="114503"/>
                  <a:pt x="5545" y="114029"/>
                  <a:pt x="5388" y="113650"/>
                </a:cubicBezTo>
                <a:cubicBezTo>
                  <a:pt x="5232" y="113271"/>
                  <a:pt x="5012" y="112986"/>
                  <a:pt x="4762" y="112749"/>
                </a:cubicBezTo>
                <a:cubicBezTo>
                  <a:pt x="4511" y="112512"/>
                  <a:pt x="4261" y="112323"/>
                  <a:pt x="3979" y="112133"/>
                </a:cubicBezTo>
                <a:cubicBezTo>
                  <a:pt x="3697" y="111991"/>
                  <a:pt x="3415" y="111802"/>
                  <a:pt x="3164" y="111612"/>
                </a:cubicBezTo>
                <a:cubicBezTo>
                  <a:pt x="2945" y="111422"/>
                  <a:pt x="2726" y="111233"/>
                  <a:pt x="2569" y="110948"/>
                </a:cubicBezTo>
                <a:cubicBezTo>
                  <a:pt x="2413" y="110664"/>
                  <a:pt x="2319" y="110332"/>
                  <a:pt x="2319" y="109858"/>
                </a:cubicBezTo>
                <a:cubicBezTo>
                  <a:pt x="2319" y="109574"/>
                  <a:pt x="2350" y="109337"/>
                  <a:pt x="2413" y="109100"/>
                </a:cubicBezTo>
                <a:cubicBezTo>
                  <a:pt x="2475" y="108863"/>
                  <a:pt x="2569" y="108674"/>
                  <a:pt x="2663" y="108484"/>
                </a:cubicBezTo>
                <a:cubicBezTo>
                  <a:pt x="2788" y="108294"/>
                  <a:pt x="2945" y="108152"/>
                  <a:pt x="3133" y="108057"/>
                </a:cubicBezTo>
                <a:cubicBezTo>
                  <a:pt x="3321" y="107963"/>
                  <a:pt x="3540" y="107915"/>
                  <a:pt x="3822" y="107915"/>
                </a:cubicBezTo>
                <a:cubicBezTo>
                  <a:pt x="4104" y="107915"/>
                  <a:pt x="4355" y="107963"/>
                  <a:pt x="4574" y="108057"/>
                </a:cubicBezTo>
                <a:cubicBezTo>
                  <a:pt x="4824" y="108152"/>
                  <a:pt x="5075" y="108294"/>
                  <a:pt x="5294" y="108437"/>
                </a:cubicBezTo>
                <a:cubicBezTo>
                  <a:pt x="5388" y="107631"/>
                  <a:pt x="5388" y="107631"/>
                  <a:pt x="5388" y="107631"/>
                </a:cubicBezTo>
                <a:cubicBezTo>
                  <a:pt x="5169" y="107489"/>
                  <a:pt x="4918" y="107347"/>
                  <a:pt x="4668" y="107252"/>
                </a:cubicBezTo>
                <a:cubicBezTo>
                  <a:pt x="4386" y="107157"/>
                  <a:pt x="4104" y="107110"/>
                  <a:pt x="3759" y="107110"/>
                </a:cubicBezTo>
                <a:close/>
                <a:moveTo>
                  <a:pt x="22303" y="109384"/>
                </a:moveTo>
                <a:cubicBezTo>
                  <a:pt x="21551" y="109384"/>
                  <a:pt x="21050" y="109764"/>
                  <a:pt x="20705" y="110427"/>
                </a:cubicBezTo>
                <a:cubicBezTo>
                  <a:pt x="20361" y="111091"/>
                  <a:pt x="20204" y="112181"/>
                  <a:pt x="20204" y="113697"/>
                </a:cubicBezTo>
                <a:cubicBezTo>
                  <a:pt x="20204" y="114503"/>
                  <a:pt x="20236" y="115214"/>
                  <a:pt x="20330" y="115783"/>
                </a:cubicBezTo>
                <a:cubicBezTo>
                  <a:pt x="20424" y="116399"/>
                  <a:pt x="20549" y="116825"/>
                  <a:pt x="20705" y="117204"/>
                </a:cubicBezTo>
                <a:cubicBezTo>
                  <a:pt x="20893" y="117584"/>
                  <a:pt x="21081" y="117821"/>
                  <a:pt x="21363" y="118010"/>
                </a:cubicBezTo>
                <a:cubicBezTo>
                  <a:pt x="21614" y="118152"/>
                  <a:pt x="21927" y="118247"/>
                  <a:pt x="22272" y="118247"/>
                </a:cubicBezTo>
                <a:cubicBezTo>
                  <a:pt x="22522" y="118247"/>
                  <a:pt x="22773" y="118200"/>
                  <a:pt x="23023" y="118105"/>
                </a:cubicBezTo>
                <a:cubicBezTo>
                  <a:pt x="23243" y="117963"/>
                  <a:pt x="23431" y="117821"/>
                  <a:pt x="23556" y="117678"/>
                </a:cubicBezTo>
                <a:cubicBezTo>
                  <a:pt x="23525" y="116920"/>
                  <a:pt x="23525" y="116920"/>
                  <a:pt x="23525" y="116920"/>
                </a:cubicBezTo>
                <a:cubicBezTo>
                  <a:pt x="23180" y="117299"/>
                  <a:pt x="22804" y="117489"/>
                  <a:pt x="22366" y="117489"/>
                </a:cubicBezTo>
                <a:cubicBezTo>
                  <a:pt x="22115" y="117489"/>
                  <a:pt x="21864" y="117441"/>
                  <a:pt x="21676" y="117299"/>
                </a:cubicBezTo>
                <a:cubicBezTo>
                  <a:pt x="21457" y="117157"/>
                  <a:pt x="21301" y="116967"/>
                  <a:pt x="21144" y="116636"/>
                </a:cubicBezTo>
                <a:cubicBezTo>
                  <a:pt x="21019" y="116351"/>
                  <a:pt x="20925" y="115972"/>
                  <a:pt x="20862" y="115498"/>
                </a:cubicBezTo>
                <a:cubicBezTo>
                  <a:pt x="20768" y="114977"/>
                  <a:pt x="20737" y="114408"/>
                  <a:pt x="20737" y="113650"/>
                </a:cubicBezTo>
                <a:cubicBezTo>
                  <a:pt x="20737" y="113034"/>
                  <a:pt x="20768" y="112512"/>
                  <a:pt x="20831" y="112039"/>
                </a:cubicBezTo>
                <a:cubicBezTo>
                  <a:pt x="20893" y="111612"/>
                  <a:pt x="20987" y="111233"/>
                  <a:pt x="21113" y="110996"/>
                </a:cubicBezTo>
                <a:cubicBezTo>
                  <a:pt x="21269" y="110712"/>
                  <a:pt x="21426" y="110522"/>
                  <a:pt x="21645" y="110380"/>
                </a:cubicBezTo>
                <a:cubicBezTo>
                  <a:pt x="21833" y="110238"/>
                  <a:pt x="22084" y="110190"/>
                  <a:pt x="22397" y="110190"/>
                </a:cubicBezTo>
                <a:cubicBezTo>
                  <a:pt x="22585" y="110190"/>
                  <a:pt x="22773" y="110238"/>
                  <a:pt x="22961" y="110285"/>
                </a:cubicBezTo>
                <a:cubicBezTo>
                  <a:pt x="23149" y="110380"/>
                  <a:pt x="23337" y="110475"/>
                  <a:pt x="23493" y="110617"/>
                </a:cubicBezTo>
                <a:lnTo>
                  <a:pt x="23525" y="109858"/>
                </a:lnTo>
                <a:cubicBezTo>
                  <a:pt x="23368" y="109716"/>
                  <a:pt x="23180" y="109621"/>
                  <a:pt x="22961" y="109527"/>
                </a:cubicBezTo>
                <a:cubicBezTo>
                  <a:pt x="22741" y="109432"/>
                  <a:pt x="22522" y="109384"/>
                  <a:pt x="22303" y="109384"/>
                </a:cubicBezTo>
                <a:close/>
                <a:moveTo>
                  <a:pt x="89836" y="109384"/>
                </a:moveTo>
                <a:cubicBezTo>
                  <a:pt x="89272" y="109384"/>
                  <a:pt x="88834" y="109574"/>
                  <a:pt x="88552" y="109953"/>
                </a:cubicBezTo>
                <a:cubicBezTo>
                  <a:pt x="88270" y="110380"/>
                  <a:pt x="88113" y="110901"/>
                  <a:pt x="88113" y="111612"/>
                </a:cubicBezTo>
                <a:cubicBezTo>
                  <a:pt x="88113" y="112086"/>
                  <a:pt x="88207" y="112418"/>
                  <a:pt x="88333" y="112702"/>
                </a:cubicBezTo>
                <a:cubicBezTo>
                  <a:pt x="88458" y="112986"/>
                  <a:pt x="88615" y="113223"/>
                  <a:pt x="88834" y="113413"/>
                </a:cubicBezTo>
                <a:cubicBezTo>
                  <a:pt x="89022" y="113603"/>
                  <a:pt x="89241" y="113745"/>
                  <a:pt x="89492" y="113839"/>
                </a:cubicBezTo>
                <a:cubicBezTo>
                  <a:pt x="89711" y="113982"/>
                  <a:pt x="89930" y="114124"/>
                  <a:pt x="90149" y="114266"/>
                </a:cubicBezTo>
                <a:cubicBezTo>
                  <a:pt x="90337" y="114408"/>
                  <a:pt x="90494" y="114598"/>
                  <a:pt x="90651" y="114835"/>
                </a:cubicBezTo>
                <a:cubicBezTo>
                  <a:pt x="90776" y="115072"/>
                  <a:pt x="90839" y="115403"/>
                  <a:pt x="90839" y="115783"/>
                </a:cubicBezTo>
                <a:cubicBezTo>
                  <a:pt x="90839" y="116304"/>
                  <a:pt x="90745" y="116730"/>
                  <a:pt x="90557" y="117015"/>
                </a:cubicBezTo>
                <a:cubicBezTo>
                  <a:pt x="90369" y="117347"/>
                  <a:pt x="90055" y="117489"/>
                  <a:pt x="89617" y="117489"/>
                </a:cubicBezTo>
                <a:cubicBezTo>
                  <a:pt x="89366" y="117489"/>
                  <a:pt x="89116" y="117441"/>
                  <a:pt x="88834" y="117299"/>
                </a:cubicBezTo>
                <a:cubicBezTo>
                  <a:pt x="88583" y="117204"/>
                  <a:pt x="88364" y="117015"/>
                  <a:pt x="88176" y="116778"/>
                </a:cubicBezTo>
                <a:cubicBezTo>
                  <a:pt x="88113" y="117536"/>
                  <a:pt x="88113" y="117536"/>
                  <a:pt x="88113" y="117536"/>
                </a:cubicBezTo>
                <a:cubicBezTo>
                  <a:pt x="88301" y="117773"/>
                  <a:pt x="88521" y="117915"/>
                  <a:pt x="88771" y="118057"/>
                </a:cubicBezTo>
                <a:cubicBezTo>
                  <a:pt x="89053" y="118152"/>
                  <a:pt x="89335" y="118247"/>
                  <a:pt x="89617" y="118247"/>
                </a:cubicBezTo>
                <a:cubicBezTo>
                  <a:pt x="90212" y="118247"/>
                  <a:pt x="90651" y="118010"/>
                  <a:pt x="90933" y="117584"/>
                </a:cubicBezTo>
                <a:cubicBezTo>
                  <a:pt x="91183" y="117110"/>
                  <a:pt x="91340" y="116494"/>
                  <a:pt x="91340" y="115688"/>
                </a:cubicBezTo>
                <a:cubicBezTo>
                  <a:pt x="91340" y="115214"/>
                  <a:pt x="91277" y="114787"/>
                  <a:pt x="91120" y="114503"/>
                </a:cubicBezTo>
                <a:cubicBezTo>
                  <a:pt x="90995" y="114219"/>
                  <a:pt x="90839" y="113934"/>
                  <a:pt x="90651" y="113792"/>
                </a:cubicBezTo>
                <a:cubicBezTo>
                  <a:pt x="90431" y="113603"/>
                  <a:pt x="90212" y="113460"/>
                  <a:pt x="89993" y="113318"/>
                </a:cubicBezTo>
                <a:cubicBezTo>
                  <a:pt x="89742" y="113176"/>
                  <a:pt x="89554" y="113081"/>
                  <a:pt x="89335" y="112939"/>
                </a:cubicBezTo>
                <a:cubicBezTo>
                  <a:pt x="89147" y="112797"/>
                  <a:pt x="88959" y="112607"/>
                  <a:pt x="88834" y="112418"/>
                </a:cubicBezTo>
                <a:cubicBezTo>
                  <a:pt x="88709" y="112181"/>
                  <a:pt x="88646" y="111944"/>
                  <a:pt x="88646" y="111565"/>
                </a:cubicBezTo>
                <a:cubicBezTo>
                  <a:pt x="88646" y="111138"/>
                  <a:pt x="88740" y="110759"/>
                  <a:pt x="88959" y="110522"/>
                </a:cubicBezTo>
                <a:cubicBezTo>
                  <a:pt x="89178" y="110238"/>
                  <a:pt x="89460" y="110143"/>
                  <a:pt x="89805" y="110143"/>
                </a:cubicBezTo>
                <a:cubicBezTo>
                  <a:pt x="90243" y="110143"/>
                  <a:pt x="90651" y="110285"/>
                  <a:pt x="91089" y="110569"/>
                </a:cubicBezTo>
                <a:cubicBezTo>
                  <a:pt x="91120" y="109858"/>
                  <a:pt x="91120" y="109858"/>
                  <a:pt x="91120" y="109858"/>
                </a:cubicBezTo>
                <a:cubicBezTo>
                  <a:pt x="90745" y="109527"/>
                  <a:pt x="90306" y="109384"/>
                  <a:pt x="89836" y="109384"/>
                </a:cubicBezTo>
                <a:close/>
                <a:moveTo>
                  <a:pt x="94378" y="109384"/>
                </a:moveTo>
                <a:cubicBezTo>
                  <a:pt x="93658" y="109384"/>
                  <a:pt x="93125" y="109764"/>
                  <a:pt x="92781" y="110427"/>
                </a:cubicBezTo>
                <a:cubicBezTo>
                  <a:pt x="92436" y="111091"/>
                  <a:pt x="92279" y="112181"/>
                  <a:pt x="92279" y="113697"/>
                </a:cubicBezTo>
                <a:cubicBezTo>
                  <a:pt x="92279" y="114503"/>
                  <a:pt x="92311" y="115214"/>
                  <a:pt x="92405" y="115783"/>
                </a:cubicBezTo>
                <a:cubicBezTo>
                  <a:pt x="92499" y="116399"/>
                  <a:pt x="92624" y="116825"/>
                  <a:pt x="92781" y="117204"/>
                </a:cubicBezTo>
                <a:cubicBezTo>
                  <a:pt x="92969" y="117584"/>
                  <a:pt x="93188" y="117821"/>
                  <a:pt x="93438" y="118010"/>
                </a:cubicBezTo>
                <a:cubicBezTo>
                  <a:pt x="93689" y="118152"/>
                  <a:pt x="94002" y="118247"/>
                  <a:pt x="94347" y="118247"/>
                </a:cubicBezTo>
                <a:cubicBezTo>
                  <a:pt x="94629" y="118247"/>
                  <a:pt x="94848" y="118200"/>
                  <a:pt x="95099" y="118105"/>
                </a:cubicBezTo>
                <a:cubicBezTo>
                  <a:pt x="95318" y="117963"/>
                  <a:pt x="95506" y="117821"/>
                  <a:pt x="95631" y="117678"/>
                </a:cubicBezTo>
                <a:cubicBezTo>
                  <a:pt x="95600" y="116920"/>
                  <a:pt x="95600" y="116920"/>
                  <a:pt x="95600" y="116920"/>
                </a:cubicBezTo>
                <a:cubicBezTo>
                  <a:pt x="95255" y="117299"/>
                  <a:pt x="94879" y="117489"/>
                  <a:pt x="94441" y="117489"/>
                </a:cubicBezTo>
                <a:cubicBezTo>
                  <a:pt x="94190" y="117489"/>
                  <a:pt x="93940" y="117441"/>
                  <a:pt x="93752" y="117299"/>
                </a:cubicBezTo>
                <a:cubicBezTo>
                  <a:pt x="93532" y="117157"/>
                  <a:pt x="93376" y="116967"/>
                  <a:pt x="93219" y="116636"/>
                </a:cubicBezTo>
                <a:cubicBezTo>
                  <a:pt x="93094" y="116351"/>
                  <a:pt x="93000" y="115972"/>
                  <a:pt x="92937" y="115498"/>
                </a:cubicBezTo>
                <a:cubicBezTo>
                  <a:pt x="92843" y="114977"/>
                  <a:pt x="92812" y="114408"/>
                  <a:pt x="92812" y="113650"/>
                </a:cubicBezTo>
                <a:cubicBezTo>
                  <a:pt x="92812" y="113034"/>
                  <a:pt x="92843" y="112512"/>
                  <a:pt x="92906" y="112039"/>
                </a:cubicBezTo>
                <a:cubicBezTo>
                  <a:pt x="92969" y="111612"/>
                  <a:pt x="93063" y="111233"/>
                  <a:pt x="93219" y="110996"/>
                </a:cubicBezTo>
                <a:cubicBezTo>
                  <a:pt x="93344" y="110712"/>
                  <a:pt x="93501" y="110522"/>
                  <a:pt x="93720" y="110380"/>
                </a:cubicBezTo>
                <a:cubicBezTo>
                  <a:pt x="93908" y="110238"/>
                  <a:pt x="94159" y="110190"/>
                  <a:pt x="94472" y="110190"/>
                </a:cubicBezTo>
                <a:cubicBezTo>
                  <a:pt x="94660" y="110190"/>
                  <a:pt x="94848" y="110238"/>
                  <a:pt x="95036" y="110285"/>
                </a:cubicBezTo>
                <a:cubicBezTo>
                  <a:pt x="95224" y="110380"/>
                  <a:pt x="95412" y="110475"/>
                  <a:pt x="95568" y="110617"/>
                </a:cubicBezTo>
                <a:lnTo>
                  <a:pt x="95600" y="109858"/>
                </a:lnTo>
                <a:cubicBezTo>
                  <a:pt x="95443" y="109716"/>
                  <a:pt x="95255" y="109621"/>
                  <a:pt x="95036" y="109527"/>
                </a:cubicBezTo>
                <a:cubicBezTo>
                  <a:pt x="94817" y="109432"/>
                  <a:pt x="94597" y="109384"/>
                  <a:pt x="94378" y="109384"/>
                </a:cubicBezTo>
                <a:close/>
                <a:moveTo>
                  <a:pt x="117777" y="106494"/>
                </a:moveTo>
                <a:cubicBezTo>
                  <a:pt x="117244" y="106588"/>
                  <a:pt x="117244" y="106588"/>
                  <a:pt x="117244" y="106588"/>
                </a:cubicBezTo>
                <a:cubicBezTo>
                  <a:pt x="117244" y="109290"/>
                  <a:pt x="117244" y="109290"/>
                  <a:pt x="117244" y="109290"/>
                </a:cubicBezTo>
                <a:cubicBezTo>
                  <a:pt x="117276" y="110427"/>
                  <a:pt x="117276" y="110427"/>
                  <a:pt x="117276" y="110427"/>
                </a:cubicBezTo>
                <a:cubicBezTo>
                  <a:pt x="117244" y="110475"/>
                  <a:pt x="117244" y="110475"/>
                  <a:pt x="117244" y="110475"/>
                </a:cubicBezTo>
                <a:cubicBezTo>
                  <a:pt x="117088" y="110095"/>
                  <a:pt x="116868" y="109811"/>
                  <a:pt x="116586" y="109669"/>
                </a:cubicBezTo>
                <a:cubicBezTo>
                  <a:pt x="116336" y="109479"/>
                  <a:pt x="116054" y="109384"/>
                  <a:pt x="115741" y="109384"/>
                </a:cubicBezTo>
                <a:cubicBezTo>
                  <a:pt x="115052" y="109384"/>
                  <a:pt x="114550" y="109764"/>
                  <a:pt x="114237" y="110475"/>
                </a:cubicBezTo>
                <a:cubicBezTo>
                  <a:pt x="113924" y="111185"/>
                  <a:pt x="113799" y="112275"/>
                  <a:pt x="113799" y="113792"/>
                </a:cubicBezTo>
                <a:cubicBezTo>
                  <a:pt x="113799" y="114550"/>
                  <a:pt x="113830" y="115261"/>
                  <a:pt x="113893" y="115830"/>
                </a:cubicBezTo>
                <a:cubicBezTo>
                  <a:pt x="113955" y="116351"/>
                  <a:pt x="114081" y="116825"/>
                  <a:pt x="114237" y="117204"/>
                </a:cubicBezTo>
                <a:cubicBezTo>
                  <a:pt x="114394" y="117536"/>
                  <a:pt x="114582" y="117821"/>
                  <a:pt x="114832" y="117963"/>
                </a:cubicBezTo>
                <a:cubicBezTo>
                  <a:pt x="115083" y="118152"/>
                  <a:pt x="115396" y="118247"/>
                  <a:pt x="115741" y="118247"/>
                </a:cubicBezTo>
                <a:cubicBezTo>
                  <a:pt x="116430" y="118247"/>
                  <a:pt x="116962" y="117868"/>
                  <a:pt x="117276" y="117110"/>
                </a:cubicBezTo>
                <a:lnTo>
                  <a:pt x="117307" y="117110"/>
                </a:lnTo>
                <a:cubicBezTo>
                  <a:pt x="117401" y="118057"/>
                  <a:pt x="117401" y="118057"/>
                  <a:pt x="117401" y="118057"/>
                </a:cubicBezTo>
                <a:lnTo>
                  <a:pt x="117777" y="118057"/>
                </a:lnTo>
                <a:cubicBezTo>
                  <a:pt x="117777" y="106494"/>
                  <a:pt x="117777" y="106494"/>
                  <a:pt x="117777" y="106494"/>
                </a:cubicBezTo>
                <a:close/>
                <a:moveTo>
                  <a:pt x="8865" y="109384"/>
                </a:moveTo>
                <a:cubicBezTo>
                  <a:pt x="8521" y="109384"/>
                  <a:pt x="8239" y="109479"/>
                  <a:pt x="7957" y="109669"/>
                </a:cubicBezTo>
                <a:cubicBezTo>
                  <a:pt x="7706" y="109858"/>
                  <a:pt x="7487" y="110143"/>
                  <a:pt x="7330" y="110475"/>
                </a:cubicBezTo>
                <a:lnTo>
                  <a:pt x="7299" y="110475"/>
                </a:lnTo>
                <a:cubicBezTo>
                  <a:pt x="7174" y="109527"/>
                  <a:pt x="7174" y="109527"/>
                  <a:pt x="7174" y="109527"/>
                </a:cubicBezTo>
                <a:cubicBezTo>
                  <a:pt x="6798" y="109574"/>
                  <a:pt x="6798" y="109574"/>
                  <a:pt x="6798" y="109574"/>
                </a:cubicBezTo>
                <a:cubicBezTo>
                  <a:pt x="6798" y="120143"/>
                  <a:pt x="6798" y="120143"/>
                  <a:pt x="6798" y="120143"/>
                </a:cubicBezTo>
                <a:lnTo>
                  <a:pt x="7330" y="120143"/>
                </a:lnTo>
                <a:cubicBezTo>
                  <a:pt x="7330" y="118389"/>
                  <a:pt x="7330" y="118389"/>
                  <a:pt x="7330" y="118389"/>
                </a:cubicBezTo>
                <a:cubicBezTo>
                  <a:pt x="7330" y="117204"/>
                  <a:pt x="7330" y="117204"/>
                  <a:pt x="7330" y="117204"/>
                </a:cubicBezTo>
                <a:lnTo>
                  <a:pt x="7362" y="117204"/>
                </a:lnTo>
                <a:cubicBezTo>
                  <a:pt x="7518" y="117584"/>
                  <a:pt x="7738" y="117821"/>
                  <a:pt x="7988" y="118010"/>
                </a:cubicBezTo>
                <a:cubicBezTo>
                  <a:pt x="8239" y="118152"/>
                  <a:pt x="8521" y="118200"/>
                  <a:pt x="8803" y="118200"/>
                </a:cubicBezTo>
                <a:cubicBezTo>
                  <a:pt x="9116" y="118200"/>
                  <a:pt x="9398" y="118152"/>
                  <a:pt x="9648" y="118010"/>
                </a:cubicBezTo>
                <a:cubicBezTo>
                  <a:pt x="9868" y="117821"/>
                  <a:pt x="10087" y="117584"/>
                  <a:pt x="10275" y="117252"/>
                </a:cubicBezTo>
                <a:cubicBezTo>
                  <a:pt x="10431" y="116873"/>
                  <a:pt x="10557" y="116446"/>
                  <a:pt x="10651" y="115877"/>
                </a:cubicBezTo>
                <a:cubicBezTo>
                  <a:pt x="10745" y="115309"/>
                  <a:pt x="10776" y="114598"/>
                  <a:pt x="10776" y="113792"/>
                </a:cubicBezTo>
                <a:cubicBezTo>
                  <a:pt x="10776" y="112939"/>
                  <a:pt x="10745" y="112228"/>
                  <a:pt x="10651" y="111659"/>
                </a:cubicBezTo>
                <a:cubicBezTo>
                  <a:pt x="10557" y="111091"/>
                  <a:pt x="10431" y="110664"/>
                  <a:pt x="10275" y="110332"/>
                </a:cubicBezTo>
                <a:cubicBezTo>
                  <a:pt x="10118" y="110001"/>
                  <a:pt x="9930" y="109764"/>
                  <a:pt x="9680" y="109621"/>
                </a:cubicBezTo>
                <a:cubicBezTo>
                  <a:pt x="9429" y="109479"/>
                  <a:pt x="9178" y="109384"/>
                  <a:pt x="8865" y="109384"/>
                </a:cubicBezTo>
                <a:close/>
              </a:path>
            </a:pathLst>
          </a:custGeom>
          <a:solidFill>
            <a:srgbClr val="A0C8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oder Titelfolie) für dunkle Hintergrundbilder">
  <p:cSld name="Titel (oder Titelfolie) für dunkle Hintergrundbilder">
    <p:spTree>
      <p:nvGrpSpPr>
        <p:cNvPr id="1" name="Shape 40"/>
        <p:cNvGrpSpPr/>
        <p:nvPr/>
      </p:nvGrpSpPr>
      <p:grpSpPr>
        <a:xfrm>
          <a:off x="0" y="0"/>
          <a:ext cx="0" cy="0"/>
          <a:chOff x="0" y="0"/>
          <a:chExt cx="0" cy="0"/>
        </a:xfrm>
      </p:grpSpPr>
      <p:sp>
        <p:nvSpPr>
          <p:cNvPr id="41" name="Google Shape;41;p32"/>
          <p:cNvSpPr>
            <a:spLocks noGrp="1"/>
          </p:cNvSpPr>
          <p:nvPr>
            <p:ph type="pic" idx="2"/>
          </p:nvPr>
        </p:nvSpPr>
        <p:spPr>
          <a:xfrm>
            <a:off x="0" y="0"/>
            <a:ext cx="9143999" cy="5143499"/>
          </a:xfrm>
          <a:prstGeom prst="rect">
            <a:avLst/>
          </a:prstGeom>
          <a:solidFill>
            <a:srgbClr val="A5A5A5"/>
          </a:solidFill>
          <a:ln>
            <a:noFill/>
          </a:ln>
        </p:spPr>
      </p:sp>
      <p:sp>
        <p:nvSpPr>
          <p:cNvPr id="42" name="Google Shape;42;p32"/>
          <p:cNvSpPr txBox="1">
            <a:spLocks noGrp="1"/>
          </p:cNvSpPr>
          <p:nvPr>
            <p:ph type="ctrTitle"/>
          </p:nvPr>
        </p:nvSpPr>
        <p:spPr>
          <a:xfrm>
            <a:off x="576264" y="890588"/>
            <a:ext cx="6804024" cy="139313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lt1"/>
              </a:buClr>
              <a:buSzPts val="1000"/>
              <a:buNone/>
              <a:defRPr sz="1000">
                <a:solidFill>
                  <a:schemeClr val="lt1"/>
                </a:solidFill>
              </a:defRPr>
            </a:lvl1pPr>
            <a:lvl2pPr lvl="1" algn="ctr">
              <a:lnSpc>
                <a:spcPct val="114000"/>
              </a:lnSpc>
              <a:spcBef>
                <a:spcPts val="0"/>
              </a:spcBef>
              <a:spcAft>
                <a:spcPts val="0"/>
              </a:spcAft>
              <a:buClr>
                <a:schemeClr val="dk1"/>
              </a:buClr>
              <a:buSzPts val="1425"/>
              <a:buNone/>
              <a:defRPr sz="1500"/>
            </a:lvl2pPr>
            <a:lvl3pPr lvl="2" algn="ctr">
              <a:lnSpc>
                <a:spcPct val="114000"/>
              </a:lnSpc>
              <a:spcBef>
                <a:spcPts val="600"/>
              </a:spcBef>
              <a:spcAft>
                <a:spcPts val="0"/>
              </a:spcAft>
              <a:buClr>
                <a:schemeClr val="dk1"/>
              </a:buClr>
              <a:buSzPts val="1283"/>
              <a:buNone/>
              <a:defRPr sz="1350"/>
            </a:lvl3pPr>
            <a:lvl4pPr lvl="3" algn="ctr">
              <a:lnSpc>
                <a:spcPct val="114000"/>
              </a:lnSpc>
              <a:spcBef>
                <a:spcPts val="600"/>
              </a:spcBef>
              <a:spcAft>
                <a:spcPts val="0"/>
              </a:spcAft>
              <a:buClr>
                <a:schemeClr val="dk1"/>
              </a:buClr>
              <a:buSzPts val="1140"/>
              <a:buNone/>
              <a:defRPr sz="1200"/>
            </a:lvl4pPr>
            <a:lvl5pPr lvl="4" algn="ctr">
              <a:lnSpc>
                <a:spcPct val="114000"/>
              </a:lnSpc>
              <a:spcBef>
                <a:spcPts val="600"/>
              </a:spcBef>
              <a:spcAft>
                <a:spcPts val="0"/>
              </a:spcAft>
              <a:buClr>
                <a:schemeClr val="dk1"/>
              </a:buClr>
              <a:buSzPts val="114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4" name="Google Shape;44;p32"/>
          <p:cNvSpPr txBox="1">
            <a:spLocks noGrp="1"/>
          </p:cNvSpPr>
          <p:nvPr>
            <p:ph type="body" idx="3"/>
          </p:nvPr>
        </p:nvSpPr>
        <p:spPr>
          <a:xfrm>
            <a:off x="576263" y="362426"/>
            <a:ext cx="680402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32"/>
          <p:cNvSpPr/>
          <p:nvPr/>
        </p:nvSpPr>
        <p:spPr>
          <a:xfrm>
            <a:off x="7705693" y="362894"/>
            <a:ext cx="1080009" cy="1080009"/>
          </a:xfrm>
          <a:custGeom>
            <a:avLst/>
            <a:gdLst/>
            <a:ahLst/>
            <a:cxnLst/>
            <a:rect l="l" t="t" r="r" b="b"/>
            <a:pathLst>
              <a:path w="120001" h="120001" extrusionOk="0">
                <a:moveTo>
                  <a:pt x="98149" y="4869"/>
                </a:moveTo>
                <a:cubicBezTo>
                  <a:pt x="107514" y="4869"/>
                  <a:pt x="115133" y="12488"/>
                  <a:pt x="115133" y="21906"/>
                </a:cubicBezTo>
                <a:cubicBezTo>
                  <a:pt x="115133" y="31271"/>
                  <a:pt x="107514" y="38890"/>
                  <a:pt x="98149" y="38890"/>
                </a:cubicBezTo>
                <a:cubicBezTo>
                  <a:pt x="88731" y="38890"/>
                  <a:pt x="81112" y="31271"/>
                  <a:pt x="81112" y="21906"/>
                </a:cubicBezTo>
                <a:cubicBezTo>
                  <a:pt x="81112" y="12488"/>
                  <a:pt x="88731" y="4869"/>
                  <a:pt x="98149" y="4869"/>
                </a:cubicBezTo>
                <a:close/>
                <a:moveTo>
                  <a:pt x="98149" y="1"/>
                </a:moveTo>
                <a:cubicBezTo>
                  <a:pt x="86033" y="1"/>
                  <a:pt x="76244" y="9789"/>
                  <a:pt x="76244" y="21906"/>
                </a:cubicBezTo>
                <a:cubicBezTo>
                  <a:pt x="76244" y="33969"/>
                  <a:pt x="86033" y="43758"/>
                  <a:pt x="98149" y="43758"/>
                </a:cubicBezTo>
                <a:cubicBezTo>
                  <a:pt x="110213" y="43758"/>
                  <a:pt x="120001" y="33969"/>
                  <a:pt x="120001" y="21906"/>
                </a:cubicBezTo>
                <a:cubicBezTo>
                  <a:pt x="120001" y="9789"/>
                  <a:pt x="110213" y="1"/>
                  <a:pt x="98149" y="1"/>
                </a:cubicBezTo>
                <a:close/>
                <a:moveTo>
                  <a:pt x="60001" y="38467"/>
                </a:moveTo>
                <a:cubicBezTo>
                  <a:pt x="48096" y="38467"/>
                  <a:pt x="38467" y="48096"/>
                  <a:pt x="38467" y="60001"/>
                </a:cubicBezTo>
                <a:cubicBezTo>
                  <a:pt x="38467" y="71906"/>
                  <a:pt x="48096" y="81535"/>
                  <a:pt x="60001" y="81535"/>
                </a:cubicBezTo>
                <a:cubicBezTo>
                  <a:pt x="71906" y="81535"/>
                  <a:pt x="81535" y="71906"/>
                  <a:pt x="81535" y="60001"/>
                </a:cubicBezTo>
                <a:lnTo>
                  <a:pt x="76773" y="60001"/>
                </a:lnTo>
                <a:cubicBezTo>
                  <a:pt x="76773" y="69260"/>
                  <a:pt x="69260" y="76773"/>
                  <a:pt x="60001" y="76773"/>
                </a:cubicBezTo>
                <a:cubicBezTo>
                  <a:pt x="50742" y="76773"/>
                  <a:pt x="43281" y="69260"/>
                  <a:pt x="43281" y="60001"/>
                </a:cubicBezTo>
                <a:cubicBezTo>
                  <a:pt x="43281" y="50742"/>
                  <a:pt x="50742" y="43281"/>
                  <a:pt x="60001" y="43281"/>
                </a:cubicBezTo>
                <a:cubicBezTo>
                  <a:pt x="60001" y="43281"/>
                  <a:pt x="60001" y="43281"/>
                  <a:pt x="60001" y="38467"/>
                </a:cubicBezTo>
                <a:close/>
                <a:moveTo>
                  <a:pt x="60001" y="28943"/>
                </a:moveTo>
                <a:cubicBezTo>
                  <a:pt x="42858" y="28943"/>
                  <a:pt x="28943" y="42858"/>
                  <a:pt x="28943" y="60001"/>
                </a:cubicBezTo>
                <a:cubicBezTo>
                  <a:pt x="28943" y="77197"/>
                  <a:pt x="42858" y="91112"/>
                  <a:pt x="60001" y="91112"/>
                </a:cubicBezTo>
                <a:cubicBezTo>
                  <a:pt x="77197" y="91112"/>
                  <a:pt x="91112" y="77197"/>
                  <a:pt x="91112" y="60001"/>
                </a:cubicBezTo>
                <a:lnTo>
                  <a:pt x="86350" y="60001"/>
                </a:lnTo>
                <a:cubicBezTo>
                  <a:pt x="86350" y="74551"/>
                  <a:pt x="74551" y="86297"/>
                  <a:pt x="60001" y="86297"/>
                </a:cubicBezTo>
                <a:cubicBezTo>
                  <a:pt x="45451" y="86297"/>
                  <a:pt x="33705" y="74551"/>
                  <a:pt x="33705" y="60001"/>
                </a:cubicBezTo>
                <a:cubicBezTo>
                  <a:pt x="33705" y="45451"/>
                  <a:pt x="45504" y="33705"/>
                  <a:pt x="60001" y="33705"/>
                </a:cubicBezTo>
                <a:cubicBezTo>
                  <a:pt x="60001" y="28943"/>
                  <a:pt x="60001" y="28943"/>
                  <a:pt x="60001" y="28943"/>
                </a:cubicBezTo>
                <a:close/>
                <a:moveTo>
                  <a:pt x="60001" y="19313"/>
                </a:moveTo>
                <a:cubicBezTo>
                  <a:pt x="37514" y="19313"/>
                  <a:pt x="19260" y="37514"/>
                  <a:pt x="19260" y="60001"/>
                </a:cubicBezTo>
                <a:cubicBezTo>
                  <a:pt x="19260" y="82488"/>
                  <a:pt x="37514" y="100742"/>
                  <a:pt x="60001" y="100742"/>
                </a:cubicBezTo>
                <a:cubicBezTo>
                  <a:pt x="82488" y="100742"/>
                  <a:pt x="100689" y="82488"/>
                  <a:pt x="100689" y="60001"/>
                </a:cubicBezTo>
                <a:lnTo>
                  <a:pt x="95874" y="60001"/>
                </a:lnTo>
                <a:cubicBezTo>
                  <a:pt x="95874" y="79789"/>
                  <a:pt x="79789" y="95874"/>
                  <a:pt x="60001" y="95874"/>
                </a:cubicBezTo>
                <a:cubicBezTo>
                  <a:pt x="40213" y="95874"/>
                  <a:pt x="24128" y="79789"/>
                  <a:pt x="24128" y="60001"/>
                </a:cubicBezTo>
                <a:cubicBezTo>
                  <a:pt x="24128" y="40213"/>
                  <a:pt x="40213" y="24128"/>
                  <a:pt x="60001" y="24128"/>
                </a:cubicBezTo>
                <a:cubicBezTo>
                  <a:pt x="60001" y="24128"/>
                  <a:pt x="60001" y="24128"/>
                  <a:pt x="60001" y="19313"/>
                </a:cubicBezTo>
                <a:close/>
                <a:moveTo>
                  <a:pt x="60001" y="9631"/>
                </a:moveTo>
                <a:cubicBezTo>
                  <a:pt x="32170" y="9631"/>
                  <a:pt x="9631" y="32170"/>
                  <a:pt x="9631" y="60001"/>
                </a:cubicBezTo>
                <a:cubicBezTo>
                  <a:pt x="9631" y="87832"/>
                  <a:pt x="32170" y="110371"/>
                  <a:pt x="60001" y="110371"/>
                </a:cubicBezTo>
                <a:cubicBezTo>
                  <a:pt x="87832" y="110371"/>
                  <a:pt x="110371" y="87832"/>
                  <a:pt x="110371" y="60001"/>
                </a:cubicBezTo>
                <a:lnTo>
                  <a:pt x="105556" y="60001"/>
                </a:lnTo>
                <a:cubicBezTo>
                  <a:pt x="105556" y="85133"/>
                  <a:pt x="85133" y="105556"/>
                  <a:pt x="60001" y="105556"/>
                </a:cubicBezTo>
                <a:cubicBezTo>
                  <a:pt x="34869" y="105556"/>
                  <a:pt x="14498" y="85133"/>
                  <a:pt x="14498" y="60001"/>
                </a:cubicBezTo>
                <a:cubicBezTo>
                  <a:pt x="14498" y="34869"/>
                  <a:pt x="34869" y="14498"/>
                  <a:pt x="60001" y="14498"/>
                </a:cubicBezTo>
                <a:lnTo>
                  <a:pt x="60001" y="9631"/>
                </a:lnTo>
                <a:close/>
                <a:moveTo>
                  <a:pt x="60001" y="1"/>
                </a:moveTo>
                <a:cubicBezTo>
                  <a:pt x="26879" y="1"/>
                  <a:pt x="1" y="26879"/>
                  <a:pt x="1" y="60001"/>
                </a:cubicBezTo>
                <a:cubicBezTo>
                  <a:pt x="1" y="93123"/>
                  <a:pt x="26879" y="120001"/>
                  <a:pt x="60001" y="120001"/>
                </a:cubicBezTo>
                <a:cubicBezTo>
                  <a:pt x="93123" y="120001"/>
                  <a:pt x="120001" y="93123"/>
                  <a:pt x="120001" y="60001"/>
                </a:cubicBezTo>
                <a:lnTo>
                  <a:pt x="115239" y="60001"/>
                </a:lnTo>
                <a:cubicBezTo>
                  <a:pt x="115239" y="90477"/>
                  <a:pt x="90530" y="115239"/>
                  <a:pt x="60001" y="115239"/>
                </a:cubicBezTo>
                <a:cubicBezTo>
                  <a:pt x="29525" y="115239"/>
                  <a:pt x="4816" y="90477"/>
                  <a:pt x="4816" y="60001"/>
                </a:cubicBezTo>
                <a:cubicBezTo>
                  <a:pt x="4816" y="29525"/>
                  <a:pt x="29525" y="4816"/>
                  <a:pt x="60001" y="4816"/>
                </a:cubicBezTo>
                <a:cubicBezTo>
                  <a:pt x="60001" y="4816"/>
                  <a:pt x="60001" y="4816"/>
                  <a:pt x="600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2"/>
          <p:cNvSpPr/>
          <p:nvPr/>
        </p:nvSpPr>
        <p:spPr>
          <a:xfrm>
            <a:off x="7704937" y="4069195"/>
            <a:ext cx="1080576" cy="713649"/>
          </a:xfrm>
          <a:custGeom>
            <a:avLst/>
            <a:gdLst/>
            <a:ahLst/>
            <a:cxnLst/>
            <a:rect l="l" t="t" r="r" b="b"/>
            <a:pathLst>
              <a:path w="120064" h="120143" extrusionOk="0">
                <a:moveTo>
                  <a:pt x="32420" y="6399"/>
                </a:moveTo>
                <a:cubicBezTo>
                  <a:pt x="35647" y="6399"/>
                  <a:pt x="37182" y="9432"/>
                  <a:pt x="37182" y="18911"/>
                </a:cubicBezTo>
                <a:cubicBezTo>
                  <a:pt x="37182" y="28342"/>
                  <a:pt x="35647" y="31517"/>
                  <a:pt x="32452" y="31517"/>
                </a:cubicBezTo>
                <a:cubicBezTo>
                  <a:pt x="29257" y="31517"/>
                  <a:pt x="27659" y="28389"/>
                  <a:pt x="27659" y="18911"/>
                </a:cubicBezTo>
                <a:cubicBezTo>
                  <a:pt x="27659" y="9479"/>
                  <a:pt x="29257" y="6399"/>
                  <a:pt x="32420" y="6399"/>
                </a:cubicBezTo>
                <a:close/>
                <a:moveTo>
                  <a:pt x="46328" y="1043"/>
                </a:moveTo>
                <a:cubicBezTo>
                  <a:pt x="46328" y="1043"/>
                  <a:pt x="46328" y="1043"/>
                  <a:pt x="46328" y="36825"/>
                </a:cubicBezTo>
                <a:lnTo>
                  <a:pt x="61551" y="36825"/>
                </a:lnTo>
                <a:cubicBezTo>
                  <a:pt x="61551" y="36825"/>
                  <a:pt x="61551" y="36825"/>
                  <a:pt x="61551" y="30427"/>
                </a:cubicBezTo>
                <a:lnTo>
                  <a:pt x="51402" y="30427"/>
                </a:lnTo>
                <a:lnTo>
                  <a:pt x="51402" y="21612"/>
                </a:lnTo>
                <a:lnTo>
                  <a:pt x="59734" y="21612"/>
                </a:lnTo>
                <a:cubicBezTo>
                  <a:pt x="59734" y="21612"/>
                  <a:pt x="59734" y="21612"/>
                  <a:pt x="59734" y="15261"/>
                </a:cubicBezTo>
                <a:lnTo>
                  <a:pt x="51402" y="15261"/>
                </a:lnTo>
                <a:cubicBezTo>
                  <a:pt x="51402" y="15261"/>
                  <a:pt x="51402" y="15261"/>
                  <a:pt x="51402" y="7441"/>
                </a:cubicBezTo>
                <a:lnTo>
                  <a:pt x="61238" y="7441"/>
                </a:lnTo>
                <a:cubicBezTo>
                  <a:pt x="61238" y="7441"/>
                  <a:pt x="61238" y="7441"/>
                  <a:pt x="61238" y="1043"/>
                </a:cubicBezTo>
                <a:close/>
                <a:moveTo>
                  <a:pt x="63337" y="1043"/>
                </a:moveTo>
                <a:cubicBezTo>
                  <a:pt x="63337" y="7489"/>
                  <a:pt x="63337" y="7489"/>
                  <a:pt x="63337" y="7489"/>
                </a:cubicBezTo>
                <a:lnTo>
                  <a:pt x="68474" y="7489"/>
                </a:lnTo>
                <a:cubicBezTo>
                  <a:pt x="68474" y="36825"/>
                  <a:pt x="68474" y="36825"/>
                  <a:pt x="68474" y="36825"/>
                </a:cubicBezTo>
                <a:lnTo>
                  <a:pt x="73611" y="36825"/>
                </a:lnTo>
                <a:cubicBezTo>
                  <a:pt x="73611" y="7489"/>
                  <a:pt x="73611" y="7489"/>
                  <a:pt x="73611" y="7489"/>
                </a:cubicBezTo>
                <a:lnTo>
                  <a:pt x="78748" y="7489"/>
                </a:lnTo>
                <a:cubicBezTo>
                  <a:pt x="78748" y="1043"/>
                  <a:pt x="78748" y="1043"/>
                  <a:pt x="78748" y="1043"/>
                </a:cubicBezTo>
                <a:close/>
                <a:moveTo>
                  <a:pt x="81598" y="1043"/>
                </a:moveTo>
                <a:cubicBezTo>
                  <a:pt x="81598" y="1043"/>
                  <a:pt x="81598" y="1043"/>
                  <a:pt x="81598" y="36825"/>
                </a:cubicBezTo>
                <a:lnTo>
                  <a:pt x="86673" y="36825"/>
                </a:lnTo>
                <a:cubicBezTo>
                  <a:pt x="86673" y="36825"/>
                  <a:pt x="86673" y="36825"/>
                  <a:pt x="86673" y="21565"/>
                </a:cubicBezTo>
                <a:lnTo>
                  <a:pt x="94253" y="21565"/>
                </a:lnTo>
                <a:lnTo>
                  <a:pt x="94253" y="36825"/>
                </a:lnTo>
                <a:lnTo>
                  <a:pt x="99327" y="36825"/>
                </a:lnTo>
                <a:cubicBezTo>
                  <a:pt x="99327" y="36825"/>
                  <a:pt x="99327" y="36825"/>
                  <a:pt x="99327" y="1043"/>
                </a:cubicBezTo>
                <a:lnTo>
                  <a:pt x="94253" y="1043"/>
                </a:lnTo>
                <a:cubicBezTo>
                  <a:pt x="94253" y="1043"/>
                  <a:pt x="94253" y="1043"/>
                  <a:pt x="94253" y="15166"/>
                </a:cubicBezTo>
                <a:lnTo>
                  <a:pt x="86673" y="15166"/>
                </a:lnTo>
                <a:cubicBezTo>
                  <a:pt x="86673" y="15166"/>
                  <a:pt x="86673" y="15166"/>
                  <a:pt x="86673" y="1043"/>
                </a:cubicBezTo>
                <a:close/>
                <a:moveTo>
                  <a:pt x="104339" y="1043"/>
                </a:moveTo>
                <a:cubicBezTo>
                  <a:pt x="104339" y="1043"/>
                  <a:pt x="104339" y="1043"/>
                  <a:pt x="104339" y="36825"/>
                </a:cubicBezTo>
                <a:lnTo>
                  <a:pt x="119562" y="36825"/>
                </a:lnTo>
                <a:lnTo>
                  <a:pt x="119562" y="30427"/>
                </a:lnTo>
                <a:lnTo>
                  <a:pt x="109413" y="30427"/>
                </a:lnTo>
                <a:cubicBezTo>
                  <a:pt x="109413" y="30427"/>
                  <a:pt x="109413" y="30427"/>
                  <a:pt x="109413" y="21612"/>
                </a:cubicBezTo>
                <a:lnTo>
                  <a:pt x="117745" y="21612"/>
                </a:lnTo>
                <a:cubicBezTo>
                  <a:pt x="117745" y="21612"/>
                  <a:pt x="117745" y="21612"/>
                  <a:pt x="117745" y="15261"/>
                </a:cubicBezTo>
                <a:lnTo>
                  <a:pt x="109413" y="15261"/>
                </a:lnTo>
                <a:cubicBezTo>
                  <a:pt x="109413" y="15261"/>
                  <a:pt x="109413" y="15261"/>
                  <a:pt x="109413" y="7441"/>
                </a:cubicBezTo>
                <a:lnTo>
                  <a:pt x="119249" y="7441"/>
                </a:lnTo>
                <a:cubicBezTo>
                  <a:pt x="119249" y="7441"/>
                  <a:pt x="119249" y="7441"/>
                  <a:pt x="119249" y="1043"/>
                </a:cubicBezTo>
                <a:close/>
                <a:moveTo>
                  <a:pt x="11966" y="475"/>
                </a:moveTo>
                <a:cubicBezTo>
                  <a:pt x="4699" y="475"/>
                  <a:pt x="1" y="6257"/>
                  <a:pt x="1" y="19005"/>
                </a:cubicBezTo>
                <a:cubicBezTo>
                  <a:pt x="1" y="31517"/>
                  <a:pt x="4355" y="37536"/>
                  <a:pt x="11747" y="37536"/>
                </a:cubicBezTo>
                <a:cubicBezTo>
                  <a:pt x="14159" y="37536"/>
                  <a:pt x="17103" y="36730"/>
                  <a:pt x="18701" y="35546"/>
                </a:cubicBezTo>
                <a:cubicBezTo>
                  <a:pt x="18701" y="15877"/>
                  <a:pt x="18701" y="15877"/>
                  <a:pt x="18701" y="15877"/>
                </a:cubicBezTo>
                <a:lnTo>
                  <a:pt x="10525" y="15877"/>
                </a:lnTo>
                <a:cubicBezTo>
                  <a:pt x="10525" y="22086"/>
                  <a:pt x="10525" y="22086"/>
                  <a:pt x="10525" y="22086"/>
                </a:cubicBezTo>
                <a:lnTo>
                  <a:pt x="13783" y="22086"/>
                </a:lnTo>
                <a:cubicBezTo>
                  <a:pt x="13783" y="30901"/>
                  <a:pt x="13783" y="30901"/>
                  <a:pt x="13783" y="30901"/>
                </a:cubicBezTo>
                <a:cubicBezTo>
                  <a:pt x="13188" y="31043"/>
                  <a:pt x="12342" y="31138"/>
                  <a:pt x="11622" y="31138"/>
                </a:cubicBezTo>
                <a:cubicBezTo>
                  <a:pt x="7988" y="31138"/>
                  <a:pt x="5200" y="28247"/>
                  <a:pt x="5200" y="18911"/>
                </a:cubicBezTo>
                <a:cubicBezTo>
                  <a:pt x="5200" y="9764"/>
                  <a:pt x="8019" y="6873"/>
                  <a:pt x="12248" y="6873"/>
                </a:cubicBezTo>
                <a:cubicBezTo>
                  <a:pt x="14034" y="6873"/>
                  <a:pt x="16351" y="7441"/>
                  <a:pt x="17824" y="8342"/>
                </a:cubicBezTo>
                <a:cubicBezTo>
                  <a:pt x="18325" y="2086"/>
                  <a:pt x="18325" y="2086"/>
                  <a:pt x="18325" y="2086"/>
                </a:cubicBezTo>
                <a:cubicBezTo>
                  <a:pt x="16696" y="1091"/>
                  <a:pt x="14034" y="475"/>
                  <a:pt x="11966" y="475"/>
                </a:cubicBezTo>
                <a:close/>
                <a:moveTo>
                  <a:pt x="32420" y="1"/>
                </a:moveTo>
                <a:cubicBezTo>
                  <a:pt x="25717" y="1"/>
                  <a:pt x="22491" y="5688"/>
                  <a:pt x="22491" y="18911"/>
                </a:cubicBezTo>
                <a:cubicBezTo>
                  <a:pt x="22491" y="32133"/>
                  <a:pt x="25842" y="37868"/>
                  <a:pt x="32420" y="37868"/>
                </a:cubicBezTo>
                <a:cubicBezTo>
                  <a:pt x="39124" y="37868"/>
                  <a:pt x="42381" y="32418"/>
                  <a:pt x="42381" y="18911"/>
                </a:cubicBezTo>
                <a:cubicBezTo>
                  <a:pt x="42381" y="5688"/>
                  <a:pt x="39124" y="1"/>
                  <a:pt x="32420" y="1"/>
                </a:cubicBezTo>
                <a:close/>
                <a:moveTo>
                  <a:pt x="1692" y="49053"/>
                </a:moveTo>
                <a:lnTo>
                  <a:pt x="1692" y="83555"/>
                </a:lnTo>
                <a:lnTo>
                  <a:pt x="6704" y="83555"/>
                </a:lnTo>
                <a:cubicBezTo>
                  <a:pt x="6704" y="83555"/>
                  <a:pt x="6704" y="83555"/>
                  <a:pt x="6704" y="49053"/>
                </a:cubicBezTo>
                <a:close/>
                <a:moveTo>
                  <a:pt x="11684" y="49053"/>
                </a:moveTo>
                <a:cubicBezTo>
                  <a:pt x="11684" y="83555"/>
                  <a:pt x="11684" y="83555"/>
                  <a:pt x="11684" y="83555"/>
                </a:cubicBezTo>
                <a:lnTo>
                  <a:pt x="16195" y="83555"/>
                </a:lnTo>
                <a:cubicBezTo>
                  <a:pt x="16195" y="63413"/>
                  <a:pt x="16195" y="63413"/>
                  <a:pt x="16195" y="63413"/>
                </a:cubicBezTo>
                <a:cubicBezTo>
                  <a:pt x="23211" y="83555"/>
                  <a:pt x="23211" y="83555"/>
                  <a:pt x="23211" y="83555"/>
                </a:cubicBezTo>
                <a:lnTo>
                  <a:pt x="27753" y="83555"/>
                </a:lnTo>
                <a:cubicBezTo>
                  <a:pt x="27753" y="49053"/>
                  <a:pt x="27753" y="49053"/>
                  <a:pt x="27753" y="49053"/>
                </a:cubicBezTo>
                <a:lnTo>
                  <a:pt x="23211" y="49053"/>
                </a:lnTo>
                <a:lnTo>
                  <a:pt x="23211" y="69195"/>
                </a:lnTo>
                <a:cubicBezTo>
                  <a:pt x="16195" y="49053"/>
                  <a:pt x="16195" y="49053"/>
                  <a:pt x="16195" y="49053"/>
                </a:cubicBezTo>
                <a:close/>
                <a:moveTo>
                  <a:pt x="45639" y="49053"/>
                </a:moveTo>
                <a:lnTo>
                  <a:pt x="45639" y="55261"/>
                </a:lnTo>
                <a:lnTo>
                  <a:pt x="50337" y="55261"/>
                </a:lnTo>
                <a:cubicBezTo>
                  <a:pt x="50337" y="83555"/>
                  <a:pt x="50337" y="83555"/>
                  <a:pt x="50337" y="83555"/>
                </a:cubicBezTo>
                <a:lnTo>
                  <a:pt x="55287" y="83555"/>
                </a:lnTo>
                <a:cubicBezTo>
                  <a:pt x="55287" y="55261"/>
                  <a:pt x="55287" y="55261"/>
                  <a:pt x="55287" y="55261"/>
                </a:cubicBezTo>
                <a:lnTo>
                  <a:pt x="59985" y="55261"/>
                </a:lnTo>
                <a:cubicBezTo>
                  <a:pt x="59985" y="49053"/>
                  <a:pt x="59985" y="49053"/>
                  <a:pt x="59985" y="49053"/>
                </a:cubicBezTo>
                <a:close/>
                <a:moveTo>
                  <a:pt x="62522" y="49053"/>
                </a:moveTo>
                <a:lnTo>
                  <a:pt x="62522" y="83555"/>
                </a:lnTo>
                <a:lnTo>
                  <a:pt x="67534" y="83555"/>
                </a:lnTo>
                <a:cubicBezTo>
                  <a:pt x="67534" y="49053"/>
                  <a:pt x="67534" y="49053"/>
                  <a:pt x="67534" y="49053"/>
                </a:cubicBezTo>
                <a:close/>
                <a:moveTo>
                  <a:pt x="70071" y="49053"/>
                </a:moveTo>
                <a:lnTo>
                  <a:pt x="70071" y="55261"/>
                </a:lnTo>
                <a:lnTo>
                  <a:pt x="74770" y="55261"/>
                </a:lnTo>
                <a:cubicBezTo>
                  <a:pt x="74770" y="55261"/>
                  <a:pt x="74770" y="55261"/>
                  <a:pt x="74770" y="83555"/>
                </a:cubicBezTo>
                <a:lnTo>
                  <a:pt x="79719" y="83555"/>
                </a:lnTo>
                <a:cubicBezTo>
                  <a:pt x="79719" y="83555"/>
                  <a:pt x="79719" y="83555"/>
                  <a:pt x="79719" y="55261"/>
                </a:cubicBezTo>
                <a:lnTo>
                  <a:pt x="84417" y="55261"/>
                </a:lnTo>
                <a:cubicBezTo>
                  <a:pt x="84417" y="55261"/>
                  <a:pt x="84417" y="55261"/>
                  <a:pt x="84417" y="49053"/>
                </a:cubicBezTo>
                <a:close/>
                <a:moveTo>
                  <a:pt x="105717" y="49053"/>
                </a:moveTo>
                <a:cubicBezTo>
                  <a:pt x="105717" y="49053"/>
                  <a:pt x="105717" y="49053"/>
                  <a:pt x="105717" y="55261"/>
                </a:cubicBezTo>
                <a:lnTo>
                  <a:pt x="110416" y="55261"/>
                </a:lnTo>
                <a:cubicBezTo>
                  <a:pt x="110416" y="55261"/>
                  <a:pt x="110416" y="55261"/>
                  <a:pt x="110416" y="83555"/>
                </a:cubicBezTo>
                <a:lnTo>
                  <a:pt x="115365" y="83555"/>
                </a:lnTo>
                <a:cubicBezTo>
                  <a:pt x="115365" y="83555"/>
                  <a:pt x="115365" y="83555"/>
                  <a:pt x="115365" y="55261"/>
                </a:cubicBezTo>
                <a:lnTo>
                  <a:pt x="120063" y="55261"/>
                </a:lnTo>
                <a:cubicBezTo>
                  <a:pt x="120063" y="55261"/>
                  <a:pt x="120063" y="55261"/>
                  <a:pt x="120063" y="49053"/>
                </a:cubicBezTo>
                <a:close/>
                <a:moveTo>
                  <a:pt x="38748" y="48531"/>
                </a:moveTo>
                <a:cubicBezTo>
                  <a:pt x="33485" y="48531"/>
                  <a:pt x="31199" y="53129"/>
                  <a:pt x="31199" y="58958"/>
                </a:cubicBezTo>
                <a:cubicBezTo>
                  <a:pt x="31199" y="70048"/>
                  <a:pt x="40283" y="67915"/>
                  <a:pt x="40283" y="74076"/>
                </a:cubicBezTo>
                <a:cubicBezTo>
                  <a:pt x="40283" y="76446"/>
                  <a:pt x="39280" y="78057"/>
                  <a:pt x="37213" y="78057"/>
                </a:cubicBezTo>
                <a:cubicBezTo>
                  <a:pt x="35177" y="78057"/>
                  <a:pt x="33454" y="77015"/>
                  <a:pt x="31763" y="75593"/>
                </a:cubicBezTo>
                <a:cubicBezTo>
                  <a:pt x="31763" y="75593"/>
                  <a:pt x="31763" y="75593"/>
                  <a:pt x="31136" y="81707"/>
                </a:cubicBezTo>
                <a:cubicBezTo>
                  <a:pt x="32890" y="83271"/>
                  <a:pt x="35052" y="84171"/>
                  <a:pt x="37432" y="84171"/>
                </a:cubicBezTo>
                <a:cubicBezTo>
                  <a:pt x="42350" y="84171"/>
                  <a:pt x="45138" y="80048"/>
                  <a:pt x="45138" y="73271"/>
                </a:cubicBezTo>
                <a:cubicBezTo>
                  <a:pt x="45138" y="61802"/>
                  <a:pt x="36085" y="63603"/>
                  <a:pt x="36085" y="58247"/>
                </a:cubicBezTo>
                <a:cubicBezTo>
                  <a:pt x="36085" y="56493"/>
                  <a:pt x="36680" y="54693"/>
                  <a:pt x="39186" y="54693"/>
                </a:cubicBezTo>
                <a:cubicBezTo>
                  <a:pt x="40721" y="54693"/>
                  <a:pt x="42099" y="55356"/>
                  <a:pt x="43478" y="56257"/>
                </a:cubicBezTo>
                <a:cubicBezTo>
                  <a:pt x="43478" y="56257"/>
                  <a:pt x="43478" y="56257"/>
                  <a:pt x="44041" y="50238"/>
                </a:cubicBezTo>
                <a:cubicBezTo>
                  <a:pt x="42444" y="49100"/>
                  <a:pt x="40815" y="48531"/>
                  <a:pt x="38748" y="48531"/>
                </a:cubicBezTo>
                <a:close/>
                <a:moveTo>
                  <a:pt x="86767" y="49053"/>
                </a:moveTo>
                <a:cubicBezTo>
                  <a:pt x="86767" y="71849"/>
                  <a:pt x="86767" y="71849"/>
                  <a:pt x="86767" y="71849"/>
                </a:cubicBezTo>
                <a:cubicBezTo>
                  <a:pt x="86767" y="80143"/>
                  <a:pt x="89586" y="84171"/>
                  <a:pt x="95130" y="84171"/>
                </a:cubicBezTo>
                <a:cubicBezTo>
                  <a:pt x="100611" y="84171"/>
                  <a:pt x="103431" y="80143"/>
                  <a:pt x="103431" y="71849"/>
                </a:cubicBezTo>
                <a:cubicBezTo>
                  <a:pt x="103431" y="49053"/>
                  <a:pt x="103431" y="49053"/>
                  <a:pt x="103431" y="49053"/>
                </a:cubicBezTo>
                <a:lnTo>
                  <a:pt x="98513" y="49053"/>
                </a:lnTo>
                <a:lnTo>
                  <a:pt x="98513" y="71565"/>
                </a:lnTo>
                <a:cubicBezTo>
                  <a:pt x="98513" y="75546"/>
                  <a:pt x="97604" y="77773"/>
                  <a:pt x="95130" y="77773"/>
                </a:cubicBezTo>
                <a:cubicBezTo>
                  <a:pt x="92687" y="77773"/>
                  <a:pt x="91747" y="75546"/>
                  <a:pt x="91747" y="71565"/>
                </a:cubicBezTo>
                <a:cubicBezTo>
                  <a:pt x="91747" y="49053"/>
                  <a:pt x="91747" y="49053"/>
                  <a:pt x="91747" y="49053"/>
                </a:cubicBezTo>
                <a:close/>
                <a:moveTo>
                  <a:pt x="31637" y="110143"/>
                </a:moveTo>
                <a:cubicBezTo>
                  <a:pt x="31825" y="110143"/>
                  <a:pt x="32013" y="110190"/>
                  <a:pt x="32201" y="110285"/>
                </a:cubicBezTo>
                <a:cubicBezTo>
                  <a:pt x="32358" y="110380"/>
                  <a:pt x="32514" y="110569"/>
                  <a:pt x="32640" y="110806"/>
                </a:cubicBezTo>
                <a:cubicBezTo>
                  <a:pt x="32765" y="111043"/>
                  <a:pt x="32859" y="111328"/>
                  <a:pt x="32953" y="111707"/>
                </a:cubicBezTo>
                <a:cubicBezTo>
                  <a:pt x="33016" y="112133"/>
                  <a:pt x="33047" y="112560"/>
                  <a:pt x="33047" y="113129"/>
                </a:cubicBezTo>
                <a:lnTo>
                  <a:pt x="30134" y="113129"/>
                </a:lnTo>
                <a:cubicBezTo>
                  <a:pt x="30165" y="112133"/>
                  <a:pt x="30290" y="111375"/>
                  <a:pt x="30541" y="110854"/>
                </a:cubicBezTo>
                <a:cubicBezTo>
                  <a:pt x="30760" y="110380"/>
                  <a:pt x="31136" y="110143"/>
                  <a:pt x="31637" y="110143"/>
                </a:cubicBezTo>
                <a:close/>
                <a:moveTo>
                  <a:pt x="76774" y="110143"/>
                </a:moveTo>
                <a:cubicBezTo>
                  <a:pt x="76962" y="110143"/>
                  <a:pt x="77150" y="110190"/>
                  <a:pt x="77338" y="110285"/>
                </a:cubicBezTo>
                <a:cubicBezTo>
                  <a:pt x="77495" y="110380"/>
                  <a:pt x="77651" y="110569"/>
                  <a:pt x="77777" y="110806"/>
                </a:cubicBezTo>
                <a:cubicBezTo>
                  <a:pt x="77902" y="111043"/>
                  <a:pt x="77996" y="111328"/>
                  <a:pt x="78090" y="111707"/>
                </a:cubicBezTo>
                <a:cubicBezTo>
                  <a:pt x="78153" y="112133"/>
                  <a:pt x="78184" y="112560"/>
                  <a:pt x="78184" y="113129"/>
                </a:cubicBezTo>
                <a:lnTo>
                  <a:pt x="75271" y="113129"/>
                </a:lnTo>
                <a:cubicBezTo>
                  <a:pt x="75302" y="112133"/>
                  <a:pt x="75427" y="111375"/>
                  <a:pt x="75678" y="110854"/>
                </a:cubicBezTo>
                <a:cubicBezTo>
                  <a:pt x="75897" y="110380"/>
                  <a:pt x="76273" y="110143"/>
                  <a:pt x="76774" y="110143"/>
                </a:cubicBezTo>
                <a:close/>
                <a:moveTo>
                  <a:pt x="70917" y="108105"/>
                </a:moveTo>
                <a:cubicBezTo>
                  <a:pt x="71293" y="108105"/>
                  <a:pt x="71606" y="108200"/>
                  <a:pt x="71888" y="108342"/>
                </a:cubicBezTo>
                <a:cubicBezTo>
                  <a:pt x="72139" y="108484"/>
                  <a:pt x="72358" y="108674"/>
                  <a:pt x="72546" y="109053"/>
                </a:cubicBezTo>
                <a:cubicBezTo>
                  <a:pt x="72734" y="109384"/>
                  <a:pt x="72859" y="109811"/>
                  <a:pt x="72922" y="110427"/>
                </a:cubicBezTo>
                <a:cubicBezTo>
                  <a:pt x="73016" y="110996"/>
                  <a:pt x="73047" y="111707"/>
                  <a:pt x="73047" y="112607"/>
                </a:cubicBezTo>
                <a:cubicBezTo>
                  <a:pt x="73047" y="113555"/>
                  <a:pt x="73016" y="114313"/>
                  <a:pt x="72922" y="114882"/>
                </a:cubicBezTo>
                <a:cubicBezTo>
                  <a:pt x="72828" y="115498"/>
                  <a:pt x="72702" y="115972"/>
                  <a:pt x="72514" y="116304"/>
                </a:cubicBezTo>
                <a:cubicBezTo>
                  <a:pt x="72358" y="116636"/>
                  <a:pt x="72139" y="116873"/>
                  <a:pt x="71857" y="117015"/>
                </a:cubicBezTo>
                <a:cubicBezTo>
                  <a:pt x="71606" y="117157"/>
                  <a:pt x="71293" y="117204"/>
                  <a:pt x="70917" y="117204"/>
                </a:cubicBezTo>
                <a:lnTo>
                  <a:pt x="69476" y="117204"/>
                </a:lnTo>
                <a:cubicBezTo>
                  <a:pt x="69476" y="108105"/>
                  <a:pt x="69476" y="108105"/>
                  <a:pt x="69476" y="108105"/>
                </a:cubicBezTo>
                <a:close/>
                <a:moveTo>
                  <a:pt x="8740" y="110190"/>
                </a:moveTo>
                <a:cubicBezTo>
                  <a:pt x="8990" y="110190"/>
                  <a:pt x="9178" y="110238"/>
                  <a:pt x="9366" y="110332"/>
                </a:cubicBezTo>
                <a:cubicBezTo>
                  <a:pt x="9554" y="110427"/>
                  <a:pt x="9711" y="110617"/>
                  <a:pt x="9836" y="110901"/>
                </a:cubicBezTo>
                <a:cubicBezTo>
                  <a:pt x="9993" y="111138"/>
                  <a:pt x="10087" y="111517"/>
                  <a:pt x="10149" y="111991"/>
                </a:cubicBezTo>
                <a:cubicBezTo>
                  <a:pt x="10212" y="112465"/>
                  <a:pt x="10243" y="113034"/>
                  <a:pt x="10243" y="113792"/>
                </a:cubicBezTo>
                <a:cubicBezTo>
                  <a:pt x="10243" y="114503"/>
                  <a:pt x="10212" y="115119"/>
                  <a:pt x="10118" y="115593"/>
                </a:cubicBezTo>
                <a:cubicBezTo>
                  <a:pt x="10055" y="116114"/>
                  <a:pt x="9930" y="116494"/>
                  <a:pt x="9805" y="116730"/>
                </a:cubicBezTo>
                <a:cubicBezTo>
                  <a:pt x="9680" y="117015"/>
                  <a:pt x="9523" y="117204"/>
                  <a:pt x="9335" y="117347"/>
                </a:cubicBezTo>
                <a:cubicBezTo>
                  <a:pt x="9147" y="117441"/>
                  <a:pt x="8928" y="117489"/>
                  <a:pt x="8709" y="117489"/>
                </a:cubicBezTo>
                <a:cubicBezTo>
                  <a:pt x="8364" y="117489"/>
                  <a:pt x="8051" y="117347"/>
                  <a:pt x="7832" y="117110"/>
                </a:cubicBezTo>
                <a:cubicBezTo>
                  <a:pt x="7612" y="116873"/>
                  <a:pt x="7456" y="116588"/>
                  <a:pt x="7330" y="116304"/>
                </a:cubicBezTo>
                <a:cubicBezTo>
                  <a:pt x="7330" y="111328"/>
                  <a:pt x="7330" y="111328"/>
                  <a:pt x="7330" y="111328"/>
                </a:cubicBezTo>
                <a:cubicBezTo>
                  <a:pt x="7487" y="110948"/>
                  <a:pt x="7675" y="110664"/>
                  <a:pt x="7926" y="110475"/>
                </a:cubicBezTo>
                <a:cubicBezTo>
                  <a:pt x="8145" y="110285"/>
                  <a:pt x="8427" y="110190"/>
                  <a:pt x="8740" y="110190"/>
                </a:cubicBezTo>
                <a:close/>
                <a:moveTo>
                  <a:pt x="17354" y="113603"/>
                </a:moveTo>
                <a:cubicBezTo>
                  <a:pt x="17636" y="113603"/>
                  <a:pt x="17886" y="113650"/>
                  <a:pt x="18074" y="113745"/>
                </a:cubicBezTo>
                <a:cubicBezTo>
                  <a:pt x="18294" y="113839"/>
                  <a:pt x="18419" y="113934"/>
                  <a:pt x="18481" y="113982"/>
                </a:cubicBezTo>
                <a:lnTo>
                  <a:pt x="18481" y="115783"/>
                </a:lnTo>
                <a:cubicBezTo>
                  <a:pt x="18481" y="116020"/>
                  <a:pt x="18450" y="116209"/>
                  <a:pt x="18388" y="116399"/>
                </a:cubicBezTo>
                <a:cubicBezTo>
                  <a:pt x="18294" y="116588"/>
                  <a:pt x="18200" y="116778"/>
                  <a:pt x="18074" y="116967"/>
                </a:cubicBezTo>
                <a:cubicBezTo>
                  <a:pt x="17949" y="117110"/>
                  <a:pt x="17792" y="117252"/>
                  <a:pt x="17636" y="117347"/>
                </a:cubicBezTo>
                <a:cubicBezTo>
                  <a:pt x="17479" y="117441"/>
                  <a:pt x="17291" y="117489"/>
                  <a:pt x="17103" y="117489"/>
                </a:cubicBezTo>
                <a:cubicBezTo>
                  <a:pt x="16947" y="117489"/>
                  <a:pt x="16790" y="117441"/>
                  <a:pt x="16633" y="117394"/>
                </a:cubicBezTo>
                <a:cubicBezTo>
                  <a:pt x="16477" y="117299"/>
                  <a:pt x="16351" y="117204"/>
                  <a:pt x="16258" y="117062"/>
                </a:cubicBezTo>
                <a:cubicBezTo>
                  <a:pt x="16164" y="116873"/>
                  <a:pt x="16070" y="116683"/>
                  <a:pt x="16007" y="116446"/>
                </a:cubicBezTo>
                <a:cubicBezTo>
                  <a:pt x="15944" y="116209"/>
                  <a:pt x="15913" y="115877"/>
                  <a:pt x="15913" y="115498"/>
                </a:cubicBezTo>
                <a:cubicBezTo>
                  <a:pt x="15913" y="114930"/>
                  <a:pt x="16038" y="114456"/>
                  <a:pt x="16258" y="114124"/>
                </a:cubicBezTo>
                <a:cubicBezTo>
                  <a:pt x="16477" y="113792"/>
                  <a:pt x="16853" y="113603"/>
                  <a:pt x="17354" y="113603"/>
                </a:cubicBezTo>
                <a:close/>
                <a:moveTo>
                  <a:pt x="105780" y="113603"/>
                </a:moveTo>
                <a:cubicBezTo>
                  <a:pt x="106062" y="113603"/>
                  <a:pt x="106312" y="113650"/>
                  <a:pt x="106500" y="113745"/>
                </a:cubicBezTo>
                <a:cubicBezTo>
                  <a:pt x="106720" y="113839"/>
                  <a:pt x="106845" y="113934"/>
                  <a:pt x="106907" y="113982"/>
                </a:cubicBezTo>
                <a:lnTo>
                  <a:pt x="106907" y="115783"/>
                </a:lnTo>
                <a:cubicBezTo>
                  <a:pt x="106907" y="116020"/>
                  <a:pt x="106876" y="116209"/>
                  <a:pt x="106814" y="116399"/>
                </a:cubicBezTo>
                <a:cubicBezTo>
                  <a:pt x="106720" y="116588"/>
                  <a:pt x="106626" y="116778"/>
                  <a:pt x="106500" y="116967"/>
                </a:cubicBezTo>
                <a:cubicBezTo>
                  <a:pt x="106375" y="117110"/>
                  <a:pt x="106218" y="117252"/>
                  <a:pt x="106062" y="117347"/>
                </a:cubicBezTo>
                <a:cubicBezTo>
                  <a:pt x="105905" y="117441"/>
                  <a:pt x="105717" y="117489"/>
                  <a:pt x="105529" y="117489"/>
                </a:cubicBezTo>
                <a:cubicBezTo>
                  <a:pt x="105373" y="117489"/>
                  <a:pt x="105216" y="117441"/>
                  <a:pt x="105059" y="117394"/>
                </a:cubicBezTo>
                <a:cubicBezTo>
                  <a:pt x="104903" y="117299"/>
                  <a:pt x="104778" y="117204"/>
                  <a:pt x="104684" y="117062"/>
                </a:cubicBezTo>
                <a:cubicBezTo>
                  <a:pt x="104590" y="116873"/>
                  <a:pt x="104496" y="116683"/>
                  <a:pt x="104433" y="116446"/>
                </a:cubicBezTo>
                <a:cubicBezTo>
                  <a:pt x="104370" y="116209"/>
                  <a:pt x="104339" y="115877"/>
                  <a:pt x="104339" y="115498"/>
                </a:cubicBezTo>
                <a:cubicBezTo>
                  <a:pt x="104339" y="114930"/>
                  <a:pt x="104464" y="114456"/>
                  <a:pt x="104684" y="114124"/>
                </a:cubicBezTo>
                <a:cubicBezTo>
                  <a:pt x="104903" y="113792"/>
                  <a:pt x="105279" y="113603"/>
                  <a:pt x="105780" y="113603"/>
                </a:cubicBezTo>
                <a:close/>
                <a:moveTo>
                  <a:pt x="115866" y="110190"/>
                </a:moveTo>
                <a:cubicBezTo>
                  <a:pt x="116179" y="110190"/>
                  <a:pt x="116461" y="110285"/>
                  <a:pt x="116712" y="110475"/>
                </a:cubicBezTo>
                <a:cubicBezTo>
                  <a:pt x="116931" y="110712"/>
                  <a:pt x="117119" y="110948"/>
                  <a:pt x="117244" y="111328"/>
                </a:cubicBezTo>
                <a:lnTo>
                  <a:pt x="117244" y="116304"/>
                </a:lnTo>
                <a:cubicBezTo>
                  <a:pt x="117213" y="116446"/>
                  <a:pt x="117150" y="116588"/>
                  <a:pt x="117088" y="116730"/>
                </a:cubicBezTo>
                <a:cubicBezTo>
                  <a:pt x="117025" y="116873"/>
                  <a:pt x="116900" y="117015"/>
                  <a:pt x="116806" y="117110"/>
                </a:cubicBezTo>
                <a:cubicBezTo>
                  <a:pt x="116680" y="117252"/>
                  <a:pt x="116555" y="117347"/>
                  <a:pt x="116398" y="117394"/>
                </a:cubicBezTo>
                <a:cubicBezTo>
                  <a:pt x="116242" y="117489"/>
                  <a:pt x="116054" y="117536"/>
                  <a:pt x="115866" y="117536"/>
                </a:cubicBezTo>
                <a:cubicBezTo>
                  <a:pt x="115584" y="117536"/>
                  <a:pt x="115333" y="117441"/>
                  <a:pt x="115146" y="117299"/>
                </a:cubicBezTo>
                <a:cubicBezTo>
                  <a:pt x="114958" y="117204"/>
                  <a:pt x="114801" y="116967"/>
                  <a:pt x="114676" y="116683"/>
                </a:cubicBezTo>
                <a:cubicBezTo>
                  <a:pt x="114550" y="116399"/>
                  <a:pt x="114488" y="116020"/>
                  <a:pt x="114425" y="115546"/>
                </a:cubicBezTo>
                <a:cubicBezTo>
                  <a:pt x="114362" y="115072"/>
                  <a:pt x="114331" y="114503"/>
                  <a:pt x="114331" y="113839"/>
                </a:cubicBezTo>
                <a:cubicBezTo>
                  <a:pt x="114331" y="113176"/>
                  <a:pt x="114362" y="112607"/>
                  <a:pt x="114425" y="112133"/>
                </a:cubicBezTo>
                <a:cubicBezTo>
                  <a:pt x="114488" y="111659"/>
                  <a:pt x="114550" y="111280"/>
                  <a:pt x="114676" y="110996"/>
                </a:cubicBezTo>
                <a:cubicBezTo>
                  <a:pt x="114801" y="110712"/>
                  <a:pt x="114958" y="110522"/>
                  <a:pt x="115146" y="110380"/>
                </a:cubicBezTo>
                <a:cubicBezTo>
                  <a:pt x="115365" y="110238"/>
                  <a:pt x="115584" y="110190"/>
                  <a:pt x="115866" y="110190"/>
                </a:cubicBezTo>
                <a:close/>
                <a:moveTo>
                  <a:pt x="14159" y="109432"/>
                </a:moveTo>
                <a:cubicBezTo>
                  <a:pt x="13752" y="109432"/>
                  <a:pt x="13438" y="109621"/>
                  <a:pt x="13157" y="110001"/>
                </a:cubicBezTo>
                <a:cubicBezTo>
                  <a:pt x="12875" y="110427"/>
                  <a:pt x="12655" y="110948"/>
                  <a:pt x="12499" y="111612"/>
                </a:cubicBezTo>
                <a:lnTo>
                  <a:pt x="12467" y="111612"/>
                </a:lnTo>
                <a:cubicBezTo>
                  <a:pt x="12467" y="110427"/>
                  <a:pt x="12467" y="110427"/>
                  <a:pt x="12467" y="110427"/>
                </a:cubicBezTo>
                <a:cubicBezTo>
                  <a:pt x="12436" y="109527"/>
                  <a:pt x="12436" y="109527"/>
                  <a:pt x="12436" y="109527"/>
                </a:cubicBezTo>
                <a:cubicBezTo>
                  <a:pt x="12029" y="109574"/>
                  <a:pt x="12029" y="109574"/>
                  <a:pt x="12029" y="109574"/>
                </a:cubicBezTo>
                <a:cubicBezTo>
                  <a:pt x="12029" y="118057"/>
                  <a:pt x="12029" y="118057"/>
                  <a:pt x="12029" y="118057"/>
                </a:cubicBezTo>
                <a:lnTo>
                  <a:pt x="12561" y="118057"/>
                </a:lnTo>
                <a:cubicBezTo>
                  <a:pt x="12561" y="113603"/>
                  <a:pt x="12561" y="113603"/>
                  <a:pt x="12561" y="113603"/>
                </a:cubicBezTo>
                <a:cubicBezTo>
                  <a:pt x="12561" y="113081"/>
                  <a:pt x="12593" y="112655"/>
                  <a:pt x="12687" y="112228"/>
                </a:cubicBezTo>
                <a:cubicBezTo>
                  <a:pt x="12749" y="111802"/>
                  <a:pt x="12875" y="111470"/>
                  <a:pt x="13031" y="111185"/>
                </a:cubicBezTo>
                <a:cubicBezTo>
                  <a:pt x="13157" y="110901"/>
                  <a:pt x="13313" y="110664"/>
                  <a:pt x="13532" y="110522"/>
                </a:cubicBezTo>
                <a:cubicBezTo>
                  <a:pt x="13720" y="110380"/>
                  <a:pt x="13908" y="110285"/>
                  <a:pt x="14128" y="110285"/>
                </a:cubicBezTo>
                <a:lnTo>
                  <a:pt x="14347" y="110285"/>
                </a:lnTo>
                <a:cubicBezTo>
                  <a:pt x="14441" y="110332"/>
                  <a:pt x="14503" y="110332"/>
                  <a:pt x="14597" y="110380"/>
                </a:cubicBezTo>
                <a:cubicBezTo>
                  <a:pt x="14629" y="109527"/>
                  <a:pt x="14629" y="109527"/>
                  <a:pt x="14629" y="109527"/>
                </a:cubicBezTo>
                <a:cubicBezTo>
                  <a:pt x="14566" y="109479"/>
                  <a:pt x="14472" y="109479"/>
                  <a:pt x="14409" y="109432"/>
                </a:cubicBezTo>
                <a:close/>
                <a:moveTo>
                  <a:pt x="25247" y="106494"/>
                </a:moveTo>
                <a:cubicBezTo>
                  <a:pt x="24715" y="106588"/>
                  <a:pt x="24715" y="106588"/>
                  <a:pt x="24715" y="106588"/>
                </a:cubicBezTo>
                <a:cubicBezTo>
                  <a:pt x="24715" y="118057"/>
                  <a:pt x="24715" y="118057"/>
                  <a:pt x="24715" y="118057"/>
                </a:cubicBezTo>
                <a:lnTo>
                  <a:pt x="25247" y="118057"/>
                </a:lnTo>
                <a:cubicBezTo>
                  <a:pt x="25247" y="111280"/>
                  <a:pt x="25247" y="111280"/>
                  <a:pt x="25247" y="111280"/>
                </a:cubicBezTo>
                <a:cubicBezTo>
                  <a:pt x="25341" y="110996"/>
                  <a:pt x="25529" y="110712"/>
                  <a:pt x="25780" y="110522"/>
                </a:cubicBezTo>
                <a:cubicBezTo>
                  <a:pt x="25999" y="110285"/>
                  <a:pt x="26281" y="110190"/>
                  <a:pt x="26626" y="110190"/>
                </a:cubicBezTo>
                <a:cubicBezTo>
                  <a:pt x="27064" y="110190"/>
                  <a:pt x="27377" y="110332"/>
                  <a:pt x="27597" y="110664"/>
                </a:cubicBezTo>
                <a:cubicBezTo>
                  <a:pt x="27816" y="110996"/>
                  <a:pt x="27910" y="111470"/>
                  <a:pt x="27910" y="112086"/>
                </a:cubicBezTo>
                <a:cubicBezTo>
                  <a:pt x="27910" y="118057"/>
                  <a:pt x="27910" y="118057"/>
                  <a:pt x="27910" y="118057"/>
                </a:cubicBezTo>
                <a:lnTo>
                  <a:pt x="28442" y="118057"/>
                </a:lnTo>
                <a:cubicBezTo>
                  <a:pt x="28442" y="112086"/>
                  <a:pt x="28442" y="112086"/>
                  <a:pt x="28442" y="112086"/>
                </a:cubicBezTo>
                <a:cubicBezTo>
                  <a:pt x="28442" y="111185"/>
                  <a:pt x="28286" y="110522"/>
                  <a:pt x="28004" y="110048"/>
                </a:cubicBezTo>
                <a:cubicBezTo>
                  <a:pt x="27722" y="109621"/>
                  <a:pt x="27315" y="109384"/>
                  <a:pt x="26751" y="109384"/>
                </a:cubicBezTo>
                <a:cubicBezTo>
                  <a:pt x="26438" y="109384"/>
                  <a:pt x="26156" y="109479"/>
                  <a:pt x="25905" y="109669"/>
                </a:cubicBezTo>
                <a:cubicBezTo>
                  <a:pt x="25623" y="109858"/>
                  <a:pt x="25435" y="110095"/>
                  <a:pt x="25247" y="110427"/>
                </a:cubicBezTo>
                <a:lnTo>
                  <a:pt x="25216" y="110427"/>
                </a:lnTo>
                <a:cubicBezTo>
                  <a:pt x="25247" y="109242"/>
                  <a:pt x="25247" y="109242"/>
                  <a:pt x="25247" y="109242"/>
                </a:cubicBezTo>
                <a:cubicBezTo>
                  <a:pt x="25247" y="106494"/>
                  <a:pt x="25247" y="106494"/>
                  <a:pt x="25247" y="106494"/>
                </a:cubicBezTo>
                <a:close/>
                <a:moveTo>
                  <a:pt x="39781" y="107252"/>
                </a:moveTo>
                <a:cubicBezTo>
                  <a:pt x="39781" y="118057"/>
                  <a:pt x="39781" y="118057"/>
                  <a:pt x="39781" y="118057"/>
                </a:cubicBezTo>
                <a:lnTo>
                  <a:pt x="40345" y="118057"/>
                </a:lnTo>
                <a:cubicBezTo>
                  <a:pt x="40345" y="112797"/>
                  <a:pt x="40345" y="112797"/>
                  <a:pt x="40345" y="112797"/>
                </a:cubicBezTo>
                <a:lnTo>
                  <a:pt x="41379" y="112797"/>
                </a:lnTo>
                <a:cubicBezTo>
                  <a:pt x="43697" y="118057"/>
                  <a:pt x="43697" y="118057"/>
                  <a:pt x="43697" y="118057"/>
                </a:cubicBezTo>
                <a:lnTo>
                  <a:pt x="44449" y="118057"/>
                </a:lnTo>
                <a:cubicBezTo>
                  <a:pt x="41911" y="112370"/>
                  <a:pt x="41911" y="112370"/>
                  <a:pt x="41911" y="112370"/>
                </a:cubicBezTo>
                <a:cubicBezTo>
                  <a:pt x="44323" y="107252"/>
                  <a:pt x="44323" y="107252"/>
                  <a:pt x="44323" y="107252"/>
                </a:cubicBezTo>
                <a:lnTo>
                  <a:pt x="43603" y="107252"/>
                </a:lnTo>
                <a:cubicBezTo>
                  <a:pt x="41379" y="111991"/>
                  <a:pt x="41379" y="111991"/>
                  <a:pt x="41379" y="111991"/>
                </a:cubicBezTo>
                <a:lnTo>
                  <a:pt x="40345" y="111991"/>
                </a:lnTo>
                <a:cubicBezTo>
                  <a:pt x="40345" y="107252"/>
                  <a:pt x="40345" y="107252"/>
                  <a:pt x="40345" y="107252"/>
                </a:cubicBezTo>
                <a:close/>
                <a:moveTo>
                  <a:pt x="50995" y="106494"/>
                </a:moveTo>
                <a:cubicBezTo>
                  <a:pt x="50463" y="106588"/>
                  <a:pt x="50463" y="106588"/>
                  <a:pt x="50463" y="106588"/>
                </a:cubicBezTo>
                <a:cubicBezTo>
                  <a:pt x="50463" y="118057"/>
                  <a:pt x="50463" y="118057"/>
                  <a:pt x="50463" y="118057"/>
                </a:cubicBezTo>
                <a:lnTo>
                  <a:pt x="50995" y="118057"/>
                </a:lnTo>
                <a:cubicBezTo>
                  <a:pt x="50995" y="106494"/>
                  <a:pt x="50995" y="106494"/>
                  <a:pt x="50995" y="106494"/>
                </a:cubicBezTo>
                <a:close/>
                <a:moveTo>
                  <a:pt x="63117" y="109432"/>
                </a:moveTo>
                <a:cubicBezTo>
                  <a:pt x="62741" y="109432"/>
                  <a:pt x="62397" y="109621"/>
                  <a:pt x="62115" y="110001"/>
                </a:cubicBezTo>
                <a:cubicBezTo>
                  <a:pt x="61833" y="110427"/>
                  <a:pt x="61614" y="110948"/>
                  <a:pt x="61489" y="111612"/>
                </a:cubicBezTo>
                <a:lnTo>
                  <a:pt x="61457" y="111612"/>
                </a:lnTo>
                <a:cubicBezTo>
                  <a:pt x="61426" y="110427"/>
                  <a:pt x="61426" y="110427"/>
                  <a:pt x="61426" y="110427"/>
                </a:cubicBezTo>
                <a:cubicBezTo>
                  <a:pt x="61426" y="109527"/>
                  <a:pt x="61426" y="109527"/>
                  <a:pt x="61426" y="109527"/>
                </a:cubicBezTo>
                <a:cubicBezTo>
                  <a:pt x="60987" y="109574"/>
                  <a:pt x="60987" y="109574"/>
                  <a:pt x="60987" y="109574"/>
                </a:cubicBezTo>
                <a:cubicBezTo>
                  <a:pt x="60987" y="118057"/>
                  <a:pt x="60987" y="118057"/>
                  <a:pt x="60987" y="118057"/>
                </a:cubicBezTo>
                <a:lnTo>
                  <a:pt x="61520" y="118057"/>
                </a:lnTo>
                <a:cubicBezTo>
                  <a:pt x="61520" y="113603"/>
                  <a:pt x="61520" y="113603"/>
                  <a:pt x="61520" y="113603"/>
                </a:cubicBezTo>
                <a:cubicBezTo>
                  <a:pt x="61520" y="113081"/>
                  <a:pt x="61583" y="112655"/>
                  <a:pt x="61645" y="112228"/>
                </a:cubicBezTo>
                <a:cubicBezTo>
                  <a:pt x="61739" y="111802"/>
                  <a:pt x="61864" y="111470"/>
                  <a:pt x="61990" y="111185"/>
                </a:cubicBezTo>
                <a:cubicBezTo>
                  <a:pt x="62146" y="110901"/>
                  <a:pt x="62303" y="110664"/>
                  <a:pt x="62491" y="110522"/>
                </a:cubicBezTo>
                <a:cubicBezTo>
                  <a:pt x="62679" y="110380"/>
                  <a:pt x="62898" y="110285"/>
                  <a:pt x="63086" y="110285"/>
                </a:cubicBezTo>
                <a:lnTo>
                  <a:pt x="63337" y="110285"/>
                </a:lnTo>
                <a:cubicBezTo>
                  <a:pt x="63431" y="110332"/>
                  <a:pt x="63493" y="110332"/>
                  <a:pt x="63556" y="110380"/>
                </a:cubicBezTo>
                <a:cubicBezTo>
                  <a:pt x="63587" y="109527"/>
                  <a:pt x="63587" y="109527"/>
                  <a:pt x="63587" y="109527"/>
                </a:cubicBezTo>
                <a:cubicBezTo>
                  <a:pt x="63525" y="109479"/>
                  <a:pt x="63462" y="109479"/>
                  <a:pt x="63368" y="109432"/>
                </a:cubicBezTo>
                <a:close/>
                <a:moveTo>
                  <a:pt x="68881" y="107252"/>
                </a:moveTo>
                <a:cubicBezTo>
                  <a:pt x="68881" y="118057"/>
                  <a:pt x="68881" y="118057"/>
                  <a:pt x="68881" y="118057"/>
                </a:cubicBezTo>
                <a:lnTo>
                  <a:pt x="70948" y="118057"/>
                </a:lnTo>
                <a:cubicBezTo>
                  <a:pt x="71418" y="118057"/>
                  <a:pt x="71825" y="117963"/>
                  <a:pt x="72170" y="117773"/>
                </a:cubicBezTo>
                <a:cubicBezTo>
                  <a:pt x="72483" y="117584"/>
                  <a:pt x="72765" y="117252"/>
                  <a:pt x="72984" y="116825"/>
                </a:cubicBezTo>
                <a:cubicBezTo>
                  <a:pt x="73203" y="116399"/>
                  <a:pt x="73391" y="115877"/>
                  <a:pt x="73485" y="115166"/>
                </a:cubicBezTo>
                <a:cubicBezTo>
                  <a:pt x="73611" y="114456"/>
                  <a:pt x="73642" y="113650"/>
                  <a:pt x="73642" y="112607"/>
                </a:cubicBezTo>
                <a:cubicBezTo>
                  <a:pt x="73642" y="111659"/>
                  <a:pt x="73611" y="110806"/>
                  <a:pt x="73485" y="110143"/>
                </a:cubicBezTo>
                <a:cubicBezTo>
                  <a:pt x="73391" y="109432"/>
                  <a:pt x="73235" y="108911"/>
                  <a:pt x="73016" y="108484"/>
                </a:cubicBezTo>
                <a:cubicBezTo>
                  <a:pt x="72796" y="108057"/>
                  <a:pt x="72514" y="107726"/>
                  <a:pt x="72170" y="107536"/>
                </a:cubicBezTo>
                <a:cubicBezTo>
                  <a:pt x="71825" y="107347"/>
                  <a:pt x="71418" y="107252"/>
                  <a:pt x="70917" y="107252"/>
                </a:cubicBezTo>
                <a:close/>
                <a:moveTo>
                  <a:pt x="97323" y="106494"/>
                </a:moveTo>
                <a:cubicBezTo>
                  <a:pt x="96790" y="106588"/>
                  <a:pt x="96790" y="106588"/>
                  <a:pt x="96790" y="106588"/>
                </a:cubicBezTo>
                <a:cubicBezTo>
                  <a:pt x="96790" y="118057"/>
                  <a:pt x="96790" y="118057"/>
                  <a:pt x="96790" y="118057"/>
                </a:cubicBezTo>
                <a:lnTo>
                  <a:pt x="97323" y="118057"/>
                </a:lnTo>
                <a:cubicBezTo>
                  <a:pt x="97323" y="111280"/>
                  <a:pt x="97323" y="111280"/>
                  <a:pt x="97323" y="111280"/>
                </a:cubicBezTo>
                <a:cubicBezTo>
                  <a:pt x="97416" y="110996"/>
                  <a:pt x="97604" y="110712"/>
                  <a:pt x="97855" y="110522"/>
                </a:cubicBezTo>
                <a:cubicBezTo>
                  <a:pt x="98074" y="110285"/>
                  <a:pt x="98356" y="110190"/>
                  <a:pt x="98701" y="110190"/>
                </a:cubicBezTo>
                <a:cubicBezTo>
                  <a:pt x="99139" y="110190"/>
                  <a:pt x="99453" y="110332"/>
                  <a:pt x="99672" y="110664"/>
                </a:cubicBezTo>
                <a:cubicBezTo>
                  <a:pt x="99891" y="110996"/>
                  <a:pt x="99985" y="111470"/>
                  <a:pt x="99985" y="112086"/>
                </a:cubicBezTo>
                <a:cubicBezTo>
                  <a:pt x="99985" y="118057"/>
                  <a:pt x="99985" y="118057"/>
                  <a:pt x="99985" y="118057"/>
                </a:cubicBezTo>
                <a:lnTo>
                  <a:pt x="100518" y="118057"/>
                </a:lnTo>
                <a:cubicBezTo>
                  <a:pt x="100518" y="112086"/>
                  <a:pt x="100518" y="112086"/>
                  <a:pt x="100518" y="112086"/>
                </a:cubicBezTo>
                <a:cubicBezTo>
                  <a:pt x="100518" y="111185"/>
                  <a:pt x="100361" y="110522"/>
                  <a:pt x="100079" y="110048"/>
                </a:cubicBezTo>
                <a:cubicBezTo>
                  <a:pt x="99797" y="109621"/>
                  <a:pt x="99390" y="109384"/>
                  <a:pt x="98826" y="109384"/>
                </a:cubicBezTo>
                <a:cubicBezTo>
                  <a:pt x="98513" y="109384"/>
                  <a:pt x="98231" y="109479"/>
                  <a:pt x="97980" y="109669"/>
                </a:cubicBezTo>
                <a:cubicBezTo>
                  <a:pt x="97698" y="109858"/>
                  <a:pt x="97510" y="110095"/>
                  <a:pt x="97323" y="110427"/>
                </a:cubicBezTo>
                <a:cubicBezTo>
                  <a:pt x="97323" y="109242"/>
                  <a:pt x="97323" y="109242"/>
                  <a:pt x="97323" y="109242"/>
                </a:cubicBezTo>
                <a:cubicBezTo>
                  <a:pt x="97323" y="106494"/>
                  <a:pt x="97323" y="106494"/>
                  <a:pt x="97323" y="106494"/>
                </a:cubicBezTo>
                <a:close/>
                <a:moveTo>
                  <a:pt x="102554" y="106494"/>
                </a:moveTo>
                <a:cubicBezTo>
                  <a:pt x="102021" y="106588"/>
                  <a:pt x="102021" y="106588"/>
                  <a:pt x="102021" y="106588"/>
                </a:cubicBezTo>
                <a:cubicBezTo>
                  <a:pt x="102021" y="118057"/>
                  <a:pt x="102021" y="118057"/>
                  <a:pt x="102021" y="118057"/>
                </a:cubicBezTo>
                <a:lnTo>
                  <a:pt x="102554" y="118057"/>
                </a:lnTo>
                <a:cubicBezTo>
                  <a:pt x="102554" y="106494"/>
                  <a:pt x="102554" y="106494"/>
                  <a:pt x="102554" y="106494"/>
                </a:cubicBezTo>
                <a:close/>
                <a:moveTo>
                  <a:pt x="110886" y="109384"/>
                </a:moveTo>
                <a:cubicBezTo>
                  <a:pt x="110572" y="109384"/>
                  <a:pt x="110290" y="109479"/>
                  <a:pt x="110040" y="109669"/>
                </a:cubicBezTo>
                <a:cubicBezTo>
                  <a:pt x="109758" y="109858"/>
                  <a:pt x="109539" y="110095"/>
                  <a:pt x="109382" y="110427"/>
                </a:cubicBezTo>
                <a:lnTo>
                  <a:pt x="109351" y="110427"/>
                </a:lnTo>
                <a:cubicBezTo>
                  <a:pt x="109257" y="109479"/>
                  <a:pt x="109257" y="109479"/>
                  <a:pt x="109257" y="109479"/>
                </a:cubicBezTo>
                <a:cubicBezTo>
                  <a:pt x="108881" y="109574"/>
                  <a:pt x="108881" y="109574"/>
                  <a:pt x="108881" y="109574"/>
                </a:cubicBezTo>
                <a:cubicBezTo>
                  <a:pt x="108881" y="118057"/>
                  <a:pt x="108881" y="118057"/>
                  <a:pt x="108881" y="118057"/>
                </a:cubicBezTo>
                <a:lnTo>
                  <a:pt x="109413" y="118057"/>
                </a:lnTo>
                <a:cubicBezTo>
                  <a:pt x="109413" y="111280"/>
                  <a:pt x="109413" y="111280"/>
                  <a:pt x="109413" y="111280"/>
                </a:cubicBezTo>
                <a:cubicBezTo>
                  <a:pt x="109476" y="111091"/>
                  <a:pt x="109539" y="110948"/>
                  <a:pt x="109664" y="110806"/>
                </a:cubicBezTo>
                <a:cubicBezTo>
                  <a:pt x="109758" y="110664"/>
                  <a:pt x="109883" y="110569"/>
                  <a:pt x="109977" y="110475"/>
                </a:cubicBezTo>
                <a:cubicBezTo>
                  <a:pt x="110102" y="110380"/>
                  <a:pt x="110259" y="110285"/>
                  <a:pt x="110384" y="110238"/>
                </a:cubicBezTo>
                <a:cubicBezTo>
                  <a:pt x="110510" y="110190"/>
                  <a:pt x="110635" y="110190"/>
                  <a:pt x="110760" y="110190"/>
                </a:cubicBezTo>
                <a:cubicBezTo>
                  <a:pt x="111199" y="110190"/>
                  <a:pt x="111512" y="110332"/>
                  <a:pt x="111731" y="110617"/>
                </a:cubicBezTo>
                <a:cubicBezTo>
                  <a:pt x="111982" y="110948"/>
                  <a:pt x="112076" y="111422"/>
                  <a:pt x="112076" y="112086"/>
                </a:cubicBezTo>
                <a:cubicBezTo>
                  <a:pt x="112076" y="118057"/>
                  <a:pt x="112076" y="118057"/>
                  <a:pt x="112076" y="118057"/>
                </a:cubicBezTo>
                <a:lnTo>
                  <a:pt x="112608" y="118057"/>
                </a:lnTo>
                <a:cubicBezTo>
                  <a:pt x="112608" y="112086"/>
                  <a:pt x="112608" y="112086"/>
                  <a:pt x="112608" y="112086"/>
                </a:cubicBezTo>
                <a:cubicBezTo>
                  <a:pt x="112608" y="111185"/>
                  <a:pt x="112452" y="110475"/>
                  <a:pt x="112139" y="110048"/>
                </a:cubicBezTo>
                <a:cubicBezTo>
                  <a:pt x="111857" y="109621"/>
                  <a:pt x="111418" y="109384"/>
                  <a:pt x="110886" y="109384"/>
                </a:cubicBezTo>
                <a:close/>
                <a:moveTo>
                  <a:pt x="17291" y="109384"/>
                </a:moveTo>
                <a:cubicBezTo>
                  <a:pt x="16727" y="109384"/>
                  <a:pt x="16195" y="109527"/>
                  <a:pt x="15725" y="109906"/>
                </a:cubicBezTo>
                <a:cubicBezTo>
                  <a:pt x="15788" y="110617"/>
                  <a:pt x="15788" y="110617"/>
                  <a:pt x="15788" y="110617"/>
                </a:cubicBezTo>
                <a:cubicBezTo>
                  <a:pt x="16007" y="110427"/>
                  <a:pt x="16226" y="110332"/>
                  <a:pt x="16445" y="110238"/>
                </a:cubicBezTo>
                <a:cubicBezTo>
                  <a:pt x="16696" y="110143"/>
                  <a:pt x="16947" y="110095"/>
                  <a:pt x="17197" y="110095"/>
                </a:cubicBezTo>
                <a:cubicBezTo>
                  <a:pt x="17416" y="110095"/>
                  <a:pt x="17604" y="110143"/>
                  <a:pt x="17761" y="110238"/>
                </a:cubicBezTo>
                <a:cubicBezTo>
                  <a:pt x="17949" y="110285"/>
                  <a:pt x="18074" y="110380"/>
                  <a:pt x="18168" y="110569"/>
                </a:cubicBezTo>
                <a:cubicBezTo>
                  <a:pt x="18294" y="110712"/>
                  <a:pt x="18356" y="110901"/>
                  <a:pt x="18419" y="111185"/>
                </a:cubicBezTo>
                <a:cubicBezTo>
                  <a:pt x="18481" y="111470"/>
                  <a:pt x="18481" y="111802"/>
                  <a:pt x="18481" y="112181"/>
                </a:cubicBezTo>
                <a:cubicBezTo>
                  <a:pt x="18481" y="113366"/>
                  <a:pt x="18481" y="113366"/>
                  <a:pt x="18481" y="113366"/>
                </a:cubicBezTo>
                <a:cubicBezTo>
                  <a:pt x="18325" y="113223"/>
                  <a:pt x="18137" y="113176"/>
                  <a:pt x="17918" y="113081"/>
                </a:cubicBezTo>
                <a:cubicBezTo>
                  <a:pt x="17698" y="113034"/>
                  <a:pt x="17479" y="112986"/>
                  <a:pt x="17260" y="112986"/>
                </a:cubicBezTo>
                <a:cubicBezTo>
                  <a:pt x="16633" y="112986"/>
                  <a:pt x="16164" y="113176"/>
                  <a:pt x="15882" y="113650"/>
                </a:cubicBezTo>
                <a:cubicBezTo>
                  <a:pt x="15568" y="114076"/>
                  <a:pt x="15412" y="114693"/>
                  <a:pt x="15412" y="115498"/>
                </a:cubicBezTo>
                <a:cubicBezTo>
                  <a:pt x="15412" y="116446"/>
                  <a:pt x="15568" y="117157"/>
                  <a:pt x="15850" y="117536"/>
                </a:cubicBezTo>
                <a:cubicBezTo>
                  <a:pt x="16132" y="117963"/>
                  <a:pt x="16508" y="118200"/>
                  <a:pt x="16978" y="118200"/>
                </a:cubicBezTo>
                <a:cubicBezTo>
                  <a:pt x="17323" y="118200"/>
                  <a:pt x="17636" y="118057"/>
                  <a:pt x="17918" y="117821"/>
                </a:cubicBezTo>
                <a:cubicBezTo>
                  <a:pt x="18200" y="117584"/>
                  <a:pt x="18388" y="117299"/>
                  <a:pt x="18544" y="116873"/>
                </a:cubicBezTo>
                <a:cubicBezTo>
                  <a:pt x="18575" y="116920"/>
                  <a:pt x="18575" y="116920"/>
                  <a:pt x="18575" y="116920"/>
                </a:cubicBezTo>
                <a:lnTo>
                  <a:pt x="18607" y="118057"/>
                </a:lnTo>
                <a:lnTo>
                  <a:pt x="19014" y="118057"/>
                </a:lnTo>
                <a:cubicBezTo>
                  <a:pt x="19014" y="112323"/>
                  <a:pt x="19014" y="112323"/>
                  <a:pt x="19014" y="112323"/>
                </a:cubicBezTo>
                <a:cubicBezTo>
                  <a:pt x="19014" y="111802"/>
                  <a:pt x="18983" y="111328"/>
                  <a:pt x="18920" y="110948"/>
                </a:cubicBezTo>
                <a:cubicBezTo>
                  <a:pt x="18857" y="110569"/>
                  <a:pt x="18763" y="110285"/>
                  <a:pt x="18607" y="110048"/>
                </a:cubicBezTo>
                <a:cubicBezTo>
                  <a:pt x="18481" y="109811"/>
                  <a:pt x="18294" y="109621"/>
                  <a:pt x="18074" y="109527"/>
                </a:cubicBezTo>
                <a:cubicBezTo>
                  <a:pt x="17855" y="109432"/>
                  <a:pt x="17573" y="109384"/>
                  <a:pt x="17291" y="109384"/>
                </a:cubicBezTo>
                <a:close/>
                <a:moveTo>
                  <a:pt x="31606" y="109384"/>
                </a:moveTo>
                <a:cubicBezTo>
                  <a:pt x="30290" y="109384"/>
                  <a:pt x="29601" y="110759"/>
                  <a:pt x="29601" y="113508"/>
                </a:cubicBezTo>
                <a:cubicBezTo>
                  <a:pt x="29601" y="114361"/>
                  <a:pt x="29664" y="115072"/>
                  <a:pt x="29727" y="115688"/>
                </a:cubicBezTo>
                <a:cubicBezTo>
                  <a:pt x="29821" y="116257"/>
                  <a:pt x="29946" y="116778"/>
                  <a:pt x="30134" y="117157"/>
                </a:cubicBezTo>
                <a:cubicBezTo>
                  <a:pt x="30322" y="117536"/>
                  <a:pt x="30541" y="117773"/>
                  <a:pt x="30823" y="117963"/>
                </a:cubicBezTo>
                <a:cubicBezTo>
                  <a:pt x="31136" y="118152"/>
                  <a:pt x="31481" y="118200"/>
                  <a:pt x="31857" y="118200"/>
                </a:cubicBezTo>
                <a:cubicBezTo>
                  <a:pt x="32170" y="118200"/>
                  <a:pt x="32420" y="118152"/>
                  <a:pt x="32671" y="118057"/>
                </a:cubicBezTo>
                <a:cubicBezTo>
                  <a:pt x="32922" y="117963"/>
                  <a:pt x="33141" y="117821"/>
                  <a:pt x="33360" y="117631"/>
                </a:cubicBezTo>
                <a:cubicBezTo>
                  <a:pt x="33297" y="116873"/>
                  <a:pt x="33297" y="116873"/>
                  <a:pt x="33297" y="116873"/>
                </a:cubicBezTo>
                <a:cubicBezTo>
                  <a:pt x="33078" y="117062"/>
                  <a:pt x="32859" y="117204"/>
                  <a:pt x="32640" y="117299"/>
                </a:cubicBezTo>
                <a:cubicBezTo>
                  <a:pt x="32420" y="117394"/>
                  <a:pt x="32201" y="117441"/>
                  <a:pt x="31919" y="117441"/>
                </a:cubicBezTo>
                <a:cubicBezTo>
                  <a:pt x="31606" y="117441"/>
                  <a:pt x="31355" y="117394"/>
                  <a:pt x="31136" y="117299"/>
                </a:cubicBezTo>
                <a:cubicBezTo>
                  <a:pt x="30917" y="117157"/>
                  <a:pt x="30729" y="116967"/>
                  <a:pt x="30604" y="116683"/>
                </a:cubicBezTo>
                <a:cubicBezTo>
                  <a:pt x="30447" y="116399"/>
                  <a:pt x="30353" y="116020"/>
                  <a:pt x="30259" y="115546"/>
                </a:cubicBezTo>
                <a:cubicBezTo>
                  <a:pt x="30196" y="115024"/>
                  <a:pt x="30165" y="114456"/>
                  <a:pt x="30165" y="113745"/>
                </a:cubicBezTo>
                <a:lnTo>
                  <a:pt x="33548" y="113745"/>
                </a:lnTo>
                <a:cubicBezTo>
                  <a:pt x="33548" y="113697"/>
                  <a:pt x="33548" y="113603"/>
                  <a:pt x="33548" y="113508"/>
                </a:cubicBezTo>
                <a:cubicBezTo>
                  <a:pt x="33548" y="113318"/>
                  <a:pt x="33548" y="113318"/>
                  <a:pt x="33548" y="113318"/>
                </a:cubicBezTo>
                <a:cubicBezTo>
                  <a:pt x="33548" y="112607"/>
                  <a:pt x="33517" y="111991"/>
                  <a:pt x="33423" y="111517"/>
                </a:cubicBezTo>
                <a:cubicBezTo>
                  <a:pt x="33329" y="111043"/>
                  <a:pt x="33203" y="110617"/>
                  <a:pt x="33016" y="110285"/>
                </a:cubicBezTo>
                <a:cubicBezTo>
                  <a:pt x="32859" y="110001"/>
                  <a:pt x="32640" y="109764"/>
                  <a:pt x="32389" y="109621"/>
                </a:cubicBezTo>
                <a:cubicBezTo>
                  <a:pt x="32170" y="109479"/>
                  <a:pt x="31919" y="109384"/>
                  <a:pt x="31606" y="109384"/>
                </a:cubicBezTo>
                <a:close/>
                <a:moveTo>
                  <a:pt x="34989" y="116920"/>
                </a:moveTo>
                <a:cubicBezTo>
                  <a:pt x="34707" y="116920"/>
                  <a:pt x="34582" y="117157"/>
                  <a:pt x="34582" y="117584"/>
                </a:cubicBezTo>
                <a:cubicBezTo>
                  <a:pt x="34582" y="118010"/>
                  <a:pt x="34707" y="118200"/>
                  <a:pt x="34989" y="118200"/>
                </a:cubicBezTo>
                <a:cubicBezTo>
                  <a:pt x="35271" y="118200"/>
                  <a:pt x="35396" y="118010"/>
                  <a:pt x="35396" y="117584"/>
                </a:cubicBezTo>
                <a:cubicBezTo>
                  <a:pt x="35396" y="117157"/>
                  <a:pt x="35271" y="116920"/>
                  <a:pt x="34989" y="116920"/>
                </a:cubicBezTo>
                <a:close/>
                <a:moveTo>
                  <a:pt x="45232" y="109527"/>
                </a:moveTo>
                <a:cubicBezTo>
                  <a:pt x="45232" y="115498"/>
                  <a:pt x="45232" y="115498"/>
                  <a:pt x="45232" y="115498"/>
                </a:cubicBezTo>
                <a:cubicBezTo>
                  <a:pt x="45232" y="116399"/>
                  <a:pt x="45388" y="117062"/>
                  <a:pt x="45702" y="117536"/>
                </a:cubicBezTo>
                <a:cubicBezTo>
                  <a:pt x="45983" y="117963"/>
                  <a:pt x="46453" y="118200"/>
                  <a:pt x="47111" y="118200"/>
                </a:cubicBezTo>
                <a:cubicBezTo>
                  <a:pt x="47738" y="118200"/>
                  <a:pt x="48207" y="118010"/>
                  <a:pt x="48521" y="117536"/>
                </a:cubicBezTo>
                <a:cubicBezTo>
                  <a:pt x="48803" y="117062"/>
                  <a:pt x="48959" y="116399"/>
                  <a:pt x="48959" y="115498"/>
                </a:cubicBezTo>
                <a:lnTo>
                  <a:pt x="48959" y="109527"/>
                </a:lnTo>
                <a:lnTo>
                  <a:pt x="48427" y="109527"/>
                </a:lnTo>
                <a:cubicBezTo>
                  <a:pt x="48427" y="115498"/>
                  <a:pt x="48427" y="115498"/>
                  <a:pt x="48427" y="115498"/>
                </a:cubicBezTo>
                <a:cubicBezTo>
                  <a:pt x="48427" y="116162"/>
                  <a:pt x="48333" y="116636"/>
                  <a:pt x="48082" y="116967"/>
                </a:cubicBezTo>
                <a:cubicBezTo>
                  <a:pt x="47863" y="117299"/>
                  <a:pt x="47550" y="117441"/>
                  <a:pt x="47111" y="117441"/>
                </a:cubicBezTo>
                <a:cubicBezTo>
                  <a:pt x="46673" y="117441"/>
                  <a:pt x="46328" y="117299"/>
                  <a:pt x="46109" y="116967"/>
                </a:cubicBezTo>
                <a:cubicBezTo>
                  <a:pt x="45858" y="116636"/>
                  <a:pt x="45764" y="116162"/>
                  <a:pt x="45764" y="115498"/>
                </a:cubicBezTo>
                <a:cubicBezTo>
                  <a:pt x="45764" y="109527"/>
                  <a:pt x="45764" y="109527"/>
                  <a:pt x="45764" y="109527"/>
                </a:cubicBezTo>
                <a:close/>
                <a:moveTo>
                  <a:pt x="53470" y="107252"/>
                </a:moveTo>
                <a:cubicBezTo>
                  <a:pt x="53063" y="107347"/>
                  <a:pt x="53063" y="107347"/>
                  <a:pt x="53063" y="107347"/>
                </a:cubicBezTo>
                <a:cubicBezTo>
                  <a:pt x="52969" y="109527"/>
                  <a:pt x="52969" y="109527"/>
                  <a:pt x="52969" y="109527"/>
                </a:cubicBezTo>
                <a:lnTo>
                  <a:pt x="52154" y="109527"/>
                </a:lnTo>
                <a:cubicBezTo>
                  <a:pt x="52154" y="110238"/>
                  <a:pt x="52154" y="110238"/>
                  <a:pt x="52154" y="110238"/>
                </a:cubicBezTo>
                <a:lnTo>
                  <a:pt x="52937" y="110238"/>
                </a:lnTo>
                <a:cubicBezTo>
                  <a:pt x="52937" y="116162"/>
                  <a:pt x="52937" y="116162"/>
                  <a:pt x="52937" y="116162"/>
                </a:cubicBezTo>
                <a:cubicBezTo>
                  <a:pt x="52937" y="116825"/>
                  <a:pt x="53063" y="117347"/>
                  <a:pt x="53250" y="117678"/>
                </a:cubicBezTo>
                <a:cubicBezTo>
                  <a:pt x="53470" y="118010"/>
                  <a:pt x="53752" y="118200"/>
                  <a:pt x="54159" y="118200"/>
                </a:cubicBezTo>
                <a:cubicBezTo>
                  <a:pt x="54284" y="118200"/>
                  <a:pt x="54409" y="118152"/>
                  <a:pt x="54503" y="118152"/>
                </a:cubicBezTo>
                <a:cubicBezTo>
                  <a:pt x="54629" y="118105"/>
                  <a:pt x="54723" y="118057"/>
                  <a:pt x="54785" y="118010"/>
                </a:cubicBezTo>
                <a:cubicBezTo>
                  <a:pt x="54723" y="117347"/>
                  <a:pt x="54723" y="117347"/>
                  <a:pt x="54723" y="117347"/>
                </a:cubicBezTo>
                <a:cubicBezTo>
                  <a:pt x="54691" y="117394"/>
                  <a:pt x="54629" y="117441"/>
                  <a:pt x="54535" y="117441"/>
                </a:cubicBezTo>
                <a:cubicBezTo>
                  <a:pt x="54441" y="117489"/>
                  <a:pt x="54378" y="117489"/>
                  <a:pt x="54315" y="117489"/>
                </a:cubicBezTo>
                <a:cubicBezTo>
                  <a:pt x="54065" y="117489"/>
                  <a:pt x="53846" y="117394"/>
                  <a:pt x="53689" y="117157"/>
                </a:cubicBezTo>
                <a:cubicBezTo>
                  <a:pt x="53564" y="116967"/>
                  <a:pt x="53470" y="116636"/>
                  <a:pt x="53470" y="116114"/>
                </a:cubicBezTo>
                <a:cubicBezTo>
                  <a:pt x="53470" y="110238"/>
                  <a:pt x="53470" y="110238"/>
                  <a:pt x="53470" y="110238"/>
                </a:cubicBezTo>
                <a:lnTo>
                  <a:pt x="54817" y="110238"/>
                </a:lnTo>
                <a:cubicBezTo>
                  <a:pt x="54817" y="109527"/>
                  <a:pt x="54817" y="109527"/>
                  <a:pt x="54817" y="109527"/>
                </a:cubicBezTo>
                <a:lnTo>
                  <a:pt x="53470" y="109527"/>
                </a:lnTo>
                <a:cubicBezTo>
                  <a:pt x="53470" y="107252"/>
                  <a:pt x="53470" y="107252"/>
                  <a:pt x="53470" y="107252"/>
                </a:cubicBezTo>
                <a:close/>
                <a:moveTo>
                  <a:pt x="55850" y="109527"/>
                </a:moveTo>
                <a:cubicBezTo>
                  <a:pt x="55850" y="115498"/>
                  <a:pt x="55850" y="115498"/>
                  <a:pt x="55850" y="115498"/>
                </a:cubicBezTo>
                <a:cubicBezTo>
                  <a:pt x="55850" y="116399"/>
                  <a:pt x="56007" y="117062"/>
                  <a:pt x="56320" y="117536"/>
                </a:cubicBezTo>
                <a:cubicBezTo>
                  <a:pt x="56602" y="117963"/>
                  <a:pt x="57072" y="118200"/>
                  <a:pt x="57730" y="118200"/>
                </a:cubicBezTo>
                <a:cubicBezTo>
                  <a:pt x="58356" y="118200"/>
                  <a:pt x="58826" y="118010"/>
                  <a:pt x="59139" y="117536"/>
                </a:cubicBezTo>
                <a:cubicBezTo>
                  <a:pt x="59421" y="117062"/>
                  <a:pt x="59578" y="116399"/>
                  <a:pt x="59578" y="115498"/>
                </a:cubicBezTo>
                <a:lnTo>
                  <a:pt x="59578" y="109527"/>
                </a:lnTo>
                <a:lnTo>
                  <a:pt x="59045" y="109527"/>
                </a:lnTo>
                <a:cubicBezTo>
                  <a:pt x="59045" y="115498"/>
                  <a:pt x="59045" y="115498"/>
                  <a:pt x="59045" y="115498"/>
                </a:cubicBezTo>
                <a:cubicBezTo>
                  <a:pt x="59045" y="116162"/>
                  <a:pt x="58920" y="116636"/>
                  <a:pt x="58701" y="116967"/>
                </a:cubicBezTo>
                <a:cubicBezTo>
                  <a:pt x="58481" y="117299"/>
                  <a:pt x="58137" y="117441"/>
                  <a:pt x="57730" y="117441"/>
                </a:cubicBezTo>
                <a:cubicBezTo>
                  <a:pt x="57260" y="117441"/>
                  <a:pt x="56947" y="117299"/>
                  <a:pt x="56727" y="116967"/>
                </a:cubicBezTo>
                <a:cubicBezTo>
                  <a:pt x="56477" y="116636"/>
                  <a:pt x="56383" y="116162"/>
                  <a:pt x="56383" y="115498"/>
                </a:cubicBezTo>
                <a:cubicBezTo>
                  <a:pt x="56383" y="109527"/>
                  <a:pt x="56383" y="109527"/>
                  <a:pt x="56383" y="109527"/>
                </a:cubicBezTo>
                <a:close/>
                <a:moveTo>
                  <a:pt x="64120" y="116920"/>
                </a:moveTo>
                <a:cubicBezTo>
                  <a:pt x="63838" y="116920"/>
                  <a:pt x="63681" y="117157"/>
                  <a:pt x="63681" y="117584"/>
                </a:cubicBezTo>
                <a:cubicBezTo>
                  <a:pt x="63681" y="118010"/>
                  <a:pt x="63838" y="118200"/>
                  <a:pt x="64120" y="118200"/>
                </a:cubicBezTo>
                <a:cubicBezTo>
                  <a:pt x="64402" y="118200"/>
                  <a:pt x="64527" y="118010"/>
                  <a:pt x="64527" y="117584"/>
                </a:cubicBezTo>
                <a:cubicBezTo>
                  <a:pt x="64527" y="117157"/>
                  <a:pt x="64402" y="116920"/>
                  <a:pt x="64120" y="116920"/>
                </a:cubicBezTo>
                <a:close/>
                <a:moveTo>
                  <a:pt x="76743" y="109384"/>
                </a:moveTo>
                <a:cubicBezTo>
                  <a:pt x="75427" y="109384"/>
                  <a:pt x="74738" y="110759"/>
                  <a:pt x="74738" y="113508"/>
                </a:cubicBezTo>
                <a:cubicBezTo>
                  <a:pt x="74738" y="114361"/>
                  <a:pt x="74801" y="115072"/>
                  <a:pt x="74864" y="115688"/>
                </a:cubicBezTo>
                <a:cubicBezTo>
                  <a:pt x="74958" y="116257"/>
                  <a:pt x="75083" y="116778"/>
                  <a:pt x="75271" y="117157"/>
                </a:cubicBezTo>
                <a:cubicBezTo>
                  <a:pt x="75459" y="117536"/>
                  <a:pt x="75678" y="117773"/>
                  <a:pt x="75960" y="117963"/>
                </a:cubicBezTo>
                <a:cubicBezTo>
                  <a:pt x="76273" y="118152"/>
                  <a:pt x="76618" y="118200"/>
                  <a:pt x="76994" y="118200"/>
                </a:cubicBezTo>
                <a:cubicBezTo>
                  <a:pt x="77307" y="118200"/>
                  <a:pt x="77589" y="118152"/>
                  <a:pt x="77808" y="118057"/>
                </a:cubicBezTo>
                <a:cubicBezTo>
                  <a:pt x="78059" y="117963"/>
                  <a:pt x="78278" y="117821"/>
                  <a:pt x="78497" y="117631"/>
                </a:cubicBezTo>
                <a:cubicBezTo>
                  <a:pt x="78435" y="116873"/>
                  <a:pt x="78435" y="116873"/>
                  <a:pt x="78435" y="116873"/>
                </a:cubicBezTo>
                <a:cubicBezTo>
                  <a:pt x="78215" y="117062"/>
                  <a:pt x="77996" y="117204"/>
                  <a:pt x="77777" y="117299"/>
                </a:cubicBezTo>
                <a:cubicBezTo>
                  <a:pt x="77557" y="117394"/>
                  <a:pt x="77338" y="117441"/>
                  <a:pt x="77056" y="117441"/>
                </a:cubicBezTo>
                <a:cubicBezTo>
                  <a:pt x="76743" y="117441"/>
                  <a:pt x="76492" y="117394"/>
                  <a:pt x="76273" y="117299"/>
                </a:cubicBezTo>
                <a:cubicBezTo>
                  <a:pt x="76054" y="117157"/>
                  <a:pt x="75866" y="116967"/>
                  <a:pt x="75741" y="116683"/>
                </a:cubicBezTo>
                <a:cubicBezTo>
                  <a:pt x="75584" y="116399"/>
                  <a:pt x="75490" y="116020"/>
                  <a:pt x="75396" y="115546"/>
                </a:cubicBezTo>
                <a:cubicBezTo>
                  <a:pt x="75333" y="115024"/>
                  <a:pt x="75302" y="114456"/>
                  <a:pt x="75302" y="113745"/>
                </a:cubicBezTo>
                <a:lnTo>
                  <a:pt x="78685" y="113745"/>
                </a:lnTo>
                <a:cubicBezTo>
                  <a:pt x="78685" y="113697"/>
                  <a:pt x="78685" y="113603"/>
                  <a:pt x="78685" y="113508"/>
                </a:cubicBezTo>
                <a:cubicBezTo>
                  <a:pt x="78685" y="113318"/>
                  <a:pt x="78685" y="113318"/>
                  <a:pt x="78685" y="113318"/>
                </a:cubicBezTo>
                <a:cubicBezTo>
                  <a:pt x="78685" y="112607"/>
                  <a:pt x="78654" y="111991"/>
                  <a:pt x="78560" y="111517"/>
                </a:cubicBezTo>
                <a:cubicBezTo>
                  <a:pt x="78466" y="111043"/>
                  <a:pt x="78341" y="110617"/>
                  <a:pt x="78153" y="110285"/>
                </a:cubicBezTo>
                <a:cubicBezTo>
                  <a:pt x="77996" y="110001"/>
                  <a:pt x="77777" y="109764"/>
                  <a:pt x="77526" y="109621"/>
                </a:cubicBezTo>
                <a:cubicBezTo>
                  <a:pt x="77307" y="109479"/>
                  <a:pt x="77056" y="109384"/>
                  <a:pt x="76743" y="109384"/>
                </a:cubicBezTo>
                <a:close/>
                <a:moveTo>
                  <a:pt x="79781" y="109527"/>
                </a:moveTo>
                <a:cubicBezTo>
                  <a:pt x="79781" y="115498"/>
                  <a:pt x="79781" y="115498"/>
                  <a:pt x="79781" y="115498"/>
                </a:cubicBezTo>
                <a:cubicBezTo>
                  <a:pt x="79781" y="116399"/>
                  <a:pt x="79938" y="117062"/>
                  <a:pt x="80251" y="117536"/>
                </a:cubicBezTo>
                <a:cubicBezTo>
                  <a:pt x="80565" y="117963"/>
                  <a:pt x="81034" y="118200"/>
                  <a:pt x="81661" y="118200"/>
                </a:cubicBezTo>
                <a:cubicBezTo>
                  <a:pt x="82287" y="118200"/>
                  <a:pt x="82757" y="118010"/>
                  <a:pt x="83070" y="117536"/>
                </a:cubicBezTo>
                <a:cubicBezTo>
                  <a:pt x="83384" y="117062"/>
                  <a:pt x="83540" y="116399"/>
                  <a:pt x="83540" y="115498"/>
                </a:cubicBezTo>
                <a:lnTo>
                  <a:pt x="83540" y="109527"/>
                </a:lnTo>
                <a:lnTo>
                  <a:pt x="83008" y="109527"/>
                </a:lnTo>
                <a:cubicBezTo>
                  <a:pt x="83008" y="115498"/>
                  <a:pt x="83008" y="115498"/>
                  <a:pt x="83008" y="115498"/>
                </a:cubicBezTo>
                <a:cubicBezTo>
                  <a:pt x="83008" y="116162"/>
                  <a:pt x="82882" y="116636"/>
                  <a:pt x="82663" y="116967"/>
                </a:cubicBezTo>
                <a:cubicBezTo>
                  <a:pt x="82444" y="117299"/>
                  <a:pt x="82099" y="117441"/>
                  <a:pt x="81661" y="117441"/>
                </a:cubicBezTo>
                <a:cubicBezTo>
                  <a:pt x="81222" y="117441"/>
                  <a:pt x="80878" y="117299"/>
                  <a:pt x="80658" y="116967"/>
                </a:cubicBezTo>
                <a:cubicBezTo>
                  <a:pt x="80439" y="116636"/>
                  <a:pt x="80314" y="116162"/>
                  <a:pt x="80314" y="115498"/>
                </a:cubicBezTo>
                <a:cubicBezTo>
                  <a:pt x="80314" y="109527"/>
                  <a:pt x="80314" y="109527"/>
                  <a:pt x="80314" y="109527"/>
                </a:cubicBezTo>
                <a:close/>
                <a:moveTo>
                  <a:pt x="85858" y="107252"/>
                </a:moveTo>
                <a:cubicBezTo>
                  <a:pt x="85451" y="107347"/>
                  <a:pt x="85451" y="107347"/>
                  <a:pt x="85451" y="107347"/>
                </a:cubicBezTo>
                <a:cubicBezTo>
                  <a:pt x="85326" y="109527"/>
                  <a:pt x="85326" y="109527"/>
                  <a:pt x="85326" y="109527"/>
                </a:cubicBezTo>
                <a:lnTo>
                  <a:pt x="84543" y="109527"/>
                </a:lnTo>
                <a:cubicBezTo>
                  <a:pt x="84543" y="110238"/>
                  <a:pt x="84543" y="110238"/>
                  <a:pt x="84543" y="110238"/>
                </a:cubicBezTo>
                <a:lnTo>
                  <a:pt x="85326" y="110238"/>
                </a:lnTo>
                <a:cubicBezTo>
                  <a:pt x="85326" y="116162"/>
                  <a:pt x="85326" y="116162"/>
                  <a:pt x="85326" y="116162"/>
                </a:cubicBezTo>
                <a:cubicBezTo>
                  <a:pt x="85326" y="116825"/>
                  <a:pt x="85420" y="117347"/>
                  <a:pt x="85639" y="117678"/>
                </a:cubicBezTo>
                <a:cubicBezTo>
                  <a:pt x="85858" y="118010"/>
                  <a:pt x="86140" y="118200"/>
                  <a:pt x="86547" y="118200"/>
                </a:cubicBezTo>
                <a:cubicBezTo>
                  <a:pt x="86673" y="118200"/>
                  <a:pt x="86767" y="118152"/>
                  <a:pt x="86892" y="118152"/>
                </a:cubicBezTo>
                <a:cubicBezTo>
                  <a:pt x="87017" y="118105"/>
                  <a:pt x="87080" y="118057"/>
                  <a:pt x="87174" y="118010"/>
                </a:cubicBezTo>
                <a:cubicBezTo>
                  <a:pt x="87111" y="117347"/>
                  <a:pt x="87111" y="117347"/>
                  <a:pt x="87111" y="117347"/>
                </a:cubicBezTo>
                <a:cubicBezTo>
                  <a:pt x="87080" y="117394"/>
                  <a:pt x="86986" y="117441"/>
                  <a:pt x="86923" y="117441"/>
                </a:cubicBezTo>
                <a:cubicBezTo>
                  <a:pt x="86829" y="117489"/>
                  <a:pt x="86767" y="117489"/>
                  <a:pt x="86704" y="117489"/>
                </a:cubicBezTo>
                <a:cubicBezTo>
                  <a:pt x="86422" y="117489"/>
                  <a:pt x="86234" y="117394"/>
                  <a:pt x="86077" y="117157"/>
                </a:cubicBezTo>
                <a:cubicBezTo>
                  <a:pt x="85921" y="116967"/>
                  <a:pt x="85858" y="116636"/>
                  <a:pt x="85858" y="116114"/>
                </a:cubicBezTo>
                <a:cubicBezTo>
                  <a:pt x="85858" y="110238"/>
                  <a:pt x="85858" y="110238"/>
                  <a:pt x="85858" y="110238"/>
                </a:cubicBezTo>
                <a:lnTo>
                  <a:pt x="87205" y="110238"/>
                </a:lnTo>
                <a:cubicBezTo>
                  <a:pt x="87205" y="109527"/>
                  <a:pt x="87205" y="109527"/>
                  <a:pt x="87205" y="109527"/>
                </a:cubicBezTo>
                <a:lnTo>
                  <a:pt x="85858" y="109527"/>
                </a:lnTo>
                <a:cubicBezTo>
                  <a:pt x="85858" y="107252"/>
                  <a:pt x="85858" y="107252"/>
                  <a:pt x="85858" y="107252"/>
                </a:cubicBezTo>
                <a:close/>
                <a:moveTo>
                  <a:pt x="105717" y="109384"/>
                </a:moveTo>
                <a:cubicBezTo>
                  <a:pt x="105153" y="109384"/>
                  <a:pt x="104621" y="109527"/>
                  <a:pt x="104151" y="109906"/>
                </a:cubicBezTo>
                <a:cubicBezTo>
                  <a:pt x="104214" y="110617"/>
                  <a:pt x="104214" y="110617"/>
                  <a:pt x="104214" y="110617"/>
                </a:cubicBezTo>
                <a:cubicBezTo>
                  <a:pt x="104433" y="110427"/>
                  <a:pt x="104652" y="110332"/>
                  <a:pt x="104903" y="110238"/>
                </a:cubicBezTo>
                <a:cubicBezTo>
                  <a:pt x="105122" y="110143"/>
                  <a:pt x="105373" y="110095"/>
                  <a:pt x="105623" y="110095"/>
                </a:cubicBezTo>
                <a:cubicBezTo>
                  <a:pt x="105842" y="110095"/>
                  <a:pt x="106030" y="110143"/>
                  <a:pt x="106187" y="110238"/>
                </a:cubicBezTo>
                <a:cubicBezTo>
                  <a:pt x="106375" y="110285"/>
                  <a:pt x="106500" y="110380"/>
                  <a:pt x="106594" y="110569"/>
                </a:cubicBezTo>
                <a:cubicBezTo>
                  <a:pt x="106720" y="110712"/>
                  <a:pt x="106782" y="110901"/>
                  <a:pt x="106845" y="111185"/>
                </a:cubicBezTo>
                <a:cubicBezTo>
                  <a:pt x="106907" y="111470"/>
                  <a:pt x="106907" y="111802"/>
                  <a:pt x="106907" y="112181"/>
                </a:cubicBezTo>
                <a:cubicBezTo>
                  <a:pt x="106907" y="113366"/>
                  <a:pt x="106907" y="113366"/>
                  <a:pt x="106907" y="113366"/>
                </a:cubicBezTo>
                <a:cubicBezTo>
                  <a:pt x="106751" y="113223"/>
                  <a:pt x="106563" y="113176"/>
                  <a:pt x="106344" y="113081"/>
                </a:cubicBezTo>
                <a:cubicBezTo>
                  <a:pt x="106124" y="113034"/>
                  <a:pt x="105905" y="112986"/>
                  <a:pt x="105686" y="112986"/>
                </a:cubicBezTo>
                <a:cubicBezTo>
                  <a:pt x="105059" y="112986"/>
                  <a:pt x="104590" y="113176"/>
                  <a:pt x="104308" y="113650"/>
                </a:cubicBezTo>
                <a:cubicBezTo>
                  <a:pt x="103994" y="114076"/>
                  <a:pt x="103838" y="114693"/>
                  <a:pt x="103838" y="115498"/>
                </a:cubicBezTo>
                <a:cubicBezTo>
                  <a:pt x="103838" y="116446"/>
                  <a:pt x="103994" y="117157"/>
                  <a:pt x="104276" y="117536"/>
                </a:cubicBezTo>
                <a:cubicBezTo>
                  <a:pt x="104558" y="117963"/>
                  <a:pt x="104934" y="118200"/>
                  <a:pt x="105404" y="118200"/>
                </a:cubicBezTo>
                <a:cubicBezTo>
                  <a:pt x="105749" y="118200"/>
                  <a:pt x="106062" y="118057"/>
                  <a:pt x="106344" y="117821"/>
                </a:cubicBezTo>
                <a:cubicBezTo>
                  <a:pt x="106626" y="117584"/>
                  <a:pt x="106814" y="117299"/>
                  <a:pt x="106970" y="116873"/>
                </a:cubicBezTo>
                <a:cubicBezTo>
                  <a:pt x="107001" y="116920"/>
                  <a:pt x="107001" y="116920"/>
                  <a:pt x="107001" y="116920"/>
                </a:cubicBezTo>
                <a:lnTo>
                  <a:pt x="107033" y="118057"/>
                </a:lnTo>
                <a:lnTo>
                  <a:pt x="107440" y="118057"/>
                </a:lnTo>
                <a:cubicBezTo>
                  <a:pt x="107440" y="112323"/>
                  <a:pt x="107440" y="112323"/>
                  <a:pt x="107440" y="112323"/>
                </a:cubicBezTo>
                <a:cubicBezTo>
                  <a:pt x="107440" y="111802"/>
                  <a:pt x="107409" y="111328"/>
                  <a:pt x="107346" y="110948"/>
                </a:cubicBezTo>
                <a:cubicBezTo>
                  <a:pt x="107283" y="110569"/>
                  <a:pt x="107189" y="110285"/>
                  <a:pt x="107033" y="110048"/>
                </a:cubicBezTo>
                <a:cubicBezTo>
                  <a:pt x="106907" y="109811"/>
                  <a:pt x="106720" y="109621"/>
                  <a:pt x="106500" y="109527"/>
                </a:cubicBezTo>
                <a:cubicBezTo>
                  <a:pt x="106281" y="109432"/>
                  <a:pt x="105999" y="109384"/>
                  <a:pt x="105717" y="109384"/>
                </a:cubicBezTo>
                <a:close/>
                <a:moveTo>
                  <a:pt x="119625" y="116920"/>
                </a:moveTo>
                <a:cubicBezTo>
                  <a:pt x="119343" y="116920"/>
                  <a:pt x="119186" y="117157"/>
                  <a:pt x="119186" y="117584"/>
                </a:cubicBezTo>
                <a:cubicBezTo>
                  <a:pt x="119186" y="118010"/>
                  <a:pt x="119343" y="118200"/>
                  <a:pt x="119625" y="118200"/>
                </a:cubicBezTo>
                <a:cubicBezTo>
                  <a:pt x="119907" y="118200"/>
                  <a:pt x="120032" y="118010"/>
                  <a:pt x="120032" y="117584"/>
                </a:cubicBezTo>
                <a:cubicBezTo>
                  <a:pt x="120032" y="117157"/>
                  <a:pt x="119907" y="116920"/>
                  <a:pt x="119625" y="116920"/>
                </a:cubicBezTo>
                <a:close/>
                <a:moveTo>
                  <a:pt x="3759" y="107110"/>
                </a:moveTo>
                <a:cubicBezTo>
                  <a:pt x="3446" y="107110"/>
                  <a:pt x="3133" y="107157"/>
                  <a:pt x="2882" y="107299"/>
                </a:cubicBezTo>
                <a:cubicBezTo>
                  <a:pt x="2632" y="107441"/>
                  <a:pt x="2413" y="107631"/>
                  <a:pt x="2256" y="107868"/>
                </a:cubicBezTo>
                <a:cubicBezTo>
                  <a:pt x="2099" y="108105"/>
                  <a:pt x="1974" y="108437"/>
                  <a:pt x="1880" y="108768"/>
                </a:cubicBezTo>
                <a:cubicBezTo>
                  <a:pt x="1817" y="109100"/>
                  <a:pt x="1755" y="109479"/>
                  <a:pt x="1755" y="109906"/>
                </a:cubicBezTo>
                <a:cubicBezTo>
                  <a:pt x="1755" y="110475"/>
                  <a:pt x="1849" y="110948"/>
                  <a:pt x="2005" y="111280"/>
                </a:cubicBezTo>
                <a:cubicBezTo>
                  <a:pt x="2162" y="111659"/>
                  <a:pt x="2381" y="111944"/>
                  <a:pt x="2632" y="112181"/>
                </a:cubicBezTo>
                <a:cubicBezTo>
                  <a:pt x="2851" y="112418"/>
                  <a:pt x="3133" y="112607"/>
                  <a:pt x="3415" y="112749"/>
                </a:cubicBezTo>
                <a:cubicBezTo>
                  <a:pt x="3697" y="112892"/>
                  <a:pt x="3979" y="113081"/>
                  <a:pt x="4198" y="113271"/>
                </a:cubicBezTo>
                <a:cubicBezTo>
                  <a:pt x="4449" y="113460"/>
                  <a:pt x="4668" y="113745"/>
                  <a:pt x="4824" y="114029"/>
                </a:cubicBezTo>
                <a:cubicBezTo>
                  <a:pt x="4981" y="114313"/>
                  <a:pt x="5044" y="114693"/>
                  <a:pt x="5044" y="115166"/>
                </a:cubicBezTo>
                <a:cubicBezTo>
                  <a:pt x="5044" y="115877"/>
                  <a:pt x="4918" y="116446"/>
                  <a:pt x="4668" y="116825"/>
                </a:cubicBezTo>
                <a:cubicBezTo>
                  <a:pt x="4417" y="117204"/>
                  <a:pt x="4010" y="117394"/>
                  <a:pt x="3509" y="117394"/>
                </a:cubicBezTo>
                <a:cubicBezTo>
                  <a:pt x="3164" y="117394"/>
                  <a:pt x="2851" y="117347"/>
                  <a:pt x="2569" y="117204"/>
                </a:cubicBezTo>
                <a:cubicBezTo>
                  <a:pt x="2319" y="117062"/>
                  <a:pt x="2037" y="116873"/>
                  <a:pt x="1817" y="116636"/>
                </a:cubicBezTo>
                <a:cubicBezTo>
                  <a:pt x="1692" y="117441"/>
                  <a:pt x="1692" y="117441"/>
                  <a:pt x="1692" y="117441"/>
                </a:cubicBezTo>
                <a:cubicBezTo>
                  <a:pt x="1943" y="117726"/>
                  <a:pt x="2225" y="117915"/>
                  <a:pt x="2507" y="118057"/>
                </a:cubicBezTo>
                <a:cubicBezTo>
                  <a:pt x="2820" y="118200"/>
                  <a:pt x="3164" y="118247"/>
                  <a:pt x="3509" y="118247"/>
                </a:cubicBezTo>
                <a:cubicBezTo>
                  <a:pt x="4198" y="118247"/>
                  <a:pt x="4731" y="117963"/>
                  <a:pt x="5075" y="117441"/>
                </a:cubicBezTo>
                <a:cubicBezTo>
                  <a:pt x="5451" y="116920"/>
                  <a:pt x="5608" y="116114"/>
                  <a:pt x="5608" y="115119"/>
                </a:cubicBezTo>
                <a:cubicBezTo>
                  <a:pt x="5608" y="114503"/>
                  <a:pt x="5545" y="114029"/>
                  <a:pt x="5388" y="113650"/>
                </a:cubicBezTo>
                <a:cubicBezTo>
                  <a:pt x="5232" y="113271"/>
                  <a:pt x="5012" y="112986"/>
                  <a:pt x="4762" y="112749"/>
                </a:cubicBezTo>
                <a:cubicBezTo>
                  <a:pt x="4511" y="112512"/>
                  <a:pt x="4261" y="112323"/>
                  <a:pt x="3979" y="112133"/>
                </a:cubicBezTo>
                <a:cubicBezTo>
                  <a:pt x="3697" y="111991"/>
                  <a:pt x="3415" y="111802"/>
                  <a:pt x="3164" y="111612"/>
                </a:cubicBezTo>
                <a:cubicBezTo>
                  <a:pt x="2945" y="111422"/>
                  <a:pt x="2726" y="111233"/>
                  <a:pt x="2569" y="110948"/>
                </a:cubicBezTo>
                <a:cubicBezTo>
                  <a:pt x="2413" y="110664"/>
                  <a:pt x="2319" y="110332"/>
                  <a:pt x="2319" y="109858"/>
                </a:cubicBezTo>
                <a:cubicBezTo>
                  <a:pt x="2319" y="109574"/>
                  <a:pt x="2350" y="109337"/>
                  <a:pt x="2413" y="109100"/>
                </a:cubicBezTo>
                <a:cubicBezTo>
                  <a:pt x="2475" y="108863"/>
                  <a:pt x="2569" y="108674"/>
                  <a:pt x="2663" y="108484"/>
                </a:cubicBezTo>
                <a:cubicBezTo>
                  <a:pt x="2788" y="108294"/>
                  <a:pt x="2945" y="108152"/>
                  <a:pt x="3133" y="108057"/>
                </a:cubicBezTo>
                <a:cubicBezTo>
                  <a:pt x="3321" y="107963"/>
                  <a:pt x="3540" y="107915"/>
                  <a:pt x="3822" y="107915"/>
                </a:cubicBezTo>
                <a:cubicBezTo>
                  <a:pt x="4104" y="107915"/>
                  <a:pt x="4355" y="107963"/>
                  <a:pt x="4574" y="108057"/>
                </a:cubicBezTo>
                <a:cubicBezTo>
                  <a:pt x="4824" y="108152"/>
                  <a:pt x="5075" y="108294"/>
                  <a:pt x="5294" y="108437"/>
                </a:cubicBezTo>
                <a:cubicBezTo>
                  <a:pt x="5388" y="107631"/>
                  <a:pt x="5388" y="107631"/>
                  <a:pt x="5388" y="107631"/>
                </a:cubicBezTo>
                <a:cubicBezTo>
                  <a:pt x="5169" y="107489"/>
                  <a:pt x="4918" y="107347"/>
                  <a:pt x="4668" y="107252"/>
                </a:cubicBezTo>
                <a:cubicBezTo>
                  <a:pt x="4386" y="107157"/>
                  <a:pt x="4104" y="107110"/>
                  <a:pt x="3759" y="107110"/>
                </a:cubicBezTo>
                <a:close/>
                <a:moveTo>
                  <a:pt x="22303" y="109384"/>
                </a:moveTo>
                <a:cubicBezTo>
                  <a:pt x="21551" y="109384"/>
                  <a:pt x="21050" y="109764"/>
                  <a:pt x="20705" y="110427"/>
                </a:cubicBezTo>
                <a:cubicBezTo>
                  <a:pt x="20361" y="111091"/>
                  <a:pt x="20204" y="112181"/>
                  <a:pt x="20204" y="113697"/>
                </a:cubicBezTo>
                <a:cubicBezTo>
                  <a:pt x="20204" y="114503"/>
                  <a:pt x="20236" y="115214"/>
                  <a:pt x="20330" y="115783"/>
                </a:cubicBezTo>
                <a:cubicBezTo>
                  <a:pt x="20424" y="116399"/>
                  <a:pt x="20549" y="116825"/>
                  <a:pt x="20705" y="117204"/>
                </a:cubicBezTo>
                <a:cubicBezTo>
                  <a:pt x="20893" y="117584"/>
                  <a:pt x="21081" y="117821"/>
                  <a:pt x="21363" y="118010"/>
                </a:cubicBezTo>
                <a:cubicBezTo>
                  <a:pt x="21614" y="118152"/>
                  <a:pt x="21927" y="118247"/>
                  <a:pt x="22272" y="118247"/>
                </a:cubicBezTo>
                <a:cubicBezTo>
                  <a:pt x="22522" y="118247"/>
                  <a:pt x="22773" y="118200"/>
                  <a:pt x="23023" y="118105"/>
                </a:cubicBezTo>
                <a:cubicBezTo>
                  <a:pt x="23243" y="117963"/>
                  <a:pt x="23431" y="117821"/>
                  <a:pt x="23556" y="117678"/>
                </a:cubicBezTo>
                <a:cubicBezTo>
                  <a:pt x="23525" y="116920"/>
                  <a:pt x="23525" y="116920"/>
                  <a:pt x="23525" y="116920"/>
                </a:cubicBezTo>
                <a:cubicBezTo>
                  <a:pt x="23180" y="117299"/>
                  <a:pt x="22804" y="117489"/>
                  <a:pt x="22366" y="117489"/>
                </a:cubicBezTo>
                <a:cubicBezTo>
                  <a:pt x="22115" y="117489"/>
                  <a:pt x="21864" y="117441"/>
                  <a:pt x="21676" y="117299"/>
                </a:cubicBezTo>
                <a:cubicBezTo>
                  <a:pt x="21457" y="117157"/>
                  <a:pt x="21301" y="116967"/>
                  <a:pt x="21144" y="116636"/>
                </a:cubicBezTo>
                <a:cubicBezTo>
                  <a:pt x="21019" y="116351"/>
                  <a:pt x="20925" y="115972"/>
                  <a:pt x="20862" y="115498"/>
                </a:cubicBezTo>
                <a:cubicBezTo>
                  <a:pt x="20768" y="114977"/>
                  <a:pt x="20737" y="114408"/>
                  <a:pt x="20737" y="113650"/>
                </a:cubicBezTo>
                <a:cubicBezTo>
                  <a:pt x="20737" y="113034"/>
                  <a:pt x="20768" y="112512"/>
                  <a:pt x="20831" y="112039"/>
                </a:cubicBezTo>
                <a:cubicBezTo>
                  <a:pt x="20893" y="111612"/>
                  <a:pt x="20987" y="111233"/>
                  <a:pt x="21113" y="110996"/>
                </a:cubicBezTo>
                <a:cubicBezTo>
                  <a:pt x="21269" y="110712"/>
                  <a:pt x="21426" y="110522"/>
                  <a:pt x="21645" y="110380"/>
                </a:cubicBezTo>
                <a:cubicBezTo>
                  <a:pt x="21833" y="110238"/>
                  <a:pt x="22084" y="110190"/>
                  <a:pt x="22397" y="110190"/>
                </a:cubicBezTo>
                <a:cubicBezTo>
                  <a:pt x="22585" y="110190"/>
                  <a:pt x="22773" y="110238"/>
                  <a:pt x="22961" y="110285"/>
                </a:cubicBezTo>
                <a:cubicBezTo>
                  <a:pt x="23149" y="110380"/>
                  <a:pt x="23337" y="110475"/>
                  <a:pt x="23493" y="110617"/>
                </a:cubicBezTo>
                <a:lnTo>
                  <a:pt x="23525" y="109858"/>
                </a:lnTo>
                <a:cubicBezTo>
                  <a:pt x="23368" y="109716"/>
                  <a:pt x="23180" y="109621"/>
                  <a:pt x="22961" y="109527"/>
                </a:cubicBezTo>
                <a:cubicBezTo>
                  <a:pt x="22741" y="109432"/>
                  <a:pt x="22522" y="109384"/>
                  <a:pt x="22303" y="109384"/>
                </a:cubicBezTo>
                <a:close/>
                <a:moveTo>
                  <a:pt x="89836" y="109384"/>
                </a:moveTo>
                <a:cubicBezTo>
                  <a:pt x="89272" y="109384"/>
                  <a:pt x="88834" y="109574"/>
                  <a:pt x="88552" y="109953"/>
                </a:cubicBezTo>
                <a:cubicBezTo>
                  <a:pt x="88270" y="110380"/>
                  <a:pt x="88113" y="110901"/>
                  <a:pt x="88113" y="111612"/>
                </a:cubicBezTo>
                <a:cubicBezTo>
                  <a:pt x="88113" y="112086"/>
                  <a:pt x="88207" y="112418"/>
                  <a:pt x="88333" y="112702"/>
                </a:cubicBezTo>
                <a:cubicBezTo>
                  <a:pt x="88458" y="112986"/>
                  <a:pt x="88615" y="113223"/>
                  <a:pt x="88834" y="113413"/>
                </a:cubicBezTo>
                <a:cubicBezTo>
                  <a:pt x="89022" y="113603"/>
                  <a:pt x="89241" y="113745"/>
                  <a:pt x="89492" y="113839"/>
                </a:cubicBezTo>
                <a:cubicBezTo>
                  <a:pt x="89711" y="113982"/>
                  <a:pt x="89930" y="114124"/>
                  <a:pt x="90149" y="114266"/>
                </a:cubicBezTo>
                <a:cubicBezTo>
                  <a:pt x="90337" y="114408"/>
                  <a:pt x="90494" y="114598"/>
                  <a:pt x="90651" y="114835"/>
                </a:cubicBezTo>
                <a:cubicBezTo>
                  <a:pt x="90776" y="115072"/>
                  <a:pt x="90839" y="115403"/>
                  <a:pt x="90839" y="115783"/>
                </a:cubicBezTo>
                <a:cubicBezTo>
                  <a:pt x="90839" y="116304"/>
                  <a:pt x="90745" y="116730"/>
                  <a:pt x="90557" y="117015"/>
                </a:cubicBezTo>
                <a:cubicBezTo>
                  <a:pt x="90369" y="117347"/>
                  <a:pt x="90055" y="117489"/>
                  <a:pt x="89617" y="117489"/>
                </a:cubicBezTo>
                <a:cubicBezTo>
                  <a:pt x="89366" y="117489"/>
                  <a:pt x="89116" y="117441"/>
                  <a:pt x="88834" y="117299"/>
                </a:cubicBezTo>
                <a:cubicBezTo>
                  <a:pt x="88583" y="117204"/>
                  <a:pt x="88364" y="117015"/>
                  <a:pt x="88176" y="116778"/>
                </a:cubicBezTo>
                <a:cubicBezTo>
                  <a:pt x="88113" y="117536"/>
                  <a:pt x="88113" y="117536"/>
                  <a:pt x="88113" y="117536"/>
                </a:cubicBezTo>
                <a:cubicBezTo>
                  <a:pt x="88301" y="117773"/>
                  <a:pt x="88521" y="117915"/>
                  <a:pt x="88771" y="118057"/>
                </a:cubicBezTo>
                <a:cubicBezTo>
                  <a:pt x="89053" y="118152"/>
                  <a:pt x="89335" y="118247"/>
                  <a:pt x="89617" y="118247"/>
                </a:cubicBezTo>
                <a:cubicBezTo>
                  <a:pt x="90212" y="118247"/>
                  <a:pt x="90651" y="118010"/>
                  <a:pt x="90933" y="117584"/>
                </a:cubicBezTo>
                <a:cubicBezTo>
                  <a:pt x="91183" y="117110"/>
                  <a:pt x="91340" y="116494"/>
                  <a:pt x="91340" y="115688"/>
                </a:cubicBezTo>
                <a:cubicBezTo>
                  <a:pt x="91340" y="115214"/>
                  <a:pt x="91277" y="114787"/>
                  <a:pt x="91120" y="114503"/>
                </a:cubicBezTo>
                <a:cubicBezTo>
                  <a:pt x="90995" y="114219"/>
                  <a:pt x="90839" y="113934"/>
                  <a:pt x="90651" y="113792"/>
                </a:cubicBezTo>
                <a:cubicBezTo>
                  <a:pt x="90431" y="113603"/>
                  <a:pt x="90212" y="113460"/>
                  <a:pt x="89993" y="113318"/>
                </a:cubicBezTo>
                <a:cubicBezTo>
                  <a:pt x="89742" y="113176"/>
                  <a:pt x="89554" y="113081"/>
                  <a:pt x="89335" y="112939"/>
                </a:cubicBezTo>
                <a:cubicBezTo>
                  <a:pt x="89147" y="112797"/>
                  <a:pt x="88959" y="112607"/>
                  <a:pt x="88834" y="112418"/>
                </a:cubicBezTo>
                <a:cubicBezTo>
                  <a:pt x="88709" y="112181"/>
                  <a:pt x="88646" y="111944"/>
                  <a:pt x="88646" y="111565"/>
                </a:cubicBezTo>
                <a:cubicBezTo>
                  <a:pt x="88646" y="111138"/>
                  <a:pt x="88740" y="110759"/>
                  <a:pt x="88959" y="110522"/>
                </a:cubicBezTo>
                <a:cubicBezTo>
                  <a:pt x="89178" y="110238"/>
                  <a:pt x="89460" y="110143"/>
                  <a:pt x="89805" y="110143"/>
                </a:cubicBezTo>
                <a:cubicBezTo>
                  <a:pt x="90243" y="110143"/>
                  <a:pt x="90651" y="110285"/>
                  <a:pt x="91089" y="110569"/>
                </a:cubicBezTo>
                <a:cubicBezTo>
                  <a:pt x="91120" y="109858"/>
                  <a:pt x="91120" y="109858"/>
                  <a:pt x="91120" y="109858"/>
                </a:cubicBezTo>
                <a:cubicBezTo>
                  <a:pt x="90745" y="109527"/>
                  <a:pt x="90306" y="109384"/>
                  <a:pt x="89836" y="109384"/>
                </a:cubicBezTo>
                <a:close/>
                <a:moveTo>
                  <a:pt x="94378" y="109384"/>
                </a:moveTo>
                <a:cubicBezTo>
                  <a:pt x="93658" y="109384"/>
                  <a:pt x="93125" y="109764"/>
                  <a:pt x="92781" y="110427"/>
                </a:cubicBezTo>
                <a:cubicBezTo>
                  <a:pt x="92436" y="111091"/>
                  <a:pt x="92279" y="112181"/>
                  <a:pt x="92279" y="113697"/>
                </a:cubicBezTo>
                <a:cubicBezTo>
                  <a:pt x="92279" y="114503"/>
                  <a:pt x="92311" y="115214"/>
                  <a:pt x="92405" y="115783"/>
                </a:cubicBezTo>
                <a:cubicBezTo>
                  <a:pt x="92499" y="116399"/>
                  <a:pt x="92624" y="116825"/>
                  <a:pt x="92781" y="117204"/>
                </a:cubicBezTo>
                <a:cubicBezTo>
                  <a:pt x="92969" y="117584"/>
                  <a:pt x="93188" y="117821"/>
                  <a:pt x="93438" y="118010"/>
                </a:cubicBezTo>
                <a:cubicBezTo>
                  <a:pt x="93689" y="118152"/>
                  <a:pt x="94002" y="118247"/>
                  <a:pt x="94347" y="118247"/>
                </a:cubicBezTo>
                <a:cubicBezTo>
                  <a:pt x="94629" y="118247"/>
                  <a:pt x="94848" y="118200"/>
                  <a:pt x="95099" y="118105"/>
                </a:cubicBezTo>
                <a:cubicBezTo>
                  <a:pt x="95318" y="117963"/>
                  <a:pt x="95506" y="117821"/>
                  <a:pt x="95631" y="117678"/>
                </a:cubicBezTo>
                <a:cubicBezTo>
                  <a:pt x="95600" y="116920"/>
                  <a:pt x="95600" y="116920"/>
                  <a:pt x="95600" y="116920"/>
                </a:cubicBezTo>
                <a:cubicBezTo>
                  <a:pt x="95255" y="117299"/>
                  <a:pt x="94879" y="117489"/>
                  <a:pt x="94441" y="117489"/>
                </a:cubicBezTo>
                <a:cubicBezTo>
                  <a:pt x="94190" y="117489"/>
                  <a:pt x="93940" y="117441"/>
                  <a:pt x="93752" y="117299"/>
                </a:cubicBezTo>
                <a:cubicBezTo>
                  <a:pt x="93532" y="117157"/>
                  <a:pt x="93376" y="116967"/>
                  <a:pt x="93219" y="116636"/>
                </a:cubicBezTo>
                <a:cubicBezTo>
                  <a:pt x="93094" y="116351"/>
                  <a:pt x="93000" y="115972"/>
                  <a:pt x="92937" y="115498"/>
                </a:cubicBezTo>
                <a:cubicBezTo>
                  <a:pt x="92843" y="114977"/>
                  <a:pt x="92812" y="114408"/>
                  <a:pt x="92812" y="113650"/>
                </a:cubicBezTo>
                <a:cubicBezTo>
                  <a:pt x="92812" y="113034"/>
                  <a:pt x="92843" y="112512"/>
                  <a:pt x="92906" y="112039"/>
                </a:cubicBezTo>
                <a:cubicBezTo>
                  <a:pt x="92969" y="111612"/>
                  <a:pt x="93063" y="111233"/>
                  <a:pt x="93219" y="110996"/>
                </a:cubicBezTo>
                <a:cubicBezTo>
                  <a:pt x="93344" y="110712"/>
                  <a:pt x="93501" y="110522"/>
                  <a:pt x="93720" y="110380"/>
                </a:cubicBezTo>
                <a:cubicBezTo>
                  <a:pt x="93908" y="110238"/>
                  <a:pt x="94159" y="110190"/>
                  <a:pt x="94472" y="110190"/>
                </a:cubicBezTo>
                <a:cubicBezTo>
                  <a:pt x="94660" y="110190"/>
                  <a:pt x="94848" y="110238"/>
                  <a:pt x="95036" y="110285"/>
                </a:cubicBezTo>
                <a:cubicBezTo>
                  <a:pt x="95224" y="110380"/>
                  <a:pt x="95412" y="110475"/>
                  <a:pt x="95568" y="110617"/>
                </a:cubicBezTo>
                <a:lnTo>
                  <a:pt x="95600" y="109858"/>
                </a:lnTo>
                <a:cubicBezTo>
                  <a:pt x="95443" y="109716"/>
                  <a:pt x="95255" y="109621"/>
                  <a:pt x="95036" y="109527"/>
                </a:cubicBezTo>
                <a:cubicBezTo>
                  <a:pt x="94817" y="109432"/>
                  <a:pt x="94597" y="109384"/>
                  <a:pt x="94378" y="109384"/>
                </a:cubicBezTo>
                <a:close/>
                <a:moveTo>
                  <a:pt x="117777" y="106494"/>
                </a:moveTo>
                <a:cubicBezTo>
                  <a:pt x="117244" y="106588"/>
                  <a:pt x="117244" y="106588"/>
                  <a:pt x="117244" y="106588"/>
                </a:cubicBezTo>
                <a:cubicBezTo>
                  <a:pt x="117244" y="109290"/>
                  <a:pt x="117244" y="109290"/>
                  <a:pt x="117244" y="109290"/>
                </a:cubicBezTo>
                <a:cubicBezTo>
                  <a:pt x="117276" y="110427"/>
                  <a:pt x="117276" y="110427"/>
                  <a:pt x="117276" y="110427"/>
                </a:cubicBezTo>
                <a:cubicBezTo>
                  <a:pt x="117244" y="110475"/>
                  <a:pt x="117244" y="110475"/>
                  <a:pt x="117244" y="110475"/>
                </a:cubicBezTo>
                <a:cubicBezTo>
                  <a:pt x="117088" y="110095"/>
                  <a:pt x="116868" y="109811"/>
                  <a:pt x="116586" y="109669"/>
                </a:cubicBezTo>
                <a:cubicBezTo>
                  <a:pt x="116336" y="109479"/>
                  <a:pt x="116054" y="109384"/>
                  <a:pt x="115741" y="109384"/>
                </a:cubicBezTo>
                <a:cubicBezTo>
                  <a:pt x="115052" y="109384"/>
                  <a:pt x="114550" y="109764"/>
                  <a:pt x="114237" y="110475"/>
                </a:cubicBezTo>
                <a:cubicBezTo>
                  <a:pt x="113924" y="111185"/>
                  <a:pt x="113799" y="112275"/>
                  <a:pt x="113799" y="113792"/>
                </a:cubicBezTo>
                <a:cubicBezTo>
                  <a:pt x="113799" y="114550"/>
                  <a:pt x="113830" y="115261"/>
                  <a:pt x="113893" y="115830"/>
                </a:cubicBezTo>
                <a:cubicBezTo>
                  <a:pt x="113955" y="116351"/>
                  <a:pt x="114081" y="116825"/>
                  <a:pt x="114237" y="117204"/>
                </a:cubicBezTo>
                <a:cubicBezTo>
                  <a:pt x="114394" y="117536"/>
                  <a:pt x="114582" y="117821"/>
                  <a:pt x="114832" y="117963"/>
                </a:cubicBezTo>
                <a:cubicBezTo>
                  <a:pt x="115083" y="118152"/>
                  <a:pt x="115396" y="118247"/>
                  <a:pt x="115741" y="118247"/>
                </a:cubicBezTo>
                <a:cubicBezTo>
                  <a:pt x="116430" y="118247"/>
                  <a:pt x="116962" y="117868"/>
                  <a:pt x="117276" y="117110"/>
                </a:cubicBezTo>
                <a:lnTo>
                  <a:pt x="117307" y="117110"/>
                </a:lnTo>
                <a:cubicBezTo>
                  <a:pt x="117401" y="118057"/>
                  <a:pt x="117401" y="118057"/>
                  <a:pt x="117401" y="118057"/>
                </a:cubicBezTo>
                <a:lnTo>
                  <a:pt x="117777" y="118057"/>
                </a:lnTo>
                <a:cubicBezTo>
                  <a:pt x="117777" y="106494"/>
                  <a:pt x="117777" y="106494"/>
                  <a:pt x="117777" y="106494"/>
                </a:cubicBezTo>
                <a:close/>
                <a:moveTo>
                  <a:pt x="8865" y="109384"/>
                </a:moveTo>
                <a:cubicBezTo>
                  <a:pt x="8521" y="109384"/>
                  <a:pt x="8239" y="109479"/>
                  <a:pt x="7957" y="109669"/>
                </a:cubicBezTo>
                <a:cubicBezTo>
                  <a:pt x="7706" y="109858"/>
                  <a:pt x="7487" y="110143"/>
                  <a:pt x="7330" y="110475"/>
                </a:cubicBezTo>
                <a:lnTo>
                  <a:pt x="7299" y="110475"/>
                </a:lnTo>
                <a:cubicBezTo>
                  <a:pt x="7174" y="109527"/>
                  <a:pt x="7174" y="109527"/>
                  <a:pt x="7174" y="109527"/>
                </a:cubicBezTo>
                <a:cubicBezTo>
                  <a:pt x="6798" y="109574"/>
                  <a:pt x="6798" y="109574"/>
                  <a:pt x="6798" y="109574"/>
                </a:cubicBezTo>
                <a:cubicBezTo>
                  <a:pt x="6798" y="120143"/>
                  <a:pt x="6798" y="120143"/>
                  <a:pt x="6798" y="120143"/>
                </a:cubicBezTo>
                <a:lnTo>
                  <a:pt x="7330" y="120143"/>
                </a:lnTo>
                <a:cubicBezTo>
                  <a:pt x="7330" y="118389"/>
                  <a:pt x="7330" y="118389"/>
                  <a:pt x="7330" y="118389"/>
                </a:cubicBezTo>
                <a:cubicBezTo>
                  <a:pt x="7330" y="117204"/>
                  <a:pt x="7330" y="117204"/>
                  <a:pt x="7330" y="117204"/>
                </a:cubicBezTo>
                <a:lnTo>
                  <a:pt x="7362" y="117204"/>
                </a:lnTo>
                <a:cubicBezTo>
                  <a:pt x="7518" y="117584"/>
                  <a:pt x="7738" y="117821"/>
                  <a:pt x="7988" y="118010"/>
                </a:cubicBezTo>
                <a:cubicBezTo>
                  <a:pt x="8239" y="118152"/>
                  <a:pt x="8521" y="118200"/>
                  <a:pt x="8803" y="118200"/>
                </a:cubicBezTo>
                <a:cubicBezTo>
                  <a:pt x="9116" y="118200"/>
                  <a:pt x="9398" y="118152"/>
                  <a:pt x="9648" y="118010"/>
                </a:cubicBezTo>
                <a:cubicBezTo>
                  <a:pt x="9868" y="117821"/>
                  <a:pt x="10087" y="117584"/>
                  <a:pt x="10275" y="117252"/>
                </a:cubicBezTo>
                <a:cubicBezTo>
                  <a:pt x="10431" y="116873"/>
                  <a:pt x="10557" y="116446"/>
                  <a:pt x="10651" y="115877"/>
                </a:cubicBezTo>
                <a:cubicBezTo>
                  <a:pt x="10745" y="115309"/>
                  <a:pt x="10776" y="114598"/>
                  <a:pt x="10776" y="113792"/>
                </a:cubicBezTo>
                <a:cubicBezTo>
                  <a:pt x="10776" y="112939"/>
                  <a:pt x="10745" y="112228"/>
                  <a:pt x="10651" y="111659"/>
                </a:cubicBezTo>
                <a:cubicBezTo>
                  <a:pt x="10557" y="111091"/>
                  <a:pt x="10431" y="110664"/>
                  <a:pt x="10275" y="110332"/>
                </a:cubicBezTo>
                <a:cubicBezTo>
                  <a:pt x="10118" y="110001"/>
                  <a:pt x="9930" y="109764"/>
                  <a:pt x="9680" y="109621"/>
                </a:cubicBezTo>
                <a:cubicBezTo>
                  <a:pt x="9429" y="109479"/>
                  <a:pt x="9178" y="109384"/>
                  <a:pt x="8865" y="10938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piteltrenner (weiß) mit Zahl">
  <p:cSld name="Kapiteltrenner (weiß) mit Zahl">
    <p:spTree>
      <p:nvGrpSpPr>
        <p:cNvPr id="1" name="Shape 47"/>
        <p:cNvGrpSpPr/>
        <p:nvPr/>
      </p:nvGrpSpPr>
      <p:grpSpPr>
        <a:xfrm>
          <a:off x="0" y="0"/>
          <a:ext cx="0" cy="0"/>
          <a:chOff x="0" y="0"/>
          <a:chExt cx="0" cy="0"/>
        </a:xfrm>
      </p:grpSpPr>
      <p:sp>
        <p:nvSpPr>
          <p:cNvPr id="48" name="Google Shape;48;p33"/>
          <p:cNvSpPr txBox="1">
            <a:spLocks noGrp="1"/>
          </p:cNvSpPr>
          <p:nvPr>
            <p:ph type="body" idx="1"/>
          </p:nvPr>
        </p:nvSpPr>
        <p:spPr>
          <a:xfrm>
            <a:off x="576262" y="362427"/>
            <a:ext cx="357587" cy="154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33"/>
          <p:cNvSpPr txBox="1">
            <a:spLocks noGrp="1"/>
          </p:cNvSpPr>
          <p:nvPr>
            <p:ph type="title"/>
          </p:nvPr>
        </p:nvSpPr>
        <p:spPr>
          <a:xfrm>
            <a:off x="1060449" y="890588"/>
            <a:ext cx="7724775" cy="3671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3000"/>
              <a:buFont typeface="Verdana"/>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3"/>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53" name="Google Shape;53;p33"/>
          <p:cNvSpPr txBox="1">
            <a:spLocks noGrp="1"/>
          </p:cNvSpPr>
          <p:nvPr>
            <p:ph type="body" idx="2"/>
          </p:nvPr>
        </p:nvSpPr>
        <p:spPr>
          <a:xfrm>
            <a:off x="1060451" y="362426"/>
            <a:ext cx="772477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33"/>
          <p:cNvSpPr txBox="1">
            <a:spLocks noGrp="1"/>
          </p:cNvSpPr>
          <p:nvPr>
            <p:ph type="body" idx="3"/>
          </p:nvPr>
        </p:nvSpPr>
        <p:spPr>
          <a:xfrm>
            <a:off x="576262" y="1085427"/>
            <a:ext cx="357587" cy="154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b="1" cap="none">
                <a:solidFill>
                  <a:schemeClr val="dk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apiteltrenner (grün) ohne Zahl">
  <p:cSld name="Kapiteltrenner (grün) ohne Zahl">
    <p:bg>
      <p:bgPr>
        <a:solidFill>
          <a:schemeClr val="accent1"/>
        </a:solidFill>
        <a:effectLst/>
      </p:bgPr>
    </p:bg>
    <p:spTree>
      <p:nvGrpSpPr>
        <p:cNvPr id="1" name="Shape 55"/>
        <p:cNvGrpSpPr/>
        <p:nvPr/>
      </p:nvGrpSpPr>
      <p:grpSpPr>
        <a:xfrm>
          <a:off x="0" y="0"/>
          <a:ext cx="0" cy="0"/>
          <a:chOff x="0" y="0"/>
          <a:chExt cx="0" cy="0"/>
        </a:xfrm>
      </p:grpSpPr>
      <p:sp>
        <p:nvSpPr>
          <p:cNvPr id="56" name="Google Shape;56;p34"/>
          <p:cNvSpPr txBox="1">
            <a:spLocks noGrp="1"/>
          </p:cNvSpPr>
          <p:nvPr>
            <p:ph type="title"/>
          </p:nvPr>
        </p:nvSpPr>
        <p:spPr>
          <a:xfrm>
            <a:off x="576263" y="890588"/>
            <a:ext cx="8208961" cy="3671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000"/>
              <a:buFont typeface="Verdana"/>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4"/>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60" name="Google Shape;60;p34"/>
          <p:cNvSpPr txBox="1">
            <a:spLocks noGrp="1"/>
          </p:cNvSpPr>
          <p:nvPr>
            <p:ph type="body" idx="1"/>
          </p:nvPr>
        </p:nvSpPr>
        <p:spPr>
          <a:xfrm>
            <a:off x="576265" y="362426"/>
            <a:ext cx="8208960"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piteltrenner (grün) mit Zahl">
  <p:cSld name="Kapiteltrenner (grün) mit Zahl">
    <p:bg>
      <p:bgPr>
        <a:solidFill>
          <a:schemeClr val="accent1"/>
        </a:solidFill>
        <a:effectLst/>
      </p:bgPr>
    </p:bg>
    <p:spTree>
      <p:nvGrpSpPr>
        <p:cNvPr id="1" name="Shape 61"/>
        <p:cNvGrpSpPr/>
        <p:nvPr/>
      </p:nvGrpSpPr>
      <p:grpSpPr>
        <a:xfrm>
          <a:off x="0" y="0"/>
          <a:ext cx="0" cy="0"/>
          <a:chOff x="0" y="0"/>
          <a:chExt cx="0" cy="0"/>
        </a:xfrm>
      </p:grpSpPr>
      <p:sp>
        <p:nvSpPr>
          <p:cNvPr id="62" name="Google Shape;62;p35"/>
          <p:cNvSpPr txBox="1">
            <a:spLocks noGrp="1"/>
          </p:cNvSpPr>
          <p:nvPr>
            <p:ph type="body" idx="1"/>
          </p:nvPr>
        </p:nvSpPr>
        <p:spPr>
          <a:xfrm>
            <a:off x="576262" y="362427"/>
            <a:ext cx="357587" cy="154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35"/>
          <p:cNvSpPr txBox="1">
            <a:spLocks noGrp="1"/>
          </p:cNvSpPr>
          <p:nvPr>
            <p:ph type="title"/>
          </p:nvPr>
        </p:nvSpPr>
        <p:spPr>
          <a:xfrm>
            <a:off x="1060449" y="890588"/>
            <a:ext cx="7724775" cy="3671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000"/>
              <a:buFont typeface="Verdana"/>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5"/>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5"/>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67" name="Google Shape;67;p35"/>
          <p:cNvSpPr txBox="1">
            <a:spLocks noGrp="1"/>
          </p:cNvSpPr>
          <p:nvPr>
            <p:ph type="body" idx="2"/>
          </p:nvPr>
        </p:nvSpPr>
        <p:spPr>
          <a:xfrm>
            <a:off x="1060451" y="362426"/>
            <a:ext cx="772477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5"/>
          <p:cNvSpPr txBox="1">
            <a:spLocks noGrp="1"/>
          </p:cNvSpPr>
          <p:nvPr>
            <p:ph type="body" idx="3"/>
          </p:nvPr>
        </p:nvSpPr>
        <p:spPr>
          <a:xfrm>
            <a:off x="576262" y="1085427"/>
            <a:ext cx="357587" cy="154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10pt">
  <p:cSld name="Text 10pt">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body" idx="1"/>
          </p:nvPr>
        </p:nvSpPr>
        <p:spPr>
          <a:xfrm>
            <a:off x="576264" y="1753182"/>
            <a:ext cx="6100762"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36"/>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75" name="Google Shape;75;p36"/>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36"/>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36"/>
          <p:cNvSpPr txBox="1">
            <a:spLocks noGrp="1"/>
          </p:cNvSpPr>
          <p:nvPr>
            <p:ph type="body" idx="4"/>
          </p:nvPr>
        </p:nvSpPr>
        <p:spPr>
          <a:xfrm>
            <a:off x="7596188" y="1769269"/>
            <a:ext cx="1189035" cy="2793205"/>
          </a:xfrm>
          <a:prstGeom prst="rect">
            <a:avLst/>
          </a:prstGeom>
          <a:noFill/>
          <a:ln>
            <a:noFill/>
          </a:ln>
        </p:spPr>
        <p:txBody>
          <a:bodyPr spcFirstLastPara="1" wrap="square" lIns="0" tIns="0" rIns="0" bIns="0" anchor="t" anchorCtr="0">
            <a:noAutofit/>
          </a:bodyPr>
          <a:lstStyle>
            <a:lvl1pPr marL="457200" lvl="0" indent="-273050" algn="l">
              <a:lnSpc>
                <a:spcPct val="110000"/>
              </a:lnSpc>
              <a:spcBef>
                <a:spcPts val="0"/>
              </a:spcBef>
              <a:spcAft>
                <a:spcPts val="0"/>
              </a:spcAft>
              <a:buClr>
                <a:schemeClr val="dk1"/>
              </a:buClr>
              <a:buSzPts val="700"/>
              <a:buChar char="●"/>
              <a:defRPr sz="700"/>
            </a:lvl1pPr>
            <a:lvl2pPr marL="914400" lvl="1" indent="-270827" algn="l">
              <a:lnSpc>
                <a:spcPct val="110000"/>
              </a:lnSpc>
              <a:spcBef>
                <a:spcPts val="0"/>
              </a:spcBef>
              <a:spcAft>
                <a:spcPts val="0"/>
              </a:spcAft>
              <a:buClr>
                <a:schemeClr val="dk1"/>
              </a:buClr>
              <a:buSzPts val="665"/>
              <a:buChar char="?"/>
              <a:defRPr sz="700"/>
            </a:lvl2pPr>
            <a:lvl3pPr marL="1371600" lvl="2" indent="-270827" algn="l">
              <a:lnSpc>
                <a:spcPct val="110000"/>
              </a:lnSpc>
              <a:spcBef>
                <a:spcPts val="0"/>
              </a:spcBef>
              <a:spcAft>
                <a:spcPts val="0"/>
              </a:spcAft>
              <a:buClr>
                <a:schemeClr val="dk1"/>
              </a:buClr>
              <a:buSzPts val="665"/>
              <a:buChar char="?"/>
              <a:defRPr sz="700"/>
            </a:lvl3pPr>
            <a:lvl4pPr marL="1828800" lvl="3" indent="-270827" algn="l">
              <a:lnSpc>
                <a:spcPct val="110000"/>
              </a:lnSpc>
              <a:spcBef>
                <a:spcPts val="0"/>
              </a:spcBef>
              <a:spcAft>
                <a:spcPts val="0"/>
              </a:spcAft>
              <a:buClr>
                <a:schemeClr val="dk1"/>
              </a:buClr>
              <a:buSzPts val="665"/>
              <a:buChar char="?"/>
              <a:defRPr sz="700"/>
            </a:lvl4pPr>
            <a:lvl5pPr marL="2286000" lvl="4" indent="-270827" algn="l">
              <a:lnSpc>
                <a:spcPct val="110000"/>
              </a:lnSpc>
              <a:spcBef>
                <a:spcPts val="0"/>
              </a:spcBef>
              <a:spcAft>
                <a:spcPts val="0"/>
              </a:spcAft>
              <a:buClr>
                <a:schemeClr val="dk1"/>
              </a:buClr>
              <a:buSzPts val="665"/>
              <a:buChar char="?"/>
              <a:defRPr sz="7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1"/>
              </a:buClr>
              <a:buSzPts val="2000"/>
              <a:buFont typeface="Verdana"/>
              <a:buNone/>
              <a:defRPr sz="2000" b="1" i="0" u="none" strike="noStrike" cap="none">
                <a:solidFill>
                  <a:schemeClr val="accen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576264" y="1753182"/>
            <a:ext cx="6100762" cy="2809293"/>
          </a:xfrm>
          <a:prstGeom prst="rect">
            <a:avLst/>
          </a:prstGeom>
          <a:noFill/>
          <a:ln>
            <a:noFill/>
          </a:ln>
        </p:spPr>
        <p:txBody>
          <a:bodyPr spcFirstLastPara="1" wrap="square" lIns="0" tIns="0" rIns="0" bIns="0" anchor="t" anchorCtr="0">
            <a:noAutofit/>
          </a:bodyPr>
          <a:lstStyle>
            <a:lvl1pPr marL="457200" marR="0" lvl="0" indent="-292100" algn="l" rtl="0">
              <a:lnSpc>
                <a:spcPct val="114000"/>
              </a:lnSpc>
              <a:spcBef>
                <a:spcPts val="0"/>
              </a:spcBef>
              <a:spcAft>
                <a:spcPts val="0"/>
              </a:spcAft>
              <a:buClr>
                <a:schemeClr val="dk1"/>
              </a:buClr>
              <a:buSzPts val="1000"/>
              <a:buFont typeface="Noto Sans Symbols"/>
              <a:buChar char="●"/>
              <a:defRPr sz="1000" b="0" i="0" u="none" strike="noStrike" cap="none">
                <a:solidFill>
                  <a:schemeClr val="dk1"/>
                </a:solidFill>
                <a:latin typeface="Verdana"/>
                <a:ea typeface="Verdana"/>
                <a:cs typeface="Verdana"/>
                <a:sym typeface="Verdana"/>
              </a:defRPr>
            </a:lvl1pPr>
            <a:lvl2pPr marL="914400" marR="0" lvl="1" indent="-288925" algn="l" rtl="0">
              <a:lnSpc>
                <a:spcPct val="114000"/>
              </a:lnSpc>
              <a:spcBef>
                <a:spcPts val="600"/>
              </a:spcBef>
              <a:spcAft>
                <a:spcPts val="0"/>
              </a:spcAft>
              <a:buClr>
                <a:schemeClr val="dk1"/>
              </a:buClr>
              <a:buSzPts val="950"/>
              <a:buFont typeface="Noto Sans Symbols"/>
              <a:buChar char="🞆"/>
              <a:defRPr sz="1000" b="0" i="0" u="none" strike="noStrike" cap="none">
                <a:solidFill>
                  <a:schemeClr val="dk1"/>
                </a:solidFill>
                <a:latin typeface="Verdana"/>
                <a:ea typeface="Verdana"/>
                <a:cs typeface="Verdana"/>
                <a:sym typeface="Verdana"/>
              </a:defRPr>
            </a:lvl2pPr>
            <a:lvl3pPr marL="1371600" marR="0" lvl="2" indent="-288925" algn="l" rtl="0">
              <a:lnSpc>
                <a:spcPct val="114000"/>
              </a:lnSpc>
              <a:spcBef>
                <a:spcPts val="600"/>
              </a:spcBef>
              <a:spcAft>
                <a:spcPts val="0"/>
              </a:spcAft>
              <a:buClr>
                <a:schemeClr val="dk1"/>
              </a:buClr>
              <a:buSzPts val="950"/>
              <a:buFont typeface="Noto Sans Symbols"/>
              <a:buChar char="🞆"/>
              <a:defRPr sz="1000" b="0" i="0" u="none" strike="noStrike" cap="none">
                <a:solidFill>
                  <a:schemeClr val="dk1"/>
                </a:solidFill>
                <a:latin typeface="Verdana"/>
                <a:ea typeface="Verdana"/>
                <a:cs typeface="Verdana"/>
                <a:sym typeface="Verdana"/>
              </a:defRPr>
            </a:lvl3pPr>
            <a:lvl4pPr marL="1828800" marR="0" lvl="3" indent="-288925" algn="l" rtl="0">
              <a:lnSpc>
                <a:spcPct val="114000"/>
              </a:lnSpc>
              <a:spcBef>
                <a:spcPts val="600"/>
              </a:spcBef>
              <a:spcAft>
                <a:spcPts val="0"/>
              </a:spcAft>
              <a:buClr>
                <a:schemeClr val="dk1"/>
              </a:buClr>
              <a:buSzPts val="950"/>
              <a:buFont typeface="Noto Sans Symbols"/>
              <a:buChar char="🞆"/>
              <a:defRPr sz="1000" b="0" i="0" u="none" strike="noStrike" cap="none">
                <a:solidFill>
                  <a:schemeClr val="dk1"/>
                </a:solidFill>
                <a:latin typeface="Verdana"/>
                <a:ea typeface="Verdana"/>
                <a:cs typeface="Verdana"/>
                <a:sym typeface="Verdana"/>
              </a:defRPr>
            </a:lvl4pPr>
            <a:lvl5pPr marL="2286000" marR="0" lvl="4" indent="-288925" algn="l" rtl="0">
              <a:lnSpc>
                <a:spcPct val="114000"/>
              </a:lnSpc>
              <a:spcBef>
                <a:spcPts val="600"/>
              </a:spcBef>
              <a:spcAft>
                <a:spcPts val="0"/>
              </a:spcAft>
              <a:buClr>
                <a:schemeClr val="dk1"/>
              </a:buClr>
              <a:buSzPts val="950"/>
              <a:buFont typeface="Noto Sans Symbols"/>
              <a:buChar char="🞆"/>
              <a:defRPr sz="1000" b="0" i="0" u="none" strike="noStrike" cap="none">
                <a:solidFill>
                  <a:schemeClr val="dk1"/>
                </a:solidFill>
                <a:latin typeface="Verdana"/>
                <a:ea typeface="Verdana"/>
                <a:cs typeface="Verdana"/>
                <a:sym typeface="Verdana"/>
              </a:defRPr>
            </a:lvl5pPr>
            <a:lvl6pPr marL="2743200" marR="0" lvl="5" indent="-314325" algn="l" rtl="0">
              <a:lnSpc>
                <a:spcPct val="90000"/>
              </a:lnSpc>
              <a:spcBef>
                <a:spcPts val="60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9pPr>
          </a:lstStyle>
          <a:p>
            <a:endParaRPr/>
          </a:p>
        </p:txBody>
      </p:sp>
      <p:sp>
        <p:nvSpPr>
          <p:cNvPr id="12" name="Google Shape;12;p27"/>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7"/>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61">
          <p15:clr>
            <a:srgbClr val="F26B43"/>
          </p15:clr>
        </p15:guide>
        <p15:guide id="2" orient="horz" pos="225">
          <p15:clr>
            <a:srgbClr val="F26B43"/>
          </p15:clr>
        </p15:guide>
        <p15:guide id="3" orient="horz" pos="2874">
          <p15:clr>
            <a:srgbClr val="F26B43"/>
          </p15:clr>
        </p15:guide>
        <p15:guide id="4" orient="horz" pos="1128">
          <p15:clr>
            <a:srgbClr val="F26B43"/>
          </p15:clr>
        </p15:guide>
        <p15:guide id="5" pos="2880">
          <p15:clr>
            <a:srgbClr val="F26B43"/>
          </p15:clr>
        </p15:guide>
        <p15:guide id="6" pos="3016">
          <p15:clr>
            <a:srgbClr val="F26B43"/>
          </p15:clr>
        </p15:guide>
        <p15:guide id="7" pos="363">
          <p15:clr>
            <a:srgbClr val="F26B43"/>
          </p15:clr>
        </p15:guide>
        <p15:guide id="8" pos="5534">
          <p15:clr>
            <a:srgbClr val="F26B43"/>
          </p15:clr>
        </p15:guide>
        <p15:guide id="9" pos="3322">
          <p15:clr>
            <a:srgbClr val="F26B43"/>
          </p15:clr>
        </p15:guide>
        <p15:guide id="10" pos="3459">
          <p15:clr>
            <a:srgbClr val="F26B43"/>
          </p15:clr>
        </p15:guide>
        <p15:guide id="11" pos="3765">
          <p15:clr>
            <a:srgbClr val="F26B43"/>
          </p15:clr>
        </p15:guide>
        <p15:guide id="12" pos="3901">
          <p15:clr>
            <a:srgbClr val="F26B43"/>
          </p15:clr>
        </p15:guide>
        <p15:guide id="13" pos="4206">
          <p15:clr>
            <a:srgbClr val="F26B43"/>
          </p15:clr>
        </p15:guide>
        <p15:guide id="14" pos="4342">
          <p15:clr>
            <a:srgbClr val="F26B43"/>
          </p15:clr>
        </p15:guide>
        <p15:guide id="15" pos="4649">
          <p15:clr>
            <a:srgbClr val="F26B43"/>
          </p15:clr>
        </p15:guide>
        <p15:guide id="16" pos="4785">
          <p15:clr>
            <a:srgbClr val="F26B43"/>
          </p15:clr>
        </p15:guide>
        <p15:guide id="17" pos="5092">
          <p15:clr>
            <a:srgbClr val="F26B43"/>
          </p15:clr>
        </p15:guide>
        <p15:guide id="18" pos="5228">
          <p15:clr>
            <a:srgbClr val="F26B43"/>
          </p15:clr>
        </p15:guide>
        <p15:guide id="19" pos="2574">
          <p15:clr>
            <a:srgbClr val="F26B43"/>
          </p15:clr>
        </p15:guide>
        <p15:guide id="20" pos="2438">
          <p15:clr>
            <a:srgbClr val="F26B43"/>
          </p15:clr>
        </p15:guide>
        <p15:guide id="21" pos="2132">
          <p15:clr>
            <a:srgbClr val="F26B43"/>
          </p15:clr>
        </p15:guide>
        <p15:guide id="22" pos="1995">
          <p15:clr>
            <a:srgbClr val="F26B43"/>
          </p15:clr>
        </p15:guide>
        <p15:guide id="23" pos="1689">
          <p15:clr>
            <a:srgbClr val="F26B43"/>
          </p15:clr>
        </p15:guide>
        <p15:guide id="24" pos="1554">
          <p15:clr>
            <a:srgbClr val="F26B43"/>
          </p15:clr>
        </p15:guide>
        <p15:guide id="25" pos="1247">
          <p15:clr>
            <a:srgbClr val="F26B43"/>
          </p15:clr>
        </p15:guide>
        <p15:guide id="26" pos="1111">
          <p15:clr>
            <a:srgbClr val="F26B43"/>
          </p15:clr>
        </p15:guide>
        <p15:guide id="27" pos="804">
          <p15:clr>
            <a:srgbClr val="F26B43"/>
          </p15:clr>
        </p15:guide>
        <p15:guide id="28" pos="6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jpeg"/><Relationship Id="rId5" Type="http://schemas.openxmlformats.org/officeDocument/2006/relationships/image" Target="../media/image18.jpg"/><Relationship Id="rId10" Type="http://schemas.openxmlformats.org/officeDocument/2006/relationships/image" Target="../media/image22.png"/><Relationship Id="rId4" Type="http://schemas.openxmlformats.org/officeDocument/2006/relationships/image" Target="../media/image17.jp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jpeg"/><Relationship Id="rId5" Type="http://schemas.openxmlformats.org/officeDocument/2006/relationships/image" Target="../media/image18.jpg"/><Relationship Id="rId10" Type="http://schemas.openxmlformats.org/officeDocument/2006/relationships/image" Target="../media/image22.png"/><Relationship Id="rId4" Type="http://schemas.openxmlformats.org/officeDocument/2006/relationships/image" Target="../media/image17.jp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19.png"/><Relationship Id="rId12"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jpeg"/><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16.jp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jpg"/><Relationship Id="rId7" Type="http://schemas.openxmlformats.org/officeDocument/2006/relationships/image" Target="../media/image20.png"/><Relationship Id="rId12"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jpg"/><Relationship Id="rId10" Type="http://schemas.openxmlformats.org/officeDocument/2006/relationships/image" Target="../media/image26.png"/><Relationship Id="rId4" Type="http://schemas.openxmlformats.org/officeDocument/2006/relationships/image" Target="../media/image17.jp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8.png"/><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10" Type="http://schemas.openxmlformats.org/officeDocument/2006/relationships/image" Target="../media/image23.jpeg"/><Relationship Id="rId4" Type="http://schemas.openxmlformats.org/officeDocument/2006/relationships/image" Target="../media/image17.jp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23.jpeg"/><Relationship Id="rId4" Type="http://schemas.openxmlformats.org/officeDocument/2006/relationships/image" Target="../media/image16.jp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
          <p:cNvSpPr txBox="1">
            <a:spLocks noGrp="1"/>
          </p:cNvSpPr>
          <p:nvPr>
            <p:ph type="ctrTitle"/>
          </p:nvPr>
        </p:nvSpPr>
        <p:spPr>
          <a:xfrm>
            <a:off x="4314657" y="1885950"/>
            <a:ext cx="7119936" cy="2221222"/>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lt1"/>
              </a:buClr>
              <a:buSzPts val="3600"/>
              <a:buFont typeface="Verdana"/>
              <a:buNone/>
            </a:pPr>
            <a:r>
              <a:rPr lang="de-DE" sz="3600"/>
              <a:t>AFTERSCHOOL </a:t>
            </a:r>
            <a:br>
              <a:rPr lang="de-DE" sz="3600"/>
            </a:br>
            <a:r>
              <a:rPr lang="de-DE" sz="3600"/>
              <a:t>PROGRAM:</a:t>
            </a:r>
            <a:br>
              <a:rPr lang="de-DE" sz="3600"/>
            </a:br>
            <a:br>
              <a:rPr lang="de-DE" sz="3600"/>
            </a:br>
            <a:r>
              <a:rPr lang="de-DE" sz="3600"/>
              <a:t>BE BEUYS</a:t>
            </a:r>
            <a:endParaRPr sz="3600">
              <a:solidFill>
                <a:schemeClr val="dk2"/>
              </a:solidFill>
            </a:endParaRPr>
          </a:p>
        </p:txBody>
      </p:sp>
      <p:sp>
        <p:nvSpPr>
          <p:cNvPr id="188" name="Google Shape;188;p1"/>
          <p:cNvSpPr txBox="1">
            <a:spLocks noGrp="1"/>
          </p:cNvSpPr>
          <p:nvPr>
            <p:ph type="subTitle" idx="1"/>
          </p:nvPr>
        </p:nvSpPr>
        <p:spPr>
          <a:xfrm>
            <a:off x="449662" y="3742830"/>
            <a:ext cx="6804025" cy="832854"/>
          </a:xfrm>
          <a:prstGeom prst="rect">
            <a:avLst/>
          </a:prstGeom>
          <a:noFill/>
          <a:ln>
            <a:noFill/>
          </a:ln>
        </p:spPr>
        <p:txBody>
          <a:bodyPr spcFirstLastPara="1" wrap="square" lIns="0" tIns="0" rIns="0" bIns="0" anchor="b" anchorCtr="0">
            <a:noAutofit/>
          </a:bodyPr>
          <a:lstStyle/>
          <a:p>
            <a:pPr marL="0" lvl="0" indent="0" algn="l" rtl="0">
              <a:lnSpc>
                <a:spcPct val="114000"/>
              </a:lnSpc>
              <a:spcBef>
                <a:spcPts val="0"/>
              </a:spcBef>
              <a:spcAft>
                <a:spcPts val="0"/>
              </a:spcAft>
              <a:buClr>
                <a:schemeClr val="lt1"/>
              </a:buClr>
              <a:buSzPts val="1700"/>
              <a:buNone/>
            </a:pPr>
            <a:r>
              <a:rPr lang="de-DE" sz="1700" b="1"/>
              <a:t>Session 7 - Datum</a:t>
            </a:r>
            <a:endParaRPr/>
          </a:p>
        </p:txBody>
      </p:sp>
      <p:pic>
        <p:nvPicPr>
          <p:cNvPr id="189" name="Google Shape;189;p1"/>
          <p:cNvPicPr preferRelativeResize="0"/>
          <p:nvPr/>
        </p:nvPicPr>
        <p:blipFill rotWithShape="1">
          <a:blip r:embed="rId3">
            <a:alphaModFix/>
          </a:blip>
          <a:srcRect/>
          <a:stretch/>
        </p:blipFill>
        <p:spPr>
          <a:xfrm>
            <a:off x="449662" y="819150"/>
            <a:ext cx="3638150" cy="3124200"/>
          </a:xfrm>
          <a:prstGeom prst="rect">
            <a:avLst/>
          </a:prstGeom>
          <a:noFill/>
          <a:ln>
            <a:noFill/>
          </a:ln>
          <a:effectLst>
            <a:outerShdw blurRad="190500" algn="tl" rotWithShape="0">
              <a:srgbClr val="000000">
                <a:alpha val="68627"/>
              </a:srgbClr>
            </a:outerShdw>
          </a:effectLst>
        </p:spPr>
      </p:pic>
      <p:sp>
        <p:nvSpPr>
          <p:cNvPr id="190" name="Google Shape;190;p1"/>
          <p:cNvSpPr/>
          <p:nvPr/>
        </p:nvSpPr>
        <p:spPr>
          <a:xfrm>
            <a:off x="2233808" y="2196584"/>
            <a:ext cx="28223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Verdana"/>
                <a:ea typeface="Verdana"/>
                <a:cs typeface="Verdana"/>
                <a:sym typeface="Verdana"/>
              </a:rPr>
              <a:t> </a:t>
            </a:r>
            <a:endParaRPr sz="1800" b="0" i="0" u="none" strike="noStrike" cap="none">
              <a:solidFill>
                <a:schemeClr val="dk1"/>
              </a:solidFill>
              <a:latin typeface="Verdana"/>
              <a:ea typeface="Verdana"/>
              <a:cs typeface="Verdana"/>
              <a:sym typeface="Verdana"/>
            </a:endParaRPr>
          </a:p>
        </p:txBody>
      </p:sp>
      <p:sp>
        <p:nvSpPr>
          <p:cNvPr id="191" name="Google Shape;191;p1"/>
          <p:cNvSpPr/>
          <p:nvPr/>
        </p:nvSpPr>
        <p:spPr>
          <a:xfrm>
            <a:off x="203767" y="1677445"/>
            <a:ext cx="2010992" cy="1752600"/>
          </a:xfrm>
          <a:prstGeom prst="triangle">
            <a:avLst>
              <a:gd name="adj" fmla="val 50000"/>
            </a:avLst>
          </a:prstGeom>
          <a:solidFill>
            <a:srgbClr val="FFC400">
              <a:alpha val="34901"/>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10</a:t>
            </a:fld>
            <a:endParaRPr/>
          </a:p>
        </p:txBody>
      </p:sp>
      <p:sp>
        <p:nvSpPr>
          <p:cNvPr id="358" name="Google Shape;358;p7"/>
          <p:cNvSpPr txBox="1">
            <a:spLocks noGrp="1"/>
          </p:cNvSpPr>
          <p:nvPr>
            <p:ph type="title"/>
          </p:nvPr>
        </p:nvSpPr>
        <p:spPr>
          <a:xfrm>
            <a:off x="156107" y="135428"/>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dirty="0"/>
              <a:t>WARM-UP: MY FAVORITE CHARACTER</a:t>
            </a:r>
            <a:br>
              <a:rPr lang="de-DE" dirty="0"/>
            </a:br>
            <a:r>
              <a:rPr lang="de-DE" dirty="0"/>
              <a:t>  </a:t>
            </a:r>
            <a:br>
              <a:rPr lang="de-DE" sz="1800" dirty="0">
                <a:solidFill>
                  <a:schemeClr val="dk2"/>
                </a:solidFill>
              </a:rPr>
            </a:br>
            <a:br>
              <a:rPr lang="de-DE" sz="1800" dirty="0">
                <a:solidFill>
                  <a:schemeClr val="dk2"/>
                </a:solidFill>
              </a:rPr>
            </a:br>
            <a:r>
              <a:rPr lang="de-DE" sz="1800" dirty="0">
                <a:solidFill>
                  <a:schemeClr val="dk2"/>
                </a:solidFill>
              </a:rPr>
              <a:t>                                    </a:t>
            </a: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r>
              <a:rPr lang="de-DE" sz="900" b="0" dirty="0"/>
              <a:t> </a:t>
            </a:r>
            <a:endParaRPr sz="1200" b="0" dirty="0">
              <a:solidFill>
                <a:schemeClr val="dk2"/>
              </a:solidFill>
            </a:endParaRPr>
          </a:p>
        </p:txBody>
      </p:sp>
      <p:sp>
        <p:nvSpPr>
          <p:cNvPr id="359" name="Google Shape;359;p7"/>
          <p:cNvSpPr/>
          <p:nvPr/>
        </p:nvSpPr>
        <p:spPr>
          <a:xfrm>
            <a:off x="519603" y="660773"/>
            <a:ext cx="5489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2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VOTE FOR YOUR FAVORITE CHARACTER. </a:t>
            </a:r>
            <a:endParaRPr sz="1400" b="1" i="0" u="none" strike="noStrike" cap="none">
              <a:solidFill>
                <a:schemeClr val="dk1"/>
              </a:solidFill>
              <a:latin typeface="Verdana"/>
              <a:ea typeface="Verdana"/>
              <a:cs typeface="Verdana"/>
              <a:sym typeface="Verdana"/>
            </a:endParaRPr>
          </a:p>
        </p:txBody>
      </p:sp>
      <p:sp>
        <p:nvSpPr>
          <p:cNvPr id="360" name="Google Shape;360;p7"/>
          <p:cNvSpPr/>
          <p:nvPr/>
        </p:nvSpPr>
        <p:spPr>
          <a:xfrm>
            <a:off x="279213" y="691048"/>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61" name="Google Shape;361;p7"/>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2" name="Google Shape;362;p7"/>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3" name="Google Shape;363;p7"/>
          <p:cNvSpPr/>
          <p:nvPr/>
        </p:nvSpPr>
        <p:spPr>
          <a:xfrm>
            <a:off x="5328232" y="1610846"/>
            <a:ext cx="3462712" cy="1979266"/>
          </a:xfrm>
          <a:prstGeom prst="wedgeEllipseCallout">
            <a:avLst>
              <a:gd name="adj1" fmla="val -43258"/>
              <a:gd name="adj2" fmla="val 51260"/>
            </a:avLst>
          </a:prstGeom>
          <a:solidFill>
            <a:srgbClr val="E2E6E7"/>
          </a:solidFill>
          <a:ln w="25400" cap="flat" cmpd="sng">
            <a:solidFill>
              <a:srgbClr val="C7CD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Who is your favorite character?</a:t>
            </a:r>
            <a:endParaRPr sz="1800" b="1" i="0" u="none" strike="noStrike" cap="none">
              <a:solidFill>
                <a:schemeClr val="accent6"/>
              </a:solidFill>
              <a:latin typeface="Verdana"/>
              <a:ea typeface="Verdana"/>
              <a:cs typeface="Verdana"/>
              <a:sym typeface="Verdana"/>
            </a:endParaRPr>
          </a:p>
        </p:txBody>
      </p:sp>
      <p:pic>
        <p:nvPicPr>
          <p:cNvPr id="364" name="Google Shape;364;p7" descr="Mario, Figur, Spiel, Nintendo, Super, Retro, Klassiker"/>
          <p:cNvPicPr preferRelativeResize="0"/>
          <p:nvPr/>
        </p:nvPicPr>
        <p:blipFill rotWithShape="1">
          <a:blip r:embed="rId3">
            <a:alphaModFix/>
          </a:blip>
          <a:srcRect/>
          <a:stretch/>
        </p:blipFill>
        <p:spPr>
          <a:xfrm>
            <a:off x="616936" y="1535022"/>
            <a:ext cx="1220387" cy="842902"/>
          </a:xfrm>
          <a:prstGeom prst="rect">
            <a:avLst/>
          </a:prstGeom>
          <a:noFill/>
          <a:ln>
            <a:noFill/>
          </a:ln>
        </p:spPr>
      </p:pic>
      <p:pic>
        <p:nvPicPr>
          <p:cNvPr id="365" name="Google Shape;365;p7" descr="Spiderman, Wunder, Held, Super Helden, Film, Animation"/>
          <p:cNvPicPr preferRelativeResize="0"/>
          <p:nvPr/>
        </p:nvPicPr>
        <p:blipFill rotWithShape="1">
          <a:blip r:embed="rId4">
            <a:alphaModFix/>
          </a:blip>
          <a:srcRect/>
          <a:stretch/>
        </p:blipFill>
        <p:spPr>
          <a:xfrm>
            <a:off x="410910" y="3389874"/>
            <a:ext cx="1266435" cy="842902"/>
          </a:xfrm>
          <a:prstGeom prst="rect">
            <a:avLst/>
          </a:prstGeom>
          <a:noFill/>
          <a:ln>
            <a:noFill/>
          </a:ln>
        </p:spPr>
      </p:pic>
      <p:pic>
        <p:nvPicPr>
          <p:cNvPr id="366" name="Google Shape;366;p7" descr="Hulk, Wunder, Action Figur, Streber, Statue"/>
          <p:cNvPicPr preferRelativeResize="0"/>
          <p:nvPr/>
        </p:nvPicPr>
        <p:blipFill rotWithShape="1">
          <a:blip r:embed="rId5">
            <a:alphaModFix/>
          </a:blip>
          <a:srcRect/>
          <a:stretch/>
        </p:blipFill>
        <p:spPr>
          <a:xfrm>
            <a:off x="3335672" y="1929103"/>
            <a:ext cx="1350619" cy="897642"/>
          </a:xfrm>
          <a:prstGeom prst="rect">
            <a:avLst/>
          </a:prstGeom>
          <a:noFill/>
          <a:ln>
            <a:noFill/>
          </a:ln>
        </p:spPr>
      </p:pic>
      <p:pic>
        <p:nvPicPr>
          <p:cNvPr id="367" name="Google Shape;367;p7" descr="Disney, Mulan, Grünes Kleid, Frau, Prinzessin"/>
          <p:cNvPicPr preferRelativeResize="0"/>
          <p:nvPr/>
        </p:nvPicPr>
        <p:blipFill rotWithShape="1">
          <a:blip r:embed="rId6">
            <a:alphaModFix/>
          </a:blip>
          <a:srcRect/>
          <a:stretch/>
        </p:blipFill>
        <p:spPr>
          <a:xfrm>
            <a:off x="2437347" y="1588618"/>
            <a:ext cx="543307" cy="1086614"/>
          </a:xfrm>
          <a:prstGeom prst="rect">
            <a:avLst/>
          </a:prstGeom>
          <a:noFill/>
          <a:ln>
            <a:noFill/>
          </a:ln>
          <a:effectLst>
            <a:outerShdw blurRad="190500" algn="tl" rotWithShape="0">
              <a:srgbClr val="000000">
                <a:alpha val="69411"/>
              </a:srgbClr>
            </a:outerShdw>
          </a:effectLst>
        </p:spPr>
      </p:pic>
      <p:pic>
        <p:nvPicPr>
          <p:cNvPr id="369" name="Google Shape;369;p7" descr="Mickey Mouse, Pluto, Walt Disney"/>
          <p:cNvPicPr preferRelativeResize="0"/>
          <p:nvPr/>
        </p:nvPicPr>
        <p:blipFill rotWithShape="1">
          <a:blip r:embed="rId7">
            <a:alphaModFix/>
          </a:blip>
          <a:srcRect/>
          <a:stretch/>
        </p:blipFill>
        <p:spPr>
          <a:xfrm>
            <a:off x="1767469" y="2799558"/>
            <a:ext cx="790063" cy="832727"/>
          </a:xfrm>
          <a:prstGeom prst="rect">
            <a:avLst/>
          </a:prstGeom>
          <a:noFill/>
          <a:ln>
            <a:noFill/>
          </a:ln>
          <a:effectLst>
            <a:outerShdw blurRad="190500" algn="tl" rotWithShape="0">
              <a:srgbClr val="000000">
                <a:alpha val="69411"/>
              </a:srgbClr>
            </a:outerShdw>
          </a:effectLst>
        </p:spPr>
      </p:pic>
      <p:pic>
        <p:nvPicPr>
          <p:cNvPr id="370" name="Google Shape;370;p7" descr="Podium with solid fill"/>
          <p:cNvPicPr preferRelativeResize="0"/>
          <p:nvPr/>
        </p:nvPicPr>
        <p:blipFill rotWithShape="1">
          <a:blip r:embed="rId8">
            <a:alphaModFix/>
          </a:blip>
          <a:srcRect/>
          <a:stretch/>
        </p:blipFill>
        <p:spPr>
          <a:xfrm>
            <a:off x="252111" y="910724"/>
            <a:ext cx="324153" cy="324153"/>
          </a:xfrm>
          <a:prstGeom prst="rect">
            <a:avLst/>
          </a:prstGeom>
          <a:noFill/>
          <a:ln>
            <a:noFill/>
          </a:ln>
        </p:spPr>
      </p:pic>
      <p:pic>
        <p:nvPicPr>
          <p:cNvPr id="371" name="Google Shape;371;p7"/>
          <p:cNvPicPr preferRelativeResize="0"/>
          <p:nvPr/>
        </p:nvPicPr>
        <p:blipFill rotWithShape="1">
          <a:blip r:embed="rId9">
            <a:alphaModFix/>
          </a:blip>
          <a:srcRect/>
          <a:stretch/>
        </p:blipFill>
        <p:spPr>
          <a:xfrm>
            <a:off x="8083545" y="710992"/>
            <a:ext cx="619125" cy="523875"/>
          </a:xfrm>
          <a:prstGeom prst="rect">
            <a:avLst/>
          </a:prstGeom>
          <a:noFill/>
          <a:ln>
            <a:noFill/>
          </a:ln>
        </p:spPr>
      </p:pic>
      <p:pic>
        <p:nvPicPr>
          <p:cNvPr id="17" name="Picture 2" descr="Frozen, Elsa, Cold, Disney, Princess, Walt Disney">
            <a:extLst>
              <a:ext uri="{FF2B5EF4-FFF2-40B4-BE49-F238E27FC236}">
                <a16:creationId xmlns:a16="http://schemas.microsoft.com/office/drawing/2014/main" id="{45959574-D33E-42F1-9C6B-C705BF7AD1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5167" y="3714003"/>
            <a:ext cx="570973" cy="11419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Toy Simpsons Liza - Free photo on Pixabay">
            <a:extLst>
              <a:ext uri="{FF2B5EF4-FFF2-40B4-BE49-F238E27FC236}">
                <a16:creationId xmlns:a16="http://schemas.microsoft.com/office/drawing/2014/main" id="{7BE43792-C0D1-40F5-8494-DB9A85CB95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9999" y="3238674"/>
            <a:ext cx="794348" cy="994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11</a:t>
            </a:fld>
            <a:endParaRPr/>
          </a:p>
        </p:txBody>
      </p:sp>
      <p:sp>
        <p:nvSpPr>
          <p:cNvPr id="295" name="Google Shape;295;p11"/>
          <p:cNvSpPr txBox="1">
            <a:spLocks noGrp="1"/>
          </p:cNvSpPr>
          <p:nvPr>
            <p:ph type="title"/>
          </p:nvPr>
        </p:nvSpPr>
        <p:spPr>
          <a:xfrm>
            <a:off x="173390" y="114581"/>
            <a:ext cx="8741052"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dirty="0"/>
              <a:t>WARM-UP: MEIN LIEBLINGSCHARAKTER</a:t>
            </a:r>
            <a:br>
              <a:rPr lang="de-DE" dirty="0"/>
            </a:br>
            <a:r>
              <a:rPr lang="de-DE" dirty="0"/>
              <a:t>  </a:t>
            </a:r>
            <a:br>
              <a:rPr lang="de-DE" sz="1800" dirty="0">
                <a:solidFill>
                  <a:schemeClr val="dk2"/>
                </a:solidFill>
              </a:rPr>
            </a:br>
            <a:br>
              <a:rPr lang="de-DE" sz="1800" dirty="0">
                <a:solidFill>
                  <a:schemeClr val="dk2"/>
                </a:solidFill>
              </a:rPr>
            </a:br>
            <a:r>
              <a:rPr lang="de-DE" sz="1800" dirty="0">
                <a:solidFill>
                  <a:schemeClr val="dk2"/>
                </a:solidFill>
              </a:rPr>
              <a:t>                                    </a:t>
            </a: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r>
              <a:rPr lang="de-DE" sz="900" b="0" dirty="0"/>
              <a:t> </a:t>
            </a:r>
            <a:endParaRPr sz="1200" b="0" dirty="0">
              <a:solidFill>
                <a:schemeClr val="dk2"/>
              </a:solidFill>
            </a:endParaRPr>
          </a:p>
        </p:txBody>
      </p:sp>
      <p:sp>
        <p:nvSpPr>
          <p:cNvPr id="296" name="Google Shape;296;p11"/>
          <p:cNvSpPr/>
          <p:nvPr/>
        </p:nvSpPr>
        <p:spPr>
          <a:xfrm>
            <a:off x="543392" y="560258"/>
            <a:ext cx="722546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2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IDENTIFIZIERT DIE CHARAKTER AUF DEN BILDERN. </a:t>
            </a:r>
            <a:endParaRPr sz="1400" b="1" i="0" u="none" strike="noStrike" cap="none">
              <a:solidFill>
                <a:schemeClr val="dk1"/>
              </a:solidFill>
              <a:latin typeface="Verdana"/>
              <a:ea typeface="Verdana"/>
              <a:cs typeface="Verdana"/>
              <a:sym typeface="Verdana"/>
            </a:endParaRPr>
          </a:p>
        </p:txBody>
      </p:sp>
      <p:sp>
        <p:nvSpPr>
          <p:cNvPr id="297" name="Google Shape;297;p11"/>
          <p:cNvSpPr/>
          <p:nvPr/>
        </p:nvSpPr>
        <p:spPr>
          <a:xfrm>
            <a:off x="268558" y="629025"/>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98" name="Google Shape;298;p11"/>
          <p:cNvSpPr/>
          <p:nvPr/>
        </p:nvSpPr>
        <p:spPr>
          <a:xfrm>
            <a:off x="270441" y="895473"/>
            <a:ext cx="179666" cy="223068"/>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99" name="Google Shape;299;p11"/>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0" name="Google Shape;300;p11"/>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1" name="Google Shape;301;p11"/>
          <p:cNvSpPr/>
          <p:nvPr/>
        </p:nvSpPr>
        <p:spPr>
          <a:xfrm>
            <a:off x="4891847" y="1594520"/>
            <a:ext cx="3932306" cy="2413256"/>
          </a:xfrm>
          <a:prstGeom prst="wedgeEllipseCallout">
            <a:avLst>
              <a:gd name="adj1" fmla="val -43258"/>
              <a:gd name="adj2" fmla="val 51260"/>
            </a:avLst>
          </a:prstGeom>
          <a:solidFill>
            <a:srgbClr val="E2E6E7"/>
          </a:solidFill>
          <a:ln w="25400" cap="flat" cmpd="sng">
            <a:solidFill>
              <a:srgbClr val="C7CD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Welche Charaktere </a:t>
            </a:r>
            <a:r>
              <a:rPr lang="de-DE" sz="1800" b="1">
                <a:solidFill>
                  <a:schemeClr val="accent6"/>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seht ihr auf dem Foto</a:t>
            </a:r>
            <a:r>
              <a:rPr lang="de-DE" sz="1800" b="1" i="0" u="none" strike="noStrike" cap="none">
                <a:solidFill>
                  <a:schemeClr val="accent6"/>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t>
            </a:r>
            <a:endParaRPr sz="1400" b="0" i="0" u="none" strike="noStrike" cap="none">
              <a:solidFill>
                <a:srgbClr val="000000"/>
              </a:solidFill>
              <a:latin typeface="Arial"/>
              <a:ea typeface="Arial"/>
              <a:cs typeface="Arial"/>
              <a:sym typeface="Arial"/>
            </a:endParaRPr>
          </a:p>
        </p:txBody>
      </p:sp>
      <p:pic>
        <p:nvPicPr>
          <p:cNvPr id="302" name="Google Shape;302;p11" descr="Mario, Figur, Spiel, Nintendo, Super, Retro, Klassiker"/>
          <p:cNvPicPr preferRelativeResize="0"/>
          <p:nvPr/>
        </p:nvPicPr>
        <p:blipFill rotWithShape="1">
          <a:blip r:embed="rId3">
            <a:alphaModFix/>
          </a:blip>
          <a:srcRect/>
          <a:stretch/>
        </p:blipFill>
        <p:spPr>
          <a:xfrm>
            <a:off x="616936" y="1535022"/>
            <a:ext cx="1220387" cy="842902"/>
          </a:xfrm>
          <a:prstGeom prst="rect">
            <a:avLst/>
          </a:prstGeom>
          <a:noFill/>
          <a:ln>
            <a:noFill/>
          </a:ln>
        </p:spPr>
      </p:pic>
      <p:pic>
        <p:nvPicPr>
          <p:cNvPr id="303" name="Google Shape;303;p11" descr="Spiderman, Wunder, Held, Super Helden, Film, Animation"/>
          <p:cNvPicPr preferRelativeResize="0"/>
          <p:nvPr/>
        </p:nvPicPr>
        <p:blipFill rotWithShape="1">
          <a:blip r:embed="rId4">
            <a:alphaModFix/>
          </a:blip>
          <a:srcRect/>
          <a:stretch/>
        </p:blipFill>
        <p:spPr>
          <a:xfrm>
            <a:off x="435628" y="3341123"/>
            <a:ext cx="1266435" cy="842902"/>
          </a:xfrm>
          <a:prstGeom prst="rect">
            <a:avLst/>
          </a:prstGeom>
          <a:noFill/>
          <a:ln>
            <a:noFill/>
          </a:ln>
        </p:spPr>
      </p:pic>
      <p:pic>
        <p:nvPicPr>
          <p:cNvPr id="304" name="Google Shape;304;p11" descr="Hulk, Wunder, Action Figur, Streber, Statue"/>
          <p:cNvPicPr preferRelativeResize="0"/>
          <p:nvPr/>
        </p:nvPicPr>
        <p:blipFill rotWithShape="1">
          <a:blip r:embed="rId5">
            <a:alphaModFix/>
          </a:blip>
          <a:srcRect/>
          <a:stretch/>
        </p:blipFill>
        <p:spPr>
          <a:xfrm>
            <a:off x="3335672" y="1929103"/>
            <a:ext cx="1350619" cy="897642"/>
          </a:xfrm>
          <a:prstGeom prst="rect">
            <a:avLst/>
          </a:prstGeom>
          <a:noFill/>
          <a:ln>
            <a:noFill/>
          </a:ln>
        </p:spPr>
      </p:pic>
      <p:pic>
        <p:nvPicPr>
          <p:cNvPr id="305" name="Google Shape;305;p11" descr="Disney, Mulan, Grünes Kleid, Frau, Prinzessin"/>
          <p:cNvPicPr preferRelativeResize="0"/>
          <p:nvPr/>
        </p:nvPicPr>
        <p:blipFill rotWithShape="1">
          <a:blip r:embed="rId6">
            <a:alphaModFix/>
          </a:blip>
          <a:srcRect/>
          <a:stretch/>
        </p:blipFill>
        <p:spPr>
          <a:xfrm>
            <a:off x="2437347" y="1588618"/>
            <a:ext cx="543307" cy="1086614"/>
          </a:xfrm>
          <a:prstGeom prst="rect">
            <a:avLst/>
          </a:prstGeom>
          <a:noFill/>
          <a:ln>
            <a:noFill/>
          </a:ln>
          <a:effectLst>
            <a:outerShdw blurRad="190500" algn="tl" rotWithShape="0">
              <a:srgbClr val="000000">
                <a:alpha val="69411"/>
              </a:srgbClr>
            </a:outerShdw>
          </a:effectLst>
        </p:spPr>
      </p:pic>
      <p:pic>
        <p:nvPicPr>
          <p:cNvPr id="307" name="Google Shape;307;p11" descr="Mickey Mouse, Pluto, Walt Disney"/>
          <p:cNvPicPr preferRelativeResize="0"/>
          <p:nvPr/>
        </p:nvPicPr>
        <p:blipFill rotWithShape="1">
          <a:blip r:embed="rId7">
            <a:alphaModFix/>
          </a:blip>
          <a:srcRect/>
          <a:stretch/>
        </p:blipFill>
        <p:spPr>
          <a:xfrm>
            <a:off x="1779907" y="2676036"/>
            <a:ext cx="790063" cy="832727"/>
          </a:xfrm>
          <a:prstGeom prst="rect">
            <a:avLst/>
          </a:prstGeom>
          <a:noFill/>
          <a:ln>
            <a:noFill/>
          </a:ln>
          <a:effectLst>
            <a:outerShdw blurRad="190500" algn="tl" rotWithShape="0">
              <a:srgbClr val="000000">
                <a:alpha val="69411"/>
              </a:srgbClr>
            </a:outerShdw>
          </a:effectLst>
        </p:spPr>
      </p:pic>
      <p:sp>
        <p:nvSpPr>
          <p:cNvPr id="308" name="Google Shape;308;p11"/>
          <p:cNvSpPr/>
          <p:nvPr/>
        </p:nvSpPr>
        <p:spPr>
          <a:xfrm>
            <a:off x="7980058" y="4105803"/>
            <a:ext cx="934384" cy="871590"/>
          </a:xfrm>
          <a:prstGeom prst="heart">
            <a:avLst/>
          </a:prstGeom>
          <a:blipFill rotWithShape="1">
            <a:blip r:embed="rId8">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pic>
        <p:nvPicPr>
          <p:cNvPr id="309" name="Google Shape;309;p11"/>
          <p:cNvPicPr preferRelativeResize="0"/>
          <p:nvPr/>
        </p:nvPicPr>
        <p:blipFill rotWithShape="1">
          <a:blip r:embed="rId9">
            <a:alphaModFix/>
          </a:blip>
          <a:srcRect/>
          <a:stretch/>
        </p:blipFill>
        <p:spPr>
          <a:xfrm>
            <a:off x="8372346" y="684310"/>
            <a:ext cx="635381" cy="523220"/>
          </a:xfrm>
          <a:prstGeom prst="rect">
            <a:avLst/>
          </a:prstGeom>
          <a:noFill/>
          <a:ln>
            <a:noFill/>
          </a:ln>
        </p:spPr>
      </p:pic>
      <p:pic>
        <p:nvPicPr>
          <p:cNvPr id="18" name="Picture 2" descr="Frozen, Elsa, Cold, Disney, Princess, Walt Disney">
            <a:extLst>
              <a:ext uri="{FF2B5EF4-FFF2-40B4-BE49-F238E27FC236}">
                <a16:creationId xmlns:a16="http://schemas.microsoft.com/office/drawing/2014/main" id="{466B01C3-FB84-4F1A-BAD7-69DA25D49C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5167" y="3714003"/>
            <a:ext cx="570973" cy="11419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Toy Simpsons Liza - Free photo on Pixabay">
            <a:extLst>
              <a:ext uri="{FF2B5EF4-FFF2-40B4-BE49-F238E27FC236}">
                <a16:creationId xmlns:a16="http://schemas.microsoft.com/office/drawing/2014/main" id="{A4C302A1-BD5E-47D3-9AF6-95ED8D18A0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9999" y="3238674"/>
            <a:ext cx="794348" cy="994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12</a:t>
            </a:fld>
            <a:endParaRPr/>
          </a:p>
        </p:txBody>
      </p:sp>
      <p:sp>
        <p:nvSpPr>
          <p:cNvPr id="336" name="Google Shape;336;p6"/>
          <p:cNvSpPr txBox="1">
            <a:spLocks noGrp="1"/>
          </p:cNvSpPr>
          <p:nvPr>
            <p:ph type="title"/>
          </p:nvPr>
        </p:nvSpPr>
        <p:spPr>
          <a:xfrm>
            <a:off x="173390" y="114581"/>
            <a:ext cx="8741052"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dirty="0"/>
              <a:t>WARM-UP: MEIN LIEBLINGSCHARAKTER</a:t>
            </a:r>
            <a:br>
              <a:rPr lang="de-DE" dirty="0"/>
            </a:br>
            <a:r>
              <a:rPr lang="de-DE" dirty="0"/>
              <a:t>  </a:t>
            </a:r>
            <a:br>
              <a:rPr lang="de-DE" sz="1800" dirty="0">
                <a:solidFill>
                  <a:schemeClr val="dk2"/>
                </a:solidFill>
              </a:rPr>
            </a:br>
            <a:br>
              <a:rPr lang="de-DE" sz="1800" dirty="0">
                <a:solidFill>
                  <a:schemeClr val="dk2"/>
                </a:solidFill>
              </a:rPr>
            </a:br>
            <a:r>
              <a:rPr lang="de-DE" sz="1800" dirty="0">
                <a:solidFill>
                  <a:schemeClr val="dk2"/>
                </a:solidFill>
              </a:rPr>
              <a:t>                                    </a:t>
            </a: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r>
              <a:rPr lang="de-DE" sz="900" b="0" dirty="0"/>
              <a:t> </a:t>
            </a:r>
            <a:endParaRPr sz="1200" b="0" dirty="0">
              <a:solidFill>
                <a:schemeClr val="dk2"/>
              </a:solidFill>
            </a:endParaRPr>
          </a:p>
        </p:txBody>
      </p:sp>
      <p:sp>
        <p:nvSpPr>
          <p:cNvPr id="337" name="Google Shape;337;p6"/>
          <p:cNvSpPr/>
          <p:nvPr/>
        </p:nvSpPr>
        <p:spPr>
          <a:xfrm>
            <a:off x="543392" y="560258"/>
            <a:ext cx="7225462"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6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WER IST DEIN LIEBLINGSCHARAKTER? STELLE IHN DEINER GRUPPE VOR.</a:t>
            </a:r>
            <a:endParaRPr sz="1400" b="1" i="0" u="none" strike="noStrike" cap="none">
              <a:solidFill>
                <a:schemeClr val="dk1"/>
              </a:solidFill>
              <a:latin typeface="Verdana"/>
              <a:ea typeface="Verdana"/>
              <a:cs typeface="Verdana"/>
              <a:sym typeface="Verdana"/>
            </a:endParaRPr>
          </a:p>
        </p:txBody>
      </p:sp>
      <p:sp>
        <p:nvSpPr>
          <p:cNvPr id="338" name="Google Shape;338;p6"/>
          <p:cNvSpPr/>
          <p:nvPr/>
        </p:nvSpPr>
        <p:spPr>
          <a:xfrm>
            <a:off x="268558" y="629025"/>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39" name="Google Shape;339;p6"/>
          <p:cNvSpPr/>
          <p:nvPr/>
        </p:nvSpPr>
        <p:spPr>
          <a:xfrm>
            <a:off x="270441" y="895473"/>
            <a:ext cx="179666" cy="223068"/>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40" name="Google Shape;340;p6"/>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1" name="Google Shape;341;p6"/>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342" name="Google Shape;342;p6"/>
          <p:cNvGrpSpPr/>
          <p:nvPr/>
        </p:nvGrpSpPr>
        <p:grpSpPr>
          <a:xfrm>
            <a:off x="7856045" y="539909"/>
            <a:ext cx="1411941" cy="832545"/>
            <a:chOff x="7792571" y="379809"/>
            <a:chExt cx="1411941" cy="832545"/>
          </a:xfrm>
        </p:grpSpPr>
        <p:pic>
          <p:nvPicPr>
            <p:cNvPr id="343" name="Google Shape;343;p6" descr="Camera with solid fill"/>
            <p:cNvPicPr preferRelativeResize="0"/>
            <p:nvPr/>
          </p:nvPicPr>
          <p:blipFill rotWithShape="1">
            <a:blip r:embed="rId3">
              <a:alphaModFix/>
            </a:blip>
            <a:srcRect/>
            <a:stretch/>
          </p:blipFill>
          <p:spPr>
            <a:xfrm>
              <a:off x="8058924" y="379809"/>
              <a:ext cx="665475" cy="665475"/>
            </a:xfrm>
            <a:prstGeom prst="rect">
              <a:avLst/>
            </a:prstGeom>
            <a:noFill/>
            <a:ln>
              <a:noFill/>
            </a:ln>
          </p:spPr>
        </p:pic>
        <p:sp>
          <p:nvSpPr>
            <p:cNvPr id="344" name="Google Shape;344;p6"/>
            <p:cNvSpPr txBox="1"/>
            <p:nvPr/>
          </p:nvSpPr>
          <p:spPr>
            <a:xfrm>
              <a:off x="7792571" y="895601"/>
              <a:ext cx="1411941" cy="316753"/>
            </a:xfrm>
            <a:prstGeom prst="rect">
              <a:avLst/>
            </a:prstGeom>
            <a:noFill/>
            <a:ln>
              <a:noFill/>
            </a:ln>
          </p:spPr>
          <p:txBody>
            <a:bodyPr spcFirstLastPara="1" wrap="square" lIns="91425" tIns="45700" rIns="91425" bIns="45700" anchor="ctr" anchorCtr="0">
              <a:spAutoFit/>
            </a:bodyPr>
            <a:lstStyle/>
            <a:p>
              <a:pPr marL="0" marR="0" lvl="0" indent="0" algn="l" rtl="0">
                <a:lnSpc>
                  <a:spcPct val="114000"/>
                </a:lnSpc>
                <a:spcBef>
                  <a:spcPts val="0"/>
                </a:spcBef>
                <a:spcAft>
                  <a:spcPts val="0"/>
                </a:spcAft>
                <a:buClr>
                  <a:srgbClr val="000000"/>
                </a:buClr>
                <a:buSzPts val="1400"/>
                <a:buFont typeface="Arial"/>
                <a:buNone/>
              </a:pPr>
              <a:r>
                <a:rPr lang="de-DE" sz="1400" b="1" i="0" u="none" strike="noStrike" cap="none">
                  <a:solidFill>
                    <a:srgbClr val="0432FF"/>
                  </a:solidFill>
                  <a:latin typeface="Verdana"/>
                  <a:ea typeface="Verdana"/>
                  <a:cs typeface="Verdana"/>
                  <a:sym typeface="Verdana"/>
                </a:rPr>
                <a:t>Screenshot</a:t>
              </a:r>
              <a:endParaRPr sz="1400" b="0" i="0" u="none" strike="noStrike" cap="none">
                <a:solidFill>
                  <a:srgbClr val="000000"/>
                </a:solidFill>
                <a:latin typeface="Arial"/>
                <a:ea typeface="Arial"/>
                <a:cs typeface="Arial"/>
                <a:sym typeface="Arial"/>
              </a:endParaRPr>
            </a:p>
          </p:txBody>
        </p:sp>
      </p:grpSp>
      <p:sp>
        <p:nvSpPr>
          <p:cNvPr id="345" name="Google Shape;345;p6"/>
          <p:cNvSpPr/>
          <p:nvPr/>
        </p:nvSpPr>
        <p:spPr>
          <a:xfrm>
            <a:off x="4982136" y="1385538"/>
            <a:ext cx="3932306" cy="2882414"/>
          </a:xfrm>
          <a:prstGeom prst="wedgeEllipseCallout">
            <a:avLst>
              <a:gd name="adj1" fmla="val -43258"/>
              <a:gd name="adj2" fmla="val 51260"/>
            </a:avLst>
          </a:prstGeom>
          <a:solidFill>
            <a:srgbClr val="E2E6E7"/>
          </a:solidFill>
          <a:ln w="25400" cap="flat" cmpd="sng">
            <a:solidFill>
              <a:srgbClr val="C7CD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Welcher dieser Charaktere ist dein Lieblingscharakter?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Warum?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Welche Eigenschaften magst du an ihm?</a:t>
            </a:r>
            <a:endParaRPr sz="1400" b="0" i="0" u="none" strike="noStrike" cap="none">
              <a:solidFill>
                <a:srgbClr val="000000"/>
              </a:solidFill>
              <a:latin typeface="Arial"/>
              <a:ea typeface="Arial"/>
              <a:cs typeface="Arial"/>
              <a:sym typeface="Arial"/>
            </a:endParaRPr>
          </a:p>
        </p:txBody>
      </p:sp>
      <p:pic>
        <p:nvPicPr>
          <p:cNvPr id="346" name="Google Shape;346;p6" descr="Mario, Figur, Spiel, Nintendo, Super, Retro, Klassiker"/>
          <p:cNvPicPr preferRelativeResize="0"/>
          <p:nvPr/>
        </p:nvPicPr>
        <p:blipFill rotWithShape="1">
          <a:blip r:embed="rId4">
            <a:alphaModFix/>
          </a:blip>
          <a:srcRect/>
          <a:stretch/>
        </p:blipFill>
        <p:spPr>
          <a:xfrm>
            <a:off x="616936" y="1535022"/>
            <a:ext cx="1220387" cy="842902"/>
          </a:xfrm>
          <a:prstGeom prst="rect">
            <a:avLst/>
          </a:prstGeom>
          <a:noFill/>
          <a:ln>
            <a:noFill/>
          </a:ln>
        </p:spPr>
      </p:pic>
      <p:pic>
        <p:nvPicPr>
          <p:cNvPr id="347" name="Google Shape;347;p6" descr="Spiderman, Wunder, Held, Super Helden, Film, Animation"/>
          <p:cNvPicPr preferRelativeResize="0"/>
          <p:nvPr/>
        </p:nvPicPr>
        <p:blipFill rotWithShape="1">
          <a:blip r:embed="rId5">
            <a:alphaModFix/>
          </a:blip>
          <a:srcRect/>
          <a:stretch/>
        </p:blipFill>
        <p:spPr>
          <a:xfrm>
            <a:off x="435628" y="3341123"/>
            <a:ext cx="1266435" cy="842902"/>
          </a:xfrm>
          <a:prstGeom prst="rect">
            <a:avLst/>
          </a:prstGeom>
          <a:noFill/>
          <a:ln>
            <a:noFill/>
          </a:ln>
        </p:spPr>
      </p:pic>
      <p:pic>
        <p:nvPicPr>
          <p:cNvPr id="348" name="Google Shape;348;p6" descr="Hulk, Wunder, Action Figur, Streber, Statue"/>
          <p:cNvPicPr preferRelativeResize="0"/>
          <p:nvPr/>
        </p:nvPicPr>
        <p:blipFill rotWithShape="1">
          <a:blip r:embed="rId6">
            <a:alphaModFix/>
          </a:blip>
          <a:srcRect/>
          <a:stretch/>
        </p:blipFill>
        <p:spPr>
          <a:xfrm>
            <a:off x="3335672" y="1929103"/>
            <a:ext cx="1350619" cy="897642"/>
          </a:xfrm>
          <a:prstGeom prst="rect">
            <a:avLst/>
          </a:prstGeom>
          <a:noFill/>
          <a:ln>
            <a:noFill/>
          </a:ln>
        </p:spPr>
      </p:pic>
      <p:pic>
        <p:nvPicPr>
          <p:cNvPr id="349" name="Google Shape;349;p6" descr="Disney, Mulan, Grünes Kleid, Frau, Prinzessin"/>
          <p:cNvPicPr preferRelativeResize="0"/>
          <p:nvPr/>
        </p:nvPicPr>
        <p:blipFill rotWithShape="1">
          <a:blip r:embed="rId7">
            <a:alphaModFix/>
          </a:blip>
          <a:srcRect/>
          <a:stretch/>
        </p:blipFill>
        <p:spPr>
          <a:xfrm>
            <a:off x="2437347" y="1588618"/>
            <a:ext cx="543307" cy="1086614"/>
          </a:xfrm>
          <a:prstGeom prst="rect">
            <a:avLst/>
          </a:prstGeom>
          <a:noFill/>
          <a:ln>
            <a:noFill/>
          </a:ln>
          <a:effectLst>
            <a:outerShdw blurRad="190500" algn="tl" rotWithShape="0">
              <a:srgbClr val="000000">
                <a:alpha val="69411"/>
              </a:srgbClr>
            </a:outerShdw>
          </a:effectLst>
        </p:spPr>
      </p:pic>
      <p:pic>
        <p:nvPicPr>
          <p:cNvPr id="351" name="Google Shape;351;p6" descr="Mickey Mouse, Pluto, Walt Disney"/>
          <p:cNvPicPr preferRelativeResize="0"/>
          <p:nvPr/>
        </p:nvPicPr>
        <p:blipFill rotWithShape="1">
          <a:blip r:embed="rId8">
            <a:alphaModFix/>
          </a:blip>
          <a:srcRect/>
          <a:stretch/>
        </p:blipFill>
        <p:spPr>
          <a:xfrm>
            <a:off x="1779907" y="2676036"/>
            <a:ext cx="790063" cy="832727"/>
          </a:xfrm>
          <a:prstGeom prst="rect">
            <a:avLst/>
          </a:prstGeom>
          <a:noFill/>
          <a:ln>
            <a:noFill/>
          </a:ln>
          <a:effectLst>
            <a:outerShdw blurRad="190500" algn="tl" rotWithShape="0">
              <a:srgbClr val="000000">
                <a:alpha val="69411"/>
              </a:srgbClr>
            </a:outerShdw>
          </a:effectLst>
        </p:spPr>
      </p:pic>
      <p:sp>
        <p:nvSpPr>
          <p:cNvPr id="352" name="Google Shape;352;p6"/>
          <p:cNvSpPr/>
          <p:nvPr/>
        </p:nvSpPr>
        <p:spPr>
          <a:xfrm>
            <a:off x="7980058" y="4105803"/>
            <a:ext cx="934384" cy="871590"/>
          </a:xfrm>
          <a:prstGeom prst="heart">
            <a:avLst/>
          </a:prstGeom>
          <a:blipFill rotWithShape="1">
            <a:blip r:embed="rId9">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pic>
        <p:nvPicPr>
          <p:cNvPr id="20" name="Picture 2" descr="Frozen, Elsa, Cold, Disney, Princess, Walt Disney">
            <a:extLst>
              <a:ext uri="{FF2B5EF4-FFF2-40B4-BE49-F238E27FC236}">
                <a16:creationId xmlns:a16="http://schemas.microsoft.com/office/drawing/2014/main" id="{71F54BB7-9A56-4973-A13B-CD3B5DB2F5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5167" y="3714003"/>
            <a:ext cx="570973" cy="11419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oy Simpsons Liza - Free photo on Pixabay">
            <a:extLst>
              <a:ext uri="{FF2B5EF4-FFF2-40B4-BE49-F238E27FC236}">
                <a16:creationId xmlns:a16="http://schemas.microsoft.com/office/drawing/2014/main" id="{2A73333A-F915-4BCD-B6CF-63BE5D071BF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9999" y="3238674"/>
            <a:ext cx="794348" cy="994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8"/>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13</a:t>
            </a:fld>
            <a:endParaRPr/>
          </a:p>
        </p:txBody>
      </p:sp>
      <p:sp>
        <p:nvSpPr>
          <p:cNvPr id="377" name="Google Shape;377;p8"/>
          <p:cNvSpPr txBox="1">
            <a:spLocks noGrp="1"/>
          </p:cNvSpPr>
          <p:nvPr>
            <p:ph type="title"/>
          </p:nvPr>
        </p:nvSpPr>
        <p:spPr>
          <a:xfrm>
            <a:off x="156107" y="135428"/>
            <a:ext cx="8735782"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dirty="0"/>
              <a:t>WARM-UP: MEIN LIEBLINGSCHARAKTER</a:t>
            </a:r>
            <a:br>
              <a:rPr lang="de-DE" dirty="0"/>
            </a:br>
            <a:r>
              <a:rPr lang="de-DE" dirty="0"/>
              <a:t>  </a:t>
            </a:r>
            <a:br>
              <a:rPr lang="de-DE" sz="1800" dirty="0">
                <a:solidFill>
                  <a:schemeClr val="dk2"/>
                </a:solidFill>
              </a:rPr>
            </a:br>
            <a:br>
              <a:rPr lang="de-DE" sz="1800" dirty="0">
                <a:solidFill>
                  <a:schemeClr val="dk2"/>
                </a:solidFill>
              </a:rPr>
            </a:br>
            <a:r>
              <a:rPr lang="de-DE" sz="1800" dirty="0">
                <a:solidFill>
                  <a:schemeClr val="dk2"/>
                </a:solidFill>
              </a:rPr>
              <a:t>                                    </a:t>
            </a: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r>
              <a:rPr lang="de-DE" sz="900" b="0" dirty="0"/>
              <a:t> </a:t>
            </a:r>
            <a:endParaRPr sz="1200" b="0" dirty="0">
              <a:solidFill>
                <a:schemeClr val="dk2"/>
              </a:solidFill>
            </a:endParaRPr>
          </a:p>
        </p:txBody>
      </p:sp>
      <p:sp>
        <p:nvSpPr>
          <p:cNvPr id="378" name="Google Shape;378;p8"/>
          <p:cNvSpPr/>
          <p:nvPr/>
        </p:nvSpPr>
        <p:spPr>
          <a:xfrm>
            <a:off x="519603" y="660773"/>
            <a:ext cx="54896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2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STIMME FÜR DEINEN LIEBLINGSCHARAKTER AB. </a:t>
            </a:r>
            <a:endParaRPr sz="1400" b="1" i="0" u="none" strike="noStrike" cap="none">
              <a:solidFill>
                <a:schemeClr val="dk1"/>
              </a:solidFill>
              <a:latin typeface="Verdana"/>
              <a:ea typeface="Verdana"/>
              <a:cs typeface="Verdana"/>
              <a:sym typeface="Verdana"/>
            </a:endParaRPr>
          </a:p>
        </p:txBody>
      </p:sp>
      <p:sp>
        <p:nvSpPr>
          <p:cNvPr id="379" name="Google Shape;379;p8"/>
          <p:cNvSpPr/>
          <p:nvPr/>
        </p:nvSpPr>
        <p:spPr>
          <a:xfrm>
            <a:off x="279213" y="691048"/>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80" name="Google Shape;380;p8"/>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1" name="Google Shape;381;p8"/>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2" name="Google Shape;382;p8"/>
          <p:cNvSpPr/>
          <p:nvPr/>
        </p:nvSpPr>
        <p:spPr>
          <a:xfrm>
            <a:off x="5041309" y="1510172"/>
            <a:ext cx="3987062" cy="1925478"/>
          </a:xfrm>
          <a:prstGeom prst="wedgeEllipseCallout">
            <a:avLst>
              <a:gd name="adj1" fmla="val -43258"/>
              <a:gd name="adj2" fmla="val 51260"/>
            </a:avLst>
          </a:prstGeom>
          <a:solidFill>
            <a:srgbClr val="E2E6E7"/>
          </a:solidFill>
          <a:ln w="25400" cap="flat" cmpd="sng">
            <a:solidFill>
              <a:srgbClr val="C7CD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Wer ist dein </a:t>
            </a:r>
            <a:r>
              <a:rPr lang="de-DE" sz="1800" b="1" i="0" u="none" strike="noStrike" cap="none">
                <a:solidFill>
                  <a:schemeClr val="accent6"/>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Lieblingscharakter</a:t>
            </a:r>
            <a:r>
              <a:rPr lang="de-DE" sz="1800" b="1" i="0" u="none" strike="noStrike" cap="none">
                <a:solidFill>
                  <a:schemeClr val="accent6"/>
                </a:solidFill>
                <a:latin typeface="Verdana"/>
                <a:ea typeface="Verdana"/>
                <a:cs typeface="Verdana"/>
                <a:sym typeface="Verdana"/>
              </a:rPr>
              <a:t>?</a:t>
            </a:r>
            <a:endParaRPr sz="1400" b="0" i="0" u="none" strike="noStrike" cap="none">
              <a:solidFill>
                <a:srgbClr val="000000"/>
              </a:solidFill>
              <a:latin typeface="Arial"/>
              <a:ea typeface="Arial"/>
              <a:cs typeface="Arial"/>
              <a:sym typeface="Arial"/>
            </a:endParaRPr>
          </a:p>
        </p:txBody>
      </p:sp>
      <p:pic>
        <p:nvPicPr>
          <p:cNvPr id="383" name="Google Shape;383;p8" descr="Mario, Figur, Spiel, Nintendo, Super, Retro, Klassiker"/>
          <p:cNvPicPr preferRelativeResize="0"/>
          <p:nvPr/>
        </p:nvPicPr>
        <p:blipFill rotWithShape="1">
          <a:blip r:embed="rId3">
            <a:alphaModFix/>
          </a:blip>
          <a:srcRect/>
          <a:stretch/>
        </p:blipFill>
        <p:spPr>
          <a:xfrm>
            <a:off x="616936" y="1535022"/>
            <a:ext cx="1220387" cy="842902"/>
          </a:xfrm>
          <a:prstGeom prst="rect">
            <a:avLst/>
          </a:prstGeom>
          <a:noFill/>
          <a:ln>
            <a:noFill/>
          </a:ln>
        </p:spPr>
      </p:pic>
      <p:pic>
        <p:nvPicPr>
          <p:cNvPr id="384" name="Google Shape;384;p8" descr="Spiderman, Wunder, Held, Super Helden, Film, Animation"/>
          <p:cNvPicPr preferRelativeResize="0"/>
          <p:nvPr/>
        </p:nvPicPr>
        <p:blipFill rotWithShape="1">
          <a:blip r:embed="rId4">
            <a:alphaModFix/>
          </a:blip>
          <a:srcRect/>
          <a:stretch/>
        </p:blipFill>
        <p:spPr>
          <a:xfrm>
            <a:off x="302378" y="3440316"/>
            <a:ext cx="1266435" cy="842902"/>
          </a:xfrm>
          <a:prstGeom prst="rect">
            <a:avLst/>
          </a:prstGeom>
          <a:noFill/>
          <a:ln>
            <a:noFill/>
          </a:ln>
        </p:spPr>
      </p:pic>
      <p:pic>
        <p:nvPicPr>
          <p:cNvPr id="385" name="Google Shape;385;p8" descr="Hulk, Wunder, Action Figur, Streber, Statue"/>
          <p:cNvPicPr preferRelativeResize="0"/>
          <p:nvPr/>
        </p:nvPicPr>
        <p:blipFill rotWithShape="1">
          <a:blip r:embed="rId5">
            <a:alphaModFix/>
          </a:blip>
          <a:srcRect/>
          <a:stretch/>
        </p:blipFill>
        <p:spPr>
          <a:xfrm>
            <a:off x="3335672" y="1929103"/>
            <a:ext cx="1350619" cy="897642"/>
          </a:xfrm>
          <a:prstGeom prst="rect">
            <a:avLst/>
          </a:prstGeom>
          <a:noFill/>
          <a:ln>
            <a:noFill/>
          </a:ln>
        </p:spPr>
      </p:pic>
      <p:pic>
        <p:nvPicPr>
          <p:cNvPr id="386" name="Google Shape;386;p8" descr="Disney, Mulan, Grünes Kleid, Frau, Prinzessin"/>
          <p:cNvPicPr preferRelativeResize="0"/>
          <p:nvPr/>
        </p:nvPicPr>
        <p:blipFill rotWithShape="1">
          <a:blip r:embed="rId6">
            <a:alphaModFix/>
          </a:blip>
          <a:srcRect/>
          <a:stretch/>
        </p:blipFill>
        <p:spPr>
          <a:xfrm>
            <a:off x="2437347" y="1588618"/>
            <a:ext cx="543307" cy="1086614"/>
          </a:xfrm>
          <a:prstGeom prst="rect">
            <a:avLst/>
          </a:prstGeom>
          <a:noFill/>
          <a:ln>
            <a:noFill/>
          </a:ln>
          <a:effectLst>
            <a:outerShdw blurRad="190500" algn="tl" rotWithShape="0">
              <a:srgbClr val="000000">
                <a:alpha val="69411"/>
              </a:srgbClr>
            </a:outerShdw>
          </a:effectLst>
        </p:spPr>
      </p:pic>
      <p:pic>
        <p:nvPicPr>
          <p:cNvPr id="388" name="Google Shape;388;p8" descr="Mickey Mouse, Pluto, Walt Disney"/>
          <p:cNvPicPr preferRelativeResize="0"/>
          <p:nvPr/>
        </p:nvPicPr>
        <p:blipFill rotWithShape="1">
          <a:blip r:embed="rId7">
            <a:alphaModFix/>
          </a:blip>
          <a:srcRect/>
          <a:stretch/>
        </p:blipFill>
        <p:spPr>
          <a:xfrm>
            <a:off x="1515409" y="2719863"/>
            <a:ext cx="790063" cy="832727"/>
          </a:xfrm>
          <a:prstGeom prst="rect">
            <a:avLst/>
          </a:prstGeom>
          <a:noFill/>
          <a:ln>
            <a:noFill/>
          </a:ln>
          <a:effectLst>
            <a:outerShdw blurRad="190500" algn="tl" rotWithShape="0">
              <a:srgbClr val="000000">
                <a:alpha val="69411"/>
              </a:srgbClr>
            </a:outerShdw>
          </a:effectLst>
        </p:spPr>
      </p:pic>
      <p:pic>
        <p:nvPicPr>
          <p:cNvPr id="389" name="Google Shape;389;p8" descr="Podium with solid fill"/>
          <p:cNvPicPr preferRelativeResize="0"/>
          <p:nvPr/>
        </p:nvPicPr>
        <p:blipFill rotWithShape="1">
          <a:blip r:embed="rId8">
            <a:alphaModFix/>
          </a:blip>
          <a:srcRect/>
          <a:stretch/>
        </p:blipFill>
        <p:spPr>
          <a:xfrm>
            <a:off x="252111" y="910724"/>
            <a:ext cx="324153" cy="324153"/>
          </a:xfrm>
          <a:prstGeom prst="rect">
            <a:avLst/>
          </a:prstGeom>
          <a:noFill/>
          <a:ln>
            <a:noFill/>
          </a:ln>
        </p:spPr>
      </p:pic>
      <p:sp>
        <p:nvSpPr>
          <p:cNvPr id="390" name="Google Shape;390;p8"/>
          <p:cNvSpPr/>
          <p:nvPr/>
        </p:nvSpPr>
        <p:spPr>
          <a:xfrm>
            <a:off x="7980058" y="4105803"/>
            <a:ext cx="934384" cy="871590"/>
          </a:xfrm>
          <a:prstGeom prst="heart">
            <a:avLst/>
          </a:prstGeom>
          <a:blipFill rotWithShape="1">
            <a:blip r:embed="rId9">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pic>
        <p:nvPicPr>
          <p:cNvPr id="391" name="Google Shape;391;p8"/>
          <p:cNvPicPr preferRelativeResize="0"/>
          <p:nvPr/>
        </p:nvPicPr>
        <p:blipFill rotWithShape="1">
          <a:blip r:embed="rId10">
            <a:alphaModFix/>
          </a:blip>
          <a:srcRect/>
          <a:stretch/>
        </p:blipFill>
        <p:spPr>
          <a:xfrm>
            <a:off x="8166088" y="810855"/>
            <a:ext cx="619125" cy="523875"/>
          </a:xfrm>
          <a:prstGeom prst="rect">
            <a:avLst/>
          </a:prstGeom>
          <a:noFill/>
          <a:ln>
            <a:noFill/>
          </a:ln>
        </p:spPr>
      </p:pic>
      <p:pic>
        <p:nvPicPr>
          <p:cNvPr id="18" name="Picture 2" descr="Frozen, Elsa, Cold, Disney, Princess, Walt Disney">
            <a:extLst>
              <a:ext uri="{FF2B5EF4-FFF2-40B4-BE49-F238E27FC236}">
                <a16:creationId xmlns:a16="http://schemas.microsoft.com/office/drawing/2014/main" id="{51845053-536F-4360-BF0A-58D32AB7EC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5167" y="3714003"/>
            <a:ext cx="570973" cy="11419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Toy Simpsons Liza - Free photo on Pixabay">
            <a:extLst>
              <a:ext uri="{FF2B5EF4-FFF2-40B4-BE49-F238E27FC236}">
                <a16:creationId xmlns:a16="http://schemas.microsoft.com/office/drawing/2014/main" id="{C45E1495-41CC-4247-95A3-1BC7DDBA54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9999" y="3238674"/>
            <a:ext cx="794348" cy="994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g101446a8247_1_0"/>
          <p:cNvPicPr preferRelativeResize="0"/>
          <p:nvPr/>
        </p:nvPicPr>
        <p:blipFill rotWithShape="1">
          <a:blip r:embed="rId3">
            <a:alphaModFix/>
          </a:blip>
          <a:srcRect/>
          <a:stretch/>
        </p:blipFill>
        <p:spPr>
          <a:xfrm>
            <a:off x="140668" y="969772"/>
            <a:ext cx="279864" cy="266322"/>
          </a:xfrm>
          <a:prstGeom prst="rect">
            <a:avLst/>
          </a:prstGeom>
          <a:noFill/>
          <a:ln>
            <a:noFill/>
          </a:ln>
        </p:spPr>
      </p:pic>
      <p:sp>
        <p:nvSpPr>
          <p:cNvPr id="398" name="Google Shape;398;g101446a8247_1_0"/>
          <p:cNvSpPr txBox="1">
            <a:spLocks noGrp="1"/>
          </p:cNvSpPr>
          <p:nvPr>
            <p:ph type="title"/>
          </p:nvPr>
        </p:nvSpPr>
        <p:spPr>
          <a:xfrm>
            <a:off x="80788" y="123378"/>
            <a:ext cx="9063211" cy="367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de-DE"/>
              <a:t>BRAINSTORMING: THE BRAND BEUYS</a:t>
            </a:r>
            <a:br>
              <a:rPr lang="de-DE"/>
            </a:br>
            <a:br>
              <a:rPr lang="de-DE"/>
            </a:br>
            <a:br>
              <a:rPr lang="de-DE"/>
            </a:br>
            <a:endParaRPr/>
          </a:p>
        </p:txBody>
      </p:sp>
      <p:sp>
        <p:nvSpPr>
          <p:cNvPr id="399" name="Google Shape;399;g101446a8247_1_0"/>
          <p:cNvSpPr txBox="1">
            <a:spLocks noGrp="1"/>
          </p:cNvSpPr>
          <p:nvPr>
            <p:ph type="sldNum" idx="12"/>
          </p:nvPr>
        </p:nvSpPr>
        <p:spPr>
          <a:xfrm>
            <a:off x="576264" y="4706022"/>
            <a:ext cx="359400" cy="314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de-DE"/>
              <a:t>14</a:t>
            </a:fld>
            <a:endParaRPr/>
          </a:p>
        </p:txBody>
      </p:sp>
      <p:sp>
        <p:nvSpPr>
          <p:cNvPr id="400" name="Google Shape;400;g101446a8247_1_0"/>
          <p:cNvSpPr/>
          <p:nvPr/>
        </p:nvSpPr>
        <p:spPr>
          <a:xfrm>
            <a:off x="140668" y="663339"/>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01" name="Google Shape;401;g101446a8247_1_0"/>
          <p:cNvSpPr/>
          <p:nvPr/>
        </p:nvSpPr>
        <p:spPr>
          <a:xfrm>
            <a:off x="436476" y="661660"/>
            <a:ext cx="856685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5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WHAT ARE YOUR ASSOCIATIONS WITH THE TERM </a:t>
            </a:r>
            <a:r>
              <a:rPr lang="de-DE" sz="1400" b="1" i="1" u="none" strike="noStrike" cap="none">
                <a:solidFill>
                  <a:schemeClr val="dk2"/>
                </a:solidFill>
                <a:latin typeface="Verdana"/>
                <a:ea typeface="Verdana"/>
                <a:cs typeface="Verdana"/>
                <a:sym typeface="Verdana"/>
              </a:rPr>
              <a:t>THE BRAND BEUYS</a:t>
            </a:r>
            <a:r>
              <a:rPr lang="de-DE" sz="1400" b="1" i="0" u="none" strike="noStrike" cap="none">
                <a:solidFill>
                  <a:schemeClr val="dk2"/>
                </a:solidFill>
                <a:latin typeface="Verdana"/>
                <a:ea typeface="Verdana"/>
                <a:cs typeface="Verdana"/>
                <a:sym typeface="Verdana"/>
              </a:rPr>
              <a:t>. WRITE YOUR IDEAS DOWN.</a:t>
            </a:r>
            <a:endParaRPr sz="1400" b="1" i="0" u="none" strike="noStrike" cap="none">
              <a:solidFill>
                <a:schemeClr val="dk1"/>
              </a:solidFill>
              <a:latin typeface="Verdana"/>
              <a:ea typeface="Verdana"/>
              <a:cs typeface="Verdana"/>
              <a:sym typeface="Verdana"/>
            </a:endParaRPr>
          </a:p>
        </p:txBody>
      </p:sp>
      <p:pic>
        <p:nvPicPr>
          <p:cNvPr id="402" name="Google Shape;402;g101446a8247_1_0"/>
          <p:cNvPicPr preferRelativeResize="0"/>
          <p:nvPr/>
        </p:nvPicPr>
        <p:blipFill rotWithShape="1">
          <a:blip r:embed="rId4">
            <a:alphaModFix/>
          </a:blip>
          <a:srcRect/>
          <a:stretch/>
        </p:blipFill>
        <p:spPr>
          <a:xfrm>
            <a:off x="3806536" y="2328558"/>
            <a:ext cx="1530928" cy="943878"/>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cxnSp>
        <p:nvCxnSpPr>
          <p:cNvPr id="403" name="Google Shape;403;g101446a8247_1_0"/>
          <p:cNvCxnSpPr/>
          <p:nvPr/>
        </p:nvCxnSpPr>
        <p:spPr>
          <a:xfrm>
            <a:off x="3117273" y="2173081"/>
            <a:ext cx="623454" cy="269056"/>
          </a:xfrm>
          <a:prstGeom prst="straightConnector1">
            <a:avLst/>
          </a:prstGeom>
          <a:noFill/>
          <a:ln w="28575" cap="flat" cmpd="sng">
            <a:solidFill>
              <a:srgbClr val="9EC70E"/>
            </a:solidFill>
            <a:prstDash val="solid"/>
            <a:round/>
            <a:headEnd type="none" w="sm" len="sm"/>
            <a:tailEnd type="none" w="sm" len="sm"/>
          </a:ln>
        </p:spPr>
      </p:cxnSp>
      <p:cxnSp>
        <p:nvCxnSpPr>
          <p:cNvPr id="404" name="Google Shape;404;g101446a8247_1_0"/>
          <p:cNvCxnSpPr/>
          <p:nvPr/>
        </p:nvCxnSpPr>
        <p:spPr>
          <a:xfrm flipH="1">
            <a:off x="5015345" y="1878321"/>
            <a:ext cx="207821" cy="294760"/>
          </a:xfrm>
          <a:prstGeom prst="straightConnector1">
            <a:avLst/>
          </a:prstGeom>
          <a:noFill/>
          <a:ln w="28575" cap="flat" cmpd="sng">
            <a:solidFill>
              <a:srgbClr val="9EC70E"/>
            </a:solidFill>
            <a:prstDash val="solid"/>
            <a:round/>
            <a:headEnd type="none" w="sm" len="sm"/>
            <a:tailEnd type="none" w="sm" len="sm"/>
          </a:ln>
        </p:spPr>
      </p:cxnSp>
      <p:cxnSp>
        <p:nvCxnSpPr>
          <p:cNvPr id="405" name="Google Shape;405;g101446a8247_1_0"/>
          <p:cNvCxnSpPr/>
          <p:nvPr/>
        </p:nvCxnSpPr>
        <p:spPr>
          <a:xfrm>
            <a:off x="5403273" y="3137908"/>
            <a:ext cx="623454" cy="269056"/>
          </a:xfrm>
          <a:prstGeom prst="straightConnector1">
            <a:avLst/>
          </a:prstGeom>
          <a:noFill/>
          <a:ln w="28575" cap="flat" cmpd="sng">
            <a:solidFill>
              <a:srgbClr val="9EC70E"/>
            </a:solidFill>
            <a:prstDash val="solid"/>
            <a:round/>
            <a:headEnd type="none" w="sm" len="sm"/>
            <a:tailEnd type="none" w="sm" len="sm"/>
          </a:ln>
        </p:spPr>
      </p:cxnSp>
      <p:cxnSp>
        <p:nvCxnSpPr>
          <p:cNvPr id="406" name="Google Shape;406;g101446a8247_1_0"/>
          <p:cNvCxnSpPr/>
          <p:nvPr/>
        </p:nvCxnSpPr>
        <p:spPr>
          <a:xfrm flipH="1">
            <a:off x="3429000" y="3359655"/>
            <a:ext cx="457200" cy="258221"/>
          </a:xfrm>
          <a:prstGeom prst="straightConnector1">
            <a:avLst/>
          </a:prstGeom>
          <a:noFill/>
          <a:ln w="28575" cap="flat" cmpd="sng">
            <a:solidFill>
              <a:srgbClr val="9EC70E"/>
            </a:solidFill>
            <a:prstDash val="solid"/>
            <a:round/>
            <a:headEnd type="none" w="sm" len="sm"/>
            <a:tailEnd type="none" w="sm" len="sm"/>
          </a:ln>
        </p:spPr>
      </p:cxnSp>
      <p:cxnSp>
        <p:nvCxnSpPr>
          <p:cNvPr id="407" name="Google Shape;407;g101446a8247_1_0"/>
          <p:cNvCxnSpPr/>
          <p:nvPr/>
        </p:nvCxnSpPr>
        <p:spPr>
          <a:xfrm>
            <a:off x="4743117" y="3495747"/>
            <a:ext cx="43994" cy="320679"/>
          </a:xfrm>
          <a:prstGeom prst="straightConnector1">
            <a:avLst/>
          </a:prstGeom>
          <a:noFill/>
          <a:ln w="28575" cap="flat" cmpd="sng">
            <a:solidFill>
              <a:srgbClr val="9EC70E"/>
            </a:solidFill>
            <a:prstDash val="solid"/>
            <a:round/>
            <a:headEnd type="none" w="sm" len="sm"/>
            <a:tailEnd type="none" w="sm" len="sm"/>
          </a:ln>
        </p:spPr>
      </p:cxnSp>
      <p:pic>
        <p:nvPicPr>
          <p:cNvPr id="408" name="Google Shape;408;g101446a8247_1_0"/>
          <p:cNvPicPr preferRelativeResize="0"/>
          <p:nvPr/>
        </p:nvPicPr>
        <p:blipFill rotWithShape="1">
          <a:blip r:embed="rId5">
            <a:alphaModFix/>
          </a:blip>
          <a:srcRect/>
          <a:stretch/>
        </p:blipFill>
        <p:spPr>
          <a:xfrm>
            <a:off x="7987585" y="1136099"/>
            <a:ext cx="1131889" cy="742222"/>
          </a:xfrm>
          <a:prstGeom prst="rect">
            <a:avLst/>
          </a:prstGeom>
          <a:noFill/>
          <a:ln>
            <a:noFill/>
          </a:ln>
        </p:spPr>
      </p:pic>
      <p:sp>
        <p:nvSpPr>
          <p:cNvPr id="409" name="Google Shape;409;g101446a8247_1_0"/>
          <p:cNvSpPr txBox="1"/>
          <p:nvPr/>
        </p:nvSpPr>
        <p:spPr>
          <a:xfrm rot="-5400000">
            <a:off x="7310265" y="3307517"/>
            <a:ext cx="3280222"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1" i="0" u="none" strike="noStrike" cap="none">
                <a:solidFill>
                  <a:srgbClr val="596165"/>
                </a:solidFill>
                <a:latin typeface="Arial"/>
                <a:ea typeface="Arial"/>
                <a:cs typeface="Arial"/>
                <a:sym typeface="Arial"/>
              </a:rPr>
              <a:t>Foto: ČTK/Mary Evans/Mary Evans/AF Archive</a:t>
            </a:r>
            <a:r>
              <a:rPr lang="de-DE" sz="900" b="0" i="0" u="none" strike="noStrike" cap="none">
                <a:solidFill>
                  <a:srgbClr val="596165"/>
                </a:solidFill>
                <a:latin typeface="Verdana"/>
                <a:ea typeface="Verdana"/>
                <a:cs typeface="Verdana"/>
                <a:sym typeface="Verdana"/>
              </a:rPr>
              <a:t> </a:t>
            </a:r>
            <a:endParaRPr sz="900" b="0" i="0" u="none" strike="noStrike" cap="none">
              <a:solidFill>
                <a:srgbClr val="596165"/>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13"/>
          <p:cNvPicPr preferRelativeResize="0"/>
          <p:nvPr/>
        </p:nvPicPr>
        <p:blipFill rotWithShape="1">
          <a:blip r:embed="rId3">
            <a:alphaModFix/>
          </a:blip>
          <a:srcRect/>
          <a:stretch/>
        </p:blipFill>
        <p:spPr>
          <a:xfrm>
            <a:off x="255014" y="1035063"/>
            <a:ext cx="321250" cy="288017"/>
          </a:xfrm>
          <a:prstGeom prst="rect">
            <a:avLst/>
          </a:prstGeom>
          <a:noFill/>
          <a:ln>
            <a:noFill/>
          </a:ln>
        </p:spPr>
      </p:pic>
      <p:pic>
        <p:nvPicPr>
          <p:cNvPr id="415" name="Google Shape;415;p13"/>
          <p:cNvPicPr preferRelativeResize="0"/>
          <p:nvPr/>
        </p:nvPicPr>
        <p:blipFill rotWithShape="1">
          <a:blip r:embed="rId4">
            <a:alphaModFix amt="20000"/>
          </a:blip>
          <a:srcRect/>
          <a:stretch/>
        </p:blipFill>
        <p:spPr>
          <a:xfrm>
            <a:off x="0" y="-994"/>
            <a:ext cx="9143999" cy="5143500"/>
          </a:xfrm>
          <a:prstGeom prst="rect">
            <a:avLst/>
          </a:prstGeom>
          <a:noFill/>
          <a:ln>
            <a:noFill/>
          </a:ln>
        </p:spPr>
      </p:pic>
      <p:sp>
        <p:nvSpPr>
          <p:cNvPr id="416" name="Google Shape;416;p13"/>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15</a:t>
            </a:fld>
            <a:endParaRPr/>
          </a:p>
        </p:txBody>
      </p:sp>
      <p:sp>
        <p:nvSpPr>
          <p:cNvPr id="417" name="Google Shape;417;p13"/>
          <p:cNvSpPr txBox="1">
            <a:spLocks noGrp="1"/>
          </p:cNvSpPr>
          <p:nvPr>
            <p:ph type="title"/>
          </p:nvPr>
        </p:nvSpPr>
        <p:spPr>
          <a:xfrm>
            <a:off x="342518" y="273614"/>
            <a:ext cx="9000600" cy="4088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de-D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BEUYS SELF-BRANDING STRATEGIES</a:t>
            </a:r>
            <a:br>
              <a:rPr lang="de-DE"/>
            </a:br>
            <a:r>
              <a:rPr lang="de-DE"/>
              <a:t>  </a:t>
            </a:r>
            <a:br>
              <a:rPr lang="de-DE" sz="1800">
                <a:solidFill>
                  <a:schemeClr val="dk2"/>
                </a:solidFill>
              </a:rPr>
            </a:br>
            <a:r>
              <a:rPr lang="de-DE" sz="1800">
                <a:solidFill>
                  <a:schemeClr val="dk2"/>
                </a:solidFill>
              </a:rPr>
              <a:t>     </a:t>
            </a:r>
            <a:br>
              <a:rPr lang="de-DE" sz="1400">
                <a:solidFill>
                  <a:schemeClr val="dk2"/>
                </a:solidFill>
              </a:rPr>
            </a:br>
            <a:br>
              <a:rPr lang="de-DE" sz="1400">
                <a:solidFill>
                  <a:schemeClr val="dk2"/>
                </a:solidFill>
              </a:rPr>
            </a:br>
            <a:br>
              <a:rPr lang="de-DE" sz="1400">
                <a:solidFill>
                  <a:schemeClr val="dk2"/>
                </a:solidFill>
              </a:rPr>
            </a:br>
            <a:r>
              <a:rPr lang="de-DE" sz="1400">
                <a:solidFill>
                  <a:schemeClr val="dk2"/>
                </a:solidFill>
              </a:rPr>
              <a:t>    </a:t>
            </a:r>
            <a:r>
              <a:rPr lang="de-DE" sz="1600">
                <a:solidFill>
                  <a:schemeClr val="dk2"/>
                </a:solidFill>
              </a:rPr>
              <a:t>4 min</a:t>
            </a:r>
            <a:br>
              <a:rPr lang="de-DE" sz="1400">
                <a:solidFill>
                  <a:schemeClr val="dk2"/>
                </a:solidFill>
              </a:rPr>
            </a:br>
            <a:br>
              <a:rPr lang="de-DE" sz="1400">
                <a:solidFill>
                  <a:schemeClr val="dk2"/>
                </a:solidFill>
              </a:rPr>
            </a:br>
            <a:br>
              <a:rPr lang="de-DE" sz="1400">
                <a:solidFill>
                  <a:schemeClr val="dk2"/>
                </a:solidFill>
              </a:rPr>
            </a:br>
            <a:br>
              <a:rPr lang="de-DE" sz="1800">
                <a:solidFill>
                  <a:schemeClr val="dk2"/>
                </a:solidFill>
              </a:rPr>
            </a:br>
            <a:br>
              <a:rPr lang="de-DE" sz="1800">
                <a:solidFill>
                  <a:schemeClr val="dk2"/>
                </a:solidFill>
              </a:rPr>
            </a:br>
            <a:r>
              <a:rPr lang="de-DE" sz="1800">
                <a:solidFill>
                  <a:schemeClr val="dk2"/>
                </a:solidFill>
              </a:rPr>
              <a:t>  </a:t>
            </a:r>
            <a:r>
              <a:rPr lang="de-DE" sz="1600">
                <a:solidFill>
                  <a:schemeClr val="dk2"/>
                </a:solidFill>
              </a:rPr>
              <a:t>6 min/ 2 min per group</a:t>
            </a:r>
            <a:br>
              <a:rPr lang="de-DE" sz="1800">
                <a:solidFill>
                  <a:schemeClr val="dk2"/>
                </a:solidFill>
              </a:rPr>
            </a:br>
            <a:br>
              <a:rPr lang="de-DE" sz="1800">
                <a:solidFill>
                  <a:schemeClr val="dk2"/>
                </a:solidFill>
              </a:rPr>
            </a:br>
            <a:endParaRPr sz="1400">
              <a:solidFill>
                <a:schemeClr val="dk1"/>
              </a:solidFill>
            </a:endParaRPr>
          </a:p>
        </p:txBody>
      </p:sp>
      <p:sp>
        <p:nvSpPr>
          <p:cNvPr id="418" name="Google Shape;418;p13"/>
          <p:cNvSpPr/>
          <p:nvPr/>
        </p:nvSpPr>
        <p:spPr>
          <a:xfrm>
            <a:off x="559844" y="786489"/>
            <a:ext cx="72701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10 MIN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READ MORE ABOUT BEUYS’ </a:t>
            </a:r>
            <a:r>
              <a:rPr lang="de-DE" sz="1400" b="1" i="0" u="none" strike="noStrike" cap="none">
                <a:solidFill>
                  <a:schemeClr val="dk2"/>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SELF-BRANDING STRATEGIES</a:t>
            </a:r>
            <a:r>
              <a:rPr lang="de-DE" sz="1400" b="0" i="0" u="none" strike="noStrike" cap="none">
                <a:solidFill>
                  <a:schemeClr val="dk2"/>
                </a:solidFill>
                <a:latin typeface="Arial"/>
                <a:ea typeface="Arial"/>
                <a:cs typeface="Arial"/>
                <a:sym typeface="Arial"/>
              </a:rPr>
              <a:t>.</a:t>
            </a:r>
            <a:endParaRPr sz="1400" b="1" i="0" u="none" strike="noStrike" cap="none">
              <a:solidFill>
                <a:schemeClr val="dk2"/>
              </a:solidFill>
              <a:latin typeface="Verdana"/>
              <a:ea typeface="Verdana"/>
              <a:cs typeface="Verdana"/>
              <a:sym typeface="Verdana"/>
            </a:endParaRPr>
          </a:p>
        </p:txBody>
      </p:sp>
      <p:sp>
        <p:nvSpPr>
          <p:cNvPr id="419" name="Google Shape;419;p13"/>
          <p:cNvSpPr/>
          <p:nvPr/>
        </p:nvSpPr>
        <p:spPr>
          <a:xfrm>
            <a:off x="303586" y="80869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20" name="Google Shape;420;p13"/>
          <p:cNvSpPr/>
          <p:nvPr/>
        </p:nvSpPr>
        <p:spPr>
          <a:xfrm>
            <a:off x="8391676" y="730155"/>
            <a:ext cx="540428" cy="523180"/>
          </a:xfrm>
          <a:prstGeom prst="flowChartConnector">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1" name="Google Shape;421;p13" descr="Download with solid fill"/>
          <p:cNvPicPr preferRelativeResize="0"/>
          <p:nvPr/>
        </p:nvPicPr>
        <p:blipFill rotWithShape="1">
          <a:blip r:embed="rId5">
            <a:alphaModFix/>
          </a:blip>
          <a:srcRect/>
          <a:stretch/>
        </p:blipFill>
        <p:spPr>
          <a:xfrm>
            <a:off x="8274030" y="665590"/>
            <a:ext cx="767195" cy="767195"/>
          </a:xfrm>
          <a:prstGeom prst="rect">
            <a:avLst/>
          </a:prstGeom>
          <a:noFill/>
          <a:ln>
            <a:noFill/>
          </a:ln>
        </p:spPr>
      </p:pic>
      <p:sp>
        <p:nvSpPr>
          <p:cNvPr id="422" name="Google Shape;422;p13"/>
          <p:cNvSpPr txBox="1"/>
          <p:nvPr/>
        </p:nvSpPr>
        <p:spPr>
          <a:xfrm rot="-5400000">
            <a:off x="7310265" y="3307517"/>
            <a:ext cx="3280222"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1" i="0" u="none" strike="noStrike" cap="none" dirty="0">
                <a:solidFill>
                  <a:srgbClr val="596165"/>
                </a:solidFill>
                <a:latin typeface="Arial"/>
                <a:ea typeface="Arial"/>
                <a:cs typeface="Arial"/>
                <a:sym typeface="Arial"/>
              </a:rPr>
              <a:t>Foto: ČTK/Mary Evans/Mary Evans/AF Archive</a:t>
            </a:r>
            <a:r>
              <a:rPr lang="de-DE" sz="900" b="0" i="0" u="none" strike="noStrike" cap="none" dirty="0">
                <a:solidFill>
                  <a:srgbClr val="596165"/>
                </a:solidFill>
                <a:latin typeface="Verdana"/>
                <a:ea typeface="Verdana"/>
                <a:cs typeface="Verdana"/>
                <a:sym typeface="Verdana"/>
              </a:rPr>
              <a:t> </a:t>
            </a:r>
            <a:endParaRPr sz="900" b="0" i="0" u="none" strike="noStrike" cap="none" dirty="0">
              <a:solidFill>
                <a:srgbClr val="596165"/>
              </a:solidFill>
              <a:latin typeface="Verdana"/>
              <a:ea typeface="Verdana"/>
              <a:cs typeface="Verdana"/>
              <a:sym typeface="Verdana"/>
            </a:endParaRPr>
          </a:p>
        </p:txBody>
      </p:sp>
      <p:sp>
        <p:nvSpPr>
          <p:cNvPr id="423" name="Google Shape;423;p13"/>
          <p:cNvSpPr txBox="1"/>
          <p:nvPr/>
        </p:nvSpPr>
        <p:spPr>
          <a:xfrm>
            <a:off x="162646" y="2104382"/>
            <a:ext cx="3725475" cy="8002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Verdana"/>
                <a:ea typeface="Verdana"/>
                <a:cs typeface="Verdana"/>
                <a:sym typeface="Verdana"/>
              </a:rPr>
              <a:t>Read </a:t>
            </a:r>
            <a:r>
              <a:rPr lang="de-DE" sz="1600" b="1" i="0" u="sng" strike="noStrike" cap="none">
                <a:solidFill>
                  <a:schemeClr val="dk1"/>
                </a:solidFill>
                <a:latin typeface="Verdana"/>
                <a:ea typeface="Verdana"/>
                <a:cs typeface="Verdana"/>
                <a:sym typeface="Verdana"/>
              </a:rPr>
              <a:t>your text </a:t>
            </a:r>
            <a:r>
              <a:rPr lang="de-DE" sz="1600" b="1" i="0" u="none" strike="noStrike" cap="none">
                <a:solidFill>
                  <a:schemeClr val="dk1"/>
                </a:solidFill>
                <a:latin typeface="Verdana"/>
                <a:ea typeface="Verdana"/>
                <a:cs typeface="Verdana"/>
                <a:sym typeface="Verdana"/>
              </a:rPr>
              <a:t>and discuss it with your group. Take notes. </a:t>
            </a:r>
            <a:br>
              <a:rPr lang="de-DE" sz="1400" b="1" i="0" u="none" strike="noStrike" cap="none">
                <a:solidFill>
                  <a:schemeClr val="dk1"/>
                </a:solidFill>
                <a:latin typeface="Verdana"/>
                <a:ea typeface="Verdana"/>
                <a:cs typeface="Verdana"/>
                <a:sym typeface="Verdana"/>
              </a:rPr>
            </a:br>
            <a:endParaRPr sz="1400" b="1" i="0" u="none" strike="noStrike" cap="none">
              <a:solidFill>
                <a:srgbClr val="000000"/>
              </a:solidFill>
              <a:latin typeface="Verdana"/>
              <a:ea typeface="Verdana"/>
              <a:cs typeface="Verdana"/>
              <a:sym typeface="Verdana"/>
            </a:endParaRPr>
          </a:p>
        </p:txBody>
      </p:sp>
      <p:pic>
        <p:nvPicPr>
          <p:cNvPr id="424" name="Google Shape;424;p13" descr="Stopwatch with solid fill"/>
          <p:cNvPicPr preferRelativeResize="0"/>
          <p:nvPr/>
        </p:nvPicPr>
        <p:blipFill rotWithShape="1">
          <a:blip r:embed="rId6">
            <a:alphaModFix/>
          </a:blip>
          <a:srcRect/>
          <a:stretch/>
        </p:blipFill>
        <p:spPr>
          <a:xfrm>
            <a:off x="1" y="1677430"/>
            <a:ext cx="544826" cy="523180"/>
          </a:xfrm>
          <a:prstGeom prst="rect">
            <a:avLst/>
          </a:prstGeom>
          <a:noFill/>
          <a:ln>
            <a:noFill/>
          </a:ln>
        </p:spPr>
      </p:pic>
      <p:pic>
        <p:nvPicPr>
          <p:cNvPr id="425" name="Google Shape;425;p13" descr="Stopwatch with solid fill"/>
          <p:cNvPicPr preferRelativeResize="0"/>
          <p:nvPr/>
        </p:nvPicPr>
        <p:blipFill rotWithShape="1">
          <a:blip r:embed="rId6">
            <a:alphaModFix/>
          </a:blip>
          <a:srcRect/>
          <a:stretch/>
        </p:blipFill>
        <p:spPr>
          <a:xfrm>
            <a:off x="-4" y="2971682"/>
            <a:ext cx="544826" cy="523180"/>
          </a:xfrm>
          <a:prstGeom prst="rect">
            <a:avLst/>
          </a:prstGeom>
          <a:noFill/>
          <a:ln>
            <a:noFill/>
          </a:ln>
        </p:spPr>
      </p:pic>
      <p:sp>
        <p:nvSpPr>
          <p:cNvPr id="426" name="Google Shape;426;p13"/>
          <p:cNvSpPr txBox="1"/>
          <p:nvPr/>
        </p:nvSpPr>
        <p:spPr>
          <a:xfrm>
            <a:off x="162646" y="3561959"/>
            <a:ext cx="3725475" cy="8002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1" i="0" u="none" strike="noStrike" cap="none">
                <a:solidFill>
                  <a:schemeClr val="dk1"/>
                </a:solidFill>
                <a:latin typeface="Verdana"/>
                <a:ea typeface="Verdana"/>
                <a:cs typeface="Verdana"/>
                <a:sym typeface="Verdana"/>
              </a:rPr>
              <a:t>Summarize your text for your new group. </a:t>
            </a:r>
            <a:br>
              <a:rPr lang="de-DE" sz="1400" b="1" i="0" u="none" strike="noStrike" cap="none">
                <a:solidFill>
                  <a:schemeClr val="dk1"/>
                </a:solidFill>
                <a:latin typeface="Verdana"/>
                <a:ea typeface="Verdana"/>
                <a:cs typeface="Verdana"/>
                <a:sym typeface="Verdana"/>
              </a:rPr>
            </a:br>
            <a:endParaRPr sz="1400" b="1" i="0" u="none" strike="noStrike" cap="none">
              <a:solidFill>
                <a:srgbClr val="000000"/>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16</a:t>
            </a:fld>
            <a:endParaRPr/>
          </a:p>
        </p:txBody>
      </p:sp>
      <p:sp>
        <p:nvSpPr>
          <p:cNvPr id="432" name="Google Shape;432;p14"/>
          <p:cNvSpPr txBox="1">
            <a:spLocks noGrp="1"/>
          </p:cNvSpPr>
          <p:nvPr>
            <p:ph type="title"/>
          </p:nvPr>
        </p:nvSpPr>
        <p:spPr>
          <a:xfrm>
            <a:off x="224118" y="268439"/>
            <a:ext cx="9000564"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BEUYS SELF-BRANDING STRATEGIES</a:t>
            </a:r>
            <a:br>
              <a:rPr lang="de-DE"/>
            </a:br>
            <a:r>
              <a:rPr lang="de-DE"/>
              <a:t>  </a:t>
            </a:r>
            <a:br>
              <a:rPr lang="de-DE" sz="1800">
                <a:solidFill>
                  <a:schemeClr val="dk2"/>
                </a:solidFill>
              </a:rPr>
            </a:br>
            <a:r>
              <a:rPr lang="de-DE" sz="1800">
                <a:solidFill>
                  <a:schemeClr val="dk2"/>
                </a:solidFill>
              </a:rPr>
              <a:t>     </a:t>
            </a:r>
            <a:br>
              <a:rPr lang="de-DE" sz="1400">
                <a:solidFill>
                  <a:schemeClr val="dk2"/>
                </a:solidFill>
              </a:rPr>
            </a:br>
            <a:br>
              <a:rPr lang="de-DE" sz="1400">
                <a:solidFill>
                  <a:schemeClr val="dk2"/>
                </a:solidFill>
              </a:rPr>
            </a:br>
            <a:br>
              <a:rPr lang="de-DE" sz="1800">
                <a:solidFill>
                  <a:schemeClr val="dk2"/>
                </a:solidFill>
              </a:rPr>
            </a:br>
            <a:r>
              <a:rPr lang="de-DE" sz="1800">
                <a:solidFill>
                  <a:schemeClr val="dk2"/>
                </a:solidFill>
              </a:rPr>
              <a:t>              </a:t>
            </a:r>
            <a:r>
              <a:rPr lang="de-DE" sz="1800" b="1">
                <a:solidFill>
                  <a:schemeClr val="dk2"/>
                </a:solidFill>
                <a:latin typeface="Verdana"/>
                <a:ea typeface="Verdana"/>
                <a:cs typeface="Verdana"/>
                <a:sym typeface="Verdana"/>
              </a:rPr>
              <a:t>              </a:t>
            </a:r>
            <a:br>
              <a:rPr lang="de-DE" sz="1800" b="1">
                <a:solidFill>
                  <a:schemeClr val="dk2"/>
                </a:solidFill>
                <a:latin typeface="Verdana"/>
                <a:ea typeface="Verdana"/>
                <a:cs typeface="Verdana"/>
                <a:sym typeface="Verdana"/>
              </a:rPr>
            </a:br>
            <a:r>
              <a:rPr lang="de-DE" sz="1800" b="1">
                <a:solidFill>
                  <a:schemeClr val="dk2"/>
                </a:solidFill>
                <a:latin typeface="Verdana"/>
                <a:ea typeface="Verdana"/>
                <a:cs typeface="Verdana"/>
                <a:sym typeface="Verdana"/>
              </a:rPr>
              <a:t>              </a:t>
            </a:r>
            <a:endParaRPr sz="1400">
              <a:solidFill>
                <a:schemeClr val="dk2"/>
              </a:solidFill>
            </a:endParaRPr>
          </a:p>
        </p:txBody>
      </p:sp>
      <p:sp>
        <p:nvSpPr>
          <p:cNvPr id="433" name="Google Shape;433;p14"/>
          <p:cNvSpPr/>
          <p:nvPr/>
        </p:nvSpPr>
        <p:spPr>
          <a:xfrm>
            <a:off x="559844" y="786489"/>
            <a:ext cx="577479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b="1">
                <a:solidFill>
                  <a:schemeClr val="dk2"/>
                </a:solidFill>
                <a:latin typeface="Verdana"/>
                <a:ea typeface="Verdana"/>
                <a:cs typeface="Verdana"/>
                <a:sym typeface="Verdana"/>
              </a:rPr>
              <a:t>8</a:t>
            </a:r>
            <a:r>
              <a:rPr lang="de-DE" sz="1400" b="1" i="0" u="none" strike="noStrike" cap="none">
                <a:solidFill>
                  <a:schemeClr val="dk2"/>
                </a:solidFill>
                <a:latin typeface="Verdana"/>
                <a:ea typeface="Verdana"/>
                <a:cs typeface="Verdana"/>
                <a:sym typeface="Verdana"/>
              </a:rPr>
              <a:t> MIN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DISCUSS THE QUOTE AND QUESTIONS</a:t>
            </a:r>
            <a:r>
              <a:rPr lang="de-DE" sz="1400" b="0" i="0" u="none" strike="noStrike" cap="none">
                <a:solidFill>
                  <a:schemeClr val="dk2"/>
                </a:solidFill>
                <a:latin typeface="Arial"/>
                <a:ea typeface="Arial"/>
                <a:cs typeface="Arial"/>
                <a:sym typeface="Arial"/>
              </a:rPr>
              <a:t>.</a:t>
            </a:r>
            <a:endParaRPr sz="1400" b="1" i="0" u="none" strike="noStrike" cap="none">
              <a:solidFill>
                <a:schemeClr val="dk2"/>
              </a:solidFill>
              <a:latin typeface="Verdana"/>
              <a:ea typeface="Verdana"/>
              <a:cs typeface="Verdana"/>
              <a:sym typeface="Verdana"/>
            </a:endParaRPr>
          </a:p>
        </p:txBody>
      </p:sp>
      <p:sp>
        <p:nvSpPr>
          <p:cNvPr id="434" name="Google Shape;434;p14"/>
          <p:cNvSpPr/>
          <p:nvPr/>
        </p:nvSpPr>
        <p:spPr>
          <a:xfrm>
            <a:off x="303586" y="80869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35" name="Google Shape;435;p14"/>
          <p:cNvSpPr/>
          <p:nvPr/>
        </p:nvSpPr>
        <p:spPr>
          <a:xfrm>
            <a:off x="365377" y="1472123"/>
            <a:ext cx="5774793" cy="1387229"/>
          </a:xfrm>
          <a:prstGeom prst="flowChartAlternateProcess">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1" i="0" u="none" strike="noStrike" cap="none">
                <a:solidFill>
                  <a:schemeClr val="lt1"/>
                </a:solidFill>
                <a:latin typeface="Verdana"/>
                <a:ea typeface="Verdana"/>
                <a:cs typeface="Verdana"/>
                <a:sym typeface="Verdana"/>
              </a:rPr>
              <a:t>“[Beuys world was] a world of myth, ideas, obsession and hope. A world where facts and fiction are indistinguishable…, where questions don’t have answers, but just offer up more questions.”</a:t>
            </a:r>
            <a:endParaRPr/>
          </a:p>
          <a:p>
            <a:pPr marL="0" marR="0" lvl="0" indent="0" algn="r" rtl="0">
              <a:lnSpc>
                <a:spcPct val="100000"/>
              </a:lnSpc>
              <a:spcBef>
                <a:spcPts val="0"/>
              </a:spcBef>
              <a:spcAft>
                <a:spcPts val="0"/>
              </a:spcAft>
              <a:buNone/>
            </a:pPr>
            <a:r>
              <a:rPr lang="de-DE" sz="1400" b="1" i="0" u="none" strike="noStrike" cap="none">
                <a:solidFill>
                  <a:schemeClr val="lt1"/>
                </a:solidFill>
                <a:latin typeface="Verdana"/>
                <a:ea typeface="Verdana"/>
                <a:cs typeface="Verdana"/>
                <a:sym typeface="Verdana"/>
              </a:rPr>
              <a:t>(Will Gompertz)</a:t>
            </a:r>
            <a:endParaRPr sz="1400" b="1" i="0" u="none" strike="noStrike" cap="none">
              <a:solidFill>
                <a:schemeClr val="lt1"/>
              </a:solidFill>
              <a:latin typeface="Verdana"/>
              <a:ea typeface="Verdana"/>
              <a:cs typeface="Verdana"/>
              <a:sym typeface="Verdana"/>
            </a:endParaRPr>
          </a:p>
        </p:txBody>
      </p:sp>
      <p:sp>
        <p:nvSpPr>
          <p:cNvPr id="436" name="Google Shape;436;p14"/>
          <p:cNvSpPr/>
          <p:nvPr/>
        </p:nvSpPr>
        <p:spPr>
          <a:xfrm>
            <a:off x="276519" y="1043012"/>
            <a:ext cx="283325" cy="254767"/>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437" name="Google Shape;437;p14"/>
          <p:cNvPicPr preferRelativeResize="0"/>
          <p:nvPr/>
        </p:nvPicPr>
        <p:blipFill rotWithShape="1">
          <a:blip r:embed="rId3">
            <a:alphaModFix/>
          </a:blip>
          <a:srcRect/>
          <a:stretch/>
        </p:blipFill>
        <p:spPr>
          <a:xfrm>
            <a:off x="6628107" y="1890274"/>
            <a:ext cx="2108638" cy="173788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38" name="Google Shape;438;p14"/>
          <p:cNvSpPr txBox="1"/>
          <p:nvPr/>
        </p:nvSpPr>
        <p:spPr>
          <a:xfrm>
            <a:off x="7061774" y="3750162"/>
            <a:ext cx="1736444"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1" i="0" u="none" strike="noStrike" cap="none">
                <a:solidFill>
                  <a:srgbClr val="596165"/>
                </a:solidFill>
                <a:latin typeface="Arial"/>
                <a:ea typeface="Arial"/>
                <a:cs typeface="Arial"/>
                <a:sym typeface="Arial"/>
              </a:rPr>
              <a:t>ČTK/Mary Evans/AF Archive</a:t>
            </a:r>
            <a:r>
              <a:rPr lang="de-DE" sz="900" b="0" i="0" u="none" strike="noStrike" cap="none">
                <a:solidFill>
                  <a:srgbClr val="596165"/>
                </a:solidFill>
                <a:latin typeface="Verdana"/>
                <a:ea typeface="Verdana"/>
                <a:cs typeface="Verdana"/>
                <a:sym typeface="Verdana"/>
              </a:rPr>
              <a:t> </a:t>
            </a:r>
            <a:endParaRPr sz="900" b="0" i="0" u="none" strike="noStrike" cap="none">
              <a:solidFill>
                <a:srgbClr val="596165"/>
              </a:solidFill>
              <a:latin typeface="Verdana"/>
              <a:ea typeface="Verdana"/>
              <a:cs typeface="Verdana"/>
              <a:sym typeface="Verdana"/>
            </a:endParaRPr>
          </a:p>
        </p:txBody>
      </p:sp>
      <p:sp>
        <p:nvSpPr>
          <p:cNvPr id="439" name="Google Shape;439;p14"/>
          <p:cNvSpPr txBox="1"/>
          <p:nvPr/>
        </p:nvSpPr>
        <p:spPr>
          <a:xfrm>
            <a:off x="322585" y="3090608"/>
            <a:ext cx="5916600" cy="15468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chemeClr val="dk1"/>
              </a:buClr>
              <a:buSzPts val="1100"/>
              <a:buFont typeface="Noto Sans Symbols"/>
              <a:buChar char="❖"/>
            </a:pPr>
            <a:r>
              <a:rPr lang="de-DE" sz="1400" b="1" i="0" u="none" strike="noStrike" cap="none">
                <a:solidFill>
                  <a:schemeClr val="dk1"/>
                </a:solidFill>
                <a:latin typeface="Verdana"/>
                <a:ea typeface="Verdana"/>
                <a:cs typeface="Verdana"/>
                <a:sym typeface="Verdana"/>
              </a:rPr>
              <a:t>How does it make you feel, that in Beuys world, fact and fiction are indistinguishable?</a:t>
            </a:r>
            <a:endParaRPr/>
          </a:p>
          <a:p>
            <a:pPr marL="285750" marR="0" lvl="0" indent="-285750" algn="l" rtl="0">
              <a:lnSpc>
                <a:spcPct val="115000"/>
              </a:lnSpc>
              <a:spcBef>
                <a:spcPts val="0"/>
              </a:spcBef>
              <a:spcAft>
                <a:spcPts val="0"/>
              </a:spcAft>
              <a:buClr>
                <a:schemeClr val="dk1"/>
              </a:buClr>
              <a:buSzPts val="1100"/>
              <a:buFont typeface="Noto Sans Symbols"/>
              <a:buChar char="❖"/>
            </a:pPr>
            <a:r>
              <a:rPr lang="de-DE" sz="1400" b="1" i="0" u="none" strike="noStrike" cap="none">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Do you think an artist's brand </a:t>
            </a:r>
            <a:r>
              <a:rPr lang="de-DE" b="1">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should be identical to </a:t>
            </a:r>
            <a:r>
              <a:rPr lang="de-DE" sz="1400" b="1" i="0" u="none" strike="noStrike" cap="none">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his “real” persona?</a:t>
            </a:r>
            <a:r>
              <a:rPr lang="de-DE" sz="1400" b="1" i="0" u="none" strike="noStrike" cap="none">
                <a:solidFill>
                  <a:schemeClr val="dk1"/>
                </a:solidFill>
                <a:latin typeface="Verdana"/>
                <a:ea typeface="Verdana"/>
                <a:cs typeface="Verdana"/>
                <a:sym typeface="Verdana"/>
              </a:rPr>
              <a:t> Or can the</a:t>
            </a:r>
            <a:r>
              <a:rPr lang="de-DE" b="1">
                <a:solidFill>
                  <a:schemeClr val="dk1"/>
                </a:solidFill>
                <a:latin typeface="Verdana"/>
                <a:ea typeface="Verdana"/>
                <a:cs typeface="Verdana"/>
                <a:sym typeface="Verdana"/>
              </a:rPr>
              <a:t>y diverge?</a:t>
            </a:r>
            <a:endParaRPr/>
          </a:p>
          <a:p>
            <a:pPr marL="285750" marR="0" lvl="0" indent="-285750" algn="l" rtl="0">
              <a:lnSpc>
                <a:spcPct val="115000"/>
              </a:lnSpc>
              <a:spcBef>
                <a:spcPts val="0"/>
              </a:spcBef>
              <a:spcAft>
                <a:spcPts val="0"/>
              </a:spcAft>
              <a:buClr>
                <a:schemeClr val="dk1"/>
              </a:buClr>
              <a:buSzPts val="1100"/>
              <a:buFont typeface="Noto Sans Symbols"/>
              <a:buChar char="❖"/>
            </a:pPr>
            <a:r>
              <a:rPr lang="de-DE" sz="1400" b="1" i="0" u="none" strike="noStrike" cap="none">
                <a:solidFill>
                  <a:schemeClr val="dk1"/>
                </a:solidFill>
                <a:latin typeface="Verdana"/>
                <a:ea typeface="Verdana"/>
                <a:cs typeface="Verdana"/>
                <a:sym typeface="Verdana"/>
              </a:rPr>
              <a:t>Has Beuys art and his branded persona inspired you? In which ways?</a:t>
            </a:r>
            <a:endParaRPr sz="1400" b="1" i="0" u="none" strike="noStrike" cap="none">
              <a:solidFill>
                <a:srgbClr val="000000"/>
              </a:solidFill>
              <a:latin typeface="Verdana"/>
              <a:ea typeface="Verdana"/>
              <a:cs typeface="Verdana"/>
              <a:sym typeface="Verdana"/>
            </a:endParaRPr>
          </a:p>
        </p:txBody>
      </p:sp>
      <p:pic>
        <p:nvPicPr>
          <p:cNvPr id="440" name="Google Shape;440;p14" descr="Graphical user interface&#10;&#10;Description automatically generated"/>
          <p:cNvPicPr preferRelativeResize="0"/>
          <p:nvPr/>
        </p:nvPicPr>
        <p:blipFill rotWithShape="1">
          <a:blip r:embed="rId4">
            <a:alphaModFix/>
          </a:blip>
          <a:srcRect/>
          <a:stretch/>
        </p:blipFill>
        <p:spPr>
          <a:xfrm>
            <a:off x="7507300" y="806791"/>
            <a:ext cx="1427949" cy="3963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1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17</a:t>
            </a:fld>
            <a:endParaRPr/>
          </a:p>
        </p:txBody>
      </p:sp>
      <p:sp>
        <p:nvSpPr>
          <p:cNvPr id="446" name="Google Shape;446;p17"/>
          <p:cNvSpPr txBox="1">
            <a:spLocks noGrp="1"/>
          </p:cNvSpPr>
          <p:nvPr>
            <p:ph type="title"/>
          </p:nvPr>
        </p:nvSpPr>
        <p:spPr>
          <a:xfrm>
            <a:off x="190500" y="172587"/>
            <a:ext cx="8763000" cy="117711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2800"/>
              <a:buFont typeface="Verdana"/>
              <a:buNone/>
            </a:pPr>
            <a:r>
              <a:rPr lang="de-DE"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YOUR ART PROJECT BRAND</a:t>
            </a:r>
            <a:br>
              <a:rPr lang="de-DE"/>
            </a:br>
            <a:r>
              <a:rPr lang="de-DE" sz="1500"/>
              <a:t>      </a:t>
            </a:r>
            <a:r>
              <a:rPr lang="de-DE" sz="1400">
                <a:solidFill>
                  <a:schemeClr val="dk2"/>
                </a:solidFill>
              </a:rPr>
              <a:t>15 MIN</a:t>
            </a:r>
            <a:br>
              <a:rPr lang="de-DE" sz="1500">
                <a:solidFill>
                  <a:schemeClr val="dk2"/>
                </a:solidFill>
              </a:rPr>
            </a:br>
            <a:r>
              <a:rPr lang="de-DE" sz="1500">
                <a:solidFill>
                  <a:schemeClr val="dk2"/>
                </a:solidFill>
              </a:rPr>
              <a:t>       </a:t>
            </a:r>
            <a:endParaRPr/>
          </a:p>
        </p:txBody>
      </p:sp>
      <p:sp>
        <p:nvSpPr>
          <p:cNvPr id="447" name="Google Shape;447;p17"/>
          <p:cNvSpPr/>
          <p:nvPr/>
        </p:nvSpPr>
        <p:spPr>
          <a:xfrm>
            <a:off x="225029" y="633759"/>
            <a:ext cx="192510" cy="254766"/>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48" name="Google Shape;448;p17"/>
          <p:cNvSpPr txBox="1"/>
          <p:nvPr/>
        </p:nvSpPr>
        <p:spPr>
          <a:xfrm>
            <a:off x="499743" y="924419"/>
            <a:ext cx="804537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COME UP WITH A CHARACTER THAT COULD BE HEADING YOUR ART PROJECT AND FITS YOU AS A GROUP. FILL OUT THE WORKSHEET.</a:t>
            </a:r>
            <a:endParaRPr sz="1800" b="0" i="0" u="none" strike="noStrike" cap="none">
              <a:solidFill>
                <a:schemeClr val="dk1"/>
              </a:solidFill>
              <a:latin typeface="Verdana"/>
              <a:ea typeface="Verdana"/>
              <a:cs typeface="Verdana"/>
              <a:sym typeface="Verdana"/>
            </a:endParaRPr>
          </a:p>
        </p:txBody>
      </p:sp>
      <p:sp>
        <p:nvSpPr>
          <p:cNvPr id="449" name="Google Shape;449;p17"/>
          <p:cNvSpPr/>
          <p:nvPr/>
        </p:nvSpPr>
        <p:spPr>
          <a:xfrm>
            <a:off x="203459" y="991727"/>
            <a:ext cx="283325" cy="254767"/>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50" name="Google Shape;450;p17"/>
          <p:cNvSpPr/>
          <p:nvPr/>
        </p:nvSpPr>
        <p:spPr>
          <a:xfrm>
            <a:off x="4713662" y="1835350"/>
            <a:ext cx="3983952" cy="1958454"/>
          </a:xfrm>
          <a:prstGeom prst="wedgeRoundRectCallout">
            <a:avLst>
              <a:gd name="adj1" fmla="val -28825"/>
              <a:gd name="adj2" fmla="val 66358"/>
              <a:gd name="adj3" fmla="val 16667"/>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chemeClr val="accent6"/>
                </a:solidFill>
                <a:latin typeface="Verdana"/>
                <a:ea typeface="Verdana"/>
                <a:cs typeface="Verdana"/>
                <a:sym typeface="Verdana"/>
              </a:rPr>
              <a:t>Which real or fictive person/ animal/ figure represents your group and your idea?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chemeClr val="accent6"/>
                </a:solidFill>
                <a:latin typeface="Verdana"/>
                <a:ea typeface="Verdana"/>
                <a:cs typeface="Verdana"/>
                <a:sym typeface="Verdana"/>
              </a:rPr>
              <a:t>Why does this character fit?</a:t>
            </a:r>
            <a:endParaRPr sz="1400" b="1" i="0" u="none" strike="noStrike" cap="none">
              <a:solidFill>
                <a:schemeClr val="accent6"/>
              </a:solidFill>
              <a:latin typeface="Verdana"/>
              <a:ea typeface="Verdana"/>
              <a:cs typeface="Verdana"/>
              <a:sym typeface="Verdana"/>
            </a:endParaRPr>
          </a:p>
        </p:txBody>
      </p:sp>
      <p:pic>
        <p:nvPicPr>
          <p:cNvPr id="451" name="Google Shape;451;p17"/>
          <p:cNvPicPr preferRelativeResize="0"/>
          <p:nvPr/>
        </p:nvPicPr>
        <p:blipFill rotWithShape="1">
          <a:blip r:embed="rId3">
            <a:alphaModFix/>
          </a:blip>
          <a:srcRect/>
          <a:stretch/>
        </p:blipFill>
        <p:spPr>
          <a:xfrm>
            <a:off x="345121" y="1582040"/>
            <a:ext cx="4368541" cy="29228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52" name="Google Shape;452;p17"/>
          <p:cNvSpPr/>
          <p:nvPr/>
        </p:nvSpPr>
        <p:spPr>
          <a:xfrm>
            <a:off x="4753266" y="4105812"/>
            <a:ext cx="582000" cy="554100"/>
          </a:xfrm>
          <a:prstGeom prst="flowChartConnector">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3" name="Google Shape;453;p17" descr="Download with solid fill"/>
          <p:cNvPicPr preferRelativeResize="0"/>
          <p:nvPr/>
        </p:nvPicPr>
        <p:blipFill rotWithShape="1">
          <a:blip r:embed="rId4">
            <a:alphaModFix/>
          </a:blip>
          <a:srcRect/>
          <a:stretch/>
        </p:blipFill>
        <p:spPr>
          <a:xfrm>
            <a:off x="4670138" y="4049384"/>
            <a:ext cx="748145" cy="74814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8"/>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18</a:t>
            </a:fld>
            <a:endParaRPr/>
          </a:p>
        </p:txBody>
      </p:sp>
      <p:sp>
        <p:nvSpPr>
          <p:cNvPr id="459" name="Google Shape;459;p18"/>
          <p:cNvSpPr txBox="1">
            <a:spLocks noGrp="1"/>
          </p:cNvSpPr>
          <p:nvPr>
            <p:ph type="title"/>
          </p:nvPr>
        </p:nvSpPr>
        <p:spPr>
          <a:xfrm>
            <a:off x="190500" y="172587"/>
            <a:ext cx="8763000" cy="117711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2800"/>
              <a:buFont typeface="Verdana"/>
              <a:buNone/>
            </a:pPr>
            <a:r>
              <a:rPr lang="de-DE" sz="2800"/>
              <a:t>A CHARACTER FOR YOUR ART PROJECT</a:t>
            </a:r>
            <a:br>
              <a:rPr lang="de-DE"/>
            </a:br>
            <a:r>
              <a:rPr lang="de-DE" sz="1500"/>
              <a:t>      </a:t>
            </a:r>
            <a:r>
              <a:rPr lang="de-DE" sz="1400">
                <a:solidFill>
                  <a:schemeClr val="dk2"/>
                </a:solidFill>
              </a:rPr>
              <a:t>10 MIN</a:t>
            </a:r>
            <a:br>
              <a:rPr lang="de-DE" sz="1500">
                <a:solidFill>
                  <a:schemeClr val="dk2"/>
                </a:solidFill>
              </a:rPr>
            </a:br>
            <a:r>
              <a:rPr lang="de-DE" sz="1500">
                <a:solidFill>
                  <a:schemeClr val="dk2"/>
                </a:solidFill>
              </a:rPr>
              <a:t>       </a:t>
            </a:r>
            <a:endParaRPr/>
          </a:p>
        </p:txBody>
      </p:sp>
      <p:sp>
        <p:nvSpPr>
          <p:cNvPr id="460" name="Google Shape;460;p18"/>
          <p:cNvSpPr/>
          <p:nvPr/>
        </p:nvSpPr>
        <p:spPr>
          <a:xfrm>
            <a:off x="225029" y="633759"/>
            <a:ext cx="192510" cy="254766"/>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61" name="Google Shape;461;p18"/>
          <p:cNvSpPr txBox="1"/>
          <p:nvPr/>
        </p:nvSpPr>
        <p:spPr>
          <a:xfrm>
            <a:off x="499743" y="924419"/>
            <a:ext cx="804537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DRAW AND WRITE ABOUT YOUR CHARACTER ON THE MIRO BOARD.</a:t>
            </a:r>
            <a:endParaRPr sz="1800" b="0" i="0" u="none" strike="noStrike" cap="none">
              <a:solidFill>
                <a:schemeClr val="dk1"/>
              </a:solidFill>
              <a:latin typeface="Verdana"/>
              <a:ea typeface="Verdana"/>
              <a:cs typeface="Verdana"/>
              <a:sym typeface="Verdana"/>
            </a:endParaRPr>
          </a:p>
        </p:txBody>
      </p:sp>
      <p:sp>
        <p:nvSpPr>
          <p:cNvPr id="462" name="Google Shape;462;p18"/>
          <p:cNvSpPr/>
          <p:nvPr/>
        </p:nvSpPr>
        <p:spPr>
          <a:xfrm>
            <a:off x="3749874" y="1596762"/>
            <a:ext cx="4369659" cy="2444107"/>
          </a:xfrm>
          <a:prstGeom prst="wedgeRoundRectCallout">
            <a:avLst>
              <a:gd name="adj1" fmla="val -24228"/>
              <a:gd name="adj2" fmla="val 47965"/>
              <a:gd name="adj3" fmla="val 16667"/>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de-DE" sz="1600" b="1" i="0" u="none" strike="noStrike" cap="none" dirty="0">
                <a:solidFill>
                  <a:schemeClr val="dk1"/>
                </a:solidFill>
                <a:latin typeface="Verdana"/>
                <a:ea typeface="Verdana"/>
                <a:cs typeface="Verdana"/>
                <a:sym typeface="Verdana"/>
              </a:rPr>
              <a:t>Draw your character on the Miro board using the pen tool.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1" i="0" u="none" strike="noStrike" cap="none" dirty="0">
              <a:solidFill>
                <a:schemeClr val="dk1"/>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ts val="1400"/>
              <a:buAutoNum type="arabicPeriod" startAt="2"/>
            </a:pPr>
            <a:r>
              <a:rPr lang="de-DE" sz="1600" b="1" i="0" u="none" strike="noStrike" cap="none" dirty="0">
                <a:solidFill>
                  <a:schemeClr val="dk1"/>
                </a:solidFill>
                <a:latin typeface="Verdana"/>
                <a:ea typeface="Verdana"/>
                <a:cs typeface="Verdana"/>
                <a:sym typeface="Verdana"/>
              </a:rPr>
              <a:t>Write a short text to describe</a:t>
            </a:r>
          </a:p>
          <a:p>
            <a:pPr marR="0" lvl="0" algn="l" rtl="0">
              <a:lnSpc>
                <a:spcPct val="100000"/>
              </a:lnSpc>
              <a:spcBef>
                <a:spcPts val="0"/>
              </a:spcBef>
              <a:spcAft>
                <a:spcPts val="0"/>
              </a:spcAft>
              <a:buClr>
                <a:srgbClr val="000000"/>
              </a:buClr>
              <a:buSzPts val="1400"/>
            </a:pPr>
            <a:r>
              <a:rPr lang="de-DE" sz="1600" b="1" dirty="0">
                <a:solidFill>
                  <a:schemeClr val="dk1"/>
                </a:solidFill>
                <a:latin typeface="Verdana"/>
                <a:ea typeface="Verdana"/>
                <a:cs typeface="Verdana"/>
                <a:sym typeface="Verdana"/>
              </a:rPr>
              <a:t>  </a:t>
            </a:r>
            <a:r>
              <a:rPr lang="de-DE" sz="1600" b="1" i="0" u="none" strike="noStrike" cap="none" dirty="0">
                <a:solidFill>
                  <a:schemeClr val="dk1"/>
                </a:solidFill>
                <a:latin typeface="Verdana"/>
                <a:ea typeface="Verdana"/>
                <a:cs typeface="Verdana"/>
                <a:sym typeface="Verdana"/>
              </a:rPr>
              <a:t>   why this character fits your  </a:t>
            </a:r>
          </a:p>
          <a:p>
            <a:pPr marR="0" lvl="0" algn="l" rtl="0">
              <a:lnSpc>
                <a:spcPct val="100000"/>
              </a:lnSpc>
              <a:spcBef>
                <a:spcPts val="0"/>
              </a:spcBef>
              <a:spcAft>
                <a:spcPts val="0"/>
              </a:spcAft>
              <a:buClr>
                <a:srgbClr val="000000"/>
              </a:buClr>
              <a:buSzPts val="1400"/>
            </a:pPr>
            <a:r>
              <a:rPr lang="de-DE" sz="1600" b="1" dirty="0">
                <a:solidFill>
                  <a:schemeClr val="dk1"/>
                </a:solidFill>
                <a:latin typeface="Verdana"/>
                <a:ea typeface="Verdana"/>
                <a:cs typeface="Verdana"/>
                <a:sym typeface="Verdana"/>
              </a:rPr>
              <a:t>     </a:t>
            </a:r>
            <a:r>
              <a:rPr lang="de-DE" sz="1600" b="1" i="0" u="none" strike="noStrike" cap="none" dirty="0">
                <a:solidFill>
                  <a:schemeClr val="dk1"/>
                </a:solidFill>
                <a:latin typeface="Verdana"/>
                <a:ea typeface="Verdana"/>
                <a:cs typeface="Verdana"/>
                <a:sym typeface="Verdana"/>
              </a:rPr>
              <a:t>project</a:t>
            </a:r>
            <a:r>
              <a:rPr lang="de-DE" sz="1400" b="1" i="0" u="none" strike="noStrike" cap="none" dirty="0">
                <a:solidFill>
                  <a:schemeClr val="dk1"/>
                </a:solidFill>
                <a:latin typeface="Verdana"/>
                <a:ea typeface="Verdana"/>
                <a:cs typeface="Verdana"/>
                <a:sym typeface="Verdana"/>
              </a:rPr>
              <a:t>. </a:t>
            </a:r>
            <a:endParaRPr sz="1400" b="0" i="0" u="none" strike="noStrike" cap="none" dirty="0">
              <a:solidFill>
                <a:srgbClr val="000000"/>
              </a:solidFill>
              <a:latin typeface="Arial"/>
              <a:ea typeface="Arial"/>
              <a:cs typeface="Arial"/>
              <a:sym typeface="Arial"/>
            </a:endParaRPr>
          </a:p>
        </p:txBody>
      </p:sp>
      <p:pic>
        <p:nvPicPr>
          <p:cNvPr id="463" name="Google Shape;463;p18"/>
          <p:cNvPicPr preferRelativeResize="0"/>
          <p:nvPr/>
        </p:nvPicPr>
        <p:blipFill rotWithShape="1">
          <a:blip r:embed="rId3">
            <a:alphaModFix/>
          </a:blip>
          <a:srcRect/>
          <a:stretch/>
        </p:blipFill>
        <p:spPr>
          <a:xfrm>
            <a:off x="7856465" y="74685"/>
            <a:ext cx="1432684" cy="896190"/>
          </a:xfrm>
          <a:prstGeom prst="rect">
            <a:avLst/>
          </a:prstGeom>
          <a:noFill/>
          <a:ln>
            <a:noFill/>
          </a:ln>
        </p:spPr>
      </p:pic>
      <p:pic>
        <p:nvPicPr>
          <p:cNvPr id="464" name="Google Shape;464;p18" descr="Artist female with solid fill"/>
          <p:cNvPicPr preferRelativeResize="0"/>
          <p:nvPr/>
        </p:nvPicPr>
        <p:blipFill rotWithShape="1">
          <a:blip r:embed="rId4">
            <a:alphaModFix/>
          </a:blip>
          <a:srcRect/>
          <a:stretch/>
        </p:blipFill>
        <p:spPr>
          <a:xfrm>
            <a:off x="7422456" y="3295388"/>
            <a:ext cx="996832" cy="996832"/>
          </a:xfrm>
          <a:prstGeom prst="rect">
            <a:avLst/>
          </a:prstGeom>
          <a:noFill/>
          <a:ln>
            <a:noFill/>
          </a:ln>
        </p:spPr>
      </p:pic>
      <p:pic>
        <p:nvPicPr>
          <p:cNvPr id="465" name="Google Shape;465;p18" descr="Hero Male outline"/>
          <p:cNvPicPr preferRelativeResize="0"/>
          <p:nvPr/>
        </p:nvPicPr>
        <p:blipFill rotWithShape="1">
          <a:blip r:embed="rId5">
            <a:alphaModFix/>
          </a:blip>
          <a:srcRect/>
          <a:stretch/>
        </p:blipFill>
        <p:spPr>
          <a:xfrm>
            <a:off x="834993" y="2101529"/>
            <a:ext cx="914400" cy="914400"/>
          </a:xfrm>
          <a:prstGeom prst="rect">
            <a:avLst/>
          </a:prstGeom>
          <a:noFill/>
          <a:ln>
            <a:noFill/>
          </a:ln>
        </p:spPr>
      </p:pic>
      <p:pic>
        <p:nvPicPr>
          <p:cNvPr id="466" name="Google Shape;466;p18" descr="Lights On with solid fill"/>
          <p:cNvPicPr preferRelativeResize="0"/>
          <p:nvPr/>
        </p:nvPicPr>
        <p:blipFill rotWithShape="1">
          <a:blip r:embed="rId6">
            <a:alphaModFix/>
          </a:blip>
          <a:srcRect/>
          <a:stretch/>
        </p:blipFill>
        <p:spPr>
          <a:xfrm>
            <a:off x="2184854" y="1811047"/>
            <a:ext cx="618567" cy="618567"/>
          </a:xfrm>
          <a:prstGeom prst="rect">
            <a:avLst/>
          </a:prstGeom>
          <a:noFill/>
          <a:ln>
            <a:noFill/>
          </a:ln>
        </p:spPr>
      </p:pic>
      <p:pic>
        <p:nvPicPr>
          <p:cNvPr id="467" name="Google Shape;467;p18" descr="Wolf with solid fill"/>
          <p:cNvPicPr preferRelativeResize="0"/>
          <p:nvPr/>
        </p:nvPicPr>
        <p:blipFill rotWithShape="1">
          <a:blip r:embed="rId7">
            <a:alphaModFix/>
          </a:blip>
          <a:srcRect/>
          <a:stretch/>
        </p:blipFill>
        <p:spPr>
          <a:xfrm>
            <a:off x="1398023" y="3062534"/>
            <a:ext cx="702741" cy="702741"/>
          </a:xfrm>
          <a:prstGeom prst="rect">
            <a:avLst/>
          </a:prstGeom>
          <a:noFill/>
          <a:ln>
            <a:noFill/>
          </a:ln>
        </p:spPr>
      </p:pic>
      <p:pic>
        <p:nvPicPr>
          <p:cNvPr id="468" name="Google Shape;468;p18" descr="Drawing Figure with solid fill"/>
          <p:cNvPicPr preferRelativeResize="0"/>
          <p:nvPr/>
        </p:nvPicPr>
        <p:blipFill rotWithShape="1">
          <a:blip r:embed="rId8">
            <a:alphaModFix/>
          </a:blip>
          <a:srcRect/>
          <a:stretch/>
        </p:blipFill>
        <p:spPr>
          <a:xfrm>
            <a:off x="2582289" y="2547156"/>
            <a:ext cx="867830" cy="867830"/>
          </a:xfrm>
          <a:prstGeom prst="rect">
            <a:avLst/>
          </a:prstGeom>
          <a:noFill/>
          <a:ln>
            <a:noFill/>
          </a:ln>
        </p:spPr>
      </p:pic>
      <p:pic>
        <p:nvPicPr>
          <p:cNvPr id="469" name="Google Shape;469;p18"/>
          <p:cNvPicPr preferRelativeResize="0"/>
          <p:nvPr/>
        </p:nvPicPr>
        <p:blipFill rotWithShape="1">
          <a:blip r:embed="rId9">
            <a:alphaModFix/>
          </a:blip>
          <a:srcRect/>
          <a:stretch/>
        </p:blipFill>
        <p:spPr>
          <a:xfrm>
            <a:off x="141711" y="924419"/>
            <a:ext cx="359332" cy="341945"/>
          </a:xfrm>
          <a:prstGeom prst="rect">
            <a:avLst/>
          </a:prstGeom>
          <a:noFill/>
          <a:ln>
            <a:noFill/>
          </a:ln>
        </p:spPr>
      </p:pic>
      <p:pic>
        <p:nvPicPr>
          <p:cNvPr id="14" name="Picture 13" descr="Icon&#10;&#10;Description automatically generated">
            <a:extLst>
              <a:ext uri="{FF2B5EF4-FFF2-40B4-BE49-F238E27FC236}">
                <a16:creationId xmlns:a16="http://schemas.microsoft.com/office/drawing/2014/main" id="{E9DD294D-3073-4644-9558-581D4CC441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1922" y="4237956"/>
            <a:ext cx="965200" cy="444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19</a:t>
            </a:fld>
            <a:endParaRPr/>
          </a:p>
        </p:txBody>
      </p:sp>
      <p:sp>
        <p:nvSpPr>
          <p:cNvPr id="475" name="Google Shape;475;p54"/>
          <p:cNvSpPr txBox="1">
            <a:spLocks noGrp="1"/>
          </p:cNvSpPr>
          <p:nvPr>
            <p:ph type="title"/>
          </p:nvPr>
        </p:nvSpPr>
        <p:spPr>
          <a:xfrm>
            <a:off x="224118" y="268439"/>
            <a:ext cx="9000564"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dirty="0"/>
              <a:t>Voting</a:t>
            </a:r>
            <a:br>
              <a:rPr lang="de-DE" dirty="0"/>
            </a:br>
            <a:r>
              <a:rPr lang="de-DE" dirty="0"/>
              <a:t>  </a:t>
            </a:r>
            <a:br>
              <a:rPr lang="de-DE" sz="1800" dirty="0">
                <a:solidFill>
                  <a:schemeClr val="dk2"/>
                </a:solidFill>
              </a:rPr>
            </a:br>
            <a:r>
              <a:rPr lang="de-DE" sz="1800" dirty="0">
                <a:solidFill>
                  <a:schemeClr val="dk2"/>
                </a:solidFill>
              </a:rPr>
              <a:t>     </a:t>
            </a:r>
            <a:r>
              <a:rPr lang="de-DE" sz="1400" dirty="0">
                <a:solidFill>
                  <a:schemeClr val="dk2"/>
                </a:solidFill>
              </a:rPr>
              <a:t>CHECK OUT WHAT THE OTHER TEAMS CAME UP WITH. AWARD THREE GROUPS. </a:t>
            </a:r>
            <a:br>
              <a:rPr lang="de-DE" sz="1400" dirty="0">
                <a:solidFill>
                  <a:schemeClr val="dk2"/>
                </a:solidFill>
              </a:rPr>
            </a:br>
            <a:r>
              <a:rPr lang="de-DE" sz="1400" dirty="0">
                <a:solidFill>
                  <a:schemeClr val="dk2"/>
                </a:solidFill>
              </a:rPr>
              <a:t>       TALK TO YOUR GROUP ABOUT YOUR CHOICES.</a:t>
            </a:r>
            <a:br>
              <a:rPr lang="de-DE" sz="1400" dirty="0">
                <a:solidFill>
                  <a:schemeClr val="dk2"/>
                </a:solidFill>
              </a:rPr>
            </a:br>
            <a:br>
              <a:rPr lang="de-DE" sz="1400" dirty="0">
                <a:solidFill>
                  <a:schemeClr val="dk2"/>
                </a:solidFill>
              </a:rPr>
            </a:br>
            <a:br>
              <a:rPr lang="de-DE" sz="1800" dirty="0">
                <a:solidFill>
                  <a:schemeClr val="dk2"/>
                </a:solidFill>
              </a:rPr>
            </a:br>
            <a:r>
              <a:rPr lang="de-DE" sz="1800" dirty="0">
                <a:solidFill>
                  <a:schemeClr val="dk2"/>
                </a:solidFill>
              </a:rPr>
              <a:t>              </a:t>
            </a:r>
            <a:r>
              <a:rPr lang="de-DE" sz="1800" b="1" dirty="0">
                <a:solidFill>
                  <a:schemeClr val="dk2"/>
                </a:solidFill>
                <a:latin typeface="Verdana"/>
                <a:ea typeface="Verdana"/>
                <a:cs typeface="Verdana"/>
                <a:sym typeface="Verdana"/>
              </a:rPr>
              <a:t>              </a:t>
            </a:r>
            <a:br>
              <a:rPr lang="de-DE" sz="1800" b="1" dirty="0">
                <a:solidFill>
                  <a:schemeClr val="dk2"/>
                </a:solidFill>
                <a:latin typeface="Verdana"/>
                <a:ea typeface="Verdana"/>
                <a:cs typeface="Verdana"/>
                <a:sym typeface="Verdana"/>
              </a:rPr>
            </a:br>
            <a:r>
              <a:rPr lang="de-DE" sz="1800" b="1" dirty="0">
                <a:solidFill>
                  <a:schemeClr val="dk2"/>
                </a:solidFill>
                <a:latin typeface="Verdana"/>
                <a:ea typeface="Verdana"/>
                <a:cs typeface="Verdana"/>
                <a:sym typeface="Verdana"/>
              </a:rPr>
              <a:t>              </a:t>
            </a:r>
            <a:endParaRPr sz="1400" dirty="0">
              <a:solidFill>
                <a:schemeClr val="dk2"/>
              </a:solidFill>
            </a:endParaRPr>
          </a:p>
        </p:txBody>
      </p:sp>
      <p:sp>
        <p:nvSpPr>
          <p:cNvPr id="476" name="Google Shape;476;p54"/>
          <p:cNvSpPr/>
          <p:nvPr/>
        </p:nvSpPr>
        <p:spPr>
          <a:xfrm>
            <a:off x="559844" y="786489"/>
            <a:ext cx="577479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5 MIN</a:t>
            </a:r>
            <a:endParaRPr sz="1400" b="1" i="0" u="none" strike="noStrike" cap="none">
              <a:solidFill>
                <a:schemeClr val="dk2"/>
              </a:solidFill>
              <a:latin typeface="Verdana"/>
              <a:ea typeface="Verdana"/>
              <a:cs typeface="Verdana"/>
              <a:sym typeface="Verdana"/>
            </a:endParaRPr>
          </a:p>
        </p:txBody>
      </p:sp>
      <p:sp>
        <p:nvSpPr>
          <p:cNvPr id="477" name="Google Shape;477;p54"/>
          <p:cNvSpPr/>
          <p:nvPr/>
        </p:nvSpPr>
        <p:spPr>
          <a:xfrm>
            <a:off x="303586" y="80869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78" name="Google Shape;478;p54"/>
          <p:cNvSpPr/>
          <p:nvPr/>
        </p:nvSpPr>
        <p:spPr>
          <a:xfrm>
            <a:off x="1967752" y="1933679"/>
            <a:ext cx="5208495" cy="2533852"/>
          </a:xfrm>
          <a:prstGeom prst="rect">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9" name="Google Shape;479;p54"/>
          <p:cNvSpPr txBox="1"/>
          <p:nvPr/>
        </p:nvSpPr>
        <p:spPr>
          <a:xfrm>
            <a:off x="1999129" y="1933679"/>
            <a:ext cx="4957500" cy="2862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dirty="0">
                <a:solidFill>
                  <a:schemeClr val="accent6"/>
                </a:solidFill>
                <a:latin typeface="Verdana"/>
                <a:ea typeface="Verdana"/>
                <a:cs typeface="Verdana"/>
                <a:sym typeface="Verdana"/>
              </a:rPr>
              <a:t>You can award </a:t>
            </a:r>
            <a:r>
              <a:rPr lang="de-DE" sz="2000" b="1" i="0" u="sng" strike="noStrike" cap="none" dirty="0">
                <a:solidFill>
                  <a:schemeClr val="accent6"/>
                </a:solidFill>
                <a:latin typeface="Verdana"/>
                <a:ea typeface="Verdana"/>
                <a:cs typeface="Verdana"/>
                <a:sym typeface="Verdana"/>
              </a:rPr>
              <a:t>one</a:t>
            </a:r>
            <a:r>
              <a:rPr lang="de-DE" sz="2000" b="1" i="0" u="none" strike="noStrike" cap="none" dirty="0">
                <a:solidFill>
                  <a:schemeClr val="accent6"/>
                </a:solidFill>
                <a:latin typeface="Verdana"/>
                <a:ea typeface="Verdana"/>
                <a:cs typeface="Verdana"/>
                <a:sym typeface="Verdana"/>
              </a:rPr>
              <a:t> badge of each category to a team of your choice.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dirty="0">
                <a:solidFill>
                  <a:schemeClr val="accent6"/>
                </a:solidFill>
                <a:latin typeface="Verdana"/>
                <a:ea typeface="Verdana"/>
                <a:cs typeface="Verdana"/>
                <a:sym typeface="Verdana"/>
              </a:rPr>
              <a:t>Do not award your own project.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dirty="0">
                <a:solidFill>
                  <a:schemeClr val="accent6"/>
                </a:solidFill>
                <a:latin typeface="Verdana"/>
                <a:ea typeface="Verdana"/>
                <a:cs typeface="Verdana"/>
                <a:sym typeface="Verdana"/>
              </a:rPr>
              <a:t>Place the badge in the area marked with the dotted line.</a:t>
            </a:r>
            <a:endParaRPr sz="14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1" i="0" u="none" strike="noStrike" cap="none" dirty="0">
              <a:solidFill>
                <a:schemeClr val="accent6"/>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chemeClr val="accent6"/>
              </a:solidFill>
              <a:latin typeface="Verdana"/>
              <a:ea typeface="Verdana"/>
              <a:cs typeface="Verdana"/>
              <a:sym typeface="Verdana"/>
            </a:endParaRPr>
          </a:p>
        </p:txBody>
      </p:sp>
      <p:pic>
        <p:nvPicPr>
          <p:cNvPr id="480" name="Google Shape;480;p54"/>
          <p:cNvPicPr preferRelativeResize="0"/>
          <p:nvPr/>
        </p:nvPicPr>
        <p:blipFill rotWithShape="1">
          <a:blip r:embed="rId3">
            <a:alphaModFix/>
          </a:blip>
          <a:srcRect/>
          <a:stretch/>
        </p:blipFill>
        <p:spPr>
          <a:xfrm>
            <a:off x="6670364" y="346921"/>
            <a:ext cx="483722" cy="504161"/>
          </a:xfrm>
          <a:prstGeom prst="rect">
            <a:avLst/>
          </a:prstGeom>
          <a:noFill/>
          <a:ln>
            <a:noFill/>
          </a:ln>
        </p:spPr>
      </p:pic>
      <p:pic>
        <p:nvPicPr>
          <p:cNvPr id="481" name="Google Shape;481;p54"/>
          <p:cNvPicPr preferRelativeResize="0"/>
          <p:nvPr/>
        </p:nvPicPr>
        <p:blipFill rotWithShape="1">
          <a:blip r:embed="rId4">
            <a:alphaModFix/>
          </a:blip>
          <a:srcRect/>
          <a:stretch/>
        </p:blipFill>
        <p:spPr>
          <a:xfrm>
            <a:off x="7339871" y="346921"/>
            <a:ext cx="483722" cy="504161"/>
          </a:xfrm>
          <a:prstGeom prst="rect">
            <a:avLst/>
          </a:prstGeom>
          <a:noFill/>
          <a:ln>
            <a:noFill/>
          </a:ln>
        </p:spPr>
      </p:pic>
      <p:pic>
        <p:nvPicPr>
          <p:cNvPr id="482" name="Google Shape;482;p54" descr="Trophy with solid fill"/>
          <p:cNvPicPr preferRelativeResize="0"/>
          <p:nvPr/>
        </p:nvPicPr>
        <p:blipFill rotWithShape="1">
          <a:blip r:embed="rId5">
            <a:alphaModFix/>
          </a:blip>
          <a:srcRect/>
          <a:stretch/>
        </p:blipFill>
        <p:spPr>
          <a:xfrm>
            <a:off x="215991" y="1088923"/>
            <a:ext cx="332850" cy="332850"/>
          </a:xfrm>
          <a:prstGeom prst="rect">
            <a:avLst/>
          </a:prstGeom>
          <a:noFill/>
          <a:ln>
            <a:noFill/>
          </a:ln>
        </p:spPr>
      </p:pic>
      <p:pic>
        <p:nvPicPr>
          <p:cNvPr id="483" name="Google Shape;483;p54"/>
          <p:cNvPicPr preferRelativeResize="0"/>
          <p:nvPr/>
        </p:nvPicPr>
        <p:blipFill rotWithShape="1">
          <a:blip r:embed="rId6">
            <a:alphaModFix/>
          </a:blip>
          <a:srcRect/>
          <a:stretch/>
        </p:blipFill>
        <p:spPr>
          <a:xfrm>
            <a:off x="7961252" y="346920"/>
            <a:ext cx="483722" cy="504161"/>
          </a:xfrm>
          <a:prstGeom prst="rect">
            <a:avLst/>
          </a:prstGeom>
          <a:noFill/>
          <a:ln>
            <a:noFill/>
          </a:ln>
        </p:spPr>
      </p:pic>
      <p:pic>
        <p:nvPicPr>
          <p:cNvPr id="12" name="Picture 11" descr="Icon&#10;&#10;Description automatically generated">
            <a:extLst>
              <a:ext uri="{FF2B5EF4-FFF2-40B4-BE49-F238E27FC236}">
                <a16:creationId xmlns:a16="http://schemas.microsoft.com/office/drawing/2014/main" id="{53904935-1EB6-4C21-B8DE-4FD07514DA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3838" y="4037124"/>
            <a:ext cx="965200" cy="444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
          <p:cNvSpPr txBox="1">
            <a:spLocks noGrp="1"/>
          </p:cNvSpPr>
          <p:nvPr>
            <p:ph type="title"/>
          </p:nvPr>
        </p:nvSpPr>
        <p:spPr>
          <a:xfrm>
            <a:off x="576264" y="392508"/>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WELCOME TO SESSION 7</a:t>
            </a:r>
            <a:br>
              <a:rPr lang="de-DE"/>
            </a:br>
            <a:br>
              <a:rPr lang="de-DE"/>
            </a:br>
            <a:r>
              <a:rPr lang="de-DE">
                <a:solidFill>
                  <a:schemeClr val="dk2"/>
                </a:solidFill>
              </a:rPr>
              <a:t>PLEASE ACTIVATE</a:t>
            </a:r>
            <a:endParaRPr/>
          </a:p>
        </p:txBody>
      </p:sp>
      <p:sp>
        <p:nvSpPr>
          <p:cNvPr id="197" name="Google Shape;197;p2"/>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2</a:t>
            </a:fld>
            <a:endParaRPr/>
          </a:p>
        </p:txBody>
      </p:sp>
      <p:sp>
        <p:nvSpPr>
          <p:cNvPr id="198" name="Google Shape;198;p2"/>
          <p:cNvSpPr/>
          <p:nvPr/>
        </p:nvSpPr>
        <p:spPr>
          <a:xfrm>
            <a:off x="1080737" y="2093022"/>
            <a:ext cx="237751" cy="355316"/>
          </a:xfrm>
          <a:custGeom>
            <a:avLst/>
            <a:gdLst/>
            <a:ahLst/>
            <a:cxnLst/>
            <a:rect l="l" t="t" r="r" b="b"/>
            <a:pathLst>
              <a:path w="237751" h="355316" extrusionOk="0">
                <a:moveTo>
                  <a:pt x="237752" y="133712"/>
                </a:moveTo>
                <a:lnTo>
                  <a:pt x="237752" y="170896"/>
                </a:lnTo>
                <a:cubicBezTo>
                  <a:pt x="237635" y="229555"/>
                  <a:pt x="194856" y="279410"/>
                  <a:pt x="136895" y="288435"/>
                </a:cubicBezTo>
                <a:cubicBezTo>
                  <a:pt x="135057" y="288691"/>
                  <a:pt x="133694" y="290271"/>
                  <a:pt x="133712" y="292128"/>
                </a:cubicBezTo>
                <a:lnTo>
                  <a:pt x="133712" y="341792"/>
                </a:lnTo>
                <a:cubicBezTo>
                  <a:pt x="132951" y="349985"/>
                  <a:pt x="125693" y="356012"/>
                  <a:pt x="117500" y="355252"/>
                </a:cubicBezTo>
                <a:cubicBezTo>
                  <a:pt x="110358" y="354590"/>
                  <a:pt x="104702" y="348933"/>
                  <a:pt x="104040" y="341792"/>
                </a:cubicBezTo>
                <a:lnTo>
                  <a:pt x="104040" y="292128"/>
                </a:lnTo>
                <a:cubicBezTo>
                  <a:pt x="104058" y="290271"/>
                  <a:pt x="102695" y="288691"/>
                  <a:pt x="100857" y="288434"/>
                </a:cubicBezTo>
                <a:cubicBezTo>
                  <a:pt x="42896" y="279410"/>
                  <a:pt x="116" y="229555"/>
                  <a:pt x="0" y="170895"/>
                </a:cubicBezTo>
                <a:lnTo>
                  <a:pt x="0" y="133712"/>
                </a:lnTo>
                <a:cubicBezTo>
                  <a:pt x="0" y="125483"/>
                  <a:pt x="6670" y="118812"/>
                  <a:pt x="14899" y="118812"/>
                </a:cubicBezTo>
                <a:cubicBezTo>
                  <a:pt x="23128" y="118812"/>
                  <a:pt x="29798" y="125483"/>
                  <a:pt x="29798" y="133712"/>
                </a:cubicBezTo>
                <a:lnTo>
                  <a:pt x="29798" y="170896"/>
                </a:lnTo>
                <a:cubicBezTo>
                  <a:pt x="29798" y="220127"/>
                  <a:pt x="69708" y="260037"/>
                  <a:pt x="118939" y="260037"/>
                </a:cubicBezTo>
                <a:cubicBezTo>
                  <a:pt x="168170" y="260037"/>
                  <a:pt x="208080" y="220127"/>
                  <a:pt x="208080" y="170896"/>
                </a:cubicBezTo>
                <a:lnTo>
                  <a:pt x="208080" y="133712"/>
                </a:lnTo>
                <a:cubicBezTo>
                  <a:pt x="208840" y="125518"/>
                  <a:pt x="216098" y="119492"/>
                  <a:pt x="224292" y="120252"/>
                </a:cubicBezTo>
                <a:cubicBezTo>
                  <a:pt x="231433" y="120914"/>
                  <a:pt x="237089" y="126570"/>
                  <a:pt x="237752" y="133712"/>
                </a:cubicBezTo>
                <a:moveTo>
                  <a:pt x="118939" y="237752"/>
                </a:moveTo>
                <a:cubicBezTo>
                  <a:pt x="155834" y="237682"/>
                  <a:pt x="185725" y="207790"/>
                  <a:pt x="185795" y="170896"/>
                </a:cubicBezTo>
                <a:lnTo>
                  <a:pt x="185795" y="66856"/>
                </a:lnTo>
                <a:cubicBezTo>
                  <a:pt x="185795" y="29932"/>
                  <a:pt x="155862" y="0"/>
                  <a:pt x="118939" y="0"/>
                </a:cubicBezTo>
                <a:cubicBezTo>
                  <a:pt x="82016" y="0"/>
                  <a:pt x="52083" y="29932"/>
                  <a:pt x="52083" y="66856"/>
                </a:cubicBezTo>
                <a:lnTo>
                  <a:pt x="52083" y="170896"/>
                </a:lnTo>
                <a:cubicBezTo>
                  <a:pt x="52083" y="207819"/>
                  <a:pt x="82016" y="237752"/>
                  <a:pt x="118939" y="2377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199" name="Google Shape;199;p2"/>
          <p:cNvSpPr/>
          <p:nvPr/>
        </p:nvSpPr>
        <p:spPr>
          <a:xfrm>
            <a:off x="1021522" y="2581547"/>
            <a:ext cx="356180" cy="311102"/>
          </a:xfrm>
          <a:custGeom>
            <a:avLst/>
            <a:gdLst/>
            <a:ahLst/>
            <a:cxnLst/>
            <a:rect l="l" t="t" r="r" b="b"/>
            <a:pathLst>
              <a:path w="356180" h="311102" extrusionOk="0">
                <a:moveTo>
                  <a:pt x="356047" y="277228"/>
                </a:moveTo>
                <a:cubicBezTo>
                  <a:pt x="353627" y="306645"/>
                  <a:pt x="334525" y="311102"/>
                  <a:pt x="323319" y="311102"/>
                </a:cubicBezTo>
                <a:lnTo>
                  <a:pt x="32846" y="311102"/>
                </a:lnTo>
                <a:cubicBezTo>
                  <a:pt x="21768" y="311102"/>
                  <a:pt x="2666" y="306772"/>
                  <a:pt x="119" y="277228"/>
                </a:cubicBezTo>
                <a:cubicBezTo>
                  <a:pt x="-513" y="271495"/>
                  <a:pt x="1395" y="265773"/>
                  <a:pt x="5340" y="261565"/>
                </a:cubicBezTo>
                <a:lnTo>
                  <a:pt x="28262" y="223362"/>
                </a:lnTo>
                <a:cubicBezTo>
                  <a:pt x="29006" y="222226"/>
                  <a:pt x="29405" y="220899"/>
                  <a:pt x="29408" y="219541"/>
                </a:cubicBezTo>
                <a:lnTo>
                  <a:pt x="29408" y="36293"/>
                </a:lnTo>
                <a:cubicBezTo>
                  <a:pt x="28471" y="17203"/>
                  <a:pt x="43174" y="961"/>
                  <a:pt x="62263" y="0"/>
                </a:cubicBezTo>
                <a:lnTo>
                  <a:pt x="293648" y="0"/>
                </a:lnTo>
                <a:cubicBezTo>
                  <a:pt x="312737" y="961"/>
                  <a:pt x="327440" y="17203"/>
                  <a:pt x="326503" y="36293"/>
                </a:cubicBezTo>
                <a:lnTo>
                  <a:pt x="326503" y="219796"/>
                </a:lnTo>
                <a:cubicBezTo>
                  <a:pt x="326489" y="221196"/>
                  <a:pt x="326887" y="222569"/>
                  <a:pt x="327649" y="223744"/>
                </a:cubicBezTo>
                <a:lnTo>
                  <a:pt x="351844" y="262584"/>
                </a:lnTo>
                <a:cubicBezTo>
                  <a:pt x="355148" y="266706"/>
                  <a:pt x="356662" y="271981"/>
                  <a:pt x="356046" y="277228"/>
                </a:cubicBezTo>
                <a:moveTo>
                  <a:pt x="222972" y="258636"/>
                </a:moveTo>
                <a:cubicBezTo>
                  <a:pt x="220854" y="256589"/>
                  <a:pt x="218022" y="255448"/>
                  <a:pt x="215076" y="255453"/>
                </a:cubicBezTo>
                <a:lnTo>
                  <a:pt x="140835" y="255453"/>
                </a:lnTo>
                <a:cubicBezTo>
                  <a:pt x="134681" y="254794"/>
                  <a:pt x="129158" y="259248"/>
                  <a:pt x="128499" y="265402"/>
                </a:cubicBezTo>
                <a:cubicBezTo>
                  <a:pt x="127840" y="271556"/>
                  <a:pt x="132295" y="277079"/>
                  <a:pt x="138448" y="277738"/>
                </a:cubicBezTo>
                <a:cubicBezTo>
                  <a:pt x="139242" y="277823"/>
                  <a:pt x="140041" y="277823"/>
                  <a:pt x="140834" y="277738"/>
                </a:cubicBezTo>
                <a:lnTo>
                  <a:pt x="215076" y="277738"/>
                </a:lnTo>
                <a:cubicBezTo>
                  <a:pt x="221237" y="277669"/>
                  <a:pt x="226214" y="272692"/>
                  <a:pt x="226283" y="266532"/>
                </a:cubicBezTo>
                <a:cubicBezTo>
                  <a:pt x="226227" y="263574"/>
                  <a:pt x="225042" y="260749"/>
                  <a:pt x="222972" y="258636"/>
                </a:cubicBezTo>
                <a:moveTo>
                  <a:pt x="59079" y="192290"/>
                </a:moveTo>
                <a:cubicBezTo>
                  <a:pt x="59079" y="200448"/>
                  <a:pt x="65693" y="207062"/>
                  <a:pt x="73851" y="207062"/>
                </a:cubicBezTo>
                <a:cubicBezTo>
                  <a:pt x="73893" y="207062"/>
                  <a:pt x="73936" y="207062"/>
                  <a:pt x="73978" y="207062"/>
                </a:cubicBezTo>
                <a:lnTo>
                  <a:pt x="281932" y="207062"/>
                </a:lnTo>
                <a:cubicBezTo>
                  <a:pt x="290090" y="207132"/>
                  <a:pt x="296760" y="200575"/>
                  <a:pt x="296831" y="192417"/>
                </a:cubicBezTo>
                <a:cubicBezTo>
                  <a:pt x="296831" y="192375"/>
                  <a:pt x="296831" y="192332"/>
                  <a:pt x="296831" y="192290"/>
                </a:cubicBezTo>
                <a:lnTo>
                  <a:pt x="296831" y="44061"/>
                </a:lnTo>
                <a:cubicBezTo>
                  <a:pt x="296831" y="35832"/>
                  <a:pt x="290161" y="29162"/>
                  <a:pt x="281932" y="29162"/>
                </a:cubicBezTo>
                <a:lnTo>
                  <a:pt x="73979" y="29162"/>
                </a:lnTo>
                <a:cubicBezTo>
                  <a:pt x="65750" y="29162"/>
                  <a:pt x="59079" y="35832"/>
                  <a:pt x="59079" y="44061"/>
                </a:cubicBezTo>
                <a:close/>
                <a:moveTo>
                  <a:pt x="200177" y="192290"/>
                </a:moveTo>
                <a:cubicBezTo>
                  <a:pt x="208405" y="192360"/>
                  <a:pt x="215133" y="185747"/>
                  <a:pt x="215203" y="177519"/>
                </a:cubicBezTo>
                <a:cubicBezTo>
                  <a:pt x="215274" y="169290"/>
                  <a:pt x="208660" y="162563"/>
                  <a:pt x="200432" y="162493"/>
                </a:cubicBezTo>
                <a:cubicBezTo>
                  <a:pt x="192204" y="162422"/>
                  <a:pt x="185476" y="169036"/>
                  <a:pt x="185406" y="177264"/>
                </a:cubicBezTo>
                <a:cubicBezTo>
                  <a:pt x="185406" y="177306"/>
                  <a:pt x="185406" y="177349"/>
                  <a:pt x="185406" y="177391"/>
                </a:cubicBezTo>
                <a:cubicBezTo>
                  <a:pt x="185405" y="185570"/>
                  <a:pt x="191999" y="192220"/>
                  <a:pt x="200178" y="192290"/>
                </a:cubicBezTo>
                <a:moveTo>
                  <a:pt x="133321" y="177391"/>
                </a:moveTo>
                <a:cubicBezTo>
                  <a:pt x="133321" y="169162"/>
                  <a:pt x="139992" y="162491"/>
                  <a:pt x="148221" y="162491"/>
                </a:cubicBezTo>
                <a:cubicBezTo>
                  <a:pt x="156450" y="162491"/>
                  <a:pt x="163120" y="169162"/>
                  <a:pt x="163120" y="177391"/>
                </a:cubicBezTo>
                <a:cubicBezTo>
                  <a:pt x="163120" y="185619"/>
                  <a:pt x="156450" y="192290"/>
                  <a:pt x="148221" y="192290"/>
                </a:cubicBezTo>
                <a:cubicBezTo>
                  <a:pt x="140021" y="192221"/>
                  <a:pt x="133391" y="185591"/>
                  <a:pt x="133321" y="177391"/>
                </a:cubicBezTo>
                <a:moveTo>
                  <a:pt x="241182" y="48009"/>
                </a:moveTo>
                <a:cubicBezTo>
                  <a:pt x="235381" y="45963"/>
                  <a:pt x="229015" y="48975"/>
                  <a:pt x="226919" y="54758"/>
                </a:cubicBezTo>
                <a:lnTo>
                  <a:pt x="222335" y="67492"/>
                </a:lnTo>
                <a:cubicBezTo>
                  <a:pt x="221837" y="68961"/>
                  <a:pt x="220447" y="69939"/>
                  <a:pt x="218897" y="69912"/>
                </a:cubicBezTo>
                <a:lnTo>
                  <a:pt x="133321" y="69912"/>
                </a:lnTo>
                <a:cubicBezTo>
                  <a:pt x="127097" y="69937"/>
                  <a:pt x="121304" y="73097"/>
                  <a:pt x="117913" y="78317"/>
                </a:cubicBezTo>
                <a:cubicBezTo>
                  <a:pt x="114511" y="83250"/>
                  <a:pt x="113795" y="89555"/>
                  <a:pt x="116003" y="95126"/>
                </a:cubicBezTo>
                <a:lnTo>
                  <a:pt x="132175" y="140333"/>
                </a:lnTo>
                <a:cubicBezTo>
                  <a:pt x="135081" y="147187"/>
                  <a:pt x="141795" y="151646"/>
                  <a:pt x="149239" y="151667"/>
                </a:cubicBezTo>
                <a:lnTo>
                  <a:pt x="202469" y="151667"/>
                </a:lnTo>
                <a:cubicBezTo>
                  <a:pt x="210394" y="151544"/>
                  <a:pt x="217382" y="146443"/>
                  <a:pt x="219915" y="138933"/>
                </a:cubicBezTo>
                <a:lnTo>
                  <a:pt x="247804" y="62526"/>
                </a:lnTo>
                <a:cubicBezTo>
                  <a:pt x="249946" y="56724"/>
                  <a:pt x="246982" y="50284"/>
                  <a:pt x="241182" y="4813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00" name="Google Shape;200;p2"/>
          <p:cNvSpPr txBox="1"/>
          <p:nvPr/>
        </p:nvSpPr>
        <p:spPr>
          <a:xfrm>
            <a:off x="1586889" y="2121696"/>
            <a:ext cx="1483098" cy="29796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300"/>
              <a:buFont typeface="Arial"/>
              <a:buNone/>
            </a:pPr>
            <a:r>
              <a:rPr lang="de-DE" sz="1300" b="1" i="0" u="none" strike="noStrike" cap="none">
                <a:solidFill>
                  <a:schemeClr val="dk2"/>
                </a:solidFill>
                <a:latin typeface="Verdana"/>
                <a:ea typeface="Verdana"/>
                <a:cs typeface="Verdana"/>
                <a:sym typeface="Verdana"/>
              </a:rPr>
              <a:t>MICROPHONE</a:t>
            </a:r>
            <a:endParaRPr sz="1300" b="1" i="0" u="none" strike="noStrike" cap="none">
              <a:solidFill>
                <a:schemeClr val="dk2"/>
              </a:solidFill>
              <a:latin typeface="Verdana"/>
              <a:ea typeface="Verdana"/>
              <a:cs typeface="Verdana"/>
              <a:sym typeface="Verdana"/>
            </a:endParaRPr>
          </a:p>
        </p:txBody>
      </p:sp>
      <p:sp>
        <p:nvSpPr>
          <p:cNvPr id="201" name="Google Shape;201;p2"/>
          <p:cNvSpPr txBox="1"/>
          <p:nvPr/>
        </p:nvSpPr>
        <p:spPr>
          <a:xfrm>
            <a:off x="1620280" y="2594682"/>
            <a:ext cx="1021433" cy="29796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300"/>
              <a:buFont typeface="Arial"/>
              <a:buNone/>
            </a:pPr>
            <a:r>
              <a:rPr lang="de-DE" sz="1300" b="1" i="0" u="none" strike="noStrike" cap="none">
                <a:solidFill>
                  <a:schemeClr val="dk2"/>
                </a:solidFill>
                <a:latin typeface="Verdana"/>
                <a:ea typeface="Verdana"/>
                <a:cs typeface="Verdana"/>
                <a:sym typeface="Verdana"/>
              </a:rPr>
              <a:t>WEBCAM</a:t>
            </a:r>
            <a:endParaRPr sz="1400" b="0" i="0" u="none" strike="noStrike" cap="none">
              <a:solidFill>
                <a:srgbClr val="000000"/>
              </a:solidFill>
              <a:latin typeface="Arial"/>
              <a:ea typeface="Arial"/>
              <a:cs typeface="Arial"/>
              <a:sym typeface="Arial"/>
            </a:endParaRPr>
          </a:p>
        </p:txBody>
      </p:sp>
      <p:pic>
        <p:nvPicPr>
          <p:cNvPr id="202" name="Google Shape;202;p2"/>
          <p:cNvPicPr preferRelativeResize="0"/>
          <p:nvPr/>
        </p:nvPicPr>
        <p:blipFill rotWithShape="1">
          <a:blip r:embed="rId3">
            <a:alphaModFix/>
          </a:blip>
          <a:srcRect/>
          <a:stretch/>
        </p:blipFill>
        <p:spPr>
          <a:xfrm>
            <a:off x="5029200" y="1200150"/>
            <a:ext cx="3638150" cy="3124200"/>
          </a:xfrm>
          <a:prstGeom prst="rect">
            <a:avLst/>
          </a:prstGeom>
          <a:noFill/>
          <a:ln>
            <a:noFill/>
          </a:ln>
          <a:effectLst>
            <a:outerShdw blurRad="190500" algn="tl" rotWithShape="0">
              <a:srgbClr val="000000">
                <a:alpha val="68627"/>
              </a:srgbClr>
            </a:outerShdw>
          </a:effectLst>
        </p:spPr>
      </p:pic>
      <p:sp>
        <p:nvSpPr>
          <p:cNvPr id="203" name="Google Shape;203;p2"/>
          <p:cNvSpPr/>
          <p:nvPr/>
        </p:nvSpPr>
        <p:spPr>
          <a:xfrm>
            <a:off x="4783305" y="2058445"/>
            <a:ext cx="2010992" cy="1752600"/>
          </a:xfrm>
          <a:prstGeom prst="triangle">
            <a:avLst>
              <a:gd name="adj" fmla="val 50000"/>
            </a:avLst>
          </a:prstGeom>
          <a:solidFill>
            <a:srgbClr val="FFC400">
              <a:alpha val="34901"/>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6"/>
          <p:cNvSpPr txBox="1">
            <a:spLocks noGrp="1"/>
          </p:cNvSpPr>
          <p:nvPr>
            <p:ph type="title"/>
          </p:nvPr>
        </p:nvSpPr>
        <p:spPr>
          <a:xfrm>
            <a:off x="467520" y="339502"/>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de-DE" sz="3200" dirty="0"/>
              <a:t>GOALS FOR TODAY</a:t>
            </a:r>
            <a:br>
              <a:rPr lang="de-DE" sz="3200" dirty="0"/>
            </a:br>
            <a:br>
              <a:rPr lang="de-DE" sz="3200" dirty="0"/>
            </a:br>
            <a:r>
              <a:rPr lang="de-DE" sz="1600" dirty="0">
                <a:solidFill>
                  <a:schemeClr val="dk2"/>
                </a:solidFill>
              </a:rPr>
              <a:t>You understand the role of branding in Beuys’ art.</a:t>
            </a:r>
            <a:br>
              <a:rPr lang="de-DE" sz="1600" dirty="0">
                <a:solidFill>
                  <a:schemeClr val="dk2"/>
                </a:solidFill>
              </a:rPr>
            </a:br>
            <a:br>
              <a:rPr lang="de-DE" sz="1600" dirty="0">
                <a:solidFill>
                  <a:schemeClr val="dk2"/>
                </a:solidFill>
              </a:rPr>
            </a:br>
            <a:r>
              <a:rPr lang="de-DE" sz="1600" dirty="0">
                <a:solidFill>
                  <a:schemeClr val="dk2"/>
                </a:solidFill>
              </a:rPr>
              <a:t> You reflected on the meaning of branding in the</a:t>
            </a:r>
            <a:br>
              <a:rPr lang="de-DE" sz="1600" dirty="0">
                <a:solidFill>
                  <a:schemeClr val="dk2"/>
                </a:solidFill>
              </a:rPr>
            </a:br>
            <a:r>
              <a:rPr lang="de-DE" sz="1600" dirty="0">
                <a:solidFill>
                  <a:schemeClr val="dk2"/>
                </a:solidFill>
              </a:rPr>
              <a:t> context of art.</a:t>
            </a:r>
            <a:br>
              <a:rPr lang="de-DE" sz="1600" dirty="0">
                <a:solidFill>
                  <a:schemeClr val="dk2"/>
                </a:solidFill>
              </a:rPr>
            </a:br>
            <a:br>
              <a:rPr lang="de-DE" sz="1600" dirty="0">
                <a:solidFill>
                  <a:schemeClr val="dk2"/>
                </a:solidFill>
              </a:rPr>
            </a:br>
            <a:r>
              <a:rPr lang="de-DE" sz="1600" dirty="0">
                <a:solidFill>
                  <a:schemeClr val="dk2"/>
                </a:solidFill>
              </a:rPr>
              <a:t> You </a:t>
            </a:r>
            <a:r>
              <a:rPr lang="de-DE"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created a brand &amp; character for </a:t>
            </a:r>
            <a:br>
              <a:rPr lang="de-DE"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br>
            <a:r>
              <a:rPr lang="de-DE"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your project.</a:t>
            </a:r>
            <a:br>
              <a:rPr lang="de-DE" sz="1600" dirty="0">
                <a:solidFill>
                  <a:schemeClr val="dk2"/>
                </a:solidFill>
              </a:rPr>
            </a:br>
            <a:br>
              <a:rPr lang="de-DE" sz="1600" dirty="0">
                <a:solidFill>
                  <a:schemeClr val="dk2"/>
                </a:solidFill>
              </a:rPr>
            </a:br>
            <a:br>
              <a:rPr lang="de-DE" sz="1600" dirty="0">
                <a:solidFill>
                  <a:schemeClr val="dk2"/>
                </a:solidFill>
              </a:rPr>
            </a:br>
            <a:br>
              <a:rPr lang="de-DE" sz="1400" dirty="0">
                <a:solidFill>
                  <a:schemeClr val="dk2"/>
                </a:solidFill>
              </a:rPr>
            </a:br>
            <a:br>
              <a:rPr lang="de-DE" sz="1400" dirty="0">
                <a:solidFill>
                  <a:schemeClr val="dk2"/>
                </a:solidFill>
              </a:rPr>
            </a:br>
            <a:r>
              <a:rPr lang="de-DE" sz="1000" dirty="0"/>
              <a:t> </a:t>
            </a:r>
            <a:endParaRPr sz="1400" dirty="0">
              <a:solidFill>
                <a:schemeClr val="dk2"/>
              </a:solidFill>
            </a:endParaRPr>
          </a:p>
        </p:txBody>
      </p:sp>
      <p:sp>
        <p:nvSpPr>
          <p:cNvPr id="489" name="Google Shape;489;p56"/>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20</a:t>
            </a:fld>
            <a:endParaRPr/>
          </a:p>
        </p:txBody>
      </p:sp>
      <p:sp>
        <p:nvSpPr>
          <p:cNvPr id="490" name="Google Shape;490;p56"/>
          <p:cNvSpPr/>
          <p:nvPr/>
        </p:nvSpPr>
        <p:spPr>
          <a:xfrm>
            <a:off x="5546316" y="185450"/>
            <a:ext cx="523218" cy="504056"/>
          </a:xfrm>
          <a:custGeom>
            <a:avLst/>
            <a:gdLst/>
            <a:ahLst/>
            <a:cxnLst/>
            <a:rect l="l" t="t" r="r" b="b"/>
            <a:pathLst>
              <a:path w="349062" h="342464" extrusionOk="0">
                <a:moveTo>
                  <a:pt x="148495" y="307300"/>
                </a:moveTo>
                <a:lnTo>
                  <a:pt x="148496" y="307300"/>
                </a:lnTo>
                <a:lnTo>
                  <a:pt x="148495" y="307300"/>
                </a:lnTo>
                <a:close/>
                <a:moveTo>
                  <a:pt x="305892" y="216249"/>
                </a:moveTo>
                <a:cubicBezTo>
                  <a:pt x="300930" y="212677"/>
                  <a:pt x="294037" y="213629"/>
                  <a:pt x="290229" y="218414"/>
                </a:cubicBezTo>
                <a:lnTo>
                  <a:pt x="249733" y="270498"/>
                </a:lnTo>
                <a:cubicBezTo>
                  <a:pt x="249063" y="271300"/>
                  <a:pt x="248101" y="271804"/>
                  <a:pt x="247059" y="271898"/>
                </a:cubicBezTo>
                <a:cubicBezTo>
                  <a:pt x="245994" y="271909"/>
                  <a:pt x="244958" y="271549"/>
                  <a:pt x="244130" y="270880"/>
                </a:cubicBezTo>
                <a:lnTo>
                  <a:pt x="224774" y="252287"/>
                </a:lnTo>
                <a:cubicBezTo>
                  <a:pt x="220350" y="248083"/>
                  <a:pt x="213407" y="248083"/>
                  <a:pt x="208983" y="252287"/>
                </a:cubicBezTo>
                <a:cubicBezTo>
                  <a:pt x="206979" y="254290"/>
                  <a:pt x="205798" y="256970"/>
                  <a:pt x="205672" y="259800"/>
                </a:cubicBezTo>
                <a:cubicBezTo>
                  <a:pt x="205713" y="262687"/>
                  <a:pt x="206905" y="265438"/>
                  <a:pt x="208983" y="267441"/>
                </a:cubicBezTo>
                <a:lnTo>
                  <a:pt x="231268" y="288835"/>
                </a:lnTo>
                <a:cubicBezTo>
                  <a:pt x="235507" y="292829"/>
                  <a:pt x="241108" y="295061"/>
                  <a:pt x="246932" y="295075"/>
                </a:cubicBezTo>
                <a:lnTo>
                  <a:pt x="248587" y="295075"/>
                </a:lnTo>
                <a:cubicBezTo>
                  <a:pt x="254996" y="294711"/>
                  <a:pt x="260936" y="291602"/>
                  <a:pt x="264887" y="286543"/>
                </a:cubicBezTo>
                <a:lnTo>
                  <a:pt x="308057" y="231275"/>
                </a:lnTo>
                <a:cubicBezTo>
                  <a:pt x="308125" y="231187"/>
                  <a:pt x="308192" y="231098"/>
                  <a:pt x="308257" y="231008"/>
                </a:cubicBezTo>
                <a:cubicBezTo>
                  <a:pt x="311680" y="226280"/>
                  <a:pt x="310621" y="219672"/>
                  <a:pt x="305892" y="216249"/>
                </a:cubicBezTo>
                <a:close/>
                <a:moveTo>
                  <a:pt x="252535" y="156926"/>
                </a:moveTo>
                <a:cubicBezTo>
                  <a:pt x="303765" y="154886"/>
                  <a:pt x="346949" y="194763"/>
                  <a:pt x="348988" y="245993"/>
                </a:cubicBezTo>
                <a:cubicBezTo>
                  <a:pt x="351028" y="297224"/>
                  <a:pt x="311151" y="340408"/>
                  <a:pt x="259921" y="342447"/>
                </a:cubicBezTo>
                <a:cubicBezTo>
                  <a:pt x="207689" y="343442"/>
                  <a:pt x="164508" y="301970"/>
                  <a:pt x="163394" y="249740"/>
                </a:cubicBezTo>
                <a:cubicBezTo>
                  <a:pt x="163365" y="199885"/>
                  <a:pt x="202720" y="158909"/>
                  <a:pt x="252535" y="156926"/>
                </a:cubicBezTo>
                <a:close/>
                <a:moveTo>
                  <a:pt x="148496" y="77571"/>
                </a:moveTo>
                <a:cubicBezTo>
                  <a:pt x="156373" y="77571"/>
                  <a:pt x="162758" y="83956"/>
                  <a:pt x="162758" y="91834"/>
                </a:cubicBezTo>
                <a:cubicBezTo>
                  <a:pt x="162758" y="99711"/>
                  <a:pt x="156373" y="106096"/>
                  <a:pt x="148496" y="106096"/>
                </a:cubicBezTo>
                <a:cubicBezTo>
                  <a:pt x="116847" y="106096"/>
                  <a:pt x="91191" y="131752"/>
                  <a:pt x="91191" y="163401"/>
                </a:cubicBezTo>
                <a:cubicBezTo>
                  <a:pt x="91191" y="195050"/>
                  <a:pt x="116847" y="220706"/>
                  <a:pt x="148496" y="220706"/>
                </a:cubicBezTo>
                <a:cubicBezTo>
                  <a:pt x="156373" y="220706"/>
                  <a:pt x="162758" y="227091"/>
                  <a:pt x="162758" y="234968"/>
                </a:cubicBezTo>
                <a:cubicBezTo>
                  <a:pt x="162758" y="242845"/>
                  <a:pt x="156373" y="249231"/>
                  <a:pt x="148496" y="249231"/>
                </a:cubicBezTo>
                <a:cubicBezTo>
                  <a:pt x="145384" y="249401"/>
                  <a:pt x="142266" y="249401"/>
                  <a:pt x="139155" y="249231"/>
                </a:cubicBezTo>
                <a:cubicBezTo>
                  <a:pt x="91893" y="246652"/>
                  <a:pt x="55670" y="206247"/>
                  <a:pt x="58250" y="158985"/>
                </a:cubicBezTo>
                <a:cubicBezTo>
                  <a:pt x="60829" y="111723"/>
                  <a:pt x="101233" y="75501"/>
                  <a:pt x="148495" y="78080"/>
                </a:cubicBezTo>
                <a:close/>
                <a:moveTo>
                  <a:pt x="147919" y="22002"/>
                </a:moveTo>
                <a:cubicBezTo>
                  <a:pt x="161902" y="21927"/>
                  <a:pt x="176018" y="23774"/>
                  <a:pt x="189882" y="27652"/>
                </a:cubicBezTo>
                <a:cubicBezTo>
                  <a:pt x="195017" y="28835"/>
                  <a:pt x="199080" y="32752"/>
                  <a:pt x="200452" y="37840"/>
                </a:cubicBezTo>
                <a:cubicBezTo>
                  <a:pt x="201824" y="42928"/>
                  <a:pt x="200196" y="48355"/>
                  <a:pt x="196249" y="51848"/>
                </a:cubicBezTo>
                <a:cubicBezTo>
                  <a:pt x="192259" y="55394"/>
                  <a:pt x="186707" y="56601"/>
                  <a:pt x="181605" y="55031"/>
                </a:cubicBezTo>
                <a:cubicBezTo>
                  <a:pt x="137253" y="42582"/>
                  <a:pt x="89670" y="56177"/>
                  <a:pt x="58590" y="90178"/>
                </a:cubicBezTo>
                <a:cubicBezTo>
                  <a:pt x="28371" y="123417"/>
                  <a:pt x="21274" y="171638"/>
                  <a:pt x="40635" y="212174"/>
                </a:cubicBezTo>
                <a:cubicBezTo>
                  <a:pt x="60824" y="253238"/>
                  <a:pt x="102738" y="279119"/>
                  <a:pt x="148495" y="278775"/>
                </a:cubicBezTo>
                <a:cubicBezTo>
                  <a:pt x="156372" y="278775"/>
                  <a:pt x="162758" y="285161"/>
                  <a:pt x="162758" y="293038"/>
                </a:cubicBezTo>
                <a:cubicBezTo>
                  <a:pt x="162758" y="296977"/>
                  <a:pt x="161161" y="300542"/>
                  <a:pt x="158580" y="303123"/>
                </a:cubicBezTo>
                <a:lnTo>
                  <a:pt x="148495" y="307300"/>
                </a:lnTo>
                <a:lnTo>
                  <a:pt x="106857" y="301772"/>
                </a:lnTo>
                <a:cubicBezTo>
                  <a:pt x="66802" y="290536"/>
                  <a:pt x="32549" y="262817"/>
                  <a:pt x="13511" y="224399"/>
                </a:cubicBezTo>
                <a:cubicBezTo>
                  <a:pt x="-10738" y="173615"/>
                  <a:pt x="-1827" y="113206"/>
                  <a:pt x="36050" y="71586"/>
                </a:cubicBezTo>
                <a:cubicBezTo>
                  <a:pt x="65227" y="39740"/>
                  <a:pt x="105973" y="22225"/>
                  <a:pt x="147919" y="22002"/>
                </a:cubicBezTo>
                <a:close/>
                <a:moveTo>
                  <a:pt x="270236" y="527"/>
                </a:moveTo>
                <a:cubicBezTo>
                  <a:pt x="272984" y="1578"/>
                  <a:pt x="274804" y="4208"/>
                  <a:pt x="274820" y="7149"/>
                </a:cubicBezTo>
                <a:lnTo>
                  <a:pt x="274820" y="39240"/>
                </a:lnTo>
                <a:cubicBezTo>
                  <a:pt x="274820" y="39283"/>
                  <a:pt x="274821" y="39327"/>
                  <a:pt x="274822" y="39370"/>
                </a:cubicBezTo>
                <a:cubicBezTo>
                  <a:pt x="274893" y="41338"/>
                  <a:pt x="276545" y="42876"/>
                  <a:pt x="278513" y="42806"/>
                </a:cubicBezTo>
                <a:lnTo>
                  <a:pt x="312005" y="42806"/>
                </a:lnTo>
                <a:cubicBezTo>
                  <a:pt x="314977" y="42801"/>
                  <a:pt x="317672" y="44548"/>
                  <a:pt x="318881" y="47263"/>
                </a:cubicBezTo>
                <a:cubicBezTo>
                  <a:pt x="320032" y="49941"/>
                  <a:pt x="319368" y="53054"/>
                  <a:pt x="317226" y="55031"/>
                </a:cubicBezTo>
                <a:lnTo>
                  <a:pt x="276985" y="93234"/>
                </a:lnTo>
                <a:cubicBezTo>
                  <a:pt x="272707" y="97248"/>
                  <a:pt x="267060" y="99479"/>
                  <a:pt x="261194" y="99474"/>
                </a:cubicBezTo>
                <a:lnTo>
                  <a:pt x="237636" y="99474"/>
                </a:lnTo>
                <a:cubicBezTo>
                  <a:pt x="236499" y="99482"/>
                  <a:pt x="235426" y="99996"/>
                  <a:pt x="234707" y="100875"/>
                </a:cubicBezTo>
                <a:cubicBezTo>
                  <a:pt x="234341" y="101469"/>
                  <a:pt x="233866" y="101987"/>
                  <a:pt x="233306" y="102403"/>
                </a:cubicBezTo>
                <a:lnTo>
                  <a:pt x="159064" y="173716"/>
                </a:lnTo>
                <a:cubicBezTo>
                  <a:pt x="155227" y="177443"/>
                  <a:pt x="149742" y="178934"/>
                  <a:pt x="144547" y="177663"/>
                </a:cubicBezTo>
                <a:cubicBezTo>
                  <a:pt x="139466" y="176382"/>
                  <a:pt x="135444" y="172506"/>
                  <a:pt x="133977" y="167476"/>
                </a:cubicBezTo>
                <a:cubicBezTo>
                  <a:pt x="132627" y="162451"/>
                  <a:pt x="134200" y="157093"/>
                  <a:pt x="138052" y="153595"/>
                </a:cubicBezTo>
                <a:lnTo>
                  <a:pt x="212294" y="82283"/>
                </a:lnTo>
                <a:lnTo>
                  <a:pt x="213950" y="81009"/>
                </a:lnTo>
                <a:cubicBezTo>
                  <a:pt x="214829" y="80290"/>
                  <a:pt x="215342" y="79216"/>
                  <a:pt x="215350" y="78080"/>
                </a:cubicBezTo>
                <a:lnTo>
                  <a:pt x="215350" y="55922"/>
                </a:lnTo>
                <a:lnTo>
                  <a:pt x="215350" y="55285"/>
                </a:lnTo>
                <a:cubicBezTo>
                  <a:pt x="215398" y="49580"/>
                  <a:pt x="217793" y="44145"/>
                  <a:pt x="221972" y="40259"/>
                </a:cubicBezTo>
                <a:lnTo>
                  <a:pt x="262086" y="2055"/>
                </a:lnTo>
                <a:cubicBezTo>
                  <a:pt x="264295" y="46"/>
                  <a:pt x="267449" y="-546"/>
                  <a:pt x="270236" y="5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491" name="Google Shape;491;p56"/>
          <p:cNvPicPr preferRelativeResize="0"/>
          <p:nvPr/>
        </p:nvPicPr>
        <p:blipFill rotWithShape="1">
          <a:blip r:embed="rId3">
            <a:alphaModFix/>
          </a:blip>
          <a:srcRect/>
          <a:stretch/>
        </p:blipFill>
        <p:spPr>
          <a:xfrm>
            <a:off x="5792211" y="2158621"/>
            <a:ext cx="2966464" cy="2547401"/>
          </a:xfrm>
          <a:prstGeom prst="rect">
            <a:avLst/>
          </a:prstGeom>
          <a:noFill/>
          <a:ln>
            <a:noFill/>
          </a:ln>
          <a:effectLst>
            <a:outerShdw blurRad="190500" algn="tl" rotWithShape="0">
              <a:srgbClr val="000000">
                <a:alpha val="68627"/>
              </a:srgbClr>
            </a:outerShdw>
          </a:effectLst>
        </p:spPr>
      </p:pic>
      <p:sp>
        <p:nvSpPr>
          <p:cNvPr id="492" name="Google Shape;492;p56"/>
          <p:cNvSpPr/>
          <p:nvPr/>
        </p:nvSpPr>
        <p:spPr>
          <a:xfrm>
            <a:off x="5546316" y="3016916"/>
            <a:ext cx="1639717" cy="1183467"/>
          </a:xfrm>
          <a:prstGeom prst="triangle">
            <a:avLst>
              <a:gd name="adj" fmla="val 50000"/>
            </a:avLst>
          </a:prstGeom>
          <a:solidFill>
            <a:srgbClr val="FFC400">
              <a:alpha val="34901"/>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
        <p:nvSpPr>
          <p:cNvPr id="493" name="Google Shape;493;p56"/>
          <p:cNvSpPr/>
          <p:nvPr/>
        </p:nvSpPr>
        <p:spPr>
          <a:xfrm>
            <a:off x="211539" y="1321172"/>
            <a:ext cx="173786" cy="18395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4" name="Google Shape;494;p56"/>
          <p:cNvSpPr/>
          <p:nvPr/>
        </p:nvSpPr>
        <p:spPr>
          <a:xfrm>
            <a:off x="211539" y="1882587"/>
            <a:ext cx="173786" cy="20506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5" name="Google Shape;495;p56"/>
          <p:cNvSpPr/>
          <p:nvPr/>
        </p:nvSpPr>
        <p:spPr>
          <a:xfrm>
            <a:off x="7457280" y="233498"/>
            <a:ext cx="1219200" cy="964347"/>
          </a:xfrm>
          <a:prstGeom prst="rect">
            <a:avLst/>
          </a:prstGeom>
          <a:noFill/>
          <a:ln w="28575" cap="flat" cmpd="sng">
            <a:solidFill>
              <a:srgbClr val="0432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pic>
        <p:nvPicPr>
          <p:cNvPr id="496" name="Google Shape;496;p56" descr="A picture containing text, clock, watch, gauge&#10;&#10;Description automatically generated"/>
          <p:cNvPicPr preferRelativeResize="0"/>
          <p:nvPr/>
        </p:nvPicPr>
        <p:blipFill rotWithShape="1">
          <a:blip r:embed="rId4">
            <a:alphaModFix/>
          </a:blip>
          <a:srcRect/>
          <a:stretch/>
        </p:blipFill>
        <p:spPr>
          <a:xfrm>
            <a:off x="7647780" y="296571"/>
            <a:ext cx="838200" cy="838200"/>
          </a:xfrm>
          <a:prstGeom prst="rect">
            <a:avLst/>
          </a:prstGeom>
          <a:noFill/>
          <a:ln>
            <a:noFill/>
          </a:ln>
        </p:spPr>
      </p:pic>
      <p:sp>
        <p:nvSpPr>
          <p:cNvPr id="497" name="Google Shape;497;p56"/>
          <p:cNvSpPr/>
          <p:nvPr/>
        </p:nvSpPr>
        <p:spPr>
          <a:xfrm>
            <a:off x="211539" y="2649070"/>
            <a:ext cx="173786" cy="20506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21</a:t>
            </a:fld>
            <a:endParaRPr/>
          </a:p>
        </p:txBody>
      </p:sp>
      <p:sp>
        <p:nvSpPr>
          <p:cNvPr id="503" name="Google Shape;503;p19"/>
          <p:cNvSpPr txBox="1">
            <a:spLocks noGrp="1"/>
          </p:cNvSpPr>
          <p:nvPr>
            <p:ph type="title"/>
          </p:nvPr>
        </p:nvSpPr>
        <p:spPr>
          <a:xfrm>
            <a:off x="224118" y="268439"/>
            <a:ext cx="9000564"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REFLECTION</a:t>
            </a:r>
            <a:br>
              <a:rPr lang="de-DE"/>
            </a:br>
            <a:r>
              <a:rPr lang="de-DE"/>
              <a:t>  </a:t>
            </a:r>
            <a:br>
              <a:rPr lang="de-DE" sz="1800">
                <a:solidFill>
                  <a:schemeClr val="dk2"/>
                </a:solidFill>
              </a:rPr>
            </a:br>
            <a:r>
              <a:rPr lang="de-DE" sz="1800">
                <a:solidFill>
                  <a:schemeClr val="dk2"/>
                </a:solidFill>
              </a:rPr>
              <a:t>     </a:t>
            </a:r>
            <a:br>
              <a:rPr lang="de-DE" sz="1400">
                <a:solidFill>
                  <a:schemeClr val="dk2"/>
                </a:solidFill>
              </a:rPr>
            </a:br>
            <a:br>
              <a:rPr lang="de-DE" sz="1400">
                <a:solidFill>
                  <a:schemeClr val="dk2"/>
                </a:solidFill>
              </a:rPr>
            </a:br>
            <a:br>
              <a:rPr lang="de-DE" sz="1800">
                <a:solidFill>
                  <a:schemeClr val="dk2"/>
                </a:solidFill>
              </a:rPr>
            </a:br>
            <a:r>
              <a:rPr lang="de-DE" sz="1800">
                <a:solidFill>
                  <a:schemeClr val="dk2"/>
                </a:solidFill>
              </a:rPr>
              <a:t>              </a:t>
            </a:r>
            <a:r>
              <a:rPr lang="de-DE" sz="1800" b="1">
                <a:solidFill>
                  <a:schemeClr val="dk2"/>
                </a:solidFill>
                <a:latin typeface="Verdana"/>
                <a:ea typeface="Verdana"/>
                <a:cs typeface="Verdana"/>
                <a:sym typeface="Verdana"/>
              </a:rPr>
              <a:t>              </a:t>
            </a:r>
            <a:br>
              <a:rPr lang="de-DE" sz="1800" b="1">
                <a:solidFill>
                  <a:schemeClr val="dk2"/>
                </a:solidFill>
                <a:latin typeface="Verdana"/>
                <a:ea typeface="Verdana"/>
                <a:cs typeface="Verdana"/>
                <a:sym typeface="Verdana"/>
              </a:rPr>
            </a:br>
            <a:r>
              <a:rPr lang="de-DE" sz="1800" b="1">
                <a:solidFill>
                  <a:schemeClr val="dk2"/>
                </a:solidFill>
                <a:latin typeface="Verdana"/>
                <a:ea typeface="Verdana"/>
                <a:cs typeface="Verdana"/>
                <a:sym typeface="Verdana"/>
              </a:rPr>
              <a:t>            </a:t>
            </a:r>
            <a:endParaRPr sz="1400">
              <a:solidFill>
                <a:schemeClr val="dk2"/>
              </a:solidFill>
            </a:endParaRPr>
          </a:p>
        </p:txBody>
      </p:sp>
      <p:sp>
        <p:nvSpPr>
          <p:cNvPr id="504" name="Google Shape;504;p19"/>
          <p:cNvSpPr/>
          <p:nvPr/>
        </p:nvSpPr>
        <p:spPr>
          <a:xfrm>
            <a:off x="559843" y="786489"/>
            <a:ext cx="719238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5 MIN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REFLECT ON TODAY’S LESSON. CHOOSE ONE SENTENCE STARTER AND COMPLETE THE SENTENCE. </a:t>
            </a:r>
            <a:endParaRPr sz="1400" b="1" i="0" u="none" strike="noStrike" cap="none">
              <a:solidFill>
                <a:schemeClr val="dk2"/>
              </a:solidFill>
              <a:latin typeface="Verdana"/>
              <a:ea typeface="Verdana"/>
              <a:cs typeface="Verdana"/>
              <a:sym typeface="Verdana"/>
            </a:endParaRPr>
          </a:p>
        </p:txBody>
      </p:sp>
      <p:sp>
        <p:nvSpPr>
          <p:cNvPr id="505" name="Google Shape;505;p19"/>
          <p:cNvSpPr/>
          <p:nvPr/>
        </p:nvSpPr>
        <p:spPr>
          <a:xfrm>
            <a:off x="303586" y="80869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506" name="Google Shape;506;p19" descr="Juggler with solid fill"/>
          <p:cNvPicPr preferRelativeResize="0"/>
          <p:nvPr/>
        </p:nvPicPr>
        <p:blipFill rotWithShape="1">
          <a:blip r:embed="rId3">
            <a:alphaModFix/>
          </a:blip>
          <a:srcRect/>
          <a:stretch/>
        </p:blipFill>
        <p:spPr>
          <a:xfrm>
            <a:off x="813547" y="1973356"/>
            <a:ext cx="914400" cy="914400"/>
          </a:xfrm>
          <a:prstGeom prst="rect">
            <a:avLst/>
          </a:prstGeom>
          <a:noFill/>
          <a:ln>
            <a:noFill/>
          </a:ln>
        </p:spPr>
      </p:pic>
      <p:sp>
        <p:nvSpPr>
          <p:cNvPr id="507" name="Google Shape;507;p19"/>
          <p:cNvSpPr/>
          <p:nvPr/>
        </p:nvSpPr>
        <p:spPr>
          <a:xfrm>
            <a:off x="308736" y="1130398"/>
            <a:ext cx="212811" cy="244196"/>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508" name="Google Shape;508;p19"/>
          <p:cNvSpPr txBox="1"/>
          <p:nvPr/>
        </p:nvSpPr>
        <p:spPr>
          <a:xfrm>
            <a:off x="350061" y="1561602"/>
            <a:ext cx="1740957"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chemeClr val="dk1"/>
                </a:solidFill>
                <a:latin typeface="Verdana"/>
                <a:ea typeface="Verdana"/>
                <a:cs typeface="Verdana"/>
                <a:sym typeface="Verdana"/>
              </a:rPr>
              <a:t>  I enjoyed…</a:t>
            </a:r>
            <a:endParaRPr sz="1400" b="0" i="0" u="none" strike="noStrike" cap="none">
              <a:solidFill>
                <a:srgbClr val="000000"/>
              </a:solidFill>
              <a:latin typeface="Arial"/>
              <a:ea typeface="Arial"/>
              <a:cs typeface="Arial"/>
              <a:sym typeface="Arial"/>
            </a:endParaRPr>
          </a:p>
        </p:txBody>
      </p:sp>
      <p:pic>
        <p:nvPicPr>
          <p:cNvPr id="509" name="Google Shape;509;p19" descr="Lights On with solid fill"/>
          <p:cNvPicPr preferRelativeResize="0"/>
          <p:nvPr/>
        </p:nvPicPr>
        <p:blipFill rotWithShape="1">
          <a:blip r:embed="rId4">
            <a:alphaModFix/>
          </a:blip>
          <a:srcRect/>
          <a:stretch/>
        </p:blipFill>
        <p:spPr>
          <a:xfrm>
            <a:off x="2380131" y="3187937"/>
            <a:ext cx="806824" cy="806824"/>
          </a:xfrm>
          <a:prstGeom prst="rect">
            <a:avLst/>
          </a:prstGeom>
          <a:noFill/>
          <a:ln>
            <a:noFill/>
          </a:ln>
        </p:spPr>
      </p:pic>
      <p:sp>
        <p:nvSpPr>
          <p:cNvPr id="510" name="Google Shape;510;p19"/>
          <p:cNvSpPr txBox="1"/>
          <p:nvPr/>
        </p:nvSpPr>
        <p:spPr>
          <a:xfrm>
            <a:off x="2144400" y="4076525"/>
            <a:ext cx="15598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rgbClr val="000000"/>
                </a:solidFill>
                <a:latin typeface="Verdana"/>
                <a:ea typeface="Verdana"/>
                <a:cs typeface="Verdana"/>
                <a:sym typeface="Verdana"/>
              </a:rPr>
              <a:t>I learned…</a:t>
            </a:r>
            <a:endParaRPr sz="1400" b="0" i="0" u="none" strike="noStrike" cap="none">
              <a:solidFill>
                <a:srgbClr val="000000"/>
              </a:solidFill>
              <a:latin typeface="Arial"/>
              <a:ea typeface="Arial"/>
              <a:cs typeface="Arial"/>
              <a:sym typeface="Arial"/>
            </a:endParaRPr>
          </a:p>
        </p:txBody>
      </p:sp>
      <p:pic>
        <p:nvPicPr>
          <p:cNvPr id="511" name="Google Shape;511;p19" descr="Hurdle with solid fill"/>
          <p:cNvPicPr preferRelativeResize="0"/>
          <p:nvPr/>
        </p:nvPicPr>
        <p:blipFill rotWithShape="1">
          <a:blip r:embed="rId5">
            <a:alphaModFix/>
          </a:blip>
          <a:srcRect/>
          <a:stretch/>
        </p:blipFill>
        <p:spPr>
          <a:xfrm>
            <a:off x="5748618" y="3187937"/>
            <a:ext cx="914400" cy="914400"/>
          </a:xfrm>
          <a:prstGeom prst="rect">
            <a:avLst/>
          </a:prstGeom>
          <a:noFill/>
          <a:ln>
            <a:noFill/>
          </a:ln>
        </p:spPr>
      </p:pic>
      <p:pic>
        <p:nvPicPr>
          <p:cNvPr id="512" name="Google Shape;512;p19" descr="Ribbon with solid fill"/>
          <p:cNvPicPr preferRelativeResize="0"/>
          <p:nvPr/>
        </p:nvPicPr>
        <p:blipFill rotWithShape="1">
          <a:blip r:embed="rId6">
            <a:alphaModFix/>
          </a:blip>
          <a:srcRect/>
          <a:stretch/>
        </p:blipFill>
        <p:spPr>
          <a:xfrm>
            <a:off x="3882838" y="2030888"/>
            <a:ext cx="746311" cy="746311"/>
          </a:xfrm>
          <a:prstGeom prst="rect">
            <a:avLst/>
          </a:prstGeom>
          <a:noFill/>
          <a:ln>
            <a:noFill/>
          </a:ln>
        </p:spPr>
      </p:pic>
      <p:sp>
        <p:nvSpPr>
          <p:cNvPr id="513" name="Google Shape;513;p19"/>
          <p:cNvSpPr txBox="1"/>
          <p:nvPr/>
        </p:nvSpPr>
        <p:spPr>
          <a:xfrm>
            <a:off x="3328596" y="2821493"/>
            <a:ext cx="206995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rgbClr val="000000"/>
                </a:solidFill>
                <a:latin typeface="Verdana"/>
                <a:ea typeface="Verdana"/>
                <a:cs typeface="Verdana"/>
                <a:sym typeface="Verdana"/>
              </a:rPr>
              <a:t>I am proud of…</a:t>
            </a:r>
            <a:endParaRPr sz="1400" b="0" i="0" u="none" strike="noStrike" cap="none">
              <a:solidFill>
                <a:srgbClr val="000000"/>
              </a:solidFill>
              <a:latin typeface="Arial"/>
              <a:ea typeface="Arial"/>
              <a:cs typeface="Arial"/>
              <a:sym typeface="Arial"/>
            </a:endParaRPr>
          </a:p>
        </p:txBody>
      </p:sp>
      <p:sp>
        <p:nvSpPr>
          <p:cNvPr id="514" name="Google Shape;514;p19"/>
          <p:cNvSpPr txBox="1"/>
          <p:nvPr/>
        </p:nvSpPr>
        <p:spPr>
          <a:xfrm>
            <a:off x="4912252" y="4089475"/>
            <a:ext cx="28399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rgbClr val="000000"/>
                </a:solidFill>
                <a:latin typeface="Verdana"/>
                <a:ea typeface="Verdana"/>
                <a:cs typeface="Verdana"/>
                <a:sym typeface="Verdana"/>
              </a:rPr>
              <a:t>I found challenging…</a:t>
            </a:r>
            <a:endParaRPr sz="1400" b="0" i="0" u="none" strike="noStrike" cap="none">
              <a:solidFill>
                <a:srgbClr val="000000"/>
              </a:solidFill>
              <a:latin typeface="Arial"/>
              <a:ea typeface="Arial"/>
              <a:cs typeface="Arial"/>
              <a:sym typeface="Arial"/>
            </a:endParaRPr>
          </a:p>
        </p:txBody>
      </p:sp>
      <p:pic>
        <p:nvPicPr>
          <p:cNvPr id="515" name="Google Shape;515;p19" descr="Question Mark with solid fill"/>
          <p:cNvPicPr preferRelativeResize="0"/>
          <p:nvPr/>
        </p:nvPicPr>
        <p:blipFill rotWithShape="1">
          <a:blip r:embed="rId7">
            <a:alphaModFix/>
          </a:blip>
          <a:srcRect/>
          <a:stretch/>
        </p:blipFill>
        <p:spPr>
          <a:xfrm>
            <a:off x="7628673" y="2005634"/>
            <a:ext cx="701780" cy="701780"/>
          </a:xfrm>
          <a:prstGeom prst="rect">
            <a:avLst/>
          </a:prstGeom>
          <a:noFill/>
          <a:ln>
            <a:noFill/>
          </a:ln>
        </p:spPr>
      </p:pic>
      <p:sp>
        <p:nvSpPr>
          <p:cNvPr id="516" name="Google Shape;516;p19"/>
          <p:cNvSpPr txBox="1"/>
          <p:nvPr/>
        </p:nvSpPr>
        <p:spPr>
          <a:xfrm>
            <a:off x="6922266" y="2777199"/>
            <a:ext cx="22620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rgbClr val="000000"/>
                </a:solidFill>
                <a:latin typeface="Verdana"/>
                <a:ea typeface="Verdana"/>
                <a:cs typeface="Verdana"/>
                <a:sym typeface="Verdana"/>
              </a:rPr>
              <a:t>I want to know…</a:t>
            </a:r>
            <a:endParaRPr sz="1400" b="0" i="0" u="none" strike="noStrike" cap="none">
              <a:solidFill>
                <a:srgbClr val="000000"/>
              </a:solidFill>
              <a:latin typeface="Arial"/>
              <a:ea typeface="Arial"/>
              <a:cs typeface="Arial"/>
              <a:sym typeface="Arial"/>
            </a:endParaRPr>
          </a:p>
        </p:txBody>
      </p:sp>
      <p:pic>
        <p:nvPicPr>
          <p:cNvPr id="517" name="Google Shape;517;p19" descr="Graphical user interface&#10;&#10;Description automatically generated"/>
          <p:cNvPicPr preferRelativeResize="0"/>
          <p:nvPr/>
        </p:nvPicPr>
        <p:blipFill rotWithShape="1">
          <a:blip r:embed="rId8">
            <a:alphaModFix/>
          </a:blip>
          <a:srcRect/>
          <a:stretch/>
        </p:blipFill>
        <p:spPr>
          <a:xfrm>
            <a:off x="7094178" y="217744"/>
            <a:ext cx="1987550" cy="56874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0"/>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22</a:t>
            </a:fld>
            <a:endParaRPr/>
          </a:p>
        </p:txBody>
      </p:sp>
      <p:sp>
        <p:nvSpPr>
          <p:cNvPr id="523" name="Google Shape;523;p20"/>
          <p:cNvSpPr txBox="1">
            <a:spLocks noGrp="1"/>
          </p:cNvSpPr>
          <p:nvPr>
            <p:ph type="title"/>
          </p:nvPr>
        </p:nvSpPr>
        <p:spPr>
          <a:xfrm>
            <a:off x="224118" y="268439"/>
            <a:ext cx="9000564"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REFLEXION</a:t>
            </a:r>
            <a:br>
              <a:rPr lang="de-DE"/>
            </a:br>
            <a:r>
              <a:rPr lang="de-DE"/>
              <a:t>  </a:t>
            </a:r>
            <a:br>
              <a:rPr lang="de-DE" sz="1800">
                <a:solidFill>
                  <a:schemeClr val="dk2"/>
                </a:solidFill>
              </a:rPr>
            </a:br>
            <a:r>
              <a:rPr lang="de-DE" sz="1800">
                <a:solidFill>
                  <a:schemeClr val="dk2"/>
                </a:solidFill>
              </a:rPr>
              <a:t>     </a:t>
            </a:r>
            <a:br>
              <a:rPr lang="de-DE" sz="1400">
                <a:solidFill>
                  <a:schemeClr val="dk2"/>
                </a:solidFill>
              </a:rPr>
            </a:br>
            <a:br>
              <a:rPr lang="de-DE" sz="1400">
                <a:solidFill>
                  <a:schemeClr val="dk2"/>
                </a:solidFill>
              </a:rPr>
            </a:br>
            <a:br>
              <a:rPr lang="de-DE" sz="1800">
                <a:solidFill>
                  <a:schemeClr val="dk2"/>
                </a:solidFill>
              </a:rPr>
            </a:br>
            <a:r>
              <a:rPr lang="de-DE" sz="1800">
                <a:solidFill>
                  <a:schemeClr val="dk2"/>
                </a:solidFill>
              </a:rPr>
              <a:t>              </a:t>
            </a:r>
            <a:r>
              <a:rPr lang="de-DE" sz="1800" b="1">
                <a:solidFill>
                  <a:schemeClr val="dk2"/>
                </a:solidFill>
                <a:latin typeface="Verdana"/>
                <a:ea typeface="Verdana"/>
                <a:cs typeface="Verdana"/>
                <a:sym typeface="Verdana"/>
              </a:rPr>
              <a:t>              </a:t>
            </a:r>
            <a:br>
              <a:rPr lang="de-DE" sz="1800" b="1">
                <a:solidFill>
                  <a:schemeClr val="dk2"/>
                </a:solidFill>
                <a:latin typeface="Verdana"/>
                <a:ea typeface="Verdana"/>
                <a:cs typeface="Verdana"/>
                <a:sym typeface="Verdana"/>
              </a:rPr>
            </a:br>
            <a:r>
              <a:rPr lang="de-DE" sz="1800" b="1">
                <a:solidFill>
                  <a:schemeClr val="dk2"/>
                </a:solidFill>
                <a:latin typeface="Verdana"/>
                <a:ea typeface="Verdana"/>
                <a:cs typeface="Verdana"/>
                <a:sym typeface="Verdana"/>
              </a:rPr>
              <a:t>            </a:t>
            </a:r>
            <a:endParaRPr sz="1400">
              <a:solidFill>
                <a:schemeClr val="dk2"/>
              </a:solidFill>
            </a:endParaRPr>
          </a:p>
        </p:txBody>
      </p:sp>
      <p:sp>
        <p:nvSpPr>
          <p:cNvPr id="524" name="Google Shape;524;p20"/>
          <p:cNvSpPr/>
          <p:nvPr/>
        </p:nvSpPr>
        <p:spPr>
          <a:xfrm>
            <a:off x="562819" y="767725"/>
            <a:ext cx="7192385"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5 MIN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REFLEKTIERE ÜBER DIE HEUTIGE STUNDE. ERGÄNZE EINEN DER SATZANFÄNGE.</a:t>
            </a:r>
            <a:endParaRPr sz="1400" b="1" i="0" u="none" strike="noStrike" cap="none">
              <a:solidFill>
                <a:schemeClr val="dk2"/>
              </a:solidFill>
              <a:latin typeface="Verdana"/>
              <a:ea typeface="Verdana"/>
              <a:cs typeface="Verdana"/>
              <a:sym typeface="Verdana"/>
            </a:endParaRPr>
          </a:p>
        </p:txBody>
      </p:sp>
      <p:sp>
        <p:nvSpPr>
          <p:cNvPr id="525" name="Google Shape;525;p20"/>
          <p:cNvSpPr/>
          <p:nvPr/>
        </p:nvSpPr>
        <p:spPr>
          <a:xfrm>
            <a:off x="303586" y="80869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526" name="Google Shape;526;p20" descr="Juggler with solid fill"/>
          <p:cNvPicPr preferRelativeResize="0"/>
          <p:nvPr/>
        </p:nvPicPr>
        <p:blipFill rotWithShape="1">
          <a:blip r:embed="rId3">
            <a:alphaModFix/>
          </a:blip>
          <a:srcRect/>
          <a:stretch/>
        </p:blipFill>
        <p:spPr>
          <a:xfrm>
            <a:off x="813547" y="1973356"/>
            <a:ext cx="914400" cy="914400"/>
          </a:xfrm>
          <a:prstGeom prst="rect">
            <a:avLst/>
          </a:prstGeom>
          <a:noFill/>
          <a:ln>
            <a:noFill/>
          </a:ln>
        </p:spPr>
      </p:pic>
      <p:sp>
        <p:nvSpPr>
          <p:cNvPr id="527" name="Google Shape;527;p20"/>
          <p:cNvSpPr/>
          <p:nvPr/>
        </p:nvSpPr>
        <p:spPr>
          <a:xfrm>
            <a:off x="308736" y="1130398"/>
            <a:ext cx="212811" cy="244196"/>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528" name="Google Shape;528;p20"/>
          <p:cNvSpPr txBox="1"/>
          <p:nvPr/>
        </p:nvSpPr>
        <p:spPr>
          <a:xfrm>
            <a:off x="350060" y="1561602"/>
            <a:ext cx="2534333" cy="1877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chemeClr val="dk1"/>
                </a:solidFill>
                <a:latin typeface="Verdana"/>
                <a:ea typeface="Verdana"/>
                <a:cs typeface="Verdana"/>
                <a:sym typeface="Verdana"/>
              </a:rPr>
              <a:t>  Mir hat Spaß gemacht, dass…</a:t>
            </a:r>
            <a:endParaRPr sz="1400" b="0" i="0" u="none" strike="noStrike" cap="none">
              <a:solidFill>
                <a:srgbClr val="000000"/>
              </a:solidFill>
              <a:latin typeface="Arial"/>
              <a:ea typeface="Arial"/>
              <a:cs typeface="Arial"/>
              <a:sym typeface="Arial"/>
            </a:endParaRPr>
          </a:p>
        </p:txBody>
      </p:sp>
      <p:pic>
        <p:nvPicPr>
          <p:cNvPr id="529" name="Google Shape;529;p20" descr="Lights On with solid fill"/>
          <p:cNvPicPr preferRelativeResize="0"/>
          <p:nvPr/>
        </p:nvPicPr>
        <p:blipFill rotWithShape="1">
          <a:blip r:embed="rId4">
            <a:alphaModFix/>
          </a:blip>
          <a:srcRect/>
          <a:stretch/>
        </p:blipFill>
        <p:spPr>
          <a:xfrm>
            <a:off x="2481696" y="3318575"/>
            <a:ext cx="806824" cy="806824"/>
          </a:xfrm>
          <a:prstGeom prst="rect">
            <a:avLst/>
          </a:prstGeom>
          <a:noFill/>
          <a:ln>
            <a:noFill/>
          </a:ln>
        </p:spPr>
      </p:pic>
      <p:sp>
        <p:nvSpPr>
          <p:cNvPr id="530" name="Google Shape;530;p20"/>
          <p:cNvSpPr txBox="1"/>
          <p:nvPr/>
        </p:nvSpPr>
        <p:spPr>
          <a:xfrm>
            <a:off x="1399533" y="4125399"/>
            <a:ext cx="346572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rgbClr val="000000"/>
                </a:solidFill>
                <a:latin typeface="Verdana"/>
                <a:ea typeface="Verdana"/>
                <a:cs typeface="Verdana"/>
                <a:sym typeface="Verdana"/>
              </a:rPr>
              <a:t>Ich habe gelernt, dass…</a:t>
            </a:r>
            <a:endParaRPr sz="1400" b="0" i="0" u="none" strike="noStrike" cap="none">
              <a:solidFill>
                <a:srgbClr val="000000"/>
              </a:solidFill>
              <a:latin typeface="Arial"/>
              <a:ea typeface="Arial"/>
              <a:cs typeface="Arial"/>
              <a:sym typeface="Arial"/>
            </a:endParaRPr>
          </a:p>
        </p:txBody>
      </p:sp>
      <p:pic>
        <p:nvPicPr>
          <p:cNvPr id="531" name="Google Shape;531;p20" descr="Hurdle with solid fill"/>
          <p:cNvPicPr preferRelativeResize="0"/>
          <p:nvPr/>
        </p:nvPicPr>
        <p:blipFill rotWithShape="1">
          <a:blip r:embed="rId5">
            <a:alphaModFix/>
          </a:blip>
          <a:srcRect/>
          <a:stretch/>
        </p:blipFill>
        <p:spPr>
          <a:xfrm>
            <a:off x="5748618" y="3187937"/>
            <a:ext cx="914400" cy="914400"/>
          </a:xfrm>
          <a:prstGeom prst="rect">
            <a:avLst/>
          </a:prstGeom>
          <a:noFill/>
          <a:ln>
            <a:noFill/>
          </a:ln>
        </p:spPr>
      </p:pic>
      <p:pic>
        <p:nvPicPr>
          <p:cNvPr id="532" name="Google Shape;532;p20" descr="Ribbon with solid fill"/>
          <p:cNvPicPr preferRelativeResize="0"/>
          <p:nvPr/>
        </p:nvPicPr>
        <p:blipFill rotWithShape="1">
          <a:blip r:embed="rId6">
            <a:alphaModFix/>
          </a:blip>
          <a:srcRect/>
          <a:stretch/>
        </p:blipFill>
        <p:spPr>
          <a:xfrm>
            <a:off x="3882838" y="2030888"/>
            <a:ext cx="746311" cy="746311"/>
          </a:xfrm>
          <a:prstGeom prst="rect">
            <a:avLst/>
          </a:prstGeom>
          <a:noFill/>
          <a:ln>
            <a:noFill/>
          </a:ln>
        </p:spPr>
      </p:pic>
      <p:sp>
        <p:nvSpPr>
          <p:cNvPr id="533" name="Google Shape;533;p20"/>
          <p:cNvSpPr txBox="1"/>
          <p:nvPr/>
        </p:nvSpPr>
        <p:spPr>
          <a:xfrm>
            <a:off x="3186955" y="2821493"/>
            <a:ext cx="237968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rgbClr val="000000"/>
                </a:solidFill>
                <a:latin typeface="Verdana"/>
                <a:ea typeface="Verdana"/>
                <a:cs typeface="Verdana"/>
                <a:sym typeface="Verdana"/>
              </a:rPr>
              <a:t>Ich bin stolz auf…</a:t>
            </a:r>
            <a:endParaRPr sz="1400" b="0" i="0" u="none" strike="noStrike" cap="none">
              <a:solidFill>
                <a:srgbClr val="000000"/>
              </a:solidFill>
              <a:latin typeface="Arial"/>
              <a:ea typeface="Arial"/>
              <a:cs typeface="Arial"/>
              <a:sym typeface="Arial"/>
            </a:endParaRPr>
          </a:p>
        </p:txBody>
      </p:sp>
      <p:sp>
        <p:nvSpPr>
          <p:cNvPr id="534" name="Google Shape;534;p20"/>
          <p:cNvSpPr txBox="1"/>
          <p:nvPr/>
        </p:nvSpPr>
        <p:spPr>
          <a:xfrm>
            <a:off x="5243030" y="4082351"/>
            <a:ext cx="28399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rgbClr val="000000"/>
                </a:solidFill>
                <a:latin typeface="Verdana"/>
                <a:ea typeface="Verdana"/>
                <a:cs typeface="Verdana"/>
                <a:sym typeface="Verdana"/>
              </a:rPr>
              <a:t>Schwierig war…</a:t>
            </a:r>
            <a:endParaRPr sz="1400" b="0" i="0" u="none" strike="noStrike" cap="none">
              <a:solidFill>
                <a:srgbClr val="000000"/>
              </a:solidFill>
              <a:latin typeface="Arial"/>
              <a:ea typeface="Arial"/>
              <a:cs typeface="Arial"/>
              <a:sym typeface="Arial"/>
            </a:endParaRPr>
          </a:p>
        </p:txBody>
      </p:sp>
      <p:pic>
        <p:nvPicPr>
          <p:cNvPr id="535" name="Google Shape;535;p20" descr="Question Mark with solid fill"/>
          <p:cNvPicPr preferRelativeResize="0"/>
          <p:nvPr/>
        </p:nvPicPr>
        <p:blipFill rotWithShape="1">
          <a:blip r:embed="rId7">
            <a:alphaModFix/>
          </a:blip>
          <a:srcRect/>
          <a:stretch/>
        </p:blipFill>
        <p:spPr>
          <a:xfrm>
            <a:off x="7628673" y="2005634"/>
            <a:ext cx="701780" cy="701780"/>
          </a:xfrm>
          <a:prstGeom prst="rect">
            <a:avLst/>
          </a:prstGeom>
          <a:noFill/>
          <a:ln>
            <a:noFill/>
          </a:ln>
        </p:spPr>
      </p:pic>
      <p:sp>
        <p:nvSpPr>
          <p:cNvPr id="536" name="Google Shape;536;p20"/>
          <p:cNvSpPr txBox="1"/>
          <p:nvPr/>
        </p:nvSpPr>
        <p:spPr>
          <a:xfrm>
            <a:off x="6922266" y="2777199"/>
            <a:ext cx="22620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rgbClr val="000000"/>
                </a:solidFill>
                <a:latin typeface="Verdana"/>
                <a:ea typeface="Verdana"/>
                <a:cs typeface="Verdana"/>
                <a:sym typeface="Verdana"/>
              </a:rPr>
              <a:t>Ich will wissen…</a:t>
            </a:r>
            <a:endParaRPr sz="1400" b="0" i="0" u="none" strike="noStrike" cap="none">
              <a:solidFill>
                <a:srgbClr val="000000"/>
              </a:solidFill>
              <a:latin typeface="Arial"/>
              <a:ea typeface="Arial"/>
              <a:cs typeface="Arial"/>
              <a:sym typeface="Arial"/>
            </a:endParaRPr>
          </a:p>
        </p:txBody>
      </p:sp>
      <p:sp>
        <p:nvSpPr>
          <p:cNvPr id="537" name="Google Shape;537;p20"/>
          <p:cNvSpPr/>
          <p:nvPr/>
        </p:nvSpPr>
        <p:spPr>
          <a:xfrm>
            <a:off x="7980058" y="4105803"/>
            <a:ext cx="934384" cy="871590"/>
          </a:xfrm>
          <a:prstGeom prst="heart">
            <a:avLst/>
          </a:prstGeom>
          <a:blipFill rotWithShape="1">
            <a:blip r:embed="rId8">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pic>
        <p:nvPicPr>
          <p:cNvPr id="538" name="Google Shape;538;p20" descr="Graphical user interface&#10;&#10;Description automatically generated"/>
          <p:cNvPicPr preferRelativeResize="0"/>
          <p:nvPr/>
        </p:nvPicPr>
        <p:blipFill rotWithShape="1">
          <a:blip r:embed="rId9">
            <a:alphaModFix/>
          </a:blip>
          <a:srcRect/>
          <a:stretch/>
        </p:blipFill>
        <p:spPr>
          <a:xfrm>
            <a:off x="6926892" y="254926"/>
            <a:ext cx="1987550" cy="56874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25"/>
          <p:cNvSpPr txBox="1">
            <a:spLocks noGrp="1"/>
          </p:cNvSpPr>
          <p:nvPr>
            <p:ph type="title"/>
          </p:nvPr>
        </p:nvSpPr>
        <p:spPr>
          <a:xfrm>
            <a:off x="576264" y="483518"/>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dirty="0"/>
              <a:t>PREVIEW: SESSION 8</a:t>
            </a:r>
            <a:br>
              <a:rPr lang="de-DE" dirty="0"/>
            </a:br>
            <a:r>
              <a:rPr lang="de-DE" dirty="0"/>
              <a:t>   </a:t>
            </a:r>
            <a:br>
              <a:rPr lang="de-DE" dirty="0"/>
            </a:br>
            <a:endParaRPr dirty="0">
              <a:solidFill>
                <a:schemeClr val="dk2"/>
              </a:solidFill>
            </a:endParaRPr>
          </a:p>
        </p:txBody>
      </p:sp>
      <p:sp>
        <p:nvSpPr>
          <p:cNvPr id="544" name="Google Shape;544;p25"/>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23</a:t>
            </a:fld>
            <a:endParaRPr/>
          </a:p>
        </p:txBody>
      </p:sp>
      <p:pic>
        <p:nvPicPr>
          <p:cNvPr id="545" name="Google Shape;545;p25"/>
          <p:cNvPicPr preferRelativeResize="0"/>
          <p:nvPr/>
        </p:nvPicPr>
        <p:blipFill rotWithShape="1">
          <a:blip r:embed="rId3">
            <a:alphaModFix/>
          </a:blip>
          <a:srcRect/>
          <a:stretch/>
        </p:blipFill>
        <p:spPr>
          <a:xfrm>
            <a:off x="5029200" y="1200150"/>
            <a:ext cx="3638150" cy="3124200"/>
          </a:xfrm>
          <a:prstGeom prst="rect">
            <a:avLst/>
          </a:prstGeom>
          <a:noFill/>
          <a:ln>
            <a:noFill/>
          </a:ln>
          <a:effectLst>
            <a:outerShdw blurRad="190500" algn="tl" rotWithShape="0">
              <a:srgbClr val="000000">
                <a:alpha val="68627"/>
              </a:srgbClr>
            </a:outerShdw>
          </a:effectLst>
        </p:spPr>
      </p:pic>
      <p:sp>
        <p:nvSpPr>
          <p:cNvPr id="546" name="Google Shape;546;p25"/>
          <p:cNvSpPr/>
          <p:nvPr/>
        </p:nvSpPr>
        <p:spPr>
          <a:xfrm>
            <a:off x="4563855" y="2067694"/>
            <a:ext cx="2010992" cy="1752600"/>
          </a:xfrm>
          <a:prstGeom prst="triangle">
            <a:avLst>
              <a:gd name="adj" fmla="val 50000"/>
            </a:avLst>
          </a:prstGeom>
          <a:solidFill>
            <a:srgbClr val="FFC400">
              <a:alpha val="34901"/>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
        <p:nvSpPr>
          <p:cNvPr id="547" name="Google Shape;547;p25"/>
          <p:cNvSpPr txBox="1"/>
          <p:nvPr/>
        </p:nvSpPr>
        <p:spPr>
          <a:xfrm>
            <a:off x="484700" y="1389944"/>
            <a:ext cx="3888300" cy="25975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de-DE" sz="2000" b="1" i="0" u="none" strike="noStrike" cap="none" dirty="0">
                <a:solidFill>
                  <a:schemeClr val="dk1"/>
                </a:solidFill>
                <a:latin typeface="Verdana"/>
                <a:ea typeface="Verdana"/>
                <a:cs typeface="Verdana"/>
                <a:sym typeface="Verdana"/>
              </a:rPr>
              <a:t>You will ...</a:t>
            </a:r>
          </a:p>
          <a:p>
            <a:pPr marL="0" marR="0" lvl="0" indent="0" algn="l" rtl="0">
              <a:lnSpc>
                <a:spcPct val="100000"/>
              </a:lnSpc>
              <a:spcBef>
                <a:spcPts val="0"/>
              </a:spcBef>
              <a:spcAft>
                <a:spcPts val="0"/>
              </a:spcAft>
              <a:buClr>
                <a:schemeClr val="dk1"/>
              </a:buClr>
              <a:buSzPts val="2000"/>
              <a:buFont typeface="Arial"/>
              <a:buNone/>
            </a:pPr>
            <a:endParaRPr lang="de-DE" sz="2000" b="1"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000"/>
              <a:buFont typeface="Arial"/>
              <a:buNone/>
            </a:pPr>
            <a:r>
              <a:rPr lang="de-DE" sz="2000" b="1" dirty="0">
                <a:solidFill>
                  <a:schemeClr val="dk1"/>
                </a:solidFill>
                <a:latin typeface="Verdana"/>
                <a:ea typeface="Verdana"/>
                <a:cs typeface="Verdana"/>
                <a:sym typeface="Verdana"/>
              </a:rPr>
              <a:t>...</a:t>
            </a:r>
            <a:r>
              <a:rPr lang="de-DE" sz="2000" b="1" i="1" u="none" strike="noStrike" cap="none" dirty="0">
                <a:solidFill>
                  <a:schemeClr val="dk1"/>
                </a:solidFill>
                <a:latin typeface="Verdana"/>
                <a:ea typeface="Verdana"/>
                <a:cs typeface="Verdana"/>
                <a:sym typeface="Verdana"/>
              </a:rPr>
              <a:t>continue to work </a:t>
            </a:r>
            <a:br>
              <a:rPr lang="de-DE" sz="2000" b="1" i="1" u="none" strike="noStrike" cap="none" dirty="0">
                <a:solidFill>
                  <a:schemeClr val="dk1"/>
                </a:solidFill>
                <a:latin typeface="Verdana"/>
                <a:ea typeface="Verdana"/>
                <a:cs typeface="Verdana"/>
                <a:sym typeface="Verdana"/>
              </a:rPr>
            </a:br>
            <a:r>
              <a:rPr lang="de-DE" sz="2000" b="1" i="1" u="none" strike="noStrike" cap="none" dirty="0">
                <a:solidFill>
                  <a:schemeClr val="dk1"/>
                </a:solidFill>
                <a:latin typeface="Verdana"/>
                <a:ea typeface="Verdana"/>
                <a:cs typeface="Verdana"/>
                <a:sym typeface="Verdana"/>
              </a:rPr>
              <a:t>on your project,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1" i="1"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000"/>
              <a:buFont typeface="Arial"/>
              <a:buNone/>
            </a:pPr>
            <a:r>
              <a:rPr lang="de-DE" sz="2000" b="1" i="1" u="none" strike="noStrike" cap="none" dirty="0">
                <a:solidFill>
                  <a:schemeClr val="dk1"/>
                </a:solidFill>
                <a:latin typeface="Verdana"/>
                <a:ea typeface="Verdana"/>
                <a:cs typeface="Verdana"/>
                <a:sym typeface="Verdana"/>
              </a:rPr>
              <a:t>…and finalize your project plan.</a:t>
            </a:r>
            <a:endParaRPr sz="1400" b="0" i="0" u="none" strike="noStrike" cap="none" dirty="0">
              <a:solidFill>
                <a:schemeClr val="dk1"/>
              </a:solidFill>
              <a:latin typeface="Arial"/>
              <a:ea typeface="Arial"/>
              <a:cs typeface="Arial"/>
              <a:sym typeface="Arial"/>
            </a:endParaRPr>
          </a:p>
          <a:p>
            <a:pPr marL="0" marR="0" lvl="0" indent="0" algn="l" rtl="0">
              <a:lnSpc>
                <a:spcPct val="114000"/>
              </a:lnSpc>
              <a:spcBef>
                <a:spcPts val="0"/>
              </a:spcBef>
              <a:spcAft>
                <a:spcPts val="0"/>
              </a:spcAft>
              <a:buClr>
                <a:srgbClr val="000000"/>
              </a:buClr>
              <a:buSzPts val="2000"/>
              <a:buFont typeface="Arial"/>
              <a:buNone/>
            </a:pPr>
            <a:endParaRPr sz="2000" b="1" i="0" u="none" strike="noStrike" cap="none" dirty="0">
              <a:solidFill>
                <a:schemeClr val="dk1"/>
              </a:solidFill>
              <a:latin typeface="Verdana"/>
              <a:ea typeface="Verdana"/>
              <a:cs typeface="Verdana"/>
              <a:sym typeface="Verdana"/>
            </a:endParaRPr>
          </a:p>
        </p:txBody>
      </p:sp>
      <p:sp>
        <p:nvSpPr>
          <p:cNvPr id="548" name="Google Shape;548;p25"/>
          <p:cNvSpPr txBox="1"/>
          <p:nvPr/>
        </p:nvSpPr>
        <p:spPr>
          <a:xfrm>
            <a:off x="2869025" y="2821850"/>
            <a:ext cx="543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6"/>
          <p:cNvSpPr txBox="1">
            <a:spLocks noGrp="1"/>
          </p:cNvSpPr>
          <p:nvPr>
            <p:ph type="ctrTitle"/>
          </p:nvPr>
        </p:nvSpPr>
        <p:spPr>
          <a:xfrm>
            <a:off x="762000" y="666750"/>
            <a:ext cx="6804024" cy="222122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4000"/>
              <a:buFont typeface="Verdana"/>
              <a:buNone/>
            </a:pPr>
            <a:r>
              <a:rPr lang="de-DE"/>
              <a:t>SEE YOU NEXT WEEK!</a:t>
            </a:r>
            <a:br>
              <a:rPr lang="de-DE"/>
            </a:br>
            <a:endParaRPr>
              <a:solidFill>
                <a:schemeClr val="dk2"/>
              </a:solidFill>
            </a:endParaRPr>
          </a:p>
        </p:txBody>
      </p:sp>
      <p:pic>
        <p:nvPicPr>
          <p:cNvPr id="554" name="Google Shape;554;p26" descr="A picture containing outdoor, water, sport, people&#10;&#10;Description automatically generated"/>
          <p:cNvPicPr preferRelativeResize="0"/>
          <p:nvPr/>
        </p:nvPicPr>
        <p:blipFill rotWithShape="1">
          <a:blip r:embed="rId3">
            <a:alphaModFix/>
          </a:blip>
          <a:srcRect t="13058" b="12420"/>
          <a:stretch/>
        </p:blipFill>
        <p:spPr>
          <a:xfrm>
            <a:off x="1066800" y="1581150"/>
            <a:ext cx="5334000" cy="29718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568"/>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132A04-A7B7-3C4C-ADC4-C5C5A1DED013}"/>
              </a:ext>
            </a:extLst>
          </p:cNvPr>
          <p:cNvSpPr>
            <a:spLocks noGrp="1"/>
          </p:cNvSpPr>
          <p:nvPr>
            <p:ph type="sldNum" sz="quarter" idx="12"/>
          </p:nvPr>
        </p:nvSpPr>
        <p:spPr/>
        <p:txBody>
          <a:bodyPr/>
          <a:lstStyle/>
          <a:p>
            <a:fld id="{44191405-CE64-455B-8CE4-BAEDB82C984A}" type="slidenum">
              <a:rPr lang="de-DE" smtClean="0"/>
              <a:t>25</a:t>
            </a:fld>
            <a:endParaRPr lang="de-DE" dirty="0"/>
          </a:p>
        </p:txBody>
      </p:sp>
      <p:sp>
        <p:nvSpPr>
          <p:cNvPr id="5" name="Text Placeholder 4">
            <a:extLst>
              <a:ext uri="{FF2B5EF4-FFF2-40B4-BE49-F238E27FC236}">
                <a16:creationId xmlns:a16="http://schemas.microsoft.com/office/drawing/2014/main" id="{9789B476-9892-5141-BA2B-1D564D7593BD}"/>
              </a:ext>
            </a:extLst>
          </p:cNvPr>
          <p:cNvSpPr>
            <a:spLocks noGrp="1"/>
          </p:cNvSpPr>
          <p:nvPr>
            <p:ph type="body" sz="quarter" idx="15"/>
          </p:nvPr>
        </p:nvSpPr>
        <p:spPr>
          <a:xfrm>
            <a:off x="576266" y="576587"/>
            <a:ext cx="8208959" cy="314001"/>
          </a:xfrm>
        </p:spPr>
        <p:txBody>
          <a:bodyPr/>
          <a:lstStyle/>
          <a:p>
            <a:r>
              <a:rPr lang="en-US" sz="3600" dirty="0"/>
              <a:t>Citations</a:t>
            </a:r>
          </a:p>
        </p:txBody>
      </p:sp>
      <p:sp>
        <p:nvSpPr>
          <p:cNvPr id="7" name="Title 1">
            <a:extLst>
              <a:ext uri="{FF2B5EF4-FFF2-40B4-BE49-F238E27FC236}">
                <a16:creationId xmlns:a16="http://schemas.microsoft.com/office/drawing/2014/main" id="{E0827C27-E2CB-4338-88F8-D64F8A0F6E4D}"/>
              </a:ext>
            </a:extLst>
          </p:cNvPr>
          <p:cNvSpPr>
            <a:spLocks noGrp="1"/>
          </p:cNvSpPr>
          <p:nvPr>
            <p:ph type="title"/>
          </p:nvPr>
        </p:nvSpPr>
        <p:spPr>
          <a:xfrm>
            <a:off x="467519" y="1136276"/>
            <a:ext cx="8208962" cy="3569746"/>
          </a:xfrm>
        </p:spPr>
        <p:txBody>
          <a:bodyPr/>
          <a:lstStyle/>
          <a:p>
            <a:r>
              <a:rPr lang="en-US" sz="1800" b="0" i="0" u="none" strike="noStrike" dirty="0">
                <a:solidFill>
                  <a:srgbClr val="A0C814"/>
                </a:solidFill>
                <a:effectLst/>
                <a:latin typeface="Verdana" panose="020B0604030504040204" pitchFamily="34" charset="0"/>
              </a:rPr>
              <a:t>EVANS, M. (1985, MAY 01). </a:t>
            </a:r>
            <a:r>
              <a:rPr lang="en-US" sz="1800" b="0" i="1" u="none" strike="noStrike" dirty="0">
                <a:solidFill>
                  <a:srgbClr val="A0C814"/>
                </a:solidFill>
                <a:effectLst/>
                <a:latin typeface="Verdana" panose="020B0604030504040204" pitchFamily="34" charset="0"/>
              </a:rPr>
              <a:t>JOSEPH BEUYS ARTIST 01</a:t>
            </a:r>
            <a:r>
              <a:rPr lang="en-US" sz="1800" b="0" i="0" u="none" strike="noStrike" dirty="0">
                <a:solidFill>
                  <a:srgbClr val="A0C814"/>
                </a:solidFill>
                <a:effectLst/>
                <a:latin typeface="Verdana" panose="020B0604030504040204" pitchFamily="34" charset="0"/>
              </a:rPr>
              <a:t>[PHOTOGRAPH]. AF ARCHIVE.</a:t>
            </a:r>
            <a:br>
              <a:rPr lang="en-US" sz="1800" b="0" i="0" u="none" strike="noStrike" dirty="0">
                <a:solidFill>
                  <a:srgbClr val="A0C814"/>
                </a:solidFill>
                <a:effectLst/>
                <a:latin typeface="Verdana" panose="020B0604030504040204" pitchFamily="34" charset="0"/>
              </a:rPr>
            </a:br>
            <a:br>
              <a:rPr lang="en-US" sz="1800" b="0" dirty="0"/>
            </a:br>
            <a:r>
              <a:rPr lang="en-US" sz="1800" b="0" dirty="0"/>
              <a:t>SCHEIDEMANN, R. (1973, OCTOBER 20). </a:t>
            </a:r>
            <a:r>
              <a:rPr lang="en-US" sz="1800" b="0" i="1" dirty="0"/>
              <a:t>JOSEPH BEUYS IN A LOG-BOAT.</a:t>
            </a:r>
            <a:r>
              <a:rPr lang="en-US" sz="1800" b="0" dirty="0"/>
              <a:t>[PHOTOGRAPH]. ČTK/DPA, D</a:t>
            </a:r>
            <a:r>
              <a:rPr lang="de-DE" sz="1800" b="0" dirty="0"/>
              <a:t>ÜSSELDORF</a:t>
            </a:r>
            <a:r>
              <a:rPr lang="en-US" sz="1800" b="0" dirty="0"/>
              <a:t>.</a:t>
            </a:r>
            <a:br>
              <a:rPr lang="en-US" sz="1800" b="0" dirty="0"/>
            </a:br>
            <a:br>
              <a:rPr lang="en-US" sz="1100" b="0" dirty="0"/>
            </a:br>
            <a:br>
              <a:rPr lang="en-US" sz="1100" b="0" dirty="0">
                <a:solidFill>
                  <a:srgbClr val="C00000"/>
                </a:solidFill>
              </a:rPr>
            </a:br>
            <a:br>
              <a:rPr lang="en-US" b="0" dirty="0"/>
            </a:br>
            <a:br>
              <a:rPr lang="en-US" sz="1400" b="0" dirty="0"/>
            </a:br>
            <a:br>
              <a:rPr lang="en-US" b="0" dirty="0"/>
            </a:br>
            <a:br>
              <a:rPr lang="en-US" sz="1400" b="0" dirty="0"/>
            </a:br>
            <a:br>
              <a:rPr lang="en-US" sz="1400" b="0" dirty="0"/>
            </a:br>
            <a:br>
              <a:rPr lang="en-US" b="0" dirty="0"/>
            </a:br>
            <a:br>
              <a:rPr lang="en-US" b="0" dirty="0"/>
            </a:br>
            <a:endParaRPr lang="en-US" dirty="0"/>
          </a:p>
        </p:txBody>
      </p:sp>
    </p:spTree>
    <p:extLst>
      <p:ext uri="{BB962C8B-B14F-4D97-AF65-F5344CB8AC3E}">
        <p14:creationId xmlns:p14="http://schemas.microsoft.com/office/powerpoint/2010/main" val="161637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
          <p:cNvSpPr txBox="1">
            <a:spLocks noGrp="1"/>
          </p:cNvSpPr>
          <p:nvPr>
            <p:ph type="title"/>
          </p:nvPr>
        </p:nvSpPr>
        <p:spPr>
          <a:xfrm>
            <a:off x="576264" y="382650"/>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WELCOME TO SESSION 7</a:t>
            </a:r>
            <a:br>
              <a:rPr lang="de-DE"/>
            </a:br>
            <a:br>
              <a:rPr lang="de-DE"/>
            </a:br>
            <a:r>
              <a:rPr lang="de-DE" sz="2500">
                <a:solidFill>
                  <a:schemeClr val="dk2"/>
                </a:solidFill>
              </a:rPr>
              <a:t>MICROPHONE TEST</a:t>
            </a:r>
            <a:endParaRPr sz="2500">
              <a:solidFill>
                <a:schemeClr val="dk2"/>
              </a:solidFill>
            </a:endParaRPr>
          </a:p>
        </p:txBody>
      </p:sp>
      <p:sp>
        <p:nvSpPr>
          <p:cNvPr id="209" name="Google Shape;209;p3"/>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3</a:t>
            </a:fld>
            <a:endParaRPr/>
          </a:p>
        </p:txBody>
      </p:sp>
      <p:sp>
        <p:nvSpPr>
          <p:cNvPr id="210" name="Google Shape;210;p3"/>
          <p:cNvSpPr/>
          <p:nvPr/>
        </p:nvSpPr>
        <p:spPr>
          <a:xfrm>
            <a:off x="1060450" y="2057908"/>
            <a:ext cx="237751" cy="355316"/>
          </a:xfrm>
          <a:custGeom>
            <a:avLst/>
            <a:gdLst/>
            <a:ahLst/>
            <a:cxnLst/>
            <a:rect l="l" t="t" r="r" b="b"/>
            <a:pathLst>
              <a:path w="237751" h="355316" extrusionOk="0">
                <a:moveTo>
                  <a:pt x="237752" y="133712"/>
                </a:moveTo>
                <a:lnTo>
                  <a:pt x="237752" y="170896"/>
                </a:lnTo>
                <a:cubicBezTo>
                  <a:pt x="237635" y="229555"/>
                  <a:pt x="194856" y="279410"/>
                  <a:pt x="136895" y="288435"/>
                </a:cubicBezTo>
                <a:cubicBezTo>
                  <a:pt x="135057" y="288691"/>
                  <a:pt x="133694" y="290271"/>
                  <a:pt x="133712" y="292128"/>
                </a:cubicBezTo>
                <a:lnTo>
                  <a:pt x="133712" y="341792"/>
                </a:lnTo>
                <a:cubicBezTo>
                  <a:pt x="132951" y="349985"/>
                  <a:pt x="125693" y="356012"/>
                  <a:pt x="117500" y="355252"/>
                </a:cubicBezTo>
                <a:cubicBezTo>
                  <a:pt x="110358" y="354590"/>
                  <a:pt x="104702" y="348933"/>
                  <a:pt x="104040" y="341792"/>
                </a:cubicBezTo>
                <a:lnTo>
                  <a:pt x="104040" y="292128"/>
                </a:lnTo>
                <a:cubicBezTo>
                  <a:pt x="104058" y="290271"/>
                  <a:pt x="102695" y="288691"/>
                  <a:pt x="100857" y="288434"/>
                </a:cubicBezTo>
                <a:cubicBezTo>
                  <a:pt x="42896" y="279410"/>
                  <a:pt x="116" y="229555"/>
                  <a:pt x="0" y="170895"/>
                </a:cubicBezTo>
                <a:lnTo>
                  <a:pt x="0" y="133712"/>
                </a:lnTo>
                <a:cubicBezTo>
                  <a:pt x="0" y="125483"/>
                  <a:pt x="6670" y="118812"/>
                  <a:pt x="14899" y="118812"/>
                </a:cubicBezTo>
                <a:cubicBezTo>
                  <a:pt x="23128" y="118812"/>
                  <a:pt x="29798" y="125483"/>
                  <a:pt x="29798" y="133712"/>
                </a:cubicBezTo>
                <a:lnTo>
                  <a:pt x="29798" y="170896"/>
                </a:lnTo>
                <a:cubicBezTo>
                  <a:pt x="29798" y="220127"/>
                  <a:pt x="69708" y="260037"/>
                  <a:pt x="118939" y="260037"/>
                </a:cubicBezTo>
                <a:cubicBezTo>
                  <a:pt x="168170" y="260037"/>
                  <a:pt x="208080" y="220127"/>
                  <a:pt x="208080" y="170896"/>
                </a:cubicBezTo>
                <a:lnTo>
                  <a:pt x="208080" y="133712"/>
                </a:lnTo>
                <a:cubicBezTo>
                  <a:pt x="208840" y="125518"/>
                  <a:pt x="216098" y="119492"/>
                  <a:pt x="224292" y="120252"/>
                </a:cubicBezTo>
                <a:cubicBezTo>
                  <a:pt x="231433" y="120914"/>
                  <a:pt x="237089" y="126570"/>
                  <a:pt x="237752" y="133712"/>
                </a:cubicBezTo>
                <a:moveTo>
                  <a:pt x="118939" y="237752"/>
                </a:moveTo>
                <a:cubicBezTo>
                  <a:pt x="155834" y="237682"/>
                  <a:pt x="185725" y="207790"/>
                  <a:pt x="185795" y="170896"/>
                </a:cubicBezTo>
                <a:lnTo>
                  <a:pt x="185795" y="66856"/>
                </a:lnTo>
                <a:cubicBezTo>
                  <a:pt x="185795" y="29932"/>
                  <a:pt x="155862" y="0"/>
                  <a:pt x="118939" y="0"/>
                </a:cubicBezTo>
                <a:cubicBezTo>
                  <a:pt x="82016" y="0"/>
                  <a:pt x="52083" y="29932"/>
                  <a:pt x="52083" y="66856"/>
                </a:cubicBezTo>
                <a:lnTo>
                  <a:pt x="52083" y="170896"/>
                </a:lnTo>
                <a:cubicBezTo>
                  <a:pt x="52083" y="207819"/>
                  <a:pt x="82016" y="237752"/>
                  <a:pt x="118939" y="2377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11" name="Google Shape;211;p3"/>
          <p:cNvSpPr txBox="1"/>
          <p:nvPr/>
        </p:nvSpPr>
        <p:spPr>
          <a:xfrm>
            <a:off x="1465660" y="2040935"/>
            <a:ext cx="2476960" cy="123271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300"/>
              <a:buFont typeface="Arial"/>
              <a:buNone/>
            </a:pPr>
            <a:r>
              <a:rPr lang="de-DE" sz="1300" b="1" i="0" u="none" strike="noStrike" cap="none">
                <a:solidFill>
                  <a:schemeClr val="dk2"/>
                </a:solidFill>
                <a:latin typeface="Verdana"/>
                <a:ea typeface="Verdana"/>
                <a:cs typeface="Verdana"/>
                <a:sym typeface="Verdana"/>
              </a:rPr>
              <a:t>WE CAN HEAR YOU. </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rgbClr val="000000"/>
              </a:buClr>
              <a:buSzPts val="1300"/>
              <a:buFont typeface="Arial"/>
              <a:buNone/>
            </a:pPr>
            <a:endParaRPr sz="1300" b="1" i="0" u="none" strike="noStrike" cap="none">
              <a:solidFill>
                <a:schemeClr val="dk2"/>
              </a:solidFill>
              <a:latin typeface="Verdana"/>
              <a:ea typeface="Verdana"/>
              <a:cs typeface="Verdana"/>
              <a:sym typeface="Verdana"/>
            </a:endParaRPr>
          </a:p>
          <a:p>
            <a:pPr marL="0" marR="0" lvl="0" indent="0" algn="l" rtl="0">
              <a:lnSpc>
                <a:spcPct val="114000"/>
              </a:lnSpc>
              <a:spcBef>
                <a:spcPts val="0"/>
              </a:spcBef>
              <a:spcAft>
                <a:spcPts val="0"/>
              </a:spcAft>
              <a:buClr>
                <a:srgbClr val="000000"/>
              </a:buClr>
              <a:buSzPts val="1300"/>
              <a:buFont typeface="Arial"/>
              <a:buNone/>
            </a:pPr>
            <a:r>
              <a:rPr lang="de-DE" sz="1300" b="1" i="0" u="none" strike="noStrike" cap="none">
                <a:solidFill>
                  <a:schemeClr val="dk2"/>
                </a:solidFill>
                <a:latin typeface="Verdana"/>
                <a:ea typeface="Verdana"/>
                <a:cs typeface="Verdana"/>
                <a:sym typeface="Verdana"/>
              </a:rPr>
              <a:t>WE CANNOT HEAR YOU. </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rgbClr val="000000"/>
              </a:buClr>
              <a:buSzPts val="1300"/>
              <a:buFont typeface="Arial"/>
              <a:buNone/>
            </a:pPr>
            <a:endParaRPr sz="1300" b="1" i="0" u="none" strike="noStrike" cap="none">
              <a:solidFill>
                <a:schemeClr val="dk2"/>
              </a:solidFill>
              <a:latin typeface="Verdana"/>
              <a:ea typeface="Verdana"/>
              <a:cs typeface="Verdana"/>
              <a:sym typeface="Verdana"/>
            </a:endParaRPr>
          </a:p>
          <a:p>
            <a:pPr marL="0" marR="0" lvl="0" indent="0" algn="l" rtl="0">
              <a:lnSpc>
                <a:spcPct val="114000"/>
              </a:lnSpc>
              <a:spcBef>
                <a:spcPts val="0"/>
              </a:spcBef>
              <a:spcAft>
                <a:spcPts val="0"/>
              </a:spcAft>
              <a:buClr>
                <a:srgbClr val="000000"/>
              </a:buClr>
              <a:buSzPts val="1300"/>
              <a:buFont typeface="Arial"/>
              <a:buNone/>
            </a:pPr>
            <a:endParaRPr sz="1300" b="1" i="0" u="none" strike="noStrike" cap="none">
              <a:solidFill>
                <a:schemeClr val="dk2"/>
              </a:solidFill>
              <a:latin typeface="Verdana"/>
              <a:ea typeface="Verdana"/>
              <a:cs typeface="Verdana"/>
              <a:sym typeface="Verdana"/>
            </a:endParaRPr>
          </a:p>
        </p:txBody>
      </p:sp>
      <p:sp>
        <p:nvSpPr>
          <p:cNvPr id="212" name="Google Shape;212;p3"/>
          <p:cNvSpPr/>
          <p:nvPr/>
        </p:nvSpPr>
        <p:spPr>
          <a:xfrm>
            <a:off x="1074416" y="2561308"/>
            <a:ext cx="237751" cy="355316"/>
          </a:xfrm>
          <a:custGeom>
            <a:avLst/>
            <a:gdLst/>
            <a:ahLst/>
            <a:cxnLst/>
            <a:rect l="l" t="t" r="r" b="b"/>
            <a:pathLst>
              <a:path w="237751" h="355316" extrusionOk="0">
                <a:moveTo>
                  <a:pt x="237752" y="133712"/>
                </a:moveTo>
                <a:lnTo>
                  <a:pt x="237752" y="170896"/>
                </a:lnTo>
                <a:cubicBezTo>
                  <a:pt x="237635" y="229555"/>
                  <a:pt x="194856" y="279410"/>
                  <a:pt x="136895" y="288435"/>
                </a:cubicBezTo>
                <a:cubicBezTo>
                  <a:pt x="135057" y="288691"/>
                  <a:pt x="133694" y="290271"/>
                  <a:pt x="133712" y="292128"/>
                </a:cubicBezTo>
                <a:lnTo>
                  <a:pt x="133712" y="341792"/>
                </a:lnTo>
                <a:cubicBezTo>
                  <a:pt x="132951" y="349985"/>
                  <a:pt x="125693" y="356012"/>
                  <a:pt x="117500" y="355252"/>
                </a:cubicBezTo>
                <a:cubicBezTo>
                  <a:pt x="110358" y="354590"/>
                  <a:pt x="104702" y="348933"/>
                  <a:pt x="104040" y="341792"/>
                </a:cubicBezTo>
                <a:lnTo>
                  <a:pt x="104040" y="292128"/>
                </a:lnTo>
                <a:cubicBezTo>
                  <a:pt x="104058" y="290271"/>
                  <a:pt x="102695" y="288691"/>
                  <a:pt x="100857" y="288434"/>
                </a:cubicBezTo>
                <a:cubicBezTo>
                  <a:pt x="42896" y="279410"/>
                  <a:pt x="116" y="229555"/>
                  <a:pt x="0" y="170895"/>
                </a:cubicBezTo>
                <a:lnTo>
                  <a:pt x="0" y="133712"/>
                </a:lnTo>
                <a:cubicBezTo>
                  <a:pt x="0" y="125483"/>
                  <a:pt x="6670" y="118812"/>
                  <a:pt x="14899" y="118812"/>
                </a:cubicBezTo>
                <a:cubicBezTo>
                  <a:pt x="23128" y="118812"/>
                  <a:pt x="29798" y="125483"/>
                  <a:pt x="29798" y="133712"/>
                </a:cubicBezTo>
                <a:lnTo>
                  <a:pt x="29798" y="170896"/>
                </a:lnTo>
                <a:cubicBezTo>
                  <a:pt x="29798" y="220127"/>
                  <a:pt x="69708" y="260037"/>
                  <a:pt x="118939" y="260037"/>
                </a:cubicBezTo>
                <a:cubicBezTo>
                  <a:pt x="168170" y="260037"/>
                  <a:pt x="208080" y="220127"/>
                  <a:pt x="208080" y="170896"/>
                </a:cubicBezTo>
                <a:lnTo>
                  <a:pt x="208080" y="133712"/>
                </a:lnTo>
                <a:cubicBezTo>
                  <a:pt x="208840" y="125518"/>
                  <a:pt x="216098" y="119492"/>
                  <a:pt x="224292" y="120252"/>
                </a:cubicBezTo>
                <a:cubicBezTo>
                  <a:pt x="231433" y="120914"/>
                  <a:pt x="237089" y="126570"/>
                  <a:pt x="237752" y="133712"/>
                </a:cubicBezTo>
                <a:moveTo>
                  <a:pt x="118939" y="237752"/>
                </a:moveTo>
                <a:cubicBezTo>
                  <a:pt x="155834" y="237682"/>
                  <a:pt x="185725" y="207790"/>
                  <a:pt x="185795" y="170896"/>
                </a:cubicBezTo>
                <a:lnTo>
                  <a:pt x="185795" y="66856"/>
                </a:lnTo>
                <a:cubicBezTo>
                  <a:pt x="185795" y="29932"/>
                  <a:pt x="155862" y="0"/>
                  <a:pt x="118939" y="0"/>
                </a:cubicBezTo>
                <a:cubicBezTo>
                  <a:pt x="82016" y="0"/>
                  <a:pt x="52083" y="29932"/>
                  <a:pt x="52083" y="66856"/>
                </a:cubicBezTo>
                <a:lnTo>
                  <a:pt x="52083" y="170896"/>
                </a:lnTo>
                <a:cubicBezTo>
                  <a:pt x="52083" y="207819"/>
                  <a:pt x="82016" y="237752"/>
                  <a:pt x="118939" y="2377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cxnSp>
        <p:nvCxnSpPr>
          <p:cNvPr id="213" name="Google Shape;213;p3"/>
          <p:cNvCxnSpPr/>
          <p:nvPr/>
        </p:nvCxnSpPr>
        <p:spPr>
          <a:xfrm rot="10800000" flipH="1">
            <a:off x="1072531" y="2561308"/>
            <a:ext cx="237751" cy="355316"/>
          </a:xfrm>
          <a:prstGeom prst="straightConnector1">
            <a:avLst/>
          </a:prstGeom>
          <a:noFill/>
          <a:ln w="28575" cap="flat" cmpd="sng">
            <a:solidFill>
              <a:srgbClr val="FF0000"/>
            </a:solidFill>
            <a:prstDash val="solid"/>
            <a:miter lim="800000"/>
            <a:headEnd type="none" w="sm" len="sm"/>
            <a:tailEnd type="none" w="sm" len="sm"/>
          </a:ln>
        </p:spPr>
      </p:cxnSp>
      <p:sp>
        <p:nvSpPr>
          <p:cNvPr id="214" name="Google Shape;214;p3"/>
          <p:cNvSpPr/>
          <p:nvPr/>
        </p:nvSpPr>
        <p:spPr>
          <a:xfrm>
            <a:off x="4217841" y="1168249"/>
            <a:ext cx="354159" cy="356877"/>
          </a:xfrm>
          <a:custGeom>
            <a:avLst/>
            <a:gdLst/>
            <a:ahLst/>
            <a:cxnLst/>
            <a:rect l="l" t="t" r="r" b="b"/>
            <a:pathLst>
              <a:path w="354159" h="356877" extrusionOk="0">
                <a:moveTo>
                  <a:pt x="233109" y="193308"/>
                </a:moveTo>
                <a:cubicBezTo>
                  <a:pt x="231798" y="217748"/>
                  <a:pt x="210921" y="236497"/>
                  <a:pt x="186482" y="235186"/>
                </a:cubicBezTo>
                <a:cubicBezTo>
                  <a:pt x="163875" y="233972"/>
                  <a:pt x="145818" y="215915"/>
                  <a:pt x="144604" y="193308"/>
                </a:cubicBezTo>
                <a:cubicBezTo>
                  <a:pt x="144603" y="189208"/>
                  <a:pt x="147890" y="185865"/>
                  <a:pt x="151990" y="185795"/>
                </a:cubicBezTo>
                <a:lnTo>
                  <a:pt x="225723" y="185795"/>
                </a:lnTo>
                <a:cubicBezTo>
                  <a:pt x="229773" y="185863"/>
                  <a:pt x="233040" y="189130"/>
                  <a:pt x="233109" y="193181"/>
                </a:cubicBezTo>
                <a:moveTo>
                  <a:pt x="258578" y="163128"/>
                </a:moveTo>
                <a:cubicBezTo>
                  <a:pt x="270885" y="163057"/>
                  <a:pt x="280805" y="153023"/>
                  <a:pt x="280735" y="140715"/>
                </a:cubicBezTo>
                <a:cubicBezTo>
                  <a:pt x="280664" y="128407"/>
                  <a:pt x="270630" y="118487"/>
                  <a:pt x="258322" y="118558"/>
                </a:cubicBezTo>
                <a:cubicBezTo>
                  <a:pt x="246015" y="118628"/>
                  <a:pt x="236095" y="128663"/>
                  <a:pt x="236165" y="140970"/>
                </a:cubicBezTo>
                <a:cubicBezTo>
                  <a:pt x="236235" y="153278"/>
                  <a:pt x="246269" y="163198"/>
                  <a:pt x="258577" y="163128"/>
                </a:cubicBezTo>
                <a:cubicBezTo>
                  <a:pt x="258577" y="163128"/>
                  <a:pt x="258578" y="163128"/>
                  <a:pt x="258578" y="163128"/>
                </a:cubicBezTo>
                <a:moveTo>
                  <a:pt x="95195" y="141861"/>
                </a:moveTo>
                <a:cubicBezTo>
                  <a:pt x="95054" y="129554"/>
                  <a:pt x="104917" y="119464"/>
                  <a:pt x="117224" y="119323"/>
                </a:cubicBezTo>
                <a:cubicBezTo>
                  <a:pt x="129531" y="119183"/>
                  <a:pt x="139622" y="129046"/>
                  <a:pt x="139762" y="141353"/>
                </a:cubicBezTo>
                <a:cubicBezTo>
                  <a:pt x="139903" y="153660"/>
                  <a:pt x="130039" y="163750"/>
                  <a:pt x="117732" y="163891"/>
                </a:cubicBezTo>
                <a:cubicBezTo>
                  <a:pt x="117690" y="163891"/>
                  <a:pt x="117649" y="163892"/>
                  <a:pt x="117607" y="163892"/>
                </a:cubicBezTo>
                <a:cubicBezTo>
                  <a:pt x="105349" y="163963"/>
                  <a:pt x="95334" y="154119"/>
                  <a:pt x="95195" y="141861"/>
                </a:cubicBezTo>
                <a:moveTo>
                  <a:pt x="186883" y="382"/>
                </a:moveTo>
                <a:cubicBezTo>
                  <a:pt x="94751" y="787"/>
                  <a:pt x="20392" y="75803"/>
                  <a:pt x="20797" y="167935"/>
                </a:cubicBezTo>
                <a:cubicBezTo>
                  <a:pt x="20922" y="196423"/>
                  <a:pt x="28341" y="224404"/>
                  <a:pt x="42346" y="249213"/>
                </a:cubicBezTo>
                <a:lnTo>
                  <a:pt x="1342" y="335807"/>
                </a:lnTo>
                <a:cubicBezTo>
                  <a:pt x="-2066" y="343296"/>
                  <a:pt x="1242" y="352131"/>
                  <a:pt x="8731" y="355539"/>
                </a:cubicBezTo>
                <a:cubicBezTo>
                  <a:pt x="12743" y="357365"/>
                  <a:pt x="17359" y="357321"/>
                  <a:pt x="21335" y="355418"/>
                </a:cubicBezTo>
                <a:lnTo>
                  <a:pt x="107802" y="314158"/>
                </a:lnTo>
                <a:cubicBezTo>
                  <a:pt x="189034" y="357927"/>
                  <a:pt x="290367" y="327556"/>
                  <a:pt x="334135" y="246324"/>
                </a:cubicBezTo>
                <a:cubicBezTo>
                  <a:pt x="377904" y="165091"/>
                  <a:pt x="347534" y="63758"/>
                  <a:pt x="266301" y="19990"/>
                </a:cubicBezTo>
                <a:cubicBezTo>
                  <a:pt x="242162" y="6984"/>
                  <a:pt x="215193" y="119"/>
                  <a:pt x="187773" y="0"/>
                </a:cubicBezTo>
                <a:moveTo>
                  <a:pt x="326197" y="166311"/>
                </a:moveTo>
                <a:cubicBezTo>
                  <a:pt x="326713" y="242126"/>
                  <a:pt x="265671" y="304003"/>
                  <a:pt x="189856" y="304518"/>
                </a:cubicBezTo>
                <a:cubicBezTo>
                  <a:pt x="164184" y="304693"/>
                  <a:pt x="138977" y="297665"/>
                  <a:pt x="117098" y="284232"/>
                </a:cubicBezTo>
                <a:cubicBezTo>
                  <a:pt x="112823" y="281558"/>
                  <a:pt x="107461" y="281317"/>
                  <a:pt x="102963" y="283596"/>
                </a:cubicBezTo>
                <a:lnTo>
                  <a:pt x="56227" y="305626"/>
                </a:lnTo>
                <a:cubicBezTo>
                  <a:pt x="54822" y="306250"/>
                  <a:pt x="53182" y="306002"/>
                  <a:pt x="52025" y="304989"/>
                </a:cubicBezTo>
                <a:cubicBezTo>
                  <a:pt x="51150" y="303725"/>
                  <a:pt x="51150" y="302051"/>
                  <a:pt x="52025" y="300787"/>
                </a:cubicBezTo>
                <a:lnTo>
                  <a:pt x="73928" y="254306"/>
                </a:lnTo>
                <a:cubicBezTo>
                  <a:pt x="76079" y="249710"/>
                  <a:pt x="75743" y="244336"/>
                  <a:pt x="73037" y="240044"/>
                </a:cubicBezTo>
                <a:cubicBezTo>
                  <a:pt x="32708" y="175761"/>
                  <a:pt x="52126" y="90956"/>
                  <a:pt x="116409" y="50626"/>
                </a:cubicBezTo>
                <a:cubicBezTo>
                  <a:pt x="180692" y="10297"/>
                  <a:pt x="265497" y="29715"/>
                  <a:pt x="305826" y="93998"/>
                </a:cubicBezTo>
                <a:cubicBezTo>
                  <a:pt x="319426" y="115676"/>
                  <a:pt x="326702" y="140721"/>
                  <a:pt x="326834" y="16631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215" name="Google Shape;215;p3"/>
          <p:cNvPicPr preferRelativeResize="0"/>
          <p:nvPr/>
        </p:nvPicPr>
        <p:blipFill rotWithShape="1">
          <a:blip r:embed="rId3">
            <a:alphaModFix/>
          </a:blip>
          <a:srcRect/>
          <a:stretch/>
        </p:blipFill>
        <p:spPr>
          <a:xfrm>
            <a:off x="4706007" y="2048383"/>
            <a:ext cx="2966464" cy="2547401"/>
          </a:xfrm>
          <a:prstGeom prst="rect">
            <a:avLst/>
          </a:prstGeom>
          <a:noFill/>
          <a:ln>
            <a:noFill/>
          </a:ln>
          <a:effectLst>
            <a:outerShdw blurRad="190500" algn="tl" rotWithShape="0">
              <a:srgbClr val="000000">
                <a:alpha val="68627"/>
              </a:srgbClr>
            </a:outerShdw>
          </a:effectLst>
        </p:spPr>
      </p:pic>
      <p:sp>
        <p:nvSpPr>
          <p:cNvPr id="216" name="Google Shape;216;p3"/>
          <p:cNvSpPr/>
          <p:nvPr/>
        </p:nvSpPr>
        <p:spPr>
          <a:xfrm>
            <a:off x="4460112" y="2906678"/>
            <a:ext cx="1639717" cy="1183467"/>
          </a:xfrm>
          <a:prstGeom prst="triangle">
            <a:avLst>
              <a:gd name="adj" fmla="val 50000"/>
            </a:avLst>
          </a:prstGeom>
          <a:solidFill>
            <a:srgbClr val="FFC400">
              <a:alpha val="34901"/>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
        <p:nvSpPr>
          <p:cNvPr id="217" name="Google Shape;217;p3"/>
          <p:cNvSpPr/>
          <p:nvPr/>
        </p:nvSpPr>
        <p:spPr>
          <a:xfrm>
            <a:off x="6062123" y="679076"/>
            <a:ext cx="2890559" cy="1498061"/>
          </a:xfrm>
          <a:prstGeom prst="wedgeEllipseCallout">
            <a:avLst>
              <a:gd name="adj1" fmla="val -20833"/>
              <a:gd name="adj2" fmla="val 62500"/>
            </a:avLst>
          </a:prstGeom>
          <a:solidFill>
            <a:schemeClr val="accent1"/>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2000"/>
              <a:buFont typeface="Arial"/>
              <a:buNone/>
            </a:pPr>
            <a:r>
              <a:rPr lang="de-DE" sz="2000" b="1" i="0" u="none" strike="noStrike" cap="none">
                <a:solidFill>
                  <a:schemeClr val="dk2"/>
                </a:solidFill>
                <a:latin typeface="Verdana"/>
                <a:ea typeface="Verdana"/>
                <a:cs typeface="Verdana"/>
                <a:sym typeface="Verdana"/>
              </a:rPr>
              <a:t>What is your favorite movie?</a:t>
            </a:r>
            <a:endParaRPr sz="1400" b="0" i="0" u="none" strike="noStrike" cap="none">
              <a:solidFill>
                <a:srgbClr val="000000"/>
              </a:solidFill>
              <a:latin typeface="Arial"/>
              <a:ea typeface="Arial"/>
              <a:cs typeface="Arial"/>
              <a:sym typeface="Arial"/>
            </a:endParaRPr>
          </a:p>
        </p:txBody>
      </p:sp>
      <p:sp>
        <p:nvSpPr>
          <p:cNvPr id="218" name="Google Shape;218;p3"/>
          <p:cNvSpPr txBox="1"/>
          <p:nvPr/>
        </p:nvSpPr>
        <p:spPr>
          <a:xfrm>
            <a:off x="6099825" y="382650"/>
            <a:ext cx="2723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
          <p:cNvSpPr txBox="1">
            <a:spLocks noGrp="1"/>
          </p:cNvSpPr>
          <p:nvPr>
            <p:ph type="title"/>
          </p:nvPr>
        </p:nvSpPr>
        <p:spPr>
          <a:xfrm>
            <a:off x="576264" y="382650"/>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Willkommen zu Sitzung </a:t>
            </a:r>
            <a:r>
              <a:rPr lang="de-D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7</a:t>
            </a:r>
            <a:br>
              <a:rPr lang="de-D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br>
            <a:br>
              <a:rPr lang="de-DE"/>
            </a:br>
            <a:r>
              <a:rPr lang="de-DE" sz="2500">
                <a:solidFill>
                  <a:schemeClr val="dk2"/>
                </a:solidFill>
              </a:rPr>
              <a:t>Mikrofon TEST</a:t>
            </a:r>
            <a:endParaRPr sz="2500">
              <a:solidFill>
                <a:schemeClr val="dk2"/>
              </a:solidFill>
            </a:endParaRPr>
          </a:p>
        </p:txBody>
      </p:sp>
      <p:sp>
        <p:nvSpPr>
          <p:cNvPr id="224" name="Google Shape;224;p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4</a:t>
            </a:fld>
            <a:endParaRPr/>
          </a:p>
        </p:txBody>
      </p:sp>
      <p:sp>
        <p:nvSpPr>
          <p:cNvPr id="225" name="Google Shape;225;p4"/>
          <p:cNvSpPr/>
          <p:nvPr/>
        </p:nvSpPr>
        <p:spPr>
          <a:xfrm>
            <a:off x="1060450" y="2057908"/>
            <a:ext cx="237751" cy="355316"/>
          </a:xfrm>
          <a:custGeom>
            <a:avLst/>
            <a:gdLst/>
            <a:ahLst/>
            <a:cxnLst/>
            <a:rect l="l" t="t" r="r" b="b"/>
            <a:pathLst>
              <a:path w="237751" h="355316" extrusionOk="0">
                <a:moveTo>
                  <a:pt x="237752" y="133712"/>
                </a:moveTo>
                <a:lnTo>
                  <a:pt x="237752" y="170896"/>
                </a:lnTo>
                <a:cubicBezTo>
                  <a:pt x="237635" y="229555"/>
                  <a:pt x="194856" y="279410"/>
                  <a:pt x="136895" y="288435"/>
                </a:cubicBezTo>
                <a:cubicBezTo>
                  <a:pt x="135057" y="288691"/>
                  <a:pt x="133694" y="290271"/>
                  <a:pt x="133712" y="292128"/>
                </a:cubicBezTo>
                <a:lnTo>
                  <a:pt x="133712" y="341792"/>
                </a:lnTo>
                <a:cubicBezTo>
                  <a:pt x="132951" y="349985"/>
                  <a:pt x="125693" y="356012"/>
                  <a:pt x="117500" y="355252"/>
                </a:cubicBezTo>
                <a:cubicBezTo>
                  <a:pt x="110358" y="354590"/>
                  <a:pt x="104702" y="348933"/>
                  <a:pt x="104040" y="341792"/>
                </a:cubicBezTo>
                <a:lnTo>
                  <a:pt x="104040" y="292128"/>
                </a:lnTo>
                <a:cubicBezTo>
                  <a:pt x="104058" y="290271"/>
                  <a:pt x="102695" y="288691"/>
                  <a:pt x="100857" y="288434"/>
                </a:cubicBezTo>
                <a:cubicBezTo>
                  <a:pt x="42896" y="279410"/>
                  <a:pt x="116" y="229555"/>
                  <a:pt x="0" y="170895"/>
                </a:cubicBezTo>
                <a:lnTo>
                  <a:pt x="0" y="133712"/>
                </a:lnTo>
                <a:cubicBezTo>
                  <a:pt x="0" y="125483"/>
                  <a:pt x="6670" y="118812"/>
                  <a:pt x="14899" y="118812"/>
                </a:cubicBezTo>
                <a:cubicBezTo>
                  <a:pt x="23128" y="118812"/>
                  <a:pt x="29798" y="125483"/>
                  <a:pt x="29798" y="133712"/>
                </a:cubicBezTo>
                <a:lnTo>
                  <a:pt x="29798" y="170896"/>
                </a:lnTo>
                <a:cubicBezTo>
                  <a:pt x="29798" y="220127"/>
                  <a:pt x="69708" y="260037"/>
                  <a:pt x="118939" y="260037"/>
                </a:cubicBezTo>
                <a:cubicBezTo>
                  <a:pt x="168170" y="260037"/>
                  <a:pt x="208080" y="220127"/>
                  <a:pt x="208080" y="170896"/>
                </a:cubicBezTo>
                <a:lnTo>
                  <a:pt x="208080" y="133712"/>
                </a:lnTo>
                <a:cubicBezTo>
                  <a:pt x="208840" y="125518"/>
                  <a:pt x="216098" y="119492"/>
                  <a:pt x="224292" y="120252"/>
                </a:cubicBezTo>
                <a:cubicBezTo>
                  <a:pt x="231433" y="120914"/>
                  <a:pt x="237089" y="126570"/>
                  <a:pt x="237752" y="133712"/>
                </a:cubicBezTo>
                <a:moveTo>
                  <a:pt x="118939" y="237752"/>
                </a:moveTo>
                <a:cubicBezTo>
                  <a:pt x="155834" y="237682"/>
                  <a:pt x="185725" y="207790"/>
                  <a:pt x="185795" y="170896"/>
                </a:cubicBezTo>
                <a:lnTo>
                  <a:pt x="185795" y="66856"/>
                </a:lnTo>
                <a:cubicBezTo>
                  <a:pt x="185795" y="29932"/>
                  <a:pt x="155862" y="0"/>
                  <a:pt x="118939" y="0"/>
                </a:cubicBezTo>
                <a:cubicBezTo>
                  <a:pt x="82016" y="0"/>
                  <a:pt x="52083" y="29932"/>
                  <a:pt x="52083" y="66856"/>
                </a:cubicBezTo>
                <a:lnTo>
                  <a:pt x="52083" y="170896"/>
                </a:lnTo>
                <a:cubicBezTo>
                  <a:pt x="52083" y="207819"/>
                  <a:pt x="82016" y="237752"/>
                  <a:pt x="118939" y="2377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26" name="Google Shape;226;p4"/>
          <p:cNvSpPr txBox="1"/>
          <p:nvPr/>
        </p:nvSpPr>
        <p:spPr>
          <a:xfrm>
            <a:off x="1465647" y="2040925"/>
            <a:ext cx="3153900" cy="14331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300"/>
              <a:buFont typeface="Arial"/>
              <a:buNone/>
            </a:pPr>
            <a:r>
              <a:rPr lang="de-DE" sz="1300" b="1" i="0" u="none" strike="noStrike" cap="none">
                <a:solidFill>
                  <a:schemeClr val="dk2"/>
                </a:solidFill>
                <a:latin typeface="Verdana"/>
                <a:ea typeface="Verdana"/>
                <a:cs typeface="Verdana"/>
                <a:sym typeface="Verdana"/>
              </a:rPr>
              <a:t>WIR KÖNNEN DICH HÖREN. </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rgbClr val="000000"/>
              </a:buClr>
              <a:buSzPts val="1300"/>
              <a:buFont typeface="Arial"/>
              <a:buNone/>
            </a:pPr>
            <a:endParaRPr sz="1300" b="1" i="0" u="none" strike="noStrike" cap="none">
              <a:solidFill>
                <a:schemeClr val="dk2"/>
              </a:solidFill>
              <a:latin typeface="Verdana"/>
              <a:ea typeface="Verdana"/>
              <a:cs typeface="Verdana"/>
              <a:sym typeface="Verdana"/>
            </a:endParaRPr>
          </a:p>
          <a:p>
            <a:pPr marL="0" marR="0" lvl="0" indent="0" algn="l" rtl="0">
              <a:lnSpc>
                <a:spcPct val="114000"/>
              </a:lnSpc>
              <a:spcBef>
                <a:spcPts val="0"/>
              </a:spcBef>
              <a:spcAft>
                <a:spcPts val="0"/>
              </a:spcAft>
              <a:buClr>
                <a:srgbClr val="000000"/>
              </a:buClr>
              <a:buSzPts val="1300"/>
              <a:buFont typeface="Arial"/>
              <a:buNone/>
            </a:pPr>
            <a:r>
              <a:rPr lang="de-DE" sz="1300" b="1" i="0" u="none" strike="noStrike" cap="none">
                <a:solidFill>
                  <a:schemeClr val="dk2"/>
                </a:solidFill>
                <a:latin typeface="Verdana"/>
                <a:ea typeface="Verdana"/>
                <a:cs typeface="Verdana"/>
                <a:sym typeface="Verdana"/>
              </a:rPr>
              <a:t>WIR KÖNNEN DICH NICHT HÖREN. </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rgbClr val="000000"/>
              </a:buClr>
              <a:buSzPts val="1300"/>
              <a:buFont typeface="Arial"/>
              <a:buNone/>
            </a:pPr>
            <a:endParaRPr sz="1300" b="1" i="0" u="none" strike="noStrike" cap="none">
              <a:solidFill>
                <a:schemeClr val="dk2"/>
              </a:solidFill>
              <a:latin typeface="Verdana"/>
              <a:ea typeface="Verdana"/>
              <a:cs typeface="Verdana"/>
              <a:sym typeface="Verdana"/>
            </a:endParaRPr>
          </a:p>
          <a:p>
            <a:pPr marL="0" marR="0" lvl="0" indent="0" algn="l" rtl="0">
              <a:lnSpc>
                <a:spcPct val="114000"/>
              </a:lnSpc>
              <a:spcBef>
                <a:spcPts val="0"/>
              </a:spcBef>
              <a:spcAft>
                <a:spcPts val="0"/>
              </a:spcAft>
              <a:buClr>
                <a:srgbClr val="000000"/>
              </a:buClr>
              <a:buSzPts val="1300"/>
              <a:buFont typeface="Arial"/>
              <a:buNone/>
            </a:pPr>
            <a:endParaRPr sz="1300" b="1" i="0" u="none" strike="noStrike" cap="none">
              <a:solidFill>
                <a:schemeClr val="dk2"/>
              </a:solidFill>
              <a:latin typeface="Verdana"/>
              <a:ea typeface="Verdana"/>
              <a:cs typeface="Verdana"/>
              <a:sym typeface="Verdana"/>
            </a:endParaRPr>
          </a:p>
        </p:txBody>
      </p:sp>
      <p:sp>
        <p:nvSpPr>
          <p:cNvPr id="227" name="Google Shape;227;p4"/>
          <p:cNvSpPr/>
          <p:nvPr/>
        </p:nvSpPr>
        <p:spPr>
          <a:xfrm>
            <a:off x="1074416" y="2561308"/>
            <a:ext cx="237751" cy="355316"/>
          </a:xfrm>
          <a:custGeom>
            <a:avLst/>
            <a:gdLst/>
            <a:ahLst/>
            <a:cxnLst/>
            <a:rect l="l" t="t" r="r" b="b"/>
            <a:pathLst>
              <a:path w="237751" h="355316" extrusionOk="0">
                <a:moveTo>
                  <a:pt x="237752" y="133712"/>
                </a:moveTo>
                <a:lnTo>
                  <a:pt x="237752" y="170896"/>
                </a:lnTo>
                <a:cubicBezTo>
                  <a:pt x="237635" y="229555"/>
                  <a:pt x="194856" y="279410"/>
                  <a:pt x="136895" y="288435"/>
                </a:cubicBezTo>
                <a:cubicBezTo>
                  <a:pt x="135057" y="288691"/>
                  <a:pt x="133694" y="290271"/>
                  <a:pt x="133712" y="292128"/>
                </a:cubicBezTo>
                <a:lnTo>
                  <a:pt x="133712" y="341792"/>
                </a:lnTo>
                <a:cubicBezTo>
                  <a:pt x="132951" y="349985"/>
                  <a:pt x="125693" y="356012"/>
                  <a:pt x="117500" y="355252"/>
                </a:cubicBezTo>
                <a:cubicBezTo>
                  <a:pt x="110358" y="354590"/>
                  <a:pt x="104702" y="348933"/>
                  <a:pt x="104040" y="341792"/>
                </a:cubicBezTo>
                <a:lnTo>
                  <a:pt x="104040" y="292128"/>
                </a:lnTo>
                <a:cubicBezTo>
                  <a:pt x="104058" y="290271"/>
                  <a:pt x="102695" y="288691"/>
                  <a:pt x="100857" y="288434"/>
                </a:cubicBezTo>
                <a:cubicBezTo>
                  <a:pt x="42896" y="279410"/>
                  <a:pt x="116" y="229555"/>
                  <a:pt x="0" y="170895"/>
                </a:cubicBezTo>
                <a:lnTo>
                  <a:pt x="0" y="133712"/>
                </a:lnTo>
                <a:cubicBezTo>
                  <a:pt x="0" y="125483"/>
                  <a:pt x="6670" y="118812"/>
                  <a:pt x="14899" y="118812"/>
                </a:cubicBezTo>
                <a:cubicBezTo>
                  <a:pt x="23128" y="118812"/>
                  <a:pt x="29798" y="125483"/>
                  <a:pt x="29798" y="133712"/>
                </a:cubicBezTo>
                <a:lnTo>
                  <a:pt x="29798" y="170896"/>
                </a:lnTo>
                <a:cubicBezTo>
                  <a:pt x="29798" y="220127"/>
                  <a:pt x="69708" y="260037"/>
                  <a:pt x="118939" y="260037"/>
                </a:cubicBezTo>
                <a:cubicBezTo>
                  <a:pt x="168170" y="260037"/>
                  <a:pt x="208080" y="220127"/>
                  <a:pt x="208080" y="170896"/>
                </a:cubicBezTo>
                <a:lnTo>
                  <a:pt x="208080" y="133712"/>
                </a:lnTo>
                <a:cubicBezTo>
                  <a:pt x="208840" y="125518"/>
                  <a:pt x="216098" y="119492"/>
                  <a:pt x="224292" y="120252"/>
                </a:cubicBezTo>
                <a:cubicBezTo>
                  <a:pt x="231433" y="120914"/>
                  <a:pt x="237089" y="126570"/>
                  <a:pt x="237752" y="133712"/>
                </a:cubicBezTo>
                <a:moveTo>
                  <a:pt x="118939" y="237752"/>
                </a:moveTo>
                <a:cubicBezTo>
                  <a:pt x="155834" y="237682"/>
                  <a:pt x="185725" y="207790"/>
                  <a:pt x="185795" y="170896"/>
                </a:cubicBezTo>
                <a:lnTo>
                  <a:pt x="185795" y="66856"/>
                </a:lnTo>
                <a:cubicBezTo>
                  <a:pt x="185795" y="29932"/>
                  <a:pt x="155862" y="0"/>
                  <a:pt x="118939" y="0"/>
                </a:cubicBezTo>
                <a:cubicBezTo>
                  <a:pt x="82016" y="0"/>
                  <a:pt x="52083" y="29932"/>
                  <a:pt x="52083" y="66856"/>
                </a:cubicBezTo>
                <a:lnTo>
                  <a:pt x="52083" y="170896"/>
                </a:lnTo>
                <a:cubicBezTo>
                  <a:pt x="52083" y="207819"/>
                  <a:pt x="82016" y="237752"/>
                  <a:pt x="118939" y="2377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cxnSp>
        <p:nvCxnSpPr>
          <p:cNvPr id="228" name="Google Shape;228;p4"/>
          <p:cNvCxnSpPr/>
          <p:nvPr/>
        </p:nvCxnSpPr>
        <p:spPr>
          <a:xfrm rot="10800000" flipH="1">
            <a:off x="1072531" y="2561308"/>
            <a:ext cx="237751" cy="355316"/>
          </a:xfrm>
          <a:prstGeom prst="straightConnector1">
            <a:avLst/>
          </a:prstGeom>
          <a:noFill/>
          <a:ln w="28575" cap="flat" cmpd="sng">
            <a:solidFill>
              <a:srgbClr val="FF0000"/>
            </a:solidFill>
            <a:prstDash val="solid"/>
            <a:miter lim="800000"/>
            <a:headEnd type="none" w="sm" len="sm"/>
            <a:tailEnd type="none" w="sm" len="sm"/>
          </a:ln>
        </p:spPr>
      </p:cxnSp>
      <p:sp>
        <p:nvSpPr>
          <p:cNvPr id="229" name="Google Shape;229;p4"/>
          <p:cNvSpPr/>
          <p:nvPr/>
        </p:nvSpPr>
        <p:spPr>
          <a:xfrm>
            <a:off x="4217841" y="1168249"/>
            <a:ext cx="354159" cy="356877"/>
          </a:xfrm>
          <a:custGeom>
            <a:avLst/>
            <a:gdLst/>
            <a:ahLst/>
            <a:cxnLst/>
            <a:rect l="l" t="t" r="r" b="b"/>
            <a:pathLst>
              <a:path w="354159" h="356877" extrusionOk="0">
                <a:moveTo>
                  <a:pt x="233109" y="193308"/>
                </a:moveTo>
                <a:cubicBezTo>
                  <a:pt x="231798" y="217748"/>
                  <a:pt x="210921" y="236497"/>
                  <a:pt x="186482" y="235186"/>
                </a:cubicBezTo>
                <a:cubicBezTo>
                  <a:pt x="163875" y="233972"/>
                  <a:pt x="145818" y="215915"/>
                  <a:pt x="144604" y="193308"/>
                </a:cubicBezTo>
                <a:cubicBezTo>
                  <a:pt x="144603" y="189208"/>
                  <a:pt x="147890" y="185865"/>
                  <a:pt x="151990" y="185795"/>
                </a:cubicBezTo>
                <a:lnTo>
                  <a:pt x="225723" y="185795"/>
                </a:lnTo>
                <a:cubicBezTo>
                  <a:pt x="229773" y="185863"/>
                  <a:pt x="233040" y="189130"/>
                  <a:pt x="233109" y="193181"/>
                </a:cubicBezTo>
                <a:moveTo>
                  <a:pt x="258578" y="163128"/>
                </a:moveTo>
                <a:cubicBezTo>
                  <a:pt x="270885" y="163057"/>
                  <a:pt x="280805" y="153023"/>
                  <a:pt x="280735" y="140715"/>
                </a:cubicBezTo>
                <a:cubicBezTo>
                  <a:pt x="280664" y="128407"/>
                  <a:pt x="270630" y="118487"/>
                  <a:pt x="258322" y="118558"/>
                </a:cubicBezTo>
                <a:cubicBezTo>
                  <a:pt x="246015" y="118628"/>
                  <a:pt x="236095" y="128663"/>
                  <a:pt x="236165" y="140970"/>
                </a:cubicBezTo>
                <a:cubicBezTo>
                  <a:pt x="236235" y="153278"/>
                  <a:pt x="246269" y="163198"/>
                  <a:pt x="258577" y="163128"/>
                </a:cubicBezTo>
                <a:cubicBezTo>
                  <a:pt x="258577" y="163128"/>
                  <a:pt x="258578" y="163128"/>
                  <a:pt x="258578" y="163128"/>
                </a:cubicBezTo>
                <a:moveTo>
                  <a:pt x="95195" y="141861"/>
                </a:moveTo>
                <a:cubicBezTo>
                  <a:pt x="95054" y="129554"/>
                  <a:pt x="104917" y="119464"/>
                  <a:pt x="117224" y="119323"/>
                </a:cubicBezTo>
                <a:cubicBezTo>
                  <a:pt x="129531" y="119183"/>
                  <a:pt x="139622" y="129046"/>
                  <a:pt x="139762" y="141353"/>
                </a:cubicBezTo>
                <a:cubicBezTo>
                  <a:pt x="139903" y="153660"/>
                  <a:pt x="130039" y="163750"/>
                  <a:pt x="117732" y="163891"/>
                </a:cubicBezTo>
                <a:cubicBezTo>
                  <a:pt x="117690" y="163891"/>
                  <a:pt x="117649" y="163892"/>
                  <a:pt x="117607" y="163892"/>
                </a:cubicBezTo>
                <a:cubicBezTo>
                  <a:pt x="105349" y="163963"/>
                  <a:pt x="95334" y="154119"/>
                  <a:pt x="95195" y="141861"/>
                </a:cubicBezTo>
                <a:moveTo>
                  <a:pt x="186883" y="382"/>
                </a:moveTo>
                <a:cubicBezTo>
                  <a:pt x="94751" y="787"/>
                  <a:pt x="20392" y="75803"/>
                  <a:pt x="20797" y="167935"/>
                </a:cubicBezTo>
                <a:cubicBezTo>
                  <a:pt x="20922" y="196423"/>
                  <a:pt x="28341" y="224404"/>
                  <a:pt x="42346" y="249213"/>
                </a:cubicBezTo>
                <a:lnTo>
                  <a:pt x="1342" y="335807"/>
                </a:lnTo>
                <a:cubicBezTo>
                  <a:pt x="-2066" y="343296"/>
                  <a:pt x="1242" y="352131"/>
                  <a:pt x="8731" y="355539"/>
                </a:cubicBezTo>
                <a:cubicBezTo>
                  <a:pt x="12743" y="357365"/>
                  <a:pt x="17359" y="357321"/>
                  <a:pt x="21335" y="355418"/>
                </a:cubicBezTo>
                <a:lnTo>
                  <a:pt x="107802" y="314158"/>
                </a:lnTo>
                <a:cubicBezTo>
                  <a:pt x="189034" y="357927"/>
                  <a:pt x="290367" y="327556"/>
                  <a:pt x="334135" y="246324"/>
                </a:cubicBezTo>
                <a:cubicBezTo>
                  <a:pt x="377904" y="165091"/>
                  <a:pt x="347534" y="63758"/>
                  <a:pt x="266301" y="19990"/>
                </a:cubicBezTo>
                <a:cubicBezTo>
                  <a:pt x="242162" y="6984"/>
                  <a:pt x="215193" y="119"/>
                  <a:pt x="187773" y="0"/>
                </a:cubicBezTo>
                <a:moveTo>
                  <a:pt x="326197" y="166311"/>
                </a:moveTo>
                <a:cubicBezTo>
                  <a:pt x="326713" y="242126"/>
                  <a:pt x="265671" y="304003"/>
                  <a:pt x="189856" y="304518"/>
                </a:cubicBezTo>
                <a:cubicBezTo>
                  <a:pt x="164184" y="304693"/>
                  <a:pt x="138977" y="297665"/>
                  <a:pt x="117098" y="284232"/>
                </a:cubicBezTo>
                <a:cubicBezTo>
                  <a:pt x="112823" y="281558"/>
                  <a:pt x="107461" y="281317"/>
                  <a:pt x="102963" y="283596"/>
                </a:cubicBezTo>
                <a:lnTo>
                  <a:pt x="56227" y="305626"/>
                </a:lnTo>
                <a:cubicBezTo>
                  <a:pt x="54822" y="306250"/>
                  <a:pt x="53182" y="306002"/>
                  <a:pt x="52025" y="304989"/>
                </a:cubicBezTo>
                <a:cubicBezTo>
                  <a:pt x="51150" y="303725"/>
                  <a:pt x="51150" y="302051"/>
                  <a:pt x="52025" y="300787"/>
                </a:cubicBezTo>
                <a:lnTo>
                  <a:pt x="73928" y="254306"/>
                </a:lnTo>
                <a:cubicBezTo>
                  <a:pt x="76079" y="249710"/>
                  <a:pt x="75743" y="244336"/>
                  <a:pt x="73037" y="240044"/>
                </a:cubicBezTo>
                <a:cubicBezTo>
                  <a:pt x="32708" y="175761"/>
                  <a:pt x="52126" y="90956"/>
                  <a:pt x="116409" y="50626"/>
                </a:cubicBezTo>
                <a:cubicBezTo>
                  <a:pt x="180692" y="10297"/>
                  <a:pt x="265497" y="29715"/>
                  <a:pt x="305826" y="93998"/>
                </a:cubicBezTo>
                <a:cubicBezTo>
                  <a:pt x="319426" y="115676"/>
                  <a:pt x="326702" y="140721"/>
                  <a:pt x="326834" y="16631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230" name="Google Shape;230;p4"/>
          <p:cNvPicPr preferRelativeResize="0"/>
          <p:nvPr/>
        </p:nvPicPr>
        <p:blipFill rotWithShape="1">
          <a:blip r:embed="rId3">
            <a:alphaModFix/>
          </a:blip>
          <a:srcRect/>
          <a:stretch/>
        </p:blipFill>
        <p:spPr>
          <a:xfrm>
            <a:off x="4706007" y="2048383"/>
            <a:ext cx="2966464" cy="2547401"/>
          </a:xfrm>
          <a:prstGeom prst="rect">
            <a:avLst/>
          </a:prstGeom>
          <a:noFill/>
          <a:ln>
            <a:noFill/>
          </a:ln>
          <a:effectLst>
            <a:outerShdw blurRad="190500" algn="tl" rotWithShape="0">
              <a:srgbClr val="000000">
                <a:alpha val="68627"/>
              </a:srgbClr>
            </a:outerShdw>
          </a:effectLst>
        </p:spPr>
      </p:pic>
      <p:sp>
        <p:nvSpPr>
          <p:cNvPr id="231" name="Google Shape;231;p4"/>
          <p:cNvSpPr/>
          <p:nvPr/>
        </p:nvSpPr>
        <p:spPr>
          <a:xfrm>
            <a:off x="4460112" y="2906678"/>
            <a:ext cx="1639717" cy="1183467"/>
          </a:xfrm>
          <a:prstGeom prst="triangle">
            <a:avLst>
              <a:gd name="adj" fmla="val 50000"/>
            </a:avLst>
          </a:prstGeom>
          <a:solidFill>
            <a:srgbClr val="FFC400">
              <a:alpha val="34901"/>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
        <p:nvSpPr>
          <p:cNvPr id="232" name="Google Shape;232;p4"/>
          <p:cNvSpPr/>
          <p:nvPr/>
        </p:nvSpPr>
        <p:spPr>
          <a:xfrm>
            <a:off x="5784875" y="894175"/>
            <a:ext cx="3153900" cy="1257300"/>
          </a:xfrm>
          <a:prstGeom prst="wedgeEllipseCallout">
            <a:avLst>
              <a:gd name="adj1" fmla="val -20833"/>
              <a:gd name="adj2" fmla="val 62500"/>
            </a:avLst>
          </a:prstGeom>
          <a:solidFill>
            <a:schemeClr val="accent1"/>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800"/>
              <a:buFont typeface="Arial"/>
              <a:buNone/>
            </a:pPr>
            <a:r>
              <a:rPr lang="de-DE" sz="1800" b="1" i="0" u="none" strike="noStrike" cap="none">
                <a:solidFill>
                  <a:schemeClr val="dk2"/>
                </a:solidFill>
                <a:latin typeface="Verdana"/>
                <a:ea typeface="Verdana"/>
                <a:cs typeface="Verdana"/>
                <a:sym typeface="Verdana"/>
              </a:rPr>
              <a:t>Was ist dein Lieblingsfilm?</a:t>
            </a:r>
            <a:endParaRPr sz="1800" b="1" i="0" u="none" strike="noStrike" cap="none">
              <a:solidFill>
                <a:schemeClr val="dk2"/>
              </a:solidFill>
              <a:latin typeface="Verdana"/>
              <a:ea typeface="Verdana"/>
              <a:cs typeface="Verdana"/>
              <a:sym typeface="Verdana"/>
            </a:endParaRPr>
          </a:p>
        </p:txBody>
      </p:sp>
      <p:sp>
        <p:nvSpPr>
          <p:cNvPr id="233" name="Google Shape;233;p4"/>
          <p:cNvSpPr/>
          <p:nvPr/>
        </p:nvSpPr>
        <p:spPr>
          <a:xfrm>
            <a:off x="2463090" y="3270263"/>
            <a:ext cx="1530045" cy="1287555"/>
          </a:xfrm>
          <a:prstGeom prst="hear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467520" y="322677"/>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de-DE" sz="3200" dirty="0"/>
              <a:t>GOALS FOR TODAY</a:t>
            </a:r>
            <a:br>
              <a:rPr lang="de-DE" sz="3200" dirty="0"/>
            </a:br>
            <a:br>
              <a:rPr lang="de-DE" sz="3200" dirty="0"/>
            </a:br>
            <a:br>
              <a:rPr lang="de-DE" sz="1400" dirty="0">
                <a:solidFill>
                  <a:schemeClr val="dk2"/>
                </a:solidFill>
              </a:rPr>
            </a:br>
            <a:r>
              <a:rPr lang="de-DE" sz="1400" dirty="0">
                <a:solidFill>
                  <a:schemeClr val="dk1"/>
                </a:solidFill>
              </a:rPr>
              <a:t> </a:t>
            </a:r>
            <a:r>
              <a:rPr lang="de-DE"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You understand the role of branding in Beuys’ art.</a:t>
            </a:r>
            <a:endParaRPr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lvl="0" indent="0" algn="l" rtl="0">
              <a:lnSpc>
                <a:spcPct val="100000"/>
              </a:lnSpc>
              <a:spcBef>
                <a:spcPts val="0"/>
              </a:spcBef>
              <a:spcAft>
                <a:spcPts val="0"/>
              </a:spcAft>
              <a:buSzPts val="3000"/>
              <a:buNone/>
            </a:pPr>
            <a:endParaRPr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0" lvl="0" indent="0" algn="l" rtl="0">
              <a:lnSpc>
                <a:spcPct val="100000"/>
              </a:lnSpc>
              <a:spcBef>
                <a:spcPts val="0"/>
              </a:spcBef>
              <a:spcAft>
                <a:spcPts val="0"/>
              </a:spcAft>
              <a:buSzPts val="3000"/>
              <a:buNone/>
            </a:pPr>
            <a:r>
              <a:rPr lang="de-DE"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You reflect on the meaning of branding in the</a:t>
            </a:r>
            <a:br>
              <a:rPr lang="de-DE"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br>
            <a:r>
              <a:rPr lang="de-DE" sz="1600"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context of art.</a:t>
            </a:r>
            <a:br>
              <a:rPr lang="de-DE" sz="1600" dirty="0">
                <a:solidFill>
                  <a:schemeClr val="dk2"/>
                </a:solidFill>
              </a:rPr>
            </a:br>
            <a:br>
              <a:rPr lang="de-DE" sz="1600" dirty="0">
                <a:solidFill>
                  <a:schemeClr val="dk2"/>
                </a:solidFill>
              </a:rPr>
            </a:br>
            <a:r>
              <a:rPr lang="de-DE" sz="1600" dirty="0">
                <a:solidFill>
                  <a:schemeClr val="dk2"/>
                </a:solidFill>
              </a:rPr>
              <a:t> You create a brand &amp; character for </a:t>
            </a:r>
            <a:br>
              <a:rPr lang="de-DE" sz="1600" dirty="0">
                <a:solidFill>
                  <a:schemeClr val="dk2"/>
                </a:solidFill>
              </a:rPr>
            </a:br>
            <a:r>
              <a:rPr lang="de-DE" sz="1600" dirty="0">
                <a:solidFill>
                  <a:schemeClr val="dk2"/>
                </a:solidFill>
              </a:rPr>
              <a:t> your project.</a:t>
            </a:r>
            <a:br>
              <a:rPr lang="de-DE" sz="1400" dirty="0">
                <a:solidFill>
                  <a:schemeClr val="dk2"/>
                </a:solidFill>
              </a:rPr>
            </a:br>
            <a:br>
              <a:rPr lang="de-DE" sz="1400" dirty="0">
                <a:solidFill>
                  <a:schemeClr val="dk2"/>
                </a:solidFill>
              </a:rPr>
            </a:br>
            <a:r>
              <a:rPr lang="de-DE" sz="1000" dirty="0"/>
              <a:t> </a:t>
            </a:r>
            <a:endParaRPr sz="1400" dirty="0">
              <a:solidFill>
                <a:schemeClr val="dk2"/>
              </a:solidFill>
            </a:endParaRPr>
          </a:p>
        </p:txBody>
      </p:sp>
      <p:sp>
        <p:nvSpPr>
          <p:cNvPr id="239" name="Google Shape;239;p10"/>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5</a:t>
            </a:fld>
            <a:endParaRPr/>
          </a:p>
        </p:txBody>
      </p:sp>
      <p:sp>
        <p:nvSpPr>
          <p:cNvPr id="240" name="Google Shape;240;p10"/>
          <p:cNvSpPr/>
          <p:nvPr/>
        </p:nvSpPr>
        <p:spPr>
          <a:xfrm>
            <a:off x="5546316" y="185450"/>
            <a:ext cx="523218" cy="504056"/>
          </a:xfrm>
          <a:custGeom>
            <a:avLst/>
            <a:gdLst/>
            <a:ahLst/>
            <a:cxnLst/>
            <a:rect l="l" t="t" r="r" b="b"/>
            <a:pathLst>
              <a:path w="349062" h="342464" extrusionOk="0">
                <a:moveTo>
                  <a:pt x="148495" y="307300"/>
                </a:moveTo>
                <a:lnTo>
                  <a:pt x="148496" y="307300"/>
                </a:lnTo>
                <a:lnTo>
                  <a:pt x="148495" y="307300"/>
                </a:lnTo>
                <a:close/>
                <a:moveTo>
                  <a:pt x="305892" y="216249"/>
                </a:moveTo>
                <a:cubicBezTo>
                  <a:pt x="300930" y="212677"/>
                  <a:pt x="294037" y="213629"/>
                  <a:pt x="290229" y="218414"/>
                </a:cubicBezTo>
                <a:lnTo>
                  <a:pt x="249733" y="270498"/>
                </a:lnTo>
                <a:cubicBezTo>
                  <a:pt x="249063" y="271300"/>
                  <a:pt x="248101" y="271804"/>
                  <a:pt x="247059" y="271898"/>
                </a:cubicBezTo>
                <a:cubicBezTo>
                  <a:pt x="245994" y="271909"/>
                  <a:pt x="244958" y="271549"/>
                  <a:pt x="244130" y="270880"/>
                </a:cubicBezTo>
                <a:lnTo>
                  <a:pt x="224774" y="252287"/>
                </a:lnTo>
                <a:cubicBezTo>
                  <a:pt x="220350" y="248083"/>
                  <a:pt x="213407" y="248083"/>
                  <a:pt x="208983" y="252287"/>
                </a:cubicBezTo>
                <a:cubicBezTo>
                  <a:pt x="206979" y="254290"/>
                  <a:pt x="205798" y="256970"/>
                  <a:pt x="205672" y="259800"/>
                </a:cubicBezTo>
                <a:cubicBezTo>
                  <a:pt x="205713" y="262687"/>
                  <a:pt x="206905" y="265438"/>
                  <a:pt x="208983" y="267441"/>
                </a:cubicBezTo>
                <a:lnTo>
                  <a:pt x="231268" y="288835"/>
                </a:lnTo>
                <a:cubicBezTo>
                  <a:pt x="235507" y="292829"/>
                  <a:pt x="241108" y="295061"/>
                  <a:pt x="246932" y="295075"/>
                </a:cubicBezTo>
                <a:lnTo>
                  <a:pt x="248587" y="295075"/>
                </a:lnTo>
                <a:cubicBezTo>
                  <a:pt x="254996" y="294711"/>
                  <a:pt x="260936" y="291602"/>
                  <a:pt x="264887" y="286543"/>
                </a:cubicBezTo>
                <a:lnTo>
                  <a:pt x="308057" y="231275"/>
                </a:lnTo>
                <a:cubicBezTo>
                  <a:pt x="308125" y="231187"/>
                  <a:pt x="308192" y="231098"/>
                  <a:pt x="308257" y="231008"/>
                </a:cubicBezTo>
                <a:cubicBezTo>
                  <a:pt x="311680" y="226280"/>
                  <a:pt x="310621" y="219672"/>
                  <a:pt x="305892" y="216249"/>
                </a:cubicBezTo>
                <a:close/>
                <a:moveTo>
                  <a:pt x="252535" y="156926"/>
                </a:moveTo>
                <a:cubicBezTo>
                  <a:pt x="303765" y="154886"/>
                  <a:pt x="346949" y="194763"/>
                  <a:pt x="348988" y="245993"/>
                </a:cubicBezTo>
                <a:cubicBezTo>
                  <a:pt x="351028" y="297224"/>
                  <a:pt x="311151" y="340408"/>
                  <a:pt x="259921" y="342447"/>
                </a:cubicBezTo>
                <a:cubicBezTo>
                  <a:pt x="207689" y="343442"/>
                  <a:pt x="164508" y="301970"/>
                  <a:pt x="163394" y="249740"/>
                </a:cubicBezTo>
                <a:cubicBezTo>
                  <a:pt x="163365" y="199885"/>
                  <a:pt x="202720" y="158909"/>
                  <a:pt x="252535" y="156926"/>
                </a:cubicBezTo>
                <a:close/>
                <a:moveTo>
                  <a:pt x="148496" y="77571"/>
                </a:moveTo>
                <a:cubicBezTo>
                  <a:pt x="156373" y="77571"/>
                  <a:pt x="162758" y="83956"/>
                  <a:pt x="162758" y="91834"/>
                </a:cubicBezTo>
                <a:cubicBezTo>
                  <a:pt x="162758" y="99711"/>
                  <a:pt x="156373" y="106096"/>
                  <a:pt x="148496" y="106096"/>
                </a:cubicBezTo>
                <a:cubicBezTo>
                  <a:pt x="116847" y="106096"/>
                  <a:pt x="91191" y="131752"/>
                  <a:pt x="91191" y="163401"/>
                </a:cubicBezTo>
                <a:cubicBezTo>
                  <a:pt x="91191" y="195050"/>
                  <a:pt x="116847" y="220706"/>
                  <a:pt x="148496" y="220706"/>
                </a:cubicBezTo>
                <a:cubicBezTo>
                  <a:pt x="156373" y="220706"/>
                  <a:pt x="162758" y="227091"/>
                  <a:pt x="162758" y="234968"/>
                </a:cubicBezTo>
                <a:cubicBezTo>
                  <a:pt x="162758" y="242845"/>
                  <a:pt x="156373" y="249231"/>
                  <a:pt x="148496" y="249231"/>
                </a:cubicBezTo>
                <a:cubicBezTo>
                  <a:pt x="145384" y="249401"/>
                  <a:pt x="142266" y="249401"/>
                  <a:pt x="139155" y="249231"/>
                </a:cubicBezTo>
                <a:cubicBezTo>
                  <a:pt x="91893" y="246652"/>
                  <a:pt x="55670" y="206247"/>
                  <a:pt x="58250" y="158985"/>
                </a:cubicBezTo>
                <a:cubicBezTo>
                  <a:pt x="60829" y="111723"/>
                  <a:pt x="101233" y="75501"/>
                  <a:pt x="148495" y="78080"/>
                </a:cubicBezTo>
                <a:close/>
                <a:moveTo>
                  <a:pt x="147919" y="22002"/>
                </a:moveTo>
                <a:cubicBezTo>
                  <a:pt x="161902" y="21927"/>
                  <a:pt x="176018" y="23774"/>
                  <a:pt x="189882" y="27652"/>
                </a:cubicBezTo>
                <a:cubicBezTo>
                  <a:pt x="195017" y="28835"/>
                  <a:pt x="199080" y="32752"/>
                  <a:pt x="200452" y="37840"/>
                </a:cubicBezTo>
                <a:cubicBezTo>
                  <a:pt x="201824" y="42928"/>
                  <a:pt x="200196" y="48355"/>
                  <a:pt x="196249" y="51848"/>
                </a:cubicBezTo>
                <a:cubicBezTo>
                  <a:pt x="192259" y="55394"/>
                  <a:pt x="186707" y="56601"/>
                  <a:pt x="181605" y="55031"/>
                </a:cubicBezTo>
                <a:cubicBezTo>
                  <a:pt x="137253" y="42582"/>
                  <a:pt x="89670" y="56177"/>
                  <a:pt x="58590" y="90178"/>
                </a:cubicBezTo>
                <a:cubicBezTo>
                  <a:pt x="28371" y="123417"/>
                  <a:pt x="21274" y="171638"/>
                  <a:pt x="40635" y="212174"/>
                </a:cubicBezTo>
                <a:cubicBezTo>
                  <a:pt x="60824" y="253238"/>
                  <a:pt x="102738" y="279119"/>
                  <a:pt x="148495" y="278775"/>
                </a:cubicBezTo>
                <a:cubicBezTo>
                  <a:pt x="156372" y="278775"/>
                  <a:pt x="162758" y="285161"/>
                  <a:pt x="162758" y="293038"/>
                </a:cubicBezTo>
                <a:cubicBezTo>
                  <a:pt x="162758" y="296977"/>
                  <a:pt x="161161" y="300542"/>
                  <a:pt x="158580" y="303123"/>
                </a:cubicBezTo>
                <a:lnTo>
                  <a:pt x="148495" y="307300"/>
                </a:lnTo>
                <a:lnTo>
                  <a:pt x="106857" y="301772"/>
                </a:lnTo>
                <a:cubicBezTo>
                  <a:pt x="66802" y="290536"/>
                  <a:pt x="32549" y="262817"/>
                  <a:pt x="13511" y="224399"/>
                </a:cubicBezTo>
                <a:cubicBezTo>
                  <a:pt x="-10738" y="173615"/>
                  <a:pt x="-1827" y="113206"/>
                  <a:pt x="36050" y="71586"/>
                </a:cubicBezTo>
                <a:cubicBezTo>
                  <a:pt x="65227" y="39740"/>
                  <a:pt x="105973" y="22225"/>
                  <a:pt x="147919" y="22002"/>
                </a:cubicBezTo>
                <a:close/>
                <a:moveTo>
                  <a:pt x="270236" y="527"/>
                </a:moveTo>
                <a:cubicBezTo>
                  <a:pt x="272984" y="1578"/>
                  <a:pt x="274804" y="4208"/>
                  <a:pt x="274820" y="7149"/>
                </a:cubicBezTo>
                <a:lnTo>
                  <a:pt x="274820" y="39240"/>
                </a:lnTo>
                <a:cubicBezTo>
                  <a:pt x="274820" y="39283"/>
                  <a:pt x="274821" y="39327"/>
                  <a:pt x="274822" y="39370"/>
                </a:cubicBezTo>
                <a:cubicBezTo>
                  <a:pt x="274893" y="41338"/>
                  <a:pt x="276545" y="42876"/>
                  <a:pt x="278513" y="42806"/>
                </a:cubicBezTo>
                <a:lnTo>
                  <a:pt x="312005" y="42806"/>
                </a:lnTo>
                <a:cubicBezTo>
                  <a:pt x="314977" y="42801"/>
                  <a:pt x="317672" y="44548"/>
                  <a:pt x="318881" y="47263"/>
                </a:cubicBezTo>
                <a:cubicBezTo>
                  <a:pt x="320032" y="49941"/>
                  <a:pt x="319368" y="53054"/>
                  <a:pt x="317226" y="55031"/>
                </a:cubicBezTo>
                <a:lnTo>
                  <a:pt x="276985" y="93234"/>
                </a:lnTo>
                <a:cubicBezTo>
                  <a:pt x="272707" y="97248"/>
                  <a:pt x="267060" y="99479"/>
                  <a:pt x="261194" y="99474"/>
                </a:cubicBezTo>
                <a:lnTo>
                  <a:pt x="237636" y="99474"/>
                </a:lnTo>
                <a:cubicBezTo>
                  <a:pt x="236499" y="99482"/>
                  <a:pt x="235426" y="99996"/>
                  <a:pt x="234707" y="100875"/>
                </a:cubicBezTo>
                <a:cubicBezTo>
                  <a:pt x="234341" y="101469"/>
                  <a:pt x="233866" y="101987"/>
                  <a:pt x="233306" y="102403"/>
                </a:cubicBezTo>
                <a:lnTo>
                  <a:pt x="159064" y="173716"/>
                </a:lnTo>
                <a:cubicBezTo>
                  <a:pt x="155227" y="177443"/>
                  <a:pt x="149742" y="178934"/>
                  <a:pt x="144547" y="177663"/>
                </a:cubicBezTo>
                <a:cubicBezTo>
                  <a:pt x="139466" y="176382"/>
                  <a:pt x="135444" y="172506"/>
                  <a:pt x="133977" y="167476"/>
                </a:cubicBezTo>
                <a:cubicBezTo>
                  <a:pt x="132627" y="162451"/>
                  <a:pt x="134200" y="157093"/>
                  <a:pt x="138052" y="153595"/>
                </a:cubicBezTo>
                <a:lnTo>
                  <a:pt x="212294" y="82283"/>
                </a:lnTo>
                <a:lnTo>
                  <a:pt x="213950" y="81009"/>
                </a:lnTo>
                <a:cubicBezTo>
                  <a:pt x="214829" y="80290"/>
                  <a:pt x="215342" y="79216"/>
                  <a:pt x="215350" y="78080"/>
                </a:cubicBezTo>
                <a:lnTo>
                  <a:pt x="215350" y="55922"/>
                </a:lnTo>
                <a:lnTo>
                  <a:pt x="215350" y="55285"/>
                </a:lnTo>
                <a:cubicBezTo>
                  <a:pt x="215398" y="49580"/>
                  <a:pt x="217793" y="44145"/>
                  <a:pt x="221972" y="40259"/>
                </a:cubicBezTo>
                <a:lnTo>
                  <a:pt x="262086" y="2055"/>
                </a:lnTo>
                <a:cubicBezTo>
                  <a:pt x="264295" y="46"/>
                  <a:pt x="267449" y="-546"/>
                  <a:pt x="270236" y="5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241" name="Google Shape;241;p10"/>
          <p:cNvPicPr preferRelativeResize="0"/>
          <p:nvPr/>
        </p:nvPicPr>
        <p:blipFill rotWithShape="1">
          <a:blip r:embed="rId3">
            <a:alphaModFix/>
          </a:blip>
          <a:srcRect/>
          <a:stretch/>
        </p:blipFill>
        <p:spPr>
          <a:xfrm>
            <a:off x="5792211" y="2158621"/>
            <a:ext cx="2966464" cy="2547401"/>
          </a:xfrm>
          <a:prstGeom prst="rect">
            <a:avLst/>
          </a:prstGeom>
          <a:noFill/>
          <a:ln>
            <a:noFill/>
          </a:ln>
          <a:effectLst>
            <a:outerShdw blurRad="190500" algn="tl" rotWithShape="0">
              <a:srgbClr val="000000">
                <a:alpha val="68627"/>
              </a:srgbClr>
            </a:outerShdw>
          </a:effectLst>
        </p:spPr>
      </p:pic>
      <p:sp>
        <p:nvSpPr>
          <p:cNvPr id="242" name="Google Shape;242;p10"/>
          <p:cNvSpPr/>
          <p:nvPr/>
        </p:nvSpPr>
        <p:spPr>
          <a:xfrm>
            <a:off x="5546316" y="3016916"/>
            <a:ext cx="1639717" cy="1183467"/>
          </a:xfrm>
          <a:prstGeom prst="triangle">
            <a:avLst>
              <a:gd name="adj" fmla="val 50000"/>
            </a:avLst>
          </a:prstGeom>
          <a:solidFill>
            <a:srgbClr val="FFC400">
              <a:alpha val="34901"/>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pic>
        <p:nvPicPr>
          <p:cNvPr id="243" name="Google Shape;243;p10"/>
          <p:cNvPicPr preferRelativeResize="0"/>
          <p:nvPr/>
        </p:nvPicPr>
        <p:blipFill rotWithShape="1">
          <a:blip r:embed="rId4">
            <a:alphaModFix/>
          </a:blip>
          <a:srcRect/>
          <a:stretch/>
        </p:blipFill>
        <p:spPr>
          <a:xfrm>
            <a:off x="153430" y="1487427"/>
            <a:ext cx="323850" cy="371475"/>
          </a:xfrm>
          <a:prstGeom prst="rect">
            <a:avLst/>
          </a:prstGeom>
          <a:noFill/>
          <a:ln>
            <a:noFill/>
          </a:ln>
        </p:spPr>
      </p:pic>
      <p:pic>
        <p:nvPicPr>
          <p:cNvPr id="244" name="Google Shape;244;p10"/>
          <p:cNvPicPr preferRelativeResize="0"/>
          <p:nvPr/>
        </p:nvPicPr>
        <p:blipFill rotWithShape="1">
          <a:blip r:embed="rId4">
            <a:alphaModFix/>
          </a:blip>
          <a:srcRect/>
          <a:stretch/>
        </p:blipFill>
        <p:spPr>
          <a:xfrm>
            <a:off x="143670" y="1987669"/>
            <a:ext cx="323850" cy="371475"/>
          </a:xfrm>
          <a:prstGeom prst="rect">
            <a:avLst/>
          </a:prstGeom>
          <a:noFill/>
          <a:ln>
            <a:noFill/>
          </a:ln>
        </p:spPr>
      </p:pic>
      <p:pic>
        <p:nvPicPr>
          <p:cNvPr id="245" name="Google Shape;245;p10"/>
          <p:cNvPicPr preferRelativeResize="0"/>
          <p:nvPr/>
        </p:nvPicPr>
        <p:blipFill rotWithShape="1">
          <a:blip r:embed="rId4">
            <a:alphaModFix/>
          </a:blip>
          <a:srcRect/>
          <a:stretch/>
        </p:blipFill>
        <p:spPr>
          <a:xfrm>
            <a:off x="143670" y="2728504"/>
            <a:ext cx="323850" cy="37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23" name="Google Shape;458;p16">
            <a:extLst>
              <a:ext uri="{FF2B5EF4-FFF2-40B4-BE49-F238E27FC236}">
                <a16:creationId xmlns:a16="http://schemas.microsoft.com/office/drawing/2014/main" id="{BC480DD7-EA0E-4C52-9C0E-048BB7413F4F}"/>
              </a:ext>
            </a:extLst>
          </p:cNvPr>
          <p:cNvSpPr/>
          <p:nvPr/>
        </p:nvSpPr>
        <p:spPr>
          <a:xfrm>
            <a:off x="1328833" y="1318975"/>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
        <p:nvSpPr>
          <p:cNvPr id="330" name="Google Shape;330;p11"/>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de-DE"/>
              <a:t>6</a:t>
            </a:fld>
            <a:endParaRPr/>
          </a:p>
        </p:txBody>
      </p:sp>
      <p:sp>
        <p:nvSpPr>
          <p:cNvPr id="332" name="Google Shape;332;p11"/>
          <p:cNvSpPr txBox="1">
            <a:spLocks noGrp="1"/>
          </p:cNvSpPr>
          <p:nvPr>
            <p:ph type="title"/>
          </p:nvPr>
        </p:nvSpPr>
        <p:spPr>
          <a:xfrm>
            <a:off x="480009" y="131508"/>
            <a:ext cx="8750090" cy="117711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2800"/>
              <a:buFont typeface="Verdana"/>
              <a:buNone/>
            </a:pPr>
            <a:r>
              <a:rPr lang="de-DE" sz="2800" dirty="0"/>
              <a:t>PROGRAM OVERVIEW</a:t>
            </a:r>
            <a:br>
              <a:rPr lang="de-DE" sz="2800" dirty="0"/>
            </a:br>
            <a:r>
              <a:rPr lang="de-DE" sz="1500" dirty="0"/>
              <a:t>    </a:t>
            </a:r>
            <a:r>
              <a:rPr lang="de-DE" sz="1500" dirty="0">
                <a:solidFill>
                  <a:schemeClr val="dk2"/>
                </a:solidFill>
              </a:rPr>
              <a:t>1 MIN</a:t>
            </a:r>
            <a:br>
              <a:rPr lang="de-DE" sz="1500" dirty="0">
                <a:solidFill>
                  <a:schemeClr val="dk2"/>
                </a:solidFill>
              </a:rPr>
            </a:br>
            <a:r>
              <a:rPr lang="de-DE" sz="1500" dirty="0">
                <a:solidFill>
                  <a:schemeClr val="dk2"/>
                </a:solidFill>
              </a:rPr>
              <a:t>    FIND OUT WHERE WE ARE IN OUR PROGRAM.</a:t>
            </a:r>
            <a:endParaRPr dirty="0"/>
          </a:p>
        </p:txBody>
      </p:sp>
      <p:sp>
        <p:nvSpPr>
          <p:cNvPr id="333" name="Google Shape;333;p11"/>
          <p:cNvSpPr/>
          <p:nvPr/>
        </p:nvSpPr>
        <p:spPr>
          <a:xfrm>
            <a:off x="480009" y="588543"/>
            <a:ext cx="198647" cy="187152"/>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45" name="Google Shape;345;p11"/>
          <p:cNvSpPr txBox="1"/>
          <p:nvPr/>
        </p:nvSpPr>
        <p:spPr>
          <a:xfrm>
            <a:off x="1439787" y="1416807"/>
            <a:ext cx="4089476" cy="32036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300" b="1" dirty="0">
                <a:solidFill>
                  <a:schemeClr val="tx1"/>
                </a:solidFill>
                <a:latin typeface="Verdana"/>
                <a:ea typeface="Verdana"/>
                <a:cs typeface="Verdana"/>
                <a:sym typeface="Verdana"/>
              </a:rPr>
              <a:t>Find a </a:t>
            </a:r>
            <a:r>
              <a:rPr lang="de-DE" sz="1300" b="1" dirty="0" err="1">
                <a:solidFill>
                  <a:schemeClr val="tx1"/>
                </a:solidFill>
                <a:latin typeface="Verdana"/>
                <a:ea typeface="Verdana"/>
                <a:cs typeface="Verdana"/>
                <a:sym typeface="Verdana"/>
              </a:rPr>
              <a:t>Cause</a:t>
            </a:r>
            <a:r>
              <a:rPr lang="de-DE" sz="1300" b="1" dirty="0">
                <a:solidFill>
                  <a:schemeClr val="tx1"/>
                </a:solidFill>
                <a:latin typeface="Verdana"/>
                <a:ea typeface="Verdana"/>
                <a:cs typeface="Verdana"/>
                <a:sym typeface="Verdana"/>
              </a:rPr>
              <a:t> </a:t>
            </a:r>
            <a:r>
              <a:rPr lang="de-DE" sz="1300" b="1" dirty="0" err="1">
                <a:solidFill>
                  <a:schemeClr val="tx1"/>
                </a:solidFill>
                <a:latin typeface="Verdana"/>
                <a:ea typeface="Verdana"/>
                <a:cs typeface="Verdana"/>
                <a:sym typeface="Verdana"/>
              </a:rPr>
              <a:t>you’re</a:t>
            </a:r>
            <a:r>
              <a:rPr lang="de-DE" sz="1300" b="1" dirty="0">
                <a:solidFill>
                  <a:schemeClr val="tx1"/>
                </a:solidFill>
                <a:latin typeface="Verdana"/>
                <a:ea typeface="Verdana"/>
                <a:cs typeface="Verdana"/>
                <a:sym typeface="Verdana"/>
              </a:rPr>
              <a:t> Passionate About!</a:t>
            </a:r>
            <a:endParaRPr dirty="0">
              <a:solidFill>
                <a:schemeClr val="tx1"/>
              </a:solidFill>
            </a:endParaRPr>
          </a:p>
        </p:txBody>
      </p:sp>
      <p:sp>
        <p:nvSpPr>
          <p:cNvPr id="29" name="Google Shape;458;p16">
            <a:extLst>
              <a:ext uri="{FF2B5EF4-FFF2-40B4-BE49-F238E27FC236}">
                <a16:creationId xmlns:a16="http://schemas.microsoft.com/office/drawing/2014/main" id="{F41F1FB4-640F-433B-A79E-D77AD216A626}"/>
              </a:ext>
            </a:extLst>
          </p:cNvPr>
          <p:cNvSpPr/>
          <p:nvPr/>
        </p:nvSpPr>
        <p:spPr>
          <a:xfrm>
            <a:off x="1578243" y="1952163"/>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pic>
        <p:nvPicPr>
          <p:cNvPr id="6" name="Graphic 5" descr="Heart with solid fill">
            <a:extLst>
              <a:ext uri="{FF2B5EF4-FFF2-40B4-BE49-F238E27FC236}">
                <a16:creationId xmlns:a16="http://schemas.microsoft.com/office/drawing/2014/main" id="{E91CD200-4215-49C5-AF92-7AA6F02B2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4232" y="1301859"/>
            <a:ext cx="600075" cy="600075"/>
          </a:xfrm>
          <a:prstGeom prst="rect">
            <a:avLst/>
          </a:prstGeom>
        </p:spPr>
      </p:pic>
      <p:pic>
        <p:nvPicPr>
          <p:cNvPr id="8" name="Graphic 7" descr="Earth globe: Americas with solid fill">
            <a:extLst>
              <a:ext uri="{FF2B5EF4-FFF2-40B4-BE49-F238E27FC236}">
                <a16:creationId xmlns:a16="http://schemas.microsoft.com/office/drawing/2014/main" id="{58488C13-B488-4B20-9BB8-6D5239198D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2827" y="1924275"/>
            <a:ext cx="538699" cy="538699"/>
          </a:xfrm>
          <a:prstGeom prst="rect">
            <a:avLst/>
          </a:prstGeom>
        </p:spPr>
      </p:pic>
      <p:sp>
        <p:nvSpPr>
          <p:cNvPr id="35" name="Google Shape;345;p11">
            <a:extLst>
              <a:ext uri="{FF2B5EF4-FFF2-40B4-BE49-F238E27FC236}">
                <a16:creationId xmlns:a16="http://schemas.microsoft.com/office/drawing/2014/main" id="{86D2B48A-3AF2-4C1D-AB28-3460321787E9}"/>
              </a:ext>
            </a:extLst>
          </p:cNvPr>
          <p:cNvSpPr txBox="1"/>
          <p:nvPr/>
        </p:nvSpPr>
        <p:spPr>
          <a:xfrm>
            <a:off x="1651538" y="1919404"/>
            <a:ext cx="4089476" cy="548443"/>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300" b="1" dirty="0">
                <a:solidFill>
                  <a:schemeClr val="tx1"/>
                </a:solidFill>
                <a:latin typeface="Verdana"/>
                <a:ea typeface="Verdana"/>
                <a:cs typeface="Verdana"/>
                <a:sym typeface="Verdana"/>
              </a:rPr>
              <a:t>Choose Materials and Places that Matter to you!</a:t>
            </a:r>
            <a:endParaRPr dirty="0">
              <a:solidFill>
                <a:schemeClr val="tx1"/>
              </a:solidFill>
            </a:endParaRPr>
          </a:p>
        </p:txBody>
      </p:sp>
      <p:sp>
        <p:nvSpPr>
          <p:cNvPr id="37" name="Google Shape;458;p16">
            <a:extLst>
              <a:ext uri="{FF2B5EF4-FFF2-40B4-BE49-F238E27FC236}">
                <a16:creationId xmlns:a16="http://schemas.microsoft.com/office/drawing/2014/main" id="{0AB6D957-02E4-457B-A769-E1CBE2CECF8F}"/>
              </a:ext>
            </a:extLst>
          </p:cNvPr>
          <p:cNvSpPr/>
          <p:nvPr/>
        </p:nvSpPr>
        <p:spPr>
          <a:xfrm>
            <a:off x="1651538" y="2607389"/>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
        <p:nvSpPr>
          <p:cNvPr id="30" name="Google Shape;345;p11">
            <a:extLst>
              <a:ext uri="{FF2B5EF4-FFF2-40B4-BE49-F238E27FC236}">
                <a16:creationId xmlns:a16="http://schemas.microsoft.com/office/drawing/2014/main" id="{085AC454-1798-4E7A-87D1-3583E2397424}"/>
              </a:ext>
            </a:extLst>
          </p:cNvPr>
          <p:cNvSpPr txBox="1"/>
          <p:nvPr/>
        </p:nvSpPr>
        <p:spPr>
          <a:xfrm>
            <a:off x="1798126" y="2685879"/>
            <a:ext cx="4089476" cy="32036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300" b="1" dirty="0">
                <a:solidFill>
                  <a:schemeClr val="tx1"/>
                </a:solidFill>
                <a:latin typeface="Verdana"/>
                <a:ea typeface="Verdana"/>
                <a:cs typeface="Verdana"/>
                <a:sym typeface="Verdana"/>
              </a:rPr>
              <a:t>Create your Brand and Art Persona!</a:t>
            </a:r>
            <a:endParaRPr dirty="0">
              <a:solidFill>
                <a:schemeClr val="tx1"/>
              </a:solidFill>
            </a:endParaRPr>
          </a:p>
        </p:txBody>
      </p:sp>
      <p:sp>
        <p:nvSpPr>
          <p:cNvPr id="38" name="Google Shape;458;p16">
            <a:extLst>
              <a:ext uri="{FF2B5EF4-FFF2-40B4-BE49-F238E27FC236}">
                <a16:creationId xmlns:a16="http://schemas.microsoft.com/office/drawing/2014/main" id="{BE2CF097-EB33-4CA1-9EC1-B6B36A2AE382}"/>
              </a:ext>
            </a:extLst>
          </p:cNvPr>
          <p:cNvSpPr/>
          <p:nvPr/>
        </p:nvSpPr>
        <p:spPr>
          <a:xfrm>
            <a:off x="1810946" y="3262615"/>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
        <p:nvSpPr>
          <p:cNvPr id="39" name="Google Shape;458;p16">
            <a:extLst>
              <a:ext uri="{FF2B5EF4-FFF2-40B4-BE49-F238E27FC236}">
                <a16:creationId xmlns:a16="http://schemas.microsoft.com/office/drawing/2014/main" id="{73F555B3-4A7A-414E-9462-E026A815BE92}"/>
              </a:ext>
            </a:extLst>
          </p:cNvPr>
          <p:cNvSpPr/>
          <p:nvPr/>
        </p:nvSpPr>
        <p:spPr>
          <a:xfrm>
            <a:off x="2053969" y="3913548"/>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
        <p:nvSpPr>
          <p:cNvPr id="40" name="Google Shape;345;p11">
            <a:extLst>
              <a:ext uri="{FF2B5EF4-FFF2-40B4-BE49-F238E27FC236}">
                <a16:creationId xmlns:a16="http://schemas.microsoft.com/office/drawing/2014/main" id="{E295FB34-69DE-4196-BD8E-0759581C434A}"/>
              </a:ext>
            </a:extLst>
          </p:cNvPr>
          <p:cNvSpPr txBox="1"/>
          <p:nvPr/>
        </p:nvSpPr>
        <p:spPr>
          <a:xfrm>
            <a:off x="1884240" y="3352508"/>
            <a:ext cx="4089476" cy="32036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300" b="1" dirty="0">
                <a:solidFill>
                  <a:schemeClr val="tx1"/>
                </a:solidFill>
                <a:latin typeface="Verdana"/>
                <a:ea typeface="Verdana"/>
                <a:cs typeface="Verdana"/>
                <a:sym typeface="Verdana"/>
              </a:rPr>
              <a:t>Finalize and Present your Project Plan!</a:t>
            </a:r>
            <a:endParaRPr dirty="0">
              <a:solidFill>
                <a:schemeClr val="tx1"/>
              </a:solidFill>
            </a:endParaRPr>
          </a:p>
        </p:txBody>
      </p:sp>
      <p:sp>
        <p:nvSpPr>
          <p:cNvPr id="41" name="Google Shape;345;p11">
            <a:extLst>
              <a:ext uri="{FF2B5EF4-FFF2-40B4-BE49-F238E27FC236}">
                <a16:creationId xmlns:a16="http://schemas.microsoft.com/office/drawing/2014/main" id="{A4E19EA0-47E6-4B9F-A6C9-D634E317EF53}"/>
              </a:ext>
            </a:extLst>
          </p:cNvPr>
          <p:cNvSpPr txBox="1"/>
          <p:nvPr/>
        </p:nvSpPr>
        <p:spPr>
          <a:xfrm>
            <a:off x="2208853" y="4006943"/>
            <a:ext cx="4089476" cy="302799"/>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200" b="1" dirty="0">
                <a:solidFill>
                  <a:schemeClr val="tx1"/>
                </a:solidFill>
                <a:latin typeface="Verdana"/>
                <a:ea typeface="Verdana"/>
                <a:cs typeface="Verdana"/>
                <a:sym typeface="Verdana"/>
              </a:rPr>
              <a:t>Share </a:t>
            </a:r>
            <a:r>
              <a:rPr lang="de-DE" sz="1200" b="1" dirty="0" err="1">
                <a:solidFill>
                  <a:schemeClr val="tx1"/>
                </a:solidFill>
                <a:latin typeface="Verdana"/>
                <a:ea typeface="Verdana"/>
                <a:cs typeface="Verdana"/>
                <a:sym typeface="Verdana"/>
              </a:rPr>
              <a:t>your</a:t>
            </a:r>
            <a:r>
              <a:rPr lang="de-DE" sz="1200" b="1" dirty="0">
                <a:solidFill>
                  <a:schemeClr val="tx1"/>
                </a:solidFill>
                <a:latin typeface="Verdana"/>
                <a:ea typeface="Verdana"/>
                <a:cs typeface="Verdana"/>
                <a:sym typeface="Verdana"/>
              </a:rPr>
              <a:t> Project in a </a:t>
            </a:r>
            <a:r>
              <a:rPr lang="de-DE" sz="1200" b="1" dirty="0" err="1">
                <a:solidFill>
                  <a:schemeClr val="tx1"/>
                </a:solidFill>
                <a:latin typeface="Verdana"/>
                <a:ea typeface="Verdana"/>
                <a:cs typeface="Verdana"/>
                <a:sym typeface="Verdana"/>
              </a:rPr>
              <a:t>Social</a:t>
            </a:r>
            <a:r>
              <a:rPr lang="de-DE" sz="1200" b="1" dirty="0">
                <a:solidFill>
                  <a:schemeClr val="tx1"/>
                </a:solidFill>
                <a:latin typeface="Verdana"/>
                <a:ea typeface="Verdana"/>
                <a:cs typeface="Verdana"/>
                <a:sym typeface="Verdana"/>
              </a:rPr>
              <a:t> Media Post!</a:t>
            </a:r>
            <a:endParaRPr sz="1200" dirty="0">
              <a:solidFill>
                <a:schemeClr val="tx1"/>
              </a:solidFill>
            </a:endParaRPr>
          </a:p>
        </p:txBody>
      </p:sp>
      <p:pic>
        <p:nvPicPr>
          <p:cNvPr id="10" name="Graphic 9" descr="Artist female with solid fill">
            <a:extLst>
              <a:ext uri="{FF2B5EF4-FFF2-40B4-BE49-F238E27FC236}">
                <a16:creationId xmlns:a16="http://schemas.microsoft.com/office/drawing/2014/main" id="{D9BAF2D8-0846-4681-9FBC-F88D9BA17B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72827" y="2543421"/>
            <a:ext cx="609665" cy="609665"/>
          </a:xfrm>
          <a:prstGeom prst="rect">
            <a:avLst/>
          </a:prstGeom>
        </p:spPr>
      </p:pic>
      <p:pic>
        <p:nvPicPr>
          <p:cNvPr id="12" name="Graphic 11" descr="Online Network with solid fill">
            <a:extLst>
              <a:ext uri="{FF2B5EF4-FFF2-40B4-BE49-F238E27FC236}">
                <a16:creationId xmlns:a16="http://schemas.microsoft.com/office/drawing/2014/main" id="{D47DABE7-2BA5-40CE-8247-5E11E45A31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3716" y="3959677"/>
            <a:ext cx="433781" cy="433781"/>
          </a:xfrm>
          <a:prstGeom prst="rect">
            <a:avLst/>
          </a:prstGeom>
        </p:spPr>
      </p:pic>
      <p:pic>
        <p:nvPicPr>
          <p:cNvPr id="14" name="Graphic 13" descr="Blueprint with solid fill">
            <a:extLst>
              <a:ext uri="{FF2B5EF4-FFF2-40B4-BE49-F238E27FC236}">
                <a16:creationId xmlns:a16="http://schemas.microsoft.com/office/drawing/2014/main" id="{886B0E0E-7AB3-4835-B542-DB6E6F8F1A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64565" y="3249671"/>
            <a:ext cx="526041" cy="526041"/>
          </a:xfrm>
          <a:prstGeom prst="rect">
            <a:avLst/>
          </a:prstGeom>
        </p:spPr>
      </p:pic>
      <p:sp>
        <p:nvSpPr>
          <p:cNvPr id="15" name="Arrow: Right 14">
            <a:extLst>
              <a:ext uri="{FF2B5EF4-FFF2-40B4-BE49-F238E27FC236}">
                <a16:creationId xmlns:a16="http://schemas.microsoft.com/office/drawing/2014/main" id="{68C897FD-3C91-4467-BDD4-6DBEAE1AAC34}"/>
              </a:ext>
            </a:extLst>
          </p:cNvPr>
          <p:cNvSpPr/>
          <p:nvPr/>
        </p:nvSpPr>
        <p:spPr>
          <a:xfrm>
            <a:off x="657321" y="2734299"/>
            <a:ext cx="671512" cy="223528"/>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Magnifying glass with solid fill">
            <a:extLst>
              <a:ext uri="{FF2B5EF4-FFF2-40B4-BE49-F238E27FC236}">
                <a16:creationId xmlns:a16="http://schemas.microsoft.com/office/drawing/2014/main" id="{7AF57981-5B7E-4647-B5CC-838CA01BE25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1517" y="820247"/>
            <a:ext cx="249493" cy="249493"/>
          </a:xfrm>
          <a:prstGeom prst="rect">
            <a:avLst/>
          </a:prstGeom>
        </p:spPr>
      </p:pic>
      <p:pic>
        <p:nvPicPr>
          <p:cNvPr id="51" name="Google Shape;251;p6">
            <a:extLst>
              <a:ext uri="{FF2B5EF4-FFF2-40B4-BE49-F238E27FC236}">
                <a16:creationId xmlns:a16="http://schemas.microsoft.com/office/drawing/2014/main" id="{9A304369-7527-4F5E-A6F4-5A6F19AB9183}"/>
              </a:ext>
            </a:extLst>
          </p:cNvPr>
          <p:cNvPicPr preferRelativeResize="0"/>
          <p:nvPr/>
        </p:nvPicPr>
        <p:blipFill rotWithShape="1">
          <a:blip r:embed="rId15">
            <a:alphaModFix/>
          </a:blip>
          <a:srcRect/>
          <a:stretch/>
        </p:blipFill>
        <p:spPr>
          <a:xfrm>
            <a:off x="7182286" y="160512"/>
            <a:ext cx="1582725" cy="1359139"/>
          </a:xfrm>
          <a:prstGeom prst="rect">
            <a:avLst/>
          </a:prstGeom>
          <a:noFill/>
          <a:ln>
            <a:noFill/>
          </a:ln>
          <a:effectLst>
            <a:outerShdw blurRad="190500" algn="tl" rotWithShape="0">
              <a:srgbClr val="000000">
                <a:alpha val="69803"/>
              </a:srgbClr>
            </a:outerShdw>
          </a:effectLst>
        </p:spPr>
      </p:pic>
      <p:sp>
        <p:nvSpPr>
          <p:cNvPr id="52" name="Google Shape;252;p6">
            <a:extLst>
              <a:ext uri="{FF2B5EF4-FFF2-40B4-BE49-F238E27FC236}">
                <a16:creationId xmlns:a16="http://schemas.microsoft.com/office/drawing/2014/main" id="{43BAAE20-DB3F-4570-A3BD-26198B72536F}"/>
              </a:ext>
            </a:extLst>
          </p:cNvPr>
          <p:cNvSpPr/>
          <p:nvPr/>
        </p:nvSpPr>
        <p:spPr>
          <a:xfrm>
            <a:off x="6717198" y="736861"/>
            <a:ext cx="928992" cy="679946"/>
          </a:xfrm>
          <a:prstGeom prst="triangle">
            <a:avLst>
              <a:gd name="adj" fmla="val 50000"/>
            </a:avLst>
          </a:prstGeom>
          <a:solidFill>
            <a:srgbClr val="FFC400">
              <a:alpha val="36078"/>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
          <p:cNvSpPr txBox="1">
            <a:spLocks noGrp="1"/>
          </p:cNvSpPr>
          <p:nvPr>
            <p:ph type="title"/>
          </p:nvPr>
        </p:nvSpPr>
        <p:spPr>
          <a:xfrm>
            <a:off x="270256" y="390658"/>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AGENDA</a:t>
            </a:r>
            <a:br>
              <a:rPr lang="de-DE"/>
            </a:br>
            <a:r>
              <a:rPr lang="de-DE"/>
              <a:t>   </a:t>
            </a:r>
            <a:br>
              <a:rPr lang="de-DE"/>
            </a:br>
            <a:endParaRPr>
              <a:solidFill>
                <a:schemeClr val="dk2"/>
              </a:solidFill>
            </a:endParaRPr>
          </a:p>
        </p:txBody>
      </p:sp>
      <p:sp>
        <p:nvSpPr>
          <p:cNvPr id="251" name="Google Shape;251;p5"/>
          <p:cNvSpPr txBox="1">
            <a:spLocks noGrp="1"/>
          </p:cNvSpPr>
          <p:nvPr>
            <p:ph type="sldNum" idx="12"/>
          </p:nvPr>
        </p:nvSpPr>
        <p:spPr>
          <a:xfrm>
            <a:off x="611558" y="4773609"/>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7</a:t>
            </a:fld>
            <a:endParaRPr/>
          </a:p>
        </p:txBody>
      </p:sp>
      <p:sp>
        <p:nvSpPr>
          <p:cNvPr id="252" name="Google Shape;252;p5"/>
          <p:cNvSpPr/>
          <p:nvPr/>
        </p:nvSpPr>
        <p:spPr>
          <a:xfrm>
            <a:off x="2637571" y="483518"/>
            <a:ext cx="357308" cy="356564"/>
          </a:xfrm>
          <a:custGeom>
            <a:avLst/>
            <a:gdLst/>
            <a:ahLst/>
            <a:cxnLst/>
            <a:rect l="l" t="t" r="r" b="b"/>
            <a:pathLst>
              <a:path w="357308" h="356564" extrusionOk="0">
                <a:moveTo>
                  <a:pt x="350324" y="125816"/>
                </a:moveTo>
                <a:cubicBezTo>
                  <a:pt x="358964" y="118069"/>
                  <a:pt x="359687" y="104785"/>
                  <a:pt x="351940" y="96145"/>
                </a:cubicBezTo>
                <a:cubicBezTo>
                  <a:pt x="344193" y="87505"/>
                  <a:pt x="330909" y="86782"/>
                  <a:pt x="322269" y="94529"/>
                </a:cubicBezTo>
                <a:cubicBezTo>
                  <a:pt x="321701" y="95038"/>
                  <a:pt x="321162" y="95577"/>
                  <a:pt x="320653" y="96145"/>
                </a:cubicBezTo>
                <a:lnTo>
                  <a:pt x="171915" y="244883"/>
                </a:lnTo>
                <a:cubicBezTo>
                  <a:pt x="171473" y="245293"/>
                  <a:pt x="171163" y="245825"/>
                  <a:pt x="171023" y="246411"/>
                </a:cubicBezTo>
                <a:lnTo>
                  <a:pt x="161091" y="276082"/>
                </a:lnTo>
                <a:cubicBezTo>
                  <a:pt x="159733" y="279929"/>
                  <a:pt x="161750" y="284148"/>
                  <a:pt x="165597" y="285506"/>
                </a:cubicBezTo>
                <a:cubicBezTo>
                  <a:pt x="167188" y="286068"/>
                  <a:pt x="168923" y="286068"/>
                  <a:pt x="170514" y="285506"/>
                </a:cubicBezTo>
                <a:lnTo>
                  <a:pt x="200186" y="275573"/>
                </a:lnTo>
                <a:cubicBezTo>
                  <a:pt x="200772" y="275433"/>
                  <a:pt x="201303" y="275123"/>
                  <a:pt x="201714" y="274682"/>
                </a:cubicBezTo>
                <a:close/>
                <a:moveTo>
                  <a:pt x="222980" y="137659"/>
                </a:moveTo>
                <a:cubicBezTo>
                  <a:pt x="223051" y="143777"/>
                  <a:pt x="218148" y="148795"/>
                  <a:pt x="212030" y="148866"/>
                </a:cubicBezTo>
                <a:cubicBezTo>
                  <a:pt x="211945" y="148867"/>
                  <a:pt x="211859" y="148867"/>
                  <a:pt x="211774" y="148866"/>
                </a:cubicBezTo>
                <a:lnTo>
                  <a:pt x="159690" y="148866"/>
                </a:lnTo>
                <a:cubicBezTo>
                  <a:pt x="153535" y="149524"/>
                  <a:pt x="148013" y="145070"/>
                  <a:pt x="147354" y="138916"/>
                </a:cubicBezTo>
                <a:cubicBezTo>
                  <a:pt x="146695" y="132762"/>
                  <a:pt x="151150" y="127239"/>
                  <a:pt x="157303" y="126580"/>
                </a:cubicBezTo>
                <a:cubicBezTo>
                  <a:pt x="158096" y="126495"/>
                  <a:pt x="158896" y="126495"/>
                  <a:pt x="159690" y="126580"/>
                </a:cubicBezTo>
                <a:lnTo>
                  <a:pt x="211646" y="126580"/>
                </a:lnTo>
                <a:cubicBezTo>
                  <a:pt x="217765" y="126510"/>
                  <a:pt x="222781" y="131413"/>
                  <a:pt x="222852" y="137531"/>
                </a:cubicBezTo>
                <a:cubicBezTo>
                  <a:pt x="222853" y="137574"/>
                  <a:pt x="222853" y="137616"/>
                  <a:pt x="222853" y="137659"/>
                </a:cubicBezTo>
                <a:moveTo>
                  <a:pt x="125816" y="180956"/>
                </a:moveTo>
                <a:cubicBezTo>
                  <a:pt x="121052" y="177117"/>
                  <a:pt x="114077" y="177867"/>
                  <a:pt x="110238" y="182632"/>
                </a:cubicBezTo>
                <a:cubicBezTo>
                  <a:pt x="110209" y="182667"/>
                  <a:pt x="110181" y="182703"/>
                  <a:pt x="110152" y="182739"/>
                </a:cubicBezTo>
                <a:lnTo>
                  <a:pt x="90797" y="206935"/>
                </a:lnTo>
                <a:cubicBezTo>
                  <a:pt x="90132" y="207727"/>
                  <a:pt x="89157" y="208191"/>
                  <a:pt x="88122" y="208208"/>
                </a:cubicBezTo>
                <a:cubicBezTo>
                  <a:pt x="87039" y="208353"/>
                  <a:pt x="85952" y="207975"/>
                  <a:pt x="85193" y="207189"/>
                </a:cubicBezTo>
                <a:lnTo>
                  <a:pt x="74751" y="196620"/>
                </a:lnTo>
                <a:cubicBezTo>
                  <a:pt x="70763" y="191887"/>
                  <a:pt x="63693" y="191284"/>
                  <a:pt x="58960" y="195272"/>
                </a:cubicBezTo>
                <a:cubicBezTo>
                  <a:pt x="54228" y="199260"/>
                  <a:pt x="53625" y="206330"/>
                  <a:pt x="57613" y="211063"/>
                </a:cubicBezTo>
                <a:cubicBezTo>
                  <a:pt x="58023" y="211549"/>
                  <a:pt x="58474" y="212000"/>
                  <a:pt x="58960" y="212410"/>
                </a:cubicBezTo>
                <a:lnTo>
                  <a:pt x="81246" y="234695"/>
                </a:lnTo>
                <a:cubicBezTo>
                  <a:pt x="83544" y="236864"/>
                  <a:pt x="86621" y="238012"/>
                  <a:pt x="89778" y="237879"/>
                </a:cubicBezTo>
                <a:cubicBezTo>
                  <a:pt x="92904" y="237701"/>
                  <a:pt x="95813" y="236224"/>
                  <a:pt x="97800" y="233804"/>
                </a:cubicBezTo>
                <a:lnTo>
                  <a:pt x="127472" y="196620"/>
                </a:lnTo>
                <a:cubicBezTo>
                  <a:pt x="129384" y="194361"/>
                  <a:pt x="130261" y="191405"/>
                  <a:pt x="129891" y="188470"/>
                </a:cubicBezTo>
                <a:cubicBezTo>
                  <a:pt x="129593" y="185521"/>
                  <a:pt x="128125" y="182815"/>
                  <a:pt x="125816" y="180956"/>
                </a:cubicBezTo>
                <a:moveTo>
                  <a:pt x="129891" y="106714"/>
                </a:moveTo>
                <a:cubicBezTo>
                  <a:pt x="130236" y="109687"/>
                  <a:pt x="129363" y="112673"/>
                  <a:pt x="127472" y="114992"/>
                </a:cubicBezTo>
                <a:lnTo>
                  <a:pt x="97800" y="152049"/>
                </a:lnTo>
                <a:cubicBezTo>
                  <a:pt x="95813" y="154469"/>
                  <a:pt x="92904" y="155946"/>
                  <a:pt x="89778" y="156124"/>
                </a:cubicBezTo>
                <a:cubicBezTo>
                  <a:pt x="86601" y="156387"/>
                  <a:pt x="83473" y="155220"/>
                  <a:pt x="81246" y="152941"/>
                </a:cubicBezTo>
                <a:lnTo>
                  <a:pt x="58960" y="130655"/>
                </a:lnTo>
                <a:cubicBezTo>
                  <a:pt x="56141" y="127870"/>
                  <a:pt x="55025" y="123791"/>
                  <a:pt x="56032" y="119958"/>
                </a:cubicBezTo>
                <a:cubicBezTo>
                  <a:pt x="57072" y="116109"/>
                  <a:pt x="60078" y="113103"/>
                  <a:pt x="63927" y="112063"/>
                </a:cubicBezTo>
                <a:cubicBezTo>
                  <a:pt x="67799" y="111007"/>
                  <a:pt x="71941" y="112127"/>
                  <a:pt x="74751" y="114992"/>
                </a:cubicBezTo>
                <a:lnTo>
                  <a:pt x="85321" y="125434"/>
                </a:lnTo>
                <a:cubicBezTo>
                  <a:pt x="86582" y="126946"/>
                  <a:pt x="88831" y="127149"/>
                  <a:pt x="90343" y="125888"/>
                </a:cubicBezTo>
                <a:cubicBezTo>
                  <a:pt x="90507" y="125750"/>
                  <a:pt x="90659" y="125599"/>
                  <a:pt x="90797" y="125434"/>
                </a:cubicBezTo>
                <a:lnTo>
                  <a:pt x="110153" y="101239"/>
                </a:lnTo>
                <a:cubicBezTo>
                  <a:pt x="113931" y="96425"/>
                  <a:pt x="120896" y="95586"/>
                  <a:pt x="125708" y="99364"/>
                </a:cubicBezTo>
                <a:cubicBezTo>
                  <a:pt x="128079" y="101225"/>
                  <a:pt x="129589" y="103971"/>
                  <a:pt x="129891" y="106969"/>
                </a:cubicBezTo>
                <a:moveTo>
                  <a:pt x="252524" y="312503"/>
                </a:moveTo>
                <a:cubicBezTo>
                  <a:pt x="252524" y="320732"/>
                  <a:pt x="245854" y="327402"/>
                  <a:pt x="237625" y="327402"/>
                </a:cubicBezTo>
                <a:lnTo>
                  <a:pt x="44571" y="327402"/>
                </a:lnTo>
                <a:cubicBezTo>
                  <a:pt x="36342" y="327402"/>
                  <a:pt x="29671" y="320731"/>
                  <a:pt x="29671" y="312503"/>
                </a:cubicBezTo>
                <a:lnTo>
                  <a:pt x="29671" y="45080"/>
                </a:lnTo>
                <a:cubicBezTo>
                  <a:pt x="29671" y="36851"/>
                  <a:pt x="36342" y="30181"/>
                  <a:pt x="44571" y="30181"/>
                </a:cubicBezTo>
                <a:lnTo>
                  <a:pt x="70039" y="30181"/>
                </a:lnTo>
                <a:cubicBezTo>
                  <a:pt x="72079" y="30179"/>
                  <a:pt x="73734" y="31832"/>
                  <a:pt x="73734" y="33871"/>
                </a:cubicBezTo>
                <a:cubicBezTo>
                  <a:pt x="73734" y="33914"/>
                  <a:pt x="73734" y="33958"/>
                  <a:pt x="73732" y="34001"/>
                </a:cubicBezTo>
                <a:lnTo>
                  <a:pt x="73732" y="52466"/>
                </a:lnTo>
                <a:cubicBezTo>
                  <a:pt x="73732" y="64774"/>
                  <a:pt x="83710" y="74751"/>
                  <a:pt x="96017" y="74751"/>
                </a:cubicBezTo>
                <a:lnTo>
                  <a:pt x="185158" y="74751"/>
                </a:lnTo>
                <a:cubicBezTo>
                  <a:pt x="197466" y="74751"/>
                  <a:pt x="207444" y="64774"/>
                  <a:pt x="207444" y="52466"/>
                </a:cubicBezTo>
                <a:lnTo>
                  <a:pt x="207444" y="33874"/>
                </a:lnTo>
                <a:cubicBezTo>
                  <a:pt x="207444" y="31834"/>
                  <a:pt x="209097" y="30181"/>
                  <a:pt x="211136" y="30181"/>
                </a:cubicBezTo>
                <a:lnTo>
                  <a:pt x="236606" y="30181"/>
                </a:lnTo>
                <a:cubicBezTo>
                  <a:pt x="244835" y="30181"/>
                  <a:pt x="251505" y="36851"/>
                  <a:pt x="251505" y="45080"/>
                </a:cubicBezTo>
                <a:lnTo>
                  <a:pt x="251505" y="123524"/>
                </a:lnTo>
                <a:cubicBezTo>
                  <a:pt x="251459" y="125041"/>
                  <a:pt x="252379" y="126421"/>
                  <a:pt x="253797" y="126962"/>
                </a:cubicBezTo>
                <a:cubicBezTo>
                  <a:pt x="255184" y="127566"/>
                  <a:pt x="256798" y="127263"/>
                  <a:pt x="257872" y="126198"/>
                </a:cubicBezTo>
                <a:lnTo>
                  <a:pt x="280158" y="103913"/>
                </a:lnTo>
                <a:cubicBezTo>
                  <a:pt x="280809" y="103174"/>
                  <a:pt x="281171" y="102224"/>
                  <a:pt x="281177" y="101239"/>
                </a:cubicBezTo>
                <a:lnTo>
                  <a:pt x="281177" y="44571"/>
                </a:lnTo>
                <a:cubicBezTo>
                  <a:pt x="281177" y="19955"/>
                  <a:pt x="261221" y="0"/>
                  <a:pt x="236606" y="0"/>
                </a:cubicBezTo>
                <a:lnTo>
                  <a:pt x="44571" y="0"/>
                </a:lnTo>
                <a:cubicBezTo>
                  <a:pt x="19955" y="0"/>
                  <a:pt x="0" y="19955"/>
                  <a:pt x="0" y="44571"/>
                </a:cubicBezTo>
                <a:lnTo>
                  <a:pt x="0" y="311994"/>
                </a:lnTo>
                <a:cubicBezTo>
                  <a:pt x="0" y="336609"/>
                  <a:pt x="19955" y="356564"/>
                  <a:pt x="44571" y="356564"/>
                </a:cubicBezTo>
                <a:lnTo>
                  <a:pt x="237624" y="356564"/>
                </a:lnTo>
                <a:cubicBezTo>
                  <a:pt x="262240" y="356564"/>
                  <a:pt x="282195" y="336609"/>
                  <a:pt x="282195" y="311994"/>
                </a:cubicBezTo>
                <a:lnTo>
                  <a:pt x="282195" y="234186"/>
                </a:lnTo>
                <a:cubicBezTo>
                  <a:pt x="282203" y="232680"/>
                  <a:pt x="281296" y="231319"/>
                  <a:pt x="279903" y="230748"/>
                </a:cubicBezTo>
                <a:cubicBezTo>
                  <a:pt x="278529" y="230197"/>
                  <a:pt x="276958" y="230552"/>
                  <a:pt x="275955" y="231639"/>
                </a:cubicBezTo>
                <a:lnTo>
                  <a:pt x="253670" y="253925"/>
                </a:lnTo>
                <a:cubicBezTo>
                  <a:pt x="252916" y="254552"/>
                  <a:pt x="252493" y="255491"/>
                  <a:pt x="252523" y="2564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253" name="Google Shape;253;p5"/>
          <p:cNvGraphicFramePr/>
          <p:nvPr>
            <p:extLst>
              <p:ext uri="{D42A27DB-BD31-4B8C-83A1-F6EECF244321}">
                <p14:modId xmlns:p14="http://schemas.microsoft.com/office/powerpoint/2010/main" val="3595832866"/>
              </p:ext>
            </p:extLst>
          </p:nvPr>
        </p:nvGraphicFramePr>
        <p:xfrm>
          <a:off x="181736" y="1318015"/>
          <a:ext cx="8386000" cy="2964250"/>
        </p:xfrm>
        <a:graphic>
          <a:graphicData uri="http://schemas.openxmlformats.org/drawingml/2006/table">
            <a:tbl>
              <a:tblPr firstRow="1" bandRow="1">
                <a:noFill/>
                <a:tableStyleId>{EC6705D7-878B-4F73-9F35-4739A96064AC}</a:tableStyleId>
              </a:tblPr>
              <a:tblGrid>
                <a:gridCol w="1388475">
                  <a:extLst>
                    <a:ext uri="{9D8B030D-6E8A-4147-A177-3AD203B41FA5}">
                      <a16:colId xmlns:a16="http://schemas.microsoft.com/office/drawing/2014/main" val="20000"/>
                    </a:ext>
                  </a:extLst>
                </a:gridCol>
                <a:gridCol w="1654775">
                  <a:extLst>
                    <a:ext uri="{9D8B030D-6E8A-4147-A177-3AD203B41FA5}">
                      <a16:colId xmlns:a16="http://schemas.microsoft.com/office/drawing/2014/main" val="20001"/>
                    </a:ext>
                  </a:extLst>
                </a:gridCol>
                <a:gridCol w="5342750">
                  <a:extLst>
                    <a:ext uri="{9D8B030D-6E8A-4147-A177-3AD203B41FA5}">
                      <a16:colId xmlns:a16="http://schemas.microsoft.com/office/drawing/2014/main" val="20002"/>
                    </a:ext>
                  </a:extLst>
                </a:gridCol>
              </a:tblGrid>
              <a:tr h="471250">
                <a:tc>
                  <a:txBody>
                    <a:bodyPr/>
                    <a:lstStyle/>
                    <a:p>
                      <a:pPr marL="0" marR="0" lvl="0" indent="0" algn="l" rtl="0">
                        <a:lnSpc>
                          <a:spcPct val="100000"/>
                        </a:lnSpc>
                        <a:spcBef>
                          <a:spcPts val="0"/>
                        </a:spcBef>
                        <a:spcAft>
                          <a:spcPts val="0"/>
                        </a:spcAft>
                        <a:buClr>
                          <a:srgbClr val="000000"/>
                        </a:buClr>
                        <a:buSzPts val="1500"/>
                        <a:buFont typeface="Arial"/>
                        <a:buNone/>
                      </a:pPr>
                      <a:r>
                        <a:rPr lang="de-DE" sz="1500" b="1" u="none" strike="noStrike" cap="none">
                          <a:solidFill>
                            <a:schemeClr val="dk2"/>
                          </a:solidFill>
                          <a:latin typeface="Verdana"/>
                          <a:ea typeface="Verdana"/>
                          <a:cs typeface="Verdana"/>
                          <a:sym typeface="Verdana"/>
                        </a:rPr>
                        <a:t>STEPS</a:t>
                      </a:r>
                      <a:endParaRPr sz="1500" b="1" u="none" strike="noStrike" cap="none">
                        <a:solidFill>
                          <a:schemeClr val="dk2"/>
                        </a:solidFill>
                        <a:latin typeface="Verdana"/>
                        <a:ea typeface="Verdana"/>
                        <a:cs typeface="Verdana"/>
                        <a:sym typeface="Verdana"/>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de-DE" sz="1500" b="1" u="none" strike="noStrike" cap="none">
                          <a:solidFill>
                            <a:schemeClr val="dk2"/>
                          </a:solidFill>
                          <a:latin typeface="Verdana"/>
                          <a:ea typeface="Verdana"/>
                          <a:cs typeface="Verdana"/>
                          <a:sym typeface="Verdana"/>
                        </a:rPr>
                        <a:t>TIME</a:t>
                      </a:r>
                      <a:endParaRPr sz="1500" b="1" u="none" strike="noStrike" cap="none">
                        <a:solidFill>
                          <a:schemeClr val="dk2"/>
                        </a:solidFill>
                        <a:latin typeface="Verdana"/>
                        <a:ea typeface="Verdana"/>
                        <a:cs typeface="Verdana"/>
                        <a:sym typeface="Verdana"/>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de-DE" sz="1500" b="1" u="none" strike="noStrike" cap="none">
                          <a:solidFill>
                            <a:schemeClr val="dk2"/>
                          </a:solidFill>
                          <a:latin typeface="Verdana"/>
                          <a:ea typeface="Verdana"/>
                          <a:cs typeface="Verdana"/>
                          <a:sym typeface="Verdana"/>
                        </a:rPr>
                        <a:t>CONTENT</a:t>
                      </a:r>
                      <a:endParaRPr sz="1500" b="1" u="none" strike="noStrike" cap="none">
                        <a:solidFill>
                          <a:schemeClr val="dk2"/>
                        </a:solidFill>
                        <a:latin typeface="Verdana"/>
                        <a:ea typeface="Verdana"/>
                        <a:cs typeface="Verdana"/>
                        <a:sym typeface="Verdana"/>
                      </a:endParaRPr>
                    </a:p>
                  </a:txBody>
                  <a:tcPr marL="91450" marR="91450" marT="45725" marB="45725"/>
                </a:tc>
                <a:extLst>
                  <a:ext uri="{0D108BD9-81ED-4DB2-BD59-A6C34878D82A}">
                    <a16:rowId xmlns:a16="http://schemas.microsoft.com/office/drawing/2014/main" val="10000"/>
                  </a:ext>
                </a:extLst>
              </a:tr>
              <a:tr h="4199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1</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5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Verdana"/>
                        <a:buNone/>
                      </a:pPr>
                      <a:r>
                        <a:rPr lang="de-DE" sz="1400" u="none" strike="noStrike" cap="none">
                          <a:solidFill>
                            <a:schemeClr val="dk1"/>
                          </a:solidFill>
                          <a:latin typeface="Verdana"/>
                          <a:ea typeface="Verdana"/>
                          <a:cs typeface="Verdana"/>
                          <a:sym typeface="Verdana"/>
                        </a:rPr>
                        <a:t>Arrival</a:t>
                      </a:r>
                      <a:endParaRPr sz="1400" u="none" strike="noStrike" cap="none"/>
                    </a:p>
                  </a:txBody>
                  <a:tcPr marL="91450" marR="91450" marT="45725" marB="45725"/>
                </a:tc>
                <a:extLst>
                  <a:ext uri="{0D108BD9-81ED-4DB2-BD59-A6C34878D82A}">
                    <a16:rowId xmlns:a16="http://schemas.microsoft.com/office/drawing/2014/main" val="10001"/>
                  </a:ext>
                </a:extLst>
              </a:tr>
              <a:tr h="4199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2</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10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dirty="0"/>
                        <a:t>Warm-Up: My Favorite Character</a:t>
                      </a:r>
                      <a:endParaRPr sz="1350" u="none" strike="noStrike" cap="none" dirty="0"/>
                    </a:p>
                  </a:txBody>
                  <a:tcPr marL="91450" marR="91450" marT="45725" marB="45725"/>
                </a:tc>
                <a:extLst>
                  <a:ext uri="{0D108BD9-81ED-4DB2-BD59-A6C34878D82A}">
                    <a16:rowId xmlns:a16="http://schemas.microsoft.com/office/drawing/2014/main" val="10002"/>
                  </a:ext>
                </a:extLst>
              </a:tr>
              <a:tr h="4199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3</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23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Input</a:t>
                      </a:r>
                      <a:r>
                        <a:rPr lang="de-DE" sz="1350" u="none" strike="noStrike" cap="none"/>
                        <a:t>: The Brand Beuys</a:t>
                      </a:r>
                      <a:endParaRPr sz="1400" u="none" strike="noStrike" cap="none"/>
                    </a:p>
                  </a:txBody>
                  <a:tcPr marL="91450" marR="91450" marT="45725" marB="45725"/>
                </a:tc>
                <a:extLst>
                  <a:ext uri="{0D108BD9-81ED-4DB2-BD59-A6C34878D82A}">
                    <a16:rowId xmlns:a16="http://schemas.microsoft.com/office/drawing/2014/main" val="10003"/>
                  </a:ext>
                </a:extLst>
              </a:tr>
              <a:tr h="4110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4</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25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Project Work: Our Character</a:t>
                      </a:r>
                      <a:endParaRPr sz="1350" u="none" strike="noStrike" cap="none"/>
                    </a:p>
                  </a:txBody>
                  <a:tcPr marL="91450" marR="91450" marT="45725" marB="45725"/>
                </a:tc>
                <a:extLst>
                  <a:ext uri="{0D108BD9-81ED-4DB2-BD59-A6C34878D82A}">
                    <a16:rowId xmlns:a16="http://schemas.microsoft.com/office/drawing/2014/main" val="10004"/>
                  </a:ext>
                </a:extLst>
              </a:tr>
              <a:tr h="4110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5</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7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dirty="0"/>
                        <a:t>Voting</a:t>
                      </a:r>
                      <a:endParaRPr sz="1350" u="none" strike="noStrike" cap="none" dirty="0"/>
                    </a:p>
                  </a:txBody>
                  <a:tcPr marL="91450" marR="91450" marT="45725" marB="45725"/>
                </a:tc>
                <a:extLst>
                  <a:ext uri="{0D108BD9-81ED-4DB2-BD59-A6C34878D82A}">
                    <a16:rowId xmlns:a16="http://schemas.microsoft.com/office/drawing/2014/main" val="10005"/>
                  </a:ext>
                </a:extLst>
              </a:tr>
              <a:tr h="4110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6</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5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dirty="0"/>
                        <a:t>Reflection, Preview </a:t>
                      </a:r>
                      <a:r>
                        <a:rPr lang="en-US" sz="1350" u="none" strike="noStrike" cap="none" dirty="0"/>
                        <a:t>&amp; Goodbye</a:t>
                      </a:r>
                      <a:endParaRPr sz="135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
        <p:nvSpPr>
          <p:cNvPr id="254" name="Google Shape;254;p5"/>
          <p:cNvSpPr/>
          <p:nvPr/>
        </p:nvSpPr>
        <p:spPr>
          <a:xfrm>
            <a:off x="6936038" y="1813577"/>
            <a:ext cx="356565" cy="356566"/>
          </a:xfrm>
          <a:custGeom>
            <a:avLst/>
            <a:gdLst/>
            <a:ahLst/>
            <a:cxnLst/>
            <a:rect l="l" t="t" r="r" b="b"/>
            <a:pathLst>
              <a:path w="356565" h="356566" extrusionOk="0">
                <a:moveTo>
                  <a:pt x="66728" y="285379"/>
                </a:moveTo>
                <a:cubicBezTo>
                  <a:pt x="85154" y="285379"/>
                  <a:pt x="101837" y="292848"/>
                  <a:pt x="113912" y="304923"/>
                </a:cubicBezTo>
                <a:lnTo>
                  <a:pt x="125126" y="321554"/>
                </a:lnTo>
                <a:lnTo>
                  <a:pt x="131161" y="307838"/>
                </a:lnTo>
                <a:cubicBezTo>
                  <a:pt x="142590" y="296409"/>
                  <a:pt x="158149" y="289113"/>
                  <a:pt x="175431" y="288357"/>
                </a:cubicBezTo>
                <a:cubicBezTo>
                  <a:pt x="193840" y="287552"/>
                  <a:pt x="210832" y="294285"/>
                  <a:pt x="223424" y="305822"/>
                </a:cubicBezTo>
                <a:lnTo>
                  <a:pt x="236076" y="322925"/>
                </a:lnTo>
                <a:lnTo>
                  <a:pt x="242715" y="307838"/>
                </a:lnTo>
                <a:cubicBezTo>
                  <a:pt x="254143" y="296409"/>
                  <a:pt x="269703" y="289113"/>
                  <a:pt x="286984" y="288357"/>
                </a:cubicBezTo>
                <a:cubicBezTo>
                  <a:pt x="323802" y="286747"/>
                  <a:pt x="354954" y="315289"/>
                  <a:pt x="356563" y="352107"/>
                </a:cubicBezTo>
                <a:cubicBezTo>
                  <a:pt x="356566" y="352193"/>
                  <a:pt x="356566" y="352279"/>
                  <a:pt x="356563" y="352366"/>
                </a:cubicBezTo>
                <a:cubicBezTo>
                  <a:pt x="356492" y="354756"/>
                  <a:pt x="354497" y="356636"/>
                  <a:pt x="352106" y="356564"/>
                </a:cubicBezTo>
                <a:lnTo>
                  <a:pt x="240553" y="356564"/>
                </a:lnTo>
                <a:lnTo>
                  <a:pt x="227691" y="356564"/>
                </a:lnTo>
                <a:lnTo>
                  <a:pt x="129509" y="356564"/>
                </a:lnTo>
                <a:lnTo>
                  <a:pt x="116011" y="356564"/>
                </a:lnTo>
                <a:lnTo>
                  <a:pt x="4457" y="356564"/>
                </a:lnTo>
                <a:cubicBezTo>
                  <a:pt x="1995" y="356564"/>
                  <a:pt x="0" y="354569"/>
                  <a:pt x="0" y="352107"/>
                </a:cubicBezTo>
                <a:cubicBezTo>
                  <a:pt x="0" y="315254"/>
                  <a:pt x="29875" y="285379"/>
                  <a:pt x="66728" y="285379"/>
                </a:cubicBezTo>
                <a:close/>
                <a:moveTo>
                  <a:pt x="289962" y="186814"/>
                </a:moveTo>
                <a:cubicBezTo>
                  <a:pt x="313312" y="186814"/>
                  <a:pt x="332241" y="205743"/>
                  <a:pt x="332241" y="229092"/>
                </a:cubicBezTo>
                <a:cubicBezTo>
                  <a:pt x="332241" y="252442"/>
                  <a:pt x="313312" y="271371"/>
                  <a:pt x="289962" y="271371"/>
                </a:cubicBezTo>
                <a:cubicBezTo>
                  <a:pt x="266613" y="271371"/>
                  <a:pt x="247684" y="252442"/>
                  <a:pt x="247684" y="229092"/>
                </a:cubicBezTo>
                <a:cubicBezTo>
                  <a:pt x="247684" y="205743"/>
                  <a:pt x="266613" y="186814"/>
                  <a:pt x="289962" y="186814"/>
                </a:cubicBezTo>
                <a:close/>
                <a:moveTo>
                  <a:pt x="178537" y="186814"/>
                </a:moveTo>
                <a:cubicBezTo>
                  <a:pt x="201886" y="186885"/>
                  <a:pt x="220758" y="205870"/>
                  <a:pt x="220687" y="229220"/>
                </a:cubicBezTo>
                <a:cubicBezTo>
                  <a:pt x="220617" y="252569"/>
                  <a:pt x="201632" y="271441"/>
                  <a:pt x="178282" y="271371"/>
                </a:cubicBezTo>
                <a:cubicBezTo>
                  <a:pt x="154982" y="271300"/>
                  <a:pt x="136131" y="252392"/>
                  <a:pt x="136131" y="229092"/>
                </a:cubicBezTo>
                <a:cubicBezTo>
                  <a:pt x="136131" y="229050"/>
                  <a:pt x="136131" y="229007"/>
                  <a:pt x="136131" y="228965"/>
                </a:cubicBezTo>
                <a:cubicBezTo>
                  <a:pt x="136202" y="205615"/>
                  <a:pt x="155187" y="186744"/>
                  <a:pt x="178537" y="186814"/>
                </a:cubicBezTo>
                <a:close/>
                <a:moveTo>
                  <a:pt x="66728" y="186814"/>
                </a:moveTo>
                <a:cubicBezTo>
                  <a:pt x="90078" y="186814"/>
                  <a:pt x="109007" y="205743"/>
                  <a:pt x="109007" y="229092"/>
                </a:cubicBezTo>
                <a:cubicBezTo>
                  <a:pt x="109007" y="252442"/>
                  <a:pt x="90078" y="271371"/>
                  <a:pt x="66728" y="271371"/>
                </a:cubicBezTo>
                <a:cubicBezTo>
                  <a:pt x="43379" y="271371"/>
                  <a:pt x="24450" y="252442"/>
                  <a:pt x="24450" y="229092"/>
                </a:cubicBezTo>
                <a:cubicBezTo>
                  <a:pt x="24450" y="205743"/>
                  <a:pt x="43379" y="186814"/>
                  <a:pt x="66728" y="186814"/>
                </a:cubicBezTo>
                <a:close/>
                <a:moveTo>
                  <a:pt x="66728" y="98565"/>
                </a:moveTo>
                <a:cubicBezTo>
                  <a:pt x="85154" y="98565"/>
                  <a:pt x="101837" y="106034"/>
                  <a:pt x="113912" y="118109"/>
                </a:cubicBezTo>
                <a:lnTo>
                  <a:pt x="123435" y="132234"/>
                </a:lnTo>
                <a:lnTo>
                  <a:pt x="131161" y="121024"/>
                </a:lnTo>
                <a:cubicBezTo>
                  <a:pt x="142590" y="109595"/>
                  <a:pt x="158149" y="102299"/>
                  <a:pt x="175431" y="101543"/>
                </a:cubicBezTo>
                <a:cubicBezTo>
                  <a:pt x="193840" y="100738"/>
                  <a:pt x="210832" y="107471"/>
                  <a:pt x="223424" y="119008"/>
                </a:cubicBezTo>
                <a:lnTo>
                  <a:pt x="234130" y="133480"/>
                </a:lnTo>
                <a:lnTo>
                  <a:pt x="242715" y="121024"/>
                </a:lnTo>
                <a:cubicBezTo>
                  <a:pt x="254143" y="109595"/>
                  <a:pt x="269703" y="102299"/>
                  <a:pt x="286984" y="101543"/>
                </a:cubicBezTo>
                <a:cubicBezTo>
                  <a:pt x="323802" y="99933"/>
                  <a:pt x="354954" y="128475"/>
                  <a:pt x="356563" y="165293"/>
                </a:cubicBezTo>
                <a:cubicBezTo>
                  <a:pt x="356566" y="165379"/>
                  <a:pt x="356566" y="165465"/>
                  <a:pt x="356563" y="165551"/>
                </a:cubicBezTo>
                <a:cubicBezTo>
                  <a:pt x="356492" y="167942"/>
                  <a:pt x="354497" y="169821"/>
                  <a:pt x="352106" y="169750"/>
                </a:cubicBezTo>
                <a:lnTo>
                  <a:pt x="240553" y="169750"/>
                </a:lnTo>
                <a:lnTo>
                  <a:pt x="227691" y="169750"/>
                </a:lnTo>
                <a:lnTo>
                  <a:pt x="129509" y="169750"/>
                </a:lnTo>
                <a:lnTo>
                  <a:pt x="116011" y="169750"/>
                </a:lnTo>
                <a:lnTo>
                  <a:pt x="4457" y="169750"/>
                </a:lnTo>
                <a:cubicBezTo>
                  <a:pt x="1995" y="169750"/>
                  <a:pt x="0" y="167755"/>
                  <a:pt x="0" y="165293"/>
                </a:cubicBezTo>
                <a:cubicBezTo>
                  <a:pt x="0" y="128440"/>
                  <a:pt x="29875" y="98565"/>
                  <a:pt x="66728" y="98565"/>
                </a:cubicBezTo>
                <a:close/>
                <a:moveTo>
                  <a:pt x="289962" y="0"/>
                </a:moveTo>
                <a:cubicBezTo>
                  <a:pt x="313312" y="0"/>
                  <a:pt x="332241" y="18929"/>
                  <a:pt x="332241" y="42278"/>
                </a:cubicBezTo>
                <a:cubicBezTo>
                  <a:pt x="332241" y="65628"/>
                  <a:pt x="313312" y="84557"/>
                  <a:pt x="289962" y="84557"/>
                </a:cubicBezTo>
                <a:cubicBezTo>
                  <a:pt x="266613" y="84557"/>
                  <a:pt x="247684" y="65628"/>
                  <a:pt x="247684" y="42278"/>
                </a:cubicBezTo>
                <a:cubicBezTo>
                  <a:pt x="247684" y="18929"/>
                  <a:pt x="266613" y="0"/>
                  <a:pt x="289962" y="0"/>
                </a:cubicBezTo>
                <a:close/>
                <a:moveTo>
                  <a:pt x="178537" y="0"/>
                </a:moveTo>
                <a:cubicBezTo>
                  <a:pt x="201886" y="71"/>
                  <a:pt x="220758" y="19056"/>
                  <a:pt x="220687" y="42406"/>
                </a:cubicBezTo>
                <a:cubicBezTo>
                  <a:pt x="220617" y="65755"/>
                  <a:pt x="201632" y="84627"/>
                  <a:pt x="178282" y="84557"/>
                </a:cubicBezTo>
                <a:cubicBezTo>
                  <a:pt x="154982" y="84486"/>
                  <a:pt x="136131" y="65578"/>
                  <a:pt x="136131" y="42278"/>
                </a:cubicBezTo>
                <a:cubicBezTo>
                  <a:pt x="136131" y="42236"/>
                  <a:pt x="136131" y="42193"/>
                  <a:pt x="136131" y="42151"/>
                </a:cubicBezTo>
                <a:cubicBezTo>
                  <a:pt x="136202" y="18801"/>
                  <a:pt x="155187" y="-70"/>
                  <a:pt x="178537" y="0"/>
                </a:cubicBezTo>
                <a:close/>
                <a:moveTo>
                  <a:pt x="66728" y="0"/>
                </a:moveTo>
                <a:cubicBezTo>
                  <a:pt x="90078" y="0"/>
                  <a:pt x="109007" y="18929"/>
                  <a:pt x="109007" y="42278"/>
                </a:cubicBezTo>
                <a:cubicBezTo>
                  <a:pt x="109007" y="65628"/>
                  <a:pt x="90078" y="84557"/>
                  <a:pt x="66728" y="84557"/>
                </a:cubicBezTo>
                <a:cubicBezTo>
                  <a:pt x="43379" y="84557"/>
                  <a:pt x="24450" y="65628"/>
                  <a:pt x="24450" y="42278"/>
                </a:cubicBezTo>
                <a:cubicBezTo>
                  <a:pt x="24450" y="18929"/>
                  <a:pt x="43379" y="0"/>
                  <a:pt x="6672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pic>
        <p:nvPicPr>
          <p:cNvPr id="255" name="Google Shape;255;p5"/>
          <p:cNvPicPr preferRelativeResize="0"/>
          <p:nvPr/>
        </p:nvPicPr>
        <p:blipFill rotWithShape="1">
          <a:blip r:embed="rId3">
            <a:alphaModFix/>
          </a:blip>
          <a:srcRect/>
          <a:stretch/>
        </p:blipFill>
        <p:spPr>
          <a:xfrm>
            <a:off x="6985011" y="143190"/>
            <a:ext cx="1756231" cy="1508134"/>
          </a:xfrm>
          <a:prstGeom prst="rect">
            <a:avLst/>
          </a:prstGeom>
          <a:noFill/>
          <a:ln>
            <a:noFill/>
          </a:ln>
          <a:effectLst>
            <a:outerShdw blurRad="190500" algn="tl" rotWithShape="0">
              <a:srgbClr val="000000">
                <a:alpha val="68627"/>
              </a:srgbClr>
            </a:outerShdw>
          </a:effectLst>
        </p:spPr>
      </p:pic>
      <p:grpSp>
        <p:nvGrpSpPr>
          <p:cNvPr id="256" name="Google Shape;256;p5"/>
          <p:cNvGrpSpPr/>
          <p:nvPr/>
        </p:nvGrpSpPr>
        <p:grpSpPr>
          <a:xfrm>
            <a:off x="6942353" y="2684025"/>
            <a:ext cx="373393" cy="295963"/>
            <a:chOff x="4246623" y="4637693"/>
            <a:chExt cx="751325" cy="354364"/>
          </a:xfrm>
        </p:grpSpPr>
        <p:sp>
          <p:nvSpPr>
            <p:cNvPr id="257" name="Google Shape;257;p5"/>
            <p:cNvSpPr/>
            <p:nvPr/>
          </p:nvSpPr>
          <p:spPr>
            <a:xfrm>
              <a:off x="4246623" y="4637694"/>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58" name="Google Shape;258;p5"/>
            <p:cNvSpPr/>
            <p:nvPr/>
          </p:nvSpPr>
          <p:spPr>
            <a:xfrm>
              <a:off x="4563827" y="4637693"/>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sp>
        <p:nvSpPr>
          <p:cNvPr id="259" name="Google Shape;259;p5"/>
          <p:cNvSpPr/>
          <p:nvPr/>
        </p:nvSpPr>
        <p:spPr>
          <a:xfrm>
            <a:off x="6739117" y="1001485"/>
            <a:ext cx="928992" cy="679946"/>
          </a:xfrm>
          <a:prstGeom prst="triangle">
            <a:avLst>
              <a:gd name="adj" fmla="val 50000"/>
            </a:avLst>
          </a:prstGeom>
          <a:solidFill>
            <a:srgbClr val="FFC400">
              <a:alpha val="34901"/>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grpSp>
        <p:nvGrpSpPr>
          <p:cNvPr id="260" name="Google Shape;260;p5"/>
          <p:cNvGrpSpPr/>
          <p:nvPr/>
        </p:nvGrpSpPr>
        <p:grpSpPr>
          <a:xfrm>
            <a:off x="6948190" y="3934381"/>
            <a:ext cx="373393" cy="295963"/>
            <a:chOff x="4246623" y="4637693"/>
            <a:chExt cx="751325" cy="354364"/>
          </a:xfrm>
        </p:grpSpPr>
        <p:sp>
          <p:nvSpPr>
            <p:cNvPr id="261" name="Google Shape;261;p5"/>
            <p:cNvSpPr/>
            <p:nvPr/>
          </p:nvSpPr>
          <p:spPr>
            <a:xfrm>
              <a:off x="4246623" y="4637694"/>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62" name="Google Shape;262;p5"/>
            <p:cNvSpPr/>
            <p:nvPr/>
          </p:nvSpPr>
          <p:spPr>
            <a:xfrm>
              <a:off x="4563827" y="4637693"/>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sp>
        <p:nvSpPr>
          <p:cNvPr id="263" name="Google Shape;263;p5"/>
          <p:cNvSpPr/>
          <p:nvPr/>
        </p:nvSpPr>
        <p:spPr>
          <a:xfrm>
            <a:off x="7415296" y="2631110"/>
            <a:ext cx="356565" cy="356566"/>
          </a:xfrm>
          <a:custGeom>
            <a:avLst/>
            <a:gdLst/>
            <a:ahLst/>
            <a:cxnLst/>
            <a:rect l="l" t="t" r="r" b="b"/>
            <a:pathLst>
              <a:path w="356565" h="356566" extrusionOk="0">
                <a:moveTo>
                  <a:pt x="66728" y="285379"/>
                </a:moveTo>
                <a:cubicBezTo>
                  <a:pt x="85154" y="285379"/>
                  <a:pt x="101837" y="292848"/>
                  <a:pt x="113912" y="304923"/>
                </a:cubicBezTo>
                <a:lnTo>
                  <a:pt x="125126" y="321554"/>
                </a:lnTo>
                <a:lnTo>
                  <a:pt x="131161" y="307838"/>
                </a:lnTo>
                <a:cubicBezTo>
                  <a:pt x="142590" y="296409"/>
                  <a:pt x="158149" y="289113"/>
                  <a:pt x="175431" y="288357"/>
                </a:cubicBezTo>
                <a:cubicBezTo>
                  <a:pt x="193840" y="287552"/>
                  <a:pt x="210832" y="294285"/>
                  <a:pt x="223424" y="305822"/>
                </a:cubicBezTo>
                <a:lnTo>
                  <a:pt x="236076" y="322925"/>
                </a:lnTo>
                <a:lnTo>
                  <a:pt x="242715" y="307838"/>
                </a:lnTo>
                <a:cubicBezTo>
                  <a:pt x="254143" y="296409"/>
                  <a:pt x="269703" y="289113"/>
                  <a:pt x="286984" y="288357"/>
                </a:cubicBezTo>
                <a:cubicBezTo>
                  <a:pt x="323802" y="286747"/>
                  <a:pt x="354954" y="315289"/>
                  <a:pt x="356563" y="352107"/>
                </a:cubicBezTo>
                <a:cubicBezTo>
                  <a:pt x="356566" y="352193"/>
                  <a:pt x="356566" y="352279"/>
                  <a:pt x="356563" y="352366"/>
                </a:cubicBezTo>
                <a:cubicBezTo>
                  <a:pt x="356492" y="354756"/>
                  <a:pt x="354497" y="356636"/>
                  <a:pt x="352106" y="356564"/>
                </a:cubicBezTo>
                <a:lnTo>
                  <a:pt x="240553" y="356564"/>
                </a:lnTo>
                <a:lnTo>
                  <a:pt x="227691" y="356564"/>
                </a:lnTo>
                <a:lnTo>
                  <a:pt x="129509" y="356564"/>
                </a:lnTo>
                <a:lnTo>
                  <a:pt x="116011" y="356564"/>
                </a:lnTo>
                <a:lnTo>
                  <a:pt x="4457" y="356564"/>
                </a:lnTo>
                <a:cubicBezTo>
                  <a:pt x="1995" y="356564"/>
                  <a:pt x="0" y="354569"/>
                  <a:pt x="0" y="352107"/>
                </a:cubicBezTo>
                <a:cubicBezTo>
                  <a:pt x="0" y="315254"/>
                  <a:pt x="29875" y="285379"/>
                  <a:pt x="66728" y="285379"/>
                </a:cubicBezTo>
                <a:close/>
                <a:moveTo>
                  <a:pt x="289962" y="186814"/>
                </a:moveTo>
                <a:cubicBezTo>
                  <a:pt x="313312" y="186814"/>
                  <a:pt x="332241" y="205743"/>
                  <a:pt x="332241" y="229092"/>
                </a:cubicBezTo>
                <a:cubicBezTo>
                  <a:pt x="332241" y="252442"/>
                  <a:pt x="313312" y="271371"/>
                  <a:pt x="289962" y="271371"/>
                </a:cubicBezTo>
                <a:cubicBezTo>
                  <a:pt x="266613" y="271371"/>
                  <a:pt x="247684" y="252442"/>
                  <a:pt x="247684" y="229092"/>
                </a:cubicBezTo>
                <a:cubicBezTo>
                  <a:pt x="247684" y="205743"/>
                  <a:pt x="266613" y="186814"/>
                  <a:pt x="289962" y="186814"/>
                </a:cubicBezTo>
                <a:close/>
                <a:moveTo>
                  <a:pt x="178537" y="186814"/>
                </a:moveTo>
                <a:cubicBezTo>
                  <a:pt x="201886" y="186885"/>
                  <a:pt x="220758" y="205870"/>
                  <a:pt x="220687" y="229220"/>
                </a:cubicBezTo>
                <a:cubicBezTo>
                  <a:pt x="220617" y="252569"/>
                  <a:pt x="201632" y="271441"/>
                  <a:pt x="178282" y="271371"/>
                </a:cubicBezTo>
                <a:cubicBezTo>
                  <a:pt x="154982" y="271300"/>
                  <a:pt x="136131" y="252392"/>
                  <a:pt x="136131" y="229092"/>
                </a:cubicBezTo>
                <a:cubicBezTo>
                  <a:pt x="136131" y="229050"/>
                  <a:pt x="136131" y="229007"/>
                  <a:pt x="136131" y="228965"/>
                </a:cubicBezTo>
                <a:cubicBezTo>
                  <a:pt x="136202" y="205615"/>
                  <a:pt x="155187" y="186744"/>
                  <a:pt x="178537" y="186814"/>
                </a:cubicBezTo>
                <a:close/>
                <a:moveTo>
                  <a:pt x="66728" y="186814"/>
                </a:moveTo>
                <a:cubicBezTo>
                  <a:pt x="90078" y="186814"/>
                  <a:pt x="109007" y="205743"/>
                  <a:pt x="109007" y="229092"/>
                </a:cubicBezTo>
                <a:cubicBezTo>
                  <a:pt x="109007" y="252442"/>
                  <a:pt x="90078" y="271371"/>
                  <a:pt x="66728" y="271371"/>
                </a:cubicBezTo>
                <a:cubicBezTo>
                  <a:pt x="43379" y="271371"/>
                  <a:pt x="24450" y="252442"/>
                  <a:pt x="24450" y="229092"/>
                </a:cubicBezTo>
                <a:cubicBezTo>
                  <a:pt x="24450" y="205743"/>
                  <a:pt x="43379" y="186814"/>
                  <a:pt x="66728" y="186814"/>
                </a:cubicBezTo>
                <a:close/>
                <a:moveTo>
                  <a:pt x="66728" y="98565"/>
                </a:moveTo>
                <a:cubicBezTo>
                  <a:pt x="85154" y="98565"/>
                  <a:pt x="101837" y="106034"/>
                  <a:pt x="113912" y="118109"/>
                </a:cubicBezTo>
                <a:lnTo>
                  <a:pt x="123435" y="132234"/>
                </a:lnTo>
                <a:lnTo>
                  <a:pt x="131161" y="121024"/>
                </a:lnTo>
                <a:cubicBezTo>
                  <a:pt x="142590" y="109595"/>
                  <a:pt x="158149" y="102299"/>
                  <a:pt x="175431" y="101543"/>
                </a:cubicBezTo>
                <a:cubicBezTo>
                  <a:pt x="193840" y="100738"/>
                  <a:pt x="210832" y="107471"/>
                  <a:pt x="223424" y="119008"/>
                </a:cubicBezTo>
                <a:lnTo>
                  <a:pt x="234130" y="133480"/>
                </a:lnTo>
                <a:lnTo>
                  <a:pt x="242715" y="121024"/>
                </a:lnTo>
                <a:cubicBezTo>
                  <a:pt x="254143" y="109595"/>
                  <a:pt x="269703" y="102299"/>
                  <a:pt x="286984" y="101543"/>
                </a:cubicBezTo>
                <a:cubicBezTo>
                  <a:pt x="323802" y="99933"/>
                  <a:pt x="354954" y="128475"/>
                  <a:pt x="356563" y="165293"/>
                </a:cubicBezTo>
                <a:cubicBezTo>
                  <a:pt x="356566" y="165379"/>
                  <a:pt x="356566" y="165465"/>
                  <a:pt x="356563" y="165551"/>
                </a:cubicBezTo>
                <a:cubicBezTo>
                  <a:pt x="356492" y="167942"/>
                  <a:pt x="354497" y="169821"/>
                  <a:pt x="352106" y="169750"/>
                </a:cubicBezTo>
                <a:lnTo>
                  <a:pt x="240553" y="169750"/>
                </a:lnTo>
                <a:lnTo>
                  <a:pt x="227691" y="169750"/>
                </a:lnTo>
                <a:lnTo>
                  <a:pt x="129509" y="169750"/>
                </a:lnTo>
                <a:lnTo>
                  <a:pt x="116011" y="169750"/>
                </a:lnTo>
                <a:lnTo>
                  <a:pt x="4457" y="169750"/>
                </a:lnTo>
                <a:cubicBezTo>
                  <a:pt x="1995" y="169750"/>
                  <a:pt x="0" y="167755"/>
                  <a:pt x="0" y="165293"/>
                </a:cubicBezTo>
                <a:cubicBezTo>
                  <a:pt x="0" y="128440"/>
                  <a:pt x="29875" y="98565"/>
                  <a:pt x="66728" y="98565"/>
                </a:cubicBezTo>
                <a:close/>
                <a:moveTo>
                  <a:pt x="289962" y="0"/>
                </a:moveTo>
                <a:cubicBezTo>
                  <a:pt x="313312" y="0"/>
                  <a:pt x="332241" y="18929"/>
                  <a:pt x="332241" y="42278"/>
                </a:cubicBezTo>
                <a:cubicBezTo>
                  <a:pt x="332241" y="65628"/>
                  <a:pt x="313312" y="84557"/>
                  <a:pt x="289962" y="84557"/>
                </a:cubicBezTo>
                <a:cubicBezTo>
                  <a:pt x="266613" y="84557"/>
                  <a:pt x="247684" y="65628"/>
                  <a:pt x="247684" y="42278"/>
                </a:cubicBezTo>
                <a:cubicBezTo>
                  <a:pt x="247684" y="18929"/>
                  <a:pt x="266613" y="0"/>
                  <a:pt x="289962" y="0"/>
                </a:cubicBezTo>
                <a:close/>
                <a:moveTo>
                  <a:pt x="178537" y="0"/>
                </a:moveTo>
                <a:cubicBezTo>
                  <a:pt x="201886" y="71"/>
                  <a:pt x="220758" y="19056"/>
                  <a:pt x="220687" y="42406"/>
                </a:cubicBezTo>
                <a:cubicBezTo>
                  <a:pt x="220617" y="65755"/>
                  <a:pt x="201632" y="84627"/>
                  <a:pt x="178282" y="84557"/>
                </a:cubicBezTo>
                <a:cubicBezTo>
                  <a:pt x="154982" y="84486"/>
                  <a:pt x="136131" y="65578"/>
                  <a:pt x="136131" y="42278"/>
                </a:cubicBezTo>
                <a:cubicBezTo>
                  <a:pt x="136131" y="42236"/>
                  <a:pt x="136131" y="42193"/>
                  <a:pt x="136131" y="42151"/>
                </a:cubicBezTo>
                <a:cubicBezTo>
                  <a:pt x="136202" y="18801"/>
                  <a:pt x="155187" y="-70"/>
                  <a:pt x="178537" y="0"/>
                </a:cubicBezTo>
                <a:close/>
                <a:moveTo>
                  <a:pt x="66728" y="0"/>
                </a:moveTo>
                <a:cubicBezTo>
                  <a:pt x="90078" y="0"/>
                  <a:pt x="109007" y="18929"/>
                  <a:pt x="109007" y="42278"/>
                </a:cubicBezTo>
                <a:cubicBezTo>
                  <a:pt x="109007" y="65628"/>
                  <a:pt x="90078" y="84557"/>
                  <a:pt x="66728" y="84557"/>
                </a:cubicBezTo>
                <a:cubicBezTo>
                  <a:pt x="43379" y="84557"/>
                  <a:pt x="24450" y="65628"/>
                  <a:pt x="24450" y="42278"/>
                </a:cubicBezTo>
                <a:cubicBezTo>
                  <a:pt x="24450" y="18929"/>
                  <a:pt x="43379" y="0"/>
                  <a:pt x="6672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64" name="Google Shape;264;p5"/>
          <p:cNvSpPr/>
          <p:nvPr/>
        </p:nvSpPr>
        <p:spPr>
          <a:xfrm>
            <a:off x="6936037" y="3461132"/>
            <a:ext cx="356565" cy="356566"/>
          </a:xfrm>
          <a:custGeom>
            <a:avLst/>
            <a:gdLst/>
            <a:ahLst/>
            <a:cxnLst/>
            <a:rect l="l" t="t" r="r" b="b"/>
            <a:pathLst>
              <a:path w="356565" h="356566" extrusionOk="0">
                <a:moveTo>
                  <a:pt x="66728" y="285379"/>
                </a:moveTo>
                <a:cubicBezTo>
                  <a:pt x="85154" y="285379"/>
                  <a:pt x="101837" y="292848"/>
                  <a:pt x="113912" y="304923"/>
                </a:cubicBezTo>
                <a:lnTo>
                  <a:pt x="125126" y="321554"/>
                </a:lnTo>
                <a:lnTo>
                  <a:pt x="131161" y="307838"/>
                </a:lnTo>
                <a:cubicBezTo>
                  <a:pt x="142590" y="296409"/>
                  <a:pt x="158149" y="289113"/>
                  <a:pt x="175431" y="288357"/>
                </a:cubicBezTo>
                <a:cubicBezTo>
                  <a:pt x="193840" y="287552"/>
                  <a:pt x="210832" y="294285"/>
                  <a:pt x="223424" y="305822"/>
                </a:cubicBezTo>
                <a:lnTo>
                  <a:pt x="236076" y="322925"/>
                </a:lnTo>
                <a:lnTo>
                  <a:pt x="242715" y="307838"/>
                </a:lnTo>
                <a:cubicBezTo>
                  <a:pt x="254143" y="296409"/>
                  <a:pt x="269703" y="289113"/>
                  <a:pt x="286984" y="288357"/>
                </a:cubicBezTo>
                <a:cubicBezTo>
                  <a:pt x="323802" y="286747"/>
                  <a:pt x="354954" y="315289"/>
                  <a:pt x="356563" y="352107"/>
                </a:cubicBezTo>
                <a:cubicBezTo>
                  <a:pt x="356566" y="352193"/>
                  <a:pt x="356566" y="352279"/>
                  <a:pt x="356563" y="352366"/>
                </a:cubicBezTo>
                <a:cubicBezTo>
                  <a:pt x="356492" y="354756"/>
                  <a:pt x="354497" y="356636"/>
                  <a:pt x="352106" y="356564"/>
                </a:cubicBezTo>
                <a:lnTo>
                  <a:pt x="240553" y="356564"/>
                </a:lnTo>
                <a:lnTo>
                  <a:pt x="227691" y="356564"/>
                </a:lnTo>
                <a:lnTo>
                  <a:pt x="129509" y="356564"/>
                </a:lnTo>
                <a:lnTo>
                  <a:pt x="116011" y="356564"/>
                </a:lnTo>
                <a:lnTo>
                  <a:pt x="4457" y="356564"/>
                </a:lnTo>
                <a:cubicBezTo>
                  <a:pt x="1995" y="356564"/>
                  <a:pt x="0" y="354569"/>
                  <a:pt x="0" y="352107"/>
                </a:cubicBezTo>
                <a:cubicBezTo>
                  <a:pt x="0" y="315254"/>
                  <a:pt x="29875" y="285379"/>
                  <a:pt x="66728" y="285379"/>
                </a:cubicBezTo>
                <a:close/>
                <a:moveTo>
                  <a:pt x="289962" y="186814"/>
                </a:moveTo>
                <a:cubicBezTo>
                  <a:pt x="313312" y="186814"/>
                  <a:pt x="332241" y="205743"/>
                  <a:pt x="332241" y="229092"/>
                </a:cubicBezTo>
                <a:cubicBezTo>
                  <a:pt x="332241" y="252442"/>
                  <a:pt x="313312" y="271371"/>
                  <a:pt x="289962" y="271371"/>
                </a:cubicBezTo>
                <a:cubicBezTo>
                  <a:pt x="266613" y="271371"/>
                  <a:pt x="247684" y="252442"/>
                  <a:pt x="247684" y="229092"/>
                </a:cubicBezTo>
                <a:cubicBezTo>
                  <a:pt x="247684" y="205743"/>
                  <a:pt x="266613" y="186814"/>
                  <a:pt x="289962" y="186814"/>
                </a:cubicBezTo>
                <a:close/>
                <a:moveTo>
                  <a:pt x="178537" y="186814"/>
                </a:moveTo>
                <a:cubicBezTo>
                  <a:pt x="201886" y="186885"/>
                  <a:pt x="220758" y="205870"/>
                  <a:pt x="220687" y="229220"/>
                </a:cubicBezTo>
                <a:cubicBezTo>
                  <a:pt x="220617" y="252569"/>
                  <a:pt x="201632" y="271441"/>
                  <a:pt x="178282" y="271371"/>
                </a:cubicBezTo>
                <a:cubicBezTo>
                  <a:pt x="154982" y="271300"/>
                  <a:pt x="136131" y="252392"/>
                  <a:pt x="136131" y="229092"/>
                </a:cubicBezTo>
                <a:cubicBezTo>
                  <a:pt x="136131" y="229050"/>
                  <a:pt x="136131" y="229007"/>
                  <a:pt x="136131" y="228965"/>
                </a:cubicBezTo>
                <a:cubicBezTo>
                  <a:pt x="136202" y="205615"/>
                  <a:pt x="155187" y="186744"/>
                  <a:pt x="178537" y="186814"/>
                </a:cubicBezTo>
                <a:close/>
                <a:moveTo>
                  <a:pt x="66728" y="186814"/>
                </a:moveTo>
                <a:cubicBezTo>
                  <a:pt x="90078" y="186814"/>
                  <a:pt x="109007" y="205743"/>
                  <a:pt x="109007" y="229092"/>
                </a:cubicBezTo>
                <a:cubicBezTo>
                  <a:pt x="109007" y="252442"/>
                  <a:pt x="90078" y="271371"/>
                  <a:pt x="66728" y="271371"/>
                </a:cubicBezTo>
                <a:cubicBezTo>
                  <a:pt x="43379" y="271371"/>
                  <a:pt x="24450" y="252442"/>
                  <a:pt x="24450" y="229092"/>
                </a:cubicBezTo>
                <a:cubicBezTo>
                  <a:pt x="24450" y="205743"/>
                  <a:pt x="43379" y="186814"/>
                  <a:pt x="66728" y="186814"/>
                </a:cubicBezTo>
                <a:close/>
                <a:moveTo>
                  <a:pt x="66728" y="98565"/>
                </a:moveTo>
                <a:cubicBezTo>
                  <a:pt x="85154" y="98565"/>
                  <a:pt x="101837" y="106034"/>
                  <a:pt x="113912" y="118109"/>
                </a:cubicBezTo>
                <a:lnTo>
                  <a:pt x="123435" y="132234"/>
                </a:lnTo>
                <a:lnTo>
                  <a:pt x="131161" y="121024"/>
                </a:lnTo>
                <a:cubicBezTo>
                  <a:pt x="142590" y="109595"/>
                  <a:pt x="158149" y="102299"/>
                  <a:pt x="175431" y="101543"/>
                </a:cubicBezTo>
                <a:cubicBezTo>
                  <a:pt x="193840" y="100738"/>
                  <a:pt x="210832" y="107471"/>
                  <a:pt x="223424" y="119008"/>
                </a:cubicBezTo>
                <a:lnTo>
                  <a:pt x="234130" y="133480"/>
                </a:lnTo>
                <a:lnTo>
                  <a:pt x="242715" y="121024"/>
                </a:lnTo>
                <a:cubicBezTo>
                  <a:pt x="254143" y="109595"/>
                  <a:pt x="269703" y="102299"/>
                  <a:pt x="286984" y="101543"/>
                </a:cubicBezTo>
                <a:cubicBezTo>
                  <a:pt x="323802" y="99933"/>
                  <a:pt x="354954" y="128475"/>
                  <a:pt x="356563" y="165293"/>
                </a:cubicBezTo>
                <a:cubicBezTo>
                  <a:pt x="356566" y="165379"/>
                  <a:pt x="356566" y="165465"/>
                  <a:pt x="356563" y="165551"/>
                </a:cubicBezTo>
                <a:cubicBezTo>
                  <a:pt x="356492" y="167942"/>
                  <a:pt x="354497" y="169821"/>
                  <a:pt x="352106" y="169750"/>
                </a:cubicBezTo>
                <a:lnTo>
                  <a:pt x="240553" y="169750"/>
                </a:lnTo>
                <a:lnTo>
                  <a:pt x="227691" y="169750"/>
                </a:lnTo>
                <a:lnTo>
                  <a:pt x="129509" y="169750"/>
                </a:lnTo>
                <a:lnTo>
                  <a:pt x="116011" y="169750"/>
                </a:lnTo>
                <a:lnTo>
                  <a:pt x="4457" y="169750"/>
                </a:lnTo>
                <a:cubicBezTo>
                  <a:pt x="1995" y="169750"/>
                  <a:pt x="0" y="167755"/>
                  <a:pt x="0" y="165293"/>
                </a:cubicBezTo>
                <a:cubicBezTo>
                  <a:pt x="0" y="128440"/>
                  <a:pt x="29875" y="98565"/>
                  <a:pt x="66728" y="98565"/>
                </a:cubicBezTo>
                <a:close/>
                <a:moveTo>
                  <a:pt x="289962" y="0"/>
                </a:moveTo>
                <a:cubicBezTo>
                  <a:pt x="313312" y="0"/>
                  <a:pt x="332241" y="18929"/>
                  <a:pt x="332241" y="42278"/>
                </a:cubicBezTo>
                <a:cubicBezTo>
                  <a:pt x="332241" y="65628"/>
                  <a:pt x="313312" y="84557"/>
                  <a:pt x="289962" y="84557"/>
                </a:cubicBezTo>
                <a:cubicBezTo>
                  <a:pt x="266613" y="84557"/>
                  <a:pt x="247684" y="65628"/>
                  <a:pt x="247684" y="42278"/>
                </a:cubicBezTo>
                <a:cubicBezTo>
                  <a:pt x="247684" y="18929"/>
                  <a:pt x="266613" y="0"/>
                  <a:pt x="289962" y="0"/>
                </a:cubicBezTo>
                <a:close/>
                <a:moveTo>
                  <a:pt x="178537" y="0"/>
                </a:moveTo>
                <a:cubicBezTo>
                  <a:pt x="201886" y="71"/>
                  <a:pt x="220758" y="19056"/>
                  <a:pt x="220687" y="42406"/>
                </a:cubicBezTo>
                <a:cubicBezTo>
                  <a:pt x="220617" y="65755"/>
                  <a:pt x="201632" y="84627"/>
                  <a:pt x="178282" y="84557"/>
                </a:cubicBezTo>
                <a:cubicBezTo>
                  <a:pt x="154982" y="84486"/>
                  <a:pt x="136131" y="65578"/>
                  <a:pt x="136131" y="42278"/>
                </a:cubicBezTo>
                <a:cubicBezTo>
                  <a:pt x="136131" y="42236"/>
                  <a:pt x="136131" y="42193"/>
                  <a:pt x="136131" y="42151"/>
                </a:cubicBezTo>
                <a:cubicBezTo>
                  <a:pt x="136202" y="18801"/>
                  <a:pt x="155187" y="-70"/>
                  <a:pt x="178537" y="0"/>
                </a:cubicBezTo>
                <a:close/>
                <a:moveTo>
                  <a:pt x="66728" y="0"/>
                </a:moveTo>
                <a:cubicBezTo>
                  <a:pt x="90078" y="0"/>
                  <a:pt x="109007" y="18929"/>
                  <a:pt x="109007" y="42278"/>
                </a:cubicBezTo>
                <a:cubicBezTo>
                  <a:pt x="109007" y="65628"/>
                  <a:pt x="90078" y="84557"/>
                  <a:pt x="66728" y="84557"/>
                </a:cubicBezTo>
                <a:cubicBezTo>
                  <a:pt x="43379" y="84557"/>
                  <a:pt x="24450" y="65628"/>
                  <a:pt x="24450" y="42278"/>
                </a:cubicBezTo>
                <a:cubicBezTo>
                  <a:pt x="24450" y="18929"/>
                  <a:pt x="43379" y="0"/>
                  <a:pt x="6672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nvGrpSpPr>
          <p:cNvPr id="265" name="Google Shape;265;p5"/>
          <p:cNvGrpSpPr/>
          <p:nvPr/>
        </p:nvGrpSpPr>
        <p:grpSpPr>
          <a:xfrm>
            <a:off x="6937861" y="2296069"/>
            <a:ext cx="373393" cy="295963"/>
            <a:chOff x="4246623" y="4637693"/>
            <a:chExt cx="751325" cy="354364"/>
          </a:xfrm>
        </p:grpSpPr>
        <p:sp>
          <p:nvSpPr>
            <p:cNvPr id="266" name="Google Shape;266;p5"/>
            <p:cNvSpPr/>
            <p:nvPr/>
          </p:nvSpPr>
          <p:spPr>
            <a:xfrm>
              <a:off x="4246623" y="4637694"/>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67" name="Google Shape;267;p5"/>
            <p:cNvSpPr/>
            <p:nvPr/>
          </p:nvSpPr>
          <p:spPr>
            <a:xfrm>
              <a:off x="4563827" y="4637693"/>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grpSp>
        <p:nvGrpSpPr>
          <p:cNvPr id="268" name="Google Shape;268;p5"/>
          <p:cNvGrpSpPr/>
          <p:nvPr/>
        </p:nvGrpSpPr>
        <p:grpSpPr>
          <a:xfrm>
            <a:off x="6931362" y="3060559"/>
            <a:ext cx="373393" cy="295963"/>
            <a:chOff x="4246623" y="4637693"/>
            <a:chExt cx="751325" cy="354364"/>
          </a:xfrm>
        </p:grpSpPr>
        <p:sp>
          <p:nvSpPr>
            <p:cNvPr id="269" name="Google Shape;269;p5"/>
            <p:cNvSpPr/>
            <p:nvPr/>
          </p:nvSpPr>
          <p:spPr>
            <a:xfrm>
              <a:off x="4246623" y="4637694"/>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70" name="Google Shape;270;p5"/>
            <p:cNvSpPr/>
            <p:nvPr/>
          </p:nvSpPr>
          <p:spPr>
            <a:xfrm>
              <a:off x="4563827" y="4637693"/>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8</a:t>
            </a:fld>
            <a:endParaRPr/>
          </a:p>
        </p:txBody>
      </p:sp>
      <p:sp>
        <p:nvSpPr>
          <p:cNvPr id="276" name="Google Shape;276;p9"/>
          <p:cNvSpPr txBox="1">
            <a:spLocks noGrp="1"/>
          </p:cNvSpPr>
          <p:nvPr>
            <p:ph type="title"/>
          </p:nvPr>
        </p:nvSpPr>
        <p:spPr>
          <a:xfrm>
            <a:off x="173390" y="114581"/>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dirty="0"/>
              <a:t>WARM-UP: MY FAVORITE CHARACTER</a:t>
            </a:r>
            <a:br>
              <a:rPr lang="de-DE" dirty="0"/>
            </a:br>
            <a:r>
              <a:rPr lang="de-DE" dirty="0"/>
              <a:t>  </a:t>
            </a:r>
            <a:br>
              <a:rPr lang="de-DE" sz="1800" dirty="0">
                <a:solidFill>
                  <a:schemeClr val="dk2"/>
                </a:solidFill>
              </a:rPr>
            </a:br>
            <a:br>
              <a:rPr lang="de-DE" sz="1800" dirty="0">
                <a:solidFill>
                  <a:schemeClr val="dk2"/>
                </a:solidFill>
              </a:rPr>
            </a:br>
            <a:r>
              <a:rPr lang="de-DE" sz="1800" dirty="0">
                <a:solidFill>
                  <a:schemeClr val="dk2"/>
                </a:solidFill>
              </a:rPr>
              <a:t>                                    </a:t>
            </a: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r>
              <a:rPr lang="de-DE" sz="900" b="0" dirty="0"/>
              <a:t> </a:t>
            </a:r>
            <a:endParaRPr sz="1200" b="0" dirty="0">
              <a:solidFill>
                <a:schemeClr val="dk2"/>
              </a:solidFill>
            </a:endParaRPr>
          </a:p>
        </p:txBody>
      </p:sp>
      <p:sp>
        <p:nvSpPr>
          <p:cNvPr id="277" name="Google Shape;277;p9"/>
          <p:cNvSpPr/>
          <p:nvPr/>
        </p:nvSpPr>
        <p:spPr>
          <a:xfrm>
            <a:off x="543392" y="560258"/>
            <a:ext cx="731077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2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IDENTIFY THE CHARACTERS ON THE PICTURES. </a:t>
            </a:r>
            <a:endParaRPr sz="1400" b="1" i="0" u="none" strike="noStrike" cap="none">
              <a:solidFill>
                <a:schemeClr val="dk1"/>
              </a:solidFill>
              <a:latin typeface="Verdana"/>
              <a:ea typeface="Verdana"/>
              <a:cs typeface="Verdana"/>
              <a:sym typeface="Verdana"/>
            </a:endParaRPr>
          </a:p>
        </p:txBody>
      </p:sp>
      <p:sp>
        <p:nvSpPr>
          <p:cNvPr id="278" name="Google Shape;278;p9"/>
          <p:cNvSpPr/>
          <p:nvPr/>
        </p:nvSpPr>
        <p:spPr>
          <a:xfrm>
            <a:off x="268558" y="629025"/>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79" name="Google Shape;279;p9"/>
          <p:cNvSpPr/>
          <p:nvPr/>
        </p:nvSpPr>
        <p:spPr>
          <a:xfrm>
            <a:off x="270441" y="895473"/>
            <a:ext cx="179666" cy="223068"/>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80" name="Google Shape;280;p9"/>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81" name="Google Shape;281;p9"/>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82" name="Google Shape;282;p9"/>
          <p:cNvSpPr/>
          <p:nvPr/>
        </p:nvSpPr>
        <p:spPr>
          <a:xfrm>
            <a:off x="4972034" y="1578881"/>
            <a:ext cx="3919818" cy="2135122"/>
          </a:xfrm>
          <a:prstGeom prst="wedgeEllipseCallout">
            <a:avLst>
              <a:gd name="adj1" fmla="val -43258"/>
              <a:gd name="adj2" fmla="val 51260"/>
            </a:avLst>
          </a:prstGeom>
          <a:solidFill>
            <a:srgbClr val="E2E6E7"/>
          </a:solidFill>
          <a:ln w="25400" cap="flat" cmpd="sng">
            <a:solidFill>
              <a:srgbClr val="C7CD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Who are the characters on the pictures?</a:t>
            </a:r>
            <a:endParaRPr sz="1800" b="1" i="0" u="none" strike="noStrike" cap="none">
              <a:solidFill>
                <a:schemeClr val="accent6"/>
              </a:solidFill>
              <a:latin typeface="Verdana"/>
              <a:ea typeface="Verdana"/>
              <a:cs typeface="Verdana"/>
              <a:sym typeface="Verdana"/>
            </a:endParaRPr>
          </a:p>
        </p:txBody>
      </p:sp>
      <p:pic>
        <p:nvPicPr>
          <p:cNvPr id="283" name="Google Shape;283;p9" descr="Mario, Figur, Spiel, Nintendo, Super, Retro, Klassiker"/>
          <p:cNvPicPr preferRelativeResize="0"/>
          <p:nvPr/>
        </p:nvPicPr>
        <p:blipFill rotWithShape="1">
          <a:blip r:embed="rId3">
            <a:alphaModFix/>
          </a:blip>
          <a:srcRect/>
          <a:stretch/>
        </p:blipFill>
        <p:spPr>
          <a:xfrm>
            <a:off x="616936" y="1535022"/>
            <a:ext cx="1220387" cy="842902"/>
          </a:xfrm>
          <a:prstGeom prst="rect">
            <a:avLst/>
          </a:prstGeom>
          <a:noFill/>
          <a:ln>
            <a:noFill/>
          </a:ln>
        </p:spPr>
      </p:pic>
      <p:pic>
        <p:nvPicPr>
          <p:cNvPr id="284" name="Google Shape;284;p9" descr="Spiderman, Wunder, Held, Super Helden, Film, Animation"/>
          <p:cNvPicPr preferRelativeResize="0"/>
          <p:nvPr/>
        </p:nvPicPr>
        <p:blipFill rotWithShape="1">
          <a:blip r:embed="rId4">
            <a:alphaModFix/>
          </a:blip>
          <a:srcRect/>
          <a:stretch/>
        </p:blipFill>
        <p:spPr>
          <a:xfrm>
            <a:off x="402184" y="3376318"/>
            <a:ext cx="1266435" cy="842902"/>
          </a:xfrm>
          <a:prstGeom prst="rect">
            <a:avLst/>
          </a:prstGeom>
          <a:noFill/>
          <a:ln>
            <a:noFill/>
          </a:ln>
        </p:spPr>
      </p:pic>
      <p:pic>
        <p:nvPicPr>
          <p:cNvPr id="285" name="Google Shape;285;p9" descr="Hulk, Wunder, Action Figur, Streber, Statue"/>
          <p:cNvPicPr preferRelativeResize="0"/>
          <p:nvPr/>
        </p:nvPicPr>
        <p:blipFill rotWithShape="1">
          <a:blip r:embed="rId5">
            <a:alphaModFix/>
          </a:blip>
          <a:srcRect/>
          <a:stretch/>
        </p:blipFill>
        <p:spPr>
          <a:xfrm>
            <a:off x="3335672" y="1929103"/>
            <a:ext cx="1350619" cy="897642"/>
          </a:xfrm>
          <a:prstGeom prst="rect">
            <a:avLst/>
          </a:prstGeom>
          <a:noFill/>
          <a:ln>
            <a:noFill/>
          </a:ln>
        </p:spPr>
      </p:pic>
      <p:pic>
        <p:nvPicPr>
          <p:cNvPr id="286" name="Google Shape;286;p9" descr="Disney, Mulan, Grünes Kleid, Frau, Prinzessin"/>
          <p:cNvPicPr preferRelativeResize="0"/>
          <p:nvPr/>
        </p:nvPicPr>
        <p:blipFill rotWithShape="1">
          <a:blip r:embed="rId6">
            <a:alphaModFix/>
          </a:blip>
          <a:srcRect/>
          <a:stretch/>
        </p:blipFill>
        <p:spPr>
          <a:xfrm>
            <a:off x="2437347" y="1588618"/>
            <a:ext cx="543307" cy="1086614"/>
          </a:xfrm>
          <a:prstGeom prst="rect">
            <a:avLst/>
          </a:prstGeom>
          <a:noFill/>
          <a:ln>
            <a:noFill/>
          </a:ln>
          <a:effectLst>
            <a:outerShdw blurRad="190500" algn="tl" rotWithShape="0">
              <a:srgbClr val="000000">
                <a:alpha val="69411"/>
              </a:srgbClr>
            </a:outerShdw>
          </a:effectLst>
        </p:spPr>
      </p:pic>
      <p:pic>
        <p:nvPicPr>
          <p:cNvPr id="288" name="Google Shape;288;p9" descr="Mickey Mouse, Pluto, Walt Disney"/>
          <p:cNvPicPr preferRelativeResize="0"/>
          <p:nvPr/>
        </p:nvPicPr>
        <p:blipFill rotWithShape="1">
          <a:blip r:embed="rId7">
            <a:alphaModFix/>
          </a:blip>
          <a:srcRect/>
          <a:stretch/>
        </p:blipFill>
        <p:spPr>
          <a:xfrm>
            <a:off x="1735505" y="2765577"/>
            <a:ext cx="790063" cy="832727"/>
          </a:xfrm>
          <a:prstGeom prst="rect">
            <a:avLst/>
          </a:prstGeom>
          <a:noFill/>
          <a:ln>
            <a:noFill/>
          </a:ln>
          <a:effectLst>
            <a:outerShdw blurRad="190500" algn="tl" rotWithShape="0">
              <a:srgbClr val="000000">
                <a:alpha val="69411"/>
              </a:srgbClr>
            </a:outerShdw>
          </a:effectLst>
        </p:spPr>
      </p:pic>
      <p:pic>
        <p:nvPicPr>
          <p:cNvPr id="289" name="Google Shape;289;p9"/>
          <p:cNvPicPr preferRelativeResize="0"/>
          <p:nvPr/>
        </p:nvPicPr>
        <p:blipFill rotWithShape="1">
          <a:blip r:embed="rId8">
            <a:alphaModFix/>
          </a:blip>
          <a:srcRect/>
          <a:stretch/>
        </p:blipFill>
        <p:spPr>
          <a:xfrm>
            <a:off x="8382350" y="560258"/>
            <a:ext cx="635381" cy="523220"/>
          </a:xfrm>
          <a:prstGeom prst="rect">
            <a:avLst/>
          </a:prstGeom>
          <a:noFill/>
          <a:ln>
            <a:noFill/>
          </a:ln>
        </p:spPr>
      </p:pic>
      <p:pic>
        <p:nvPicPr>
          <p:cNvPr id="17" name="Picture 2" descr="Frozen, Elsa, Cold, Disney, Princess, Walt Disney">
            <a:extLst>
              <a:ext uri="{FF2B5EF4-FFF2-40B4-BE49-F238E27FC236}">
                <a16:creationId xmlns:a16="http://schemas.microsoft.com/office/drawing/2014/main" id="{64E1FD5F-30D6-4FE9-B0BD-8785F049DA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253" y="3703579"/>
            <a:ext cx="570973" cy="11419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Toy Simpsons Liza - Free photo on Pixabay">
            <a:extLst>
              <a:ext uri="{FF2B5EF4-FFF2-40B4-BE49-F238E27FC236}">
                <a16:creationId xmlns:a16="http://schemas.microsoft.com/office/drawing/2014/main" id="{C460B9AF-0CA5-49F9-AF5A-D2B23FECC6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9999" y="3238674"/>
            <a:ext cx="794348" cy="994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9</a:t>
            </a:fld>
            <a:endParaRPr/>
          </a:p>
        </p:txBody>
      </p:sp>
      <p:sp>
        <p:nvSpPr>
          <p:cNvPr id="315" name="Google Shape;315;p12"/>
          <p:cNvSpPr txBox="1">
            <a:spLocks noGrp="1"/>
          </p:cNvSpPr>
          <p:nvPr>
            <p:ph type="title"/>
          </p:nvPr>
        </p:nvSpPr>
        <p:spPr>
          <a:xfrm>
            <a:off x="173390" y="114581"/>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dirty="0"/>
              <a:t>WARM-UP: MY FAVORITE CHARACTER</a:t>
            </a:r>
            <a:br>
              <a:rPr lang="de-DE" dirty="0"/>
            </a:br>
            <a:r>
              <a:rPr lang="de-DE" dirty="0"/>
              <a:t>  </a:t>
            </a:r>
            <a:br>
              <a:rPr lang="de-DE" sz="1800" dirty="0">
                <a:solidFill>
                  <a:schemeClr val="dk2"/>
                </a:solidFill>
              </a:rPr>
            </a:br>
            <a:br>
              <a:rPr lang="de-DE" sz="1800" dirty="0">
                <a:solidFill>
                  <a:schemeClr val="dk2"/>
                </a:solidFill>
              </a:rPr>
            </a:br>
            <a:r>
              <a:rPr lang="de-DE" sz="1800" dirty="0">
                <a:solidFill>
                  <a:schemeClr val="dk2"/>
                </a:solidFill>
              </a:rPr>
              <a:t>                                    </a:t>
            </a: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br>
              <a:rPr lang="de-DE" sz="1800" dirty="0">
                <a:solidFill>
                  <a:schemeClr val="dk2"/>
                </a:solidFill>
              </a:rPr>
            </a:br>
            <a:r>
              <a:rPr lang="de-DE" sz="900" b="0" dirty="0"/>
              <a:t> </a:t>
            </a:r>
            <a:endParaRPr sz="1200" b="0" dirty="0">
              <a:solidFill>
                <a:schemeClr val="dk2"/>
              </a:solidFill>
            </a:endParaRPr>
          </a:p>
        </p:txBody>
      </p:sp>
      <p:sp>
        <p:nvSpPr>
          <p:cNvPr id="316" name="Google Shape;316;p12"/>
          <p:cNvSpPr/>
          <p:nvPr/>
        </p:nvSpPr>
        <p:spPr>
          <a:xfrm>
            <a:off x="543392" y="560258"/>
            <a:ext cx="731077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6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PRESENT YOUR FAVORITE CHARACTER TO YOUR GROUP.</a:t>
            </a:r>
            <a:endParaRPr sz="1400" b="1" i="0" u="none" strike="noStrike" cap="none">
              <a:solidFill>
                <a:schemeClr val="dk1"/>
              </a:solidFill>
              <a:latin typeface="Verdana"/>
              <a:ea typeface="Verdana"/>
              <a:cs typeface="Verdana"/>
              <a:sym typeface="Verdana"/>
            </a:endParaRPr>
          </a:p>
        </p:txBody>
      </p:sp>
      <p:sp>
        <p:nvSpPr>
          <p:cNvPr id="317" name="Google Shape;317;p12"/>
          <p:cNvSpPr/>
          <p:nvPr/>
        </p:nvSpPr>
        <p:spPr>
          <a:xfrm>
            <a:off x="268558" y="629025"/>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18" name="Google Shape;318;p12"/>
          <p:cNvSpPr/>
          <p:nvPr/>
        </p:nvSpPr>
        <p:spPr>
          <a:xfrm>
            <a:off x="270441" y="895473"/>
            <a:ext cx="179666" cy="223068"/>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19" name="Google Shape;319;p12"/>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0" name="Google Shape;320;p12"/>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321" name="Google Shape;321;p12"/>
          <p:cNvGrpSpPr/>
          <p:nvPr/>
        </p:nvGrpSpPr>
        <p:grpSpPr>
          <a:xfrm>
            <a:off x="7856045" y="539909"/>
            <a:ext cx="1411941" cy="832545"/>
            <a:chOff x="7792571" y="379809"/>
            <a:chExt cx="1411941" cy="832545"/>
          </a:xfrm>
        </p:grpSpPr>
        <p:pic>
          <p:nvPicPr>
            <p:cNvPr id="322" name="Google Shape;322;p12" descr="Camera with solid fill"/>
            <p:cNvPicPr preferRelativeResize="0"/>
            <p:nvPr/>
          </p:nvPicPr>
          <p:blipFill rotWithShape="1">
            <a:blip r:embed="rId3">
              <a:alphaModFix/>
            </a:blip>
            <a:srcRect/>
            <a:stretch/>
          </p:blipFill>
          <p:spPr>
            <a:xfrm>
              <a:off x="8058924" y="379809"/>
              <a:ext cx="665475" cy="665475"/>
            </a:xfrm>
            <a:prstGeom prst="rect">
              <a:avLst/>
            </a:prstGeom>
            <a:noFill/>
            <a:ln>
              <a:noFill/>
            </a:ln>
          </p:spPr>
        </p:pic>
        <p:sp>
          <p:nvSpPr>
            <p:cNvPr id="323" name="Google Shape;323;p12"/>
            <p:cNvSpPr txBox="1"/>
            <p:nvPr/>
          </p:nvSpPr>
          <p:spPr>
            <a:xfrm>
              <a:off x="7792571" y="895601"/>
              <a:ext cx="1411941" cy="316753"/>
            </a:xfrm>
            <a:prstGeom prst="rect">
              <a:avLst/>
            </a:prstGeom>
            <a:noFill/>
            <a:ln>
              <a:noFill/>
            </a:ln>
          </p:spPr>
          <p:txBody>
            <a:bodyPr spcFirstLastPara="1" wrap="square" lIns="91425" tIns="45700" rIns="91425" bIns="45700" anchor="ctr" anchorCtr="0">
              <a:spAutoFit/>
            </a:bodyPr>
            <a:lstStyle/>
            <a:p>
              <a:pPr marL="0" marR="0" lvl="0" indent="0" algn="l" rtl="0">
                <a:lnSpc>
                  <a:spcPct val="114000"/>
                </a:lnSpc>
                <a:spcBef>
                  <a:spcPts val="0"/>
                </a:spcBef>
                <a:spcAft>
                  <a:spcPts val="0"/>
                </a:spcAft>
                <a:buClr>
                  <a:srgbClr val="000000"/>
                </a:buClr>
                <a:buSzPts val="1400"/>
                <a:buFont typeface="Arial"/>
                <a:buNone/>
              </a:pPr>
              <a:r>
                <a:rPr lang="de-DE" sz="1400" b="1" i="0" u="none" strike="noStrike" cap="none">
                  <a:solidFill>
                    <a:srgbClr val="0432FF"/>
                  </a:solidFill>
                  <a:latin typeface="Verdana"/>
                  <a:ea typeface="Verdana"/>
                  <a:cs typeface="Verdana"/>
                  <a:sym typeface="Verdana"/>
                </a:rPr>
                <a:t>Screenshot</a:t>
              </a:r>
              <a:endParaRPr sz="1400" b="0" i="0" u="none" strike="noStrike" cap="none">
                <a:solidFill>
                  <a:srgbClr val="000000"/>
                </a:solidFill>
                <a:latin typeface="Arial"/>
                <a:ea typeface="Arial"/>
                <a:cs typeface="Arial"/>
                <a:sym typeface="Arial"/>
              </a:endParaRPr>
            </a:p>
          </p:txBody>
        </p:sp>
      </p:grpSp>
      <p:sp>
        <p:nvSpPr>
          <p:cNvPr id="324" name="Google Shape;324;p12"/>
          <p:cNvSpPr/>
          <p:nvPr/>
        </p:nvSpPr>
        <p:spPr>
          <a:xfrm>
            <a:off x="4972034" y="1463182"/>
            <a:ext cx="3919818" cy="2624617"/>
          </a:xfrm>
          <a:prstGeom prst="wedgeEllipseCallout">
            <a:avLst>
              <a:gd name="adj1" fmla="val -43258"/>
              <a:gd name="adj2" fmla="val 51260"/>
            </a:avLst>
          </a:prstGeom>
          <a:solidFill>
            <a:srgbClr val="E2E6E7"/>
          </a:solidFill>
          <a:ln w="25400" cap="flat" cmpd="sng">
            <a:solidFill>
              <a:srgbClr val="C7CD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Who is your favorite character? 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What character traits do you like about this character?</a:t>
            </a:r>
            <a:endParaRPr sz="1400" b="0" i="0" u="none" strike="noStrike" cap="none">
              <a:solidFill>
                <a:srgbClr val="000000"/>
              </a:solidFill>
              <a:latin typeface="Arial"/>
              <a:ea typeface="Arial"/>
              <a:cs typeface="Arial"/>
              <a:sym typeface="Arial"/>
            </a:endParaRPr>
          </a:p>
        </p:txBody>
      </p:sp>
      <p:pic>
        <p:nvPicPr>
          <p:cNvPr id="325" name="Google Shape;325;p12" descr="Mario, Figur, Spiel, Nintendo, Super, Retro, Klassiker"/>
          <p:cNvPicPr preferRelativeResize="0"/>
          <p:nvPr/>
        </p:nvPicPr>
        <p:blipFill rotWithShape="1">
          <a:blip r:embed="rId4">
            <a:alphaModFix/>
          </a:blip>
          <a:srcRect/>
          <a:stretch/>
        </p:blipFill>
        <p:spPr>
          <a:xfrm>
            <a:off x="616936" y="1535022"/>
            <a:ext cx="1220387" cy="842902"/>
          </a:xfrm>
          <a:prstGeom prst="rect">
            <a:avLst/>
          </a:prstGeom>
          <a:noFill/>
          <a:ln>
            <a:noFill/>
          </a:ln>
        </p:spPr>
      </p:pic>
      <p:pic>
        <p:nvPicPr>
          <p:cNvPr id="326" name="Google Shape;326;p12" descr="Spiderman, Wunder, Held, Super Helden, Film, Animation"/>
          <p:cNvPicPr preferRelativeResize="0"/>
          <p:nvPr/>
        </p:nvPicPr>
        <p:blipFill rotWithShape="1">
          <a:blip r:embed="rId5">
            <a:alphaModFix/>
          </a:blip>
          <a:srcRect/>
          <a:stretch/>
        </p:blipFill>
        <p:spPr>
          <a:xfrm>
            <a:off x="402184" y="3376318"/>
            <a:ext cx="1266435" cy="842902"/>
          </a:xfrm>
          <a:prstGeom prst="rect">
            <a:avLst/>
          </a:prstGeom>
          <a:noFill/>
          <a:ln>
            <a:noFill/>
          </a:ln>
        </p:spPr>
      </p:pic>
      <p:pic>
        <p:nvPicPr>
          <p:cNvPr id="327" name="Google Shape;327;p12" descr="Hulk, Wunder, Action Figur, Streber, Statue"/>
          <p:cNvPicPr preferRelativeResize="0"/>
          <p:nvPr/>
        </p:nvPicPr>
        <p:blipFill rotWithShape="1">
          <a:blip r:embed="rId6">
            <a:alphaModFix/>
          </a:blip>
          <a:srcRect/>
          <a:stretch/>
        </p:blipFill>
        <p:spPr>
          <a:xfrm>
            <a:off x="3335672" y="1929103"/>
            <a:ext cx="1350619" cy="897642"/>
          </a:xfrm>
          <a:prstGeom prst="rect">
            <a:avLst/>
          </a:prstGeom>
          <a:noFill/>
          <a:ln>
            <a:noFill/>
          </a:ln>
        </p:spPr>
      </p:pic>
      <p:pic>
        <p:nvPicPr>
          <p:cNvPr id="328" name="Google Shape;328;p12" descr="Disney, Mulan, Grünes Kleid, Frau, Prinzessin"/>
          <p:cNvPicPr preferRelativeResize="0"/>
          <p:nvPr/>
        </p:nvPicPr>
        <p:blipFill rotWithShape="1">
          <a:blip r:embed="rId7">
            <a:alphaModFix/>
          </a:blip>
          <a:srcRect/>
          <a:stretch/>
        </p:blipFill>
        <p:spPr>
          <a:xfrm>
            <a:off x="2437347" y="1588618"/>
            <a:ext cx="543307" cy="1086614"/>
          </a:xfrm>
          <a:prstGeom prst="rect">
            <a:avLst/>
          </a:prstGeom>
          <a:noFill/>
          <a:ln>
            <a:noFill/>
          </a:ln>
          <a:effectLst>
            <a:outerShdw blurRad="190500" algn="tl" rotWithShape="0">
              <a:srgbClr val="000000">
                <a:alpha val="69411"/>
              </a:srgbClr>
            </a:outerShdw>
          </a:effectLst>
        </p:spPr>
      </p:pic>
      <p:pic>
        <p:nvPicPr>
          <p:cNvPr id="330" name="Google Shape;330;p12" descr="Mickey Mouse, Pluto, Walt Disney"/>
          <p:cNvPicPr preferRelativeResize="0"/>
          <p:nvPr/>
        </p:nvPicPr>
        <p:blipFill rotWithShape="1">
          <a:blip r:embed="rId8">
            <a:alphaModFix/>
          </a:blip>
          <a:srcRect/>
          <a:stretch/>
        </p:blipFill>
        <p:spPr>
          <a:xfrm>
            <a:off x="1735505" y="2765577"/>
            <a:ext cx="790063" cy="832727"/>
          </a:xfrm>
          <a:prstGeom prst="rect">
            <a:avLst/>
          </a:prstGeom>
          <a:noFill/>
          <a:ln>
            <a:noFill/>
          </a:ln>
          <a:effectLst>
            <a:outerShdw blurRad="190500" algn="tl" rotWithShape="0">
              <a:srgbClr val="000000">
                <a:alpha val="69411"/>
              </a:srgbClr>
            </a:outerShdw>
          </a:effectLst>
        </p:spPr>
      </p:pic>
      <p:pic>
        <p:nvPicPr>
          <p:cNvPr id="19" name="Picture 2" descr="Frozen, Elsa, Cold, Disney, Princess, Walt Disney">
            <a:extLst>
              <a:ext uri="{FF2B5EF4-FFF2-40B4-BE49-F238E27FC236}">
                <a16:creationId xmlns:a16="http://schemas.microsoft.com/office/drawing/2014/main" id="{73A5B6D3-AECC-4A33-99C2-3F34D80C7A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856" y="3681843"/>
            <a:ext cx="570973" cy="11419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Toy Simpsons Liza - Free photo on Pixabay">
            <a:extLst>
              <a:ext uri="{FF2B5EF4-FFF2-40B4-BE49-F238E27FC236}">
                <a16:creationId xmlns:a16="http://schemas.microsoft.com/office/drawing/2014/main" id="{03C7ADE4-9769-4717-8EBA-2977B05832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9999" y="3238674"/>
            <a:ext cx="794348" cy="994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Goethe Institut">
  <a:themeElements>
    <a:clrScheme name="Benutzerdefiniert 118">
      <a:dk1>
        <a:srgbClr val="000000"/>
      </a:dk1>
      <a:lt1>
        <a:srgbClr val="FFFFFF"/>
      </a:lt1>
      <a:dk2>
        <a:srgbClr val="374105"/>
      </a:dk2>
      <a:lt2>
        <a:srgbClr val="788287"/>
      </a:lt2>
      <a:accent1>
        <a:srgbClr val="A0C814"/>
      </a:accent1>
      <a:accent2>
        <a:srgbClr val="BCD85B"/>
      </a:accent2>
      <a:accent3>
        <a:srgbClr val="CFE389"/>
      </a:accent3>
      <a:accent4>
        <a:srgbClr val="D9E9A1"/>
      </a:accent4>
      <a:accent5>
        <a:srgbClr val="788287"/>
      </a:accent5>
      <a:accent6>
        <a:srgbClr val="374105"/>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Benutzerdefiniert 313">
      <a:dk1>
        <a:srgbClr val="000000"/>
      </a:dk1>
      <a:lt1>
        <a:srgbClr val="FFFFFF"/>
      </a:lt1>
      <a:dk2>
        <a:srgbClr val="374105"/>
      </a:dk2>
      <a:lt2>
        <a:srgbClr val="788287"/>
      </a:lt2>
      <a:accent1>
        <a:srgbClr val="A0C814"/>
      </a:accent1>
      <a:accent2>
        <a:srgbClr val="B8D64F"/>
      </a:accent2>
      <a:accent3>
        <a:srgbClr val="D0E38A"/>
      </a:accent3>
      <a:accent4>
        <a:srgbClr val="E7F1C4"/>
      </a:accent4>
      <a:accent5>
        <a:srgbClr val="788287"/>
      </a:accent5>
      <a:accent6>
        <a:srgbClr val="374105"/>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1172</Words>
  <Application>Microsoft Office PowerPoint</Application>
  <PresentationFormat>On-screen Show (16:9)</PresentationFormat>
  <Paragraphs>182</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Noto Sans Symbols</vt:lpstr>
      <vt:lpstr>Verdana</vt:lpstr>
      <vt:lpstr>Goethe Institut</vt:lpstr>
      <vt:lpstr>AFTERSCHOOL  PROGRAM:  BE BEUYS</vt:lpstr>
      <vt:lpstr>WELCOME TO SESSION 7  PLEASE ACTIVATE</vt:lpstr>
      <vt:lpstr>WELCOME TO SESSION 7  MICROPHONE TEST</vt:lpstr>
      <vt:lpstr>Willkommen zu Sitzung 7  Mikrofon TEST</vt:lpstr>
      <vt:lpstr>GOALS FOR TODAY    You understand the role of branding in Beuys’ art.   You reflect on the meaning of branding in the  context of art.   You create a brand &amp; character for   your project.   </vt:lpstr>
      <vt:lpstr>PROGRAM OVERVIEW     1 MIN     FIND OUT WHERE WE ARE IN OUR PROGRAM.</vt:lpstr>
      <vt:lpstr>AGENDA     </vt:lpstr>
      <vt:lpstr>WARM-UP: MY FAVORITE CHARACTER                                                    </vt:lpstr>
      <vt:lpstr>WARM-UP: MY FAVORITE CHARACTER                                                    </vt:lpstr>
      <vt:lpstr>WARM-UP: MY FAVORITE CHARACTER                                                    </vt:lpstr>
      <vt:lpstr>WARM-UP: MEIN LIEBLINGSCHARAKTER                                                    </vt:lpstr>
      <vt:lpstr>WARM-UP: MEIN LIEBLINGSCHARAKTER                                                    </vt:lpstr>
      <vt:lpstr>WARM-UP: MEIN LIEBLINGSCHARAKTER                                                    </vt:lpstr>
      <vt:lpstr>BRAINSTORMING: THE BRAND BEUYS   </vt:lpstr>
      <vt:lpstr>BEUYS SELF-BRANDING STRATEGIES                4 min       6 min/ 2 min per group  </vt:lpstr>
      <vt:lpstr>BEUYS SELF-BRANDING STRATEGIES                                                       </vt:lpstr>
      <vt:lpstr>YOUR ART PROJECT BRAND       15 MIN        </vt:lpstr>
      <vt:lpstr>A CHARACTER FOR YOUR ART PROJECT       10 MIN        </vt:lpstr>
      <vt:lpstr>Voting         CHECK OUT WHAT THE OTHER TEAMS CAME UP WITH. AWARD THREE GROUPS.         TALK TO YOUR GROUP ABOUT YOUR CHOICES.                                              </vt:lpstr>
      <vt:lpstr>GOALS FOR TODAY  You understand the role of branding in Beuys’ art.   You reflected on the meaning of branding in the  context of art.   You created a brand &amp; character for   your project.      </vt:lpstr>
      <vt:lpstr>REFLECTION                                                     </vt:lpstr>
      <vt:lpstr>REFLEXION                                                     </vt:lpstr>
      <vt:lpstr>PREVIEW: SESSION 8     </vt:lpstr>
      <vt:lpstr>SEE YOU NEXT WEEK! </vt:lpstr>
      <vt:lpstr>EVANS, M. (1985, MAY 01). JOSEPH BEUYS ARTIST 01[PHOTOGRAPH]. AF ARCHIVE.  SCHEIDEMANN, R. (1973, OCTOBER 20). JOSEPH BEUYS IN A LOG-BOAT.[PHOTOGRAPH]. ČTK/DPA, DÜSSELDORF.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AFTERSCHOOL  PROGRAM:  BE BEUYS</dc:title>
  <dc:creator>Spitz, Sarah</dc:creator>
  <cp:lastModifiedBy>Stefanie Singh</cp:lastModifiedBy>
  <cp:revision>1</cp:revision>
  <dcterms:created xsi:type="dcterms:W3CDTF">2021-07-27T20:09:43Z</dcterms:created>
  <dcterms:modified xsi:type="dcterms:W3CDTF">2022-03-11T20:02:50Z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0x010100F1E1E7CB3F740E4FA439DC4DE9965CFB</vt:lpwstr>
  </property>
</Properties>
</file>