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422" r:id="rId5"/>
    <p:sldId id="423" r:id="rId6"/>
    <p:sldId id="424" r:id="rId7"/>
    <p:sldId id="429" r:id="rId8"/>
    <p:sldId id="430" r:id="rId9"/>
    <p:sldId id="266" r:id="rId10"/>
    <p:sldId id="431" r:id="rId11"/>
    <p:sldId id="418" r:id="rId12"/>
    <p:sldId id="432" r:id="rId13"/>
    <p:sldId id="433" r:id="rId14"/>
    <p:sldId id="434" r:id="rId15"/>
    <p:sldId id="460" r:id="rId16"/>
    <p:sldId id="461" r:id="rId17"/>
    <p:sldId id="462" r:id="rId18"/>
    <p:sldId id="463" r:id="rId19"/>
    <p:sldId id="436" r:id="rId20"/>
    <p:sldId id="464" r:id="rId21"/>
    <p:sldId id="456" r:id="rId22"/>
    <p:sldId id="457" r:id="rId23"/>
    <p:sldId id="458" r:id="rId24"/>
    <p:sldId id="459" r:id="rId25"/>
    <p:sldId id="454" r:id="rId26"/>
    <p:sldId id="455" r:id="rId27"/>
    <p:sldId id="440" r:id="rId28"/>
    <p:sldId id="421" r:id="rId29"/>
    <p:sldId id="446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00"/>
    <a:srgbClr val="FFFD78"/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98" autoAdjust="0"/>
    <p:restoredTop sz="94676" autoAdjust="0"/>
  </p:normalViewPr>
  <p:slideViewPr>
    <p:cSldViewPr showGuides="1">
      <p:cViewPr varScale="1">
        <p:scale>
          <a:sx n="133" d="100"/>
          <a:sy n="133" d="100"/>
        </p:scale>
        <p:origin x="19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03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DAB5E7B-B534-406B-9702-EE3A1D10E0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AAA5F9D-BDF3-4C04-8A81-532C28C657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53F92-56AF-4158-9E06-642A175EEE34}" type="datetimeFigureOut">
              <a:rPr lang="de-DE" smtClean="0"/>
              <a:t>14.03.22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259068-080E-4FC2-82A5-8724109665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F7C65A-DF51-4B53-962A-0E005BC78A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EE568-95B1-4228-A1D8-BA2B80E8C8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917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27563-9F6B-455B-AB19-0A3BBB245EA9}" type="datetimeFigureOut">
              <a:rPr lang="de-DE" smtClean="0"/>
              <a:t>14.03.22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2B8AD-BDB7-4D70-BE38-ABA6D91A802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33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1" name="Grafik 9">
            <a:extLst>
              <a:ext uri="{FF2B5EF4-FFF2-40B4-BE49-F238E27FC236}">
                <a16:creationId xmlns:a16="http://schemas.microsoft.com/office/drawing/2014/main" id="{CC87EE01-E43C-459B-BCB3-ABFCC214D2D4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362426"/>
            <a:ext cx="1080000" cy="1080000"/>
          </a:xfrm>
          <a:custGeom>
            <a:avLst/>
            <a:gdLst>
              <a:gd name="connsiteX0" fmla="*/ 4939393 w 5142865"/>
              <a:gd name="connsiteY0" fmla="*/ 2571297 h 5142592"/>
              <a:gd name="connsiteX1" fmla="*/ 5142865 w 5142865"/>
              <a:gd name="connsiteY1" fmla="*/ 2571297 h 5142592"/>
              <a:gd name="connsiteX2" fmla="*/ 2571478 w 5142865"/>
              <a:gd name="connsiteY2" fmla="*/ 5142593 h 5142592"/>
              <a:gd name="connsiteX3" fmla="*/ 0 w 5142865"/>
              <a:gd name="connsiteY3" fmla="*/ 2571297 h 5142592"/>
              <a:gd name="connsiteX4" fmla="*/ 2571387 w 5142865"/>
              <a:gd name="connsiteY4" fmla="*/ 0 h 5142592"/>
              <a:gd name="connsiteX5" fmla="*/ 2571387 w 5142865"/>
              <a:gd name="connsiteY5" fmla="*/ 204924 h 5142592"/>
              <a:gd name="connsiteX6" fmla="*/ 204742 w 5142865"/>
              <a:gd name="connsiteY6" fmla="*/ 2571478 h 5142592"/>
              <a:gd name="connsiteX7" fmla="*/ 2571478 w 5142865"/>
              <a:gd name="connsiteY7" fmla="*/ 4938033 h 5142592"/>
              <a:gd name="connsiteX8" fmla="*/ 4939121 w 5142865"/>
              <a:gd name="connsiteY8" fmla="*/ 2571478 h 5142592"/>
              <a:gd name="connsiteX9" fmla="*/ 2571478 w 5142865"/>
              <a:gd name="connsiteY9" fmla="*/ 411571 h 5142592"/>
              <a:gd name="connsiteX10" fmla="*/ 411571 w 5142865"/>
              <a:gd name="connsiteY10" fmla="*/ 2571478 h 5142592"/>
              <a:gd name="connsiteX11" fmla="*/ 2571478 w 5142865"/>
              <a:gd name="connsiteY11" fmla="*/ 4731385 h 5142592"/>
              <a:gd name="connsiteX12" fmla="*/ 4729843 w 5142865"/>
              <a:gd name="connsiteY12" fmla="*/ 2571297 h 5142592"/>
              <a:gd name="connsiteX13" fmla="*/ 4524466 w 5142865"/>
              <a:gd name="connsiteY13" fmla="*/ 2571297 h 5142592"/>
              <a:gd name="connsiteX14" fmla="*/ 2571387 w 5142865"/>
              <a:gd name="connsiteY14" fmla="*/ 4523015 h 5142592"/>
              <a:gd name="connsiteX15" fmla="*/ 619760 w 5142865"/>
              <a:gd name="connsiteY15" fmla="*/ 2571297 h 5142592"/>
              <a:gd name="connsiteX16" fmla="*/ 2571387 w 5142865"/>
              <a:gd name="connsiteY16" fmla="*/ 619851 h 5142592"/>
              <a:gd name="connsiteX17" fmla="*/ 2571478 w 5142865"/>
              <a:gd name="connsiteY17" fmla="*/ 827677 h 5142592"/>
              <a:gd name="connsiteX18" fmla="*/ 2571478 w 5142865"/>
              <a:gd name="connsiteY18" fmla="*/ 1034687 h 5142592"/>
              <a:gd name="connsiteX19" fmla="*/ 1034596 w 5142865"/>
              <a:gd name="connsiteY19" fmla="*/ 2571569 h 5142592"/>
              <a:gd name="connsiteX20" fmla="*/ 2571478 w 5142865"/>
              <a:gd name="connsiteY20" fmla="*/ 4108450 h 5142592"/>
              <a:gd name="connsiteX21" fmla="*/ 4109720 w 5142865"/>
              <a:gd name="connsiteY21" fmla="*/ 2571569 h 5142592"/>
              <a:gd name="connsiteX22" fmla="*/ 4315007 w 5142865"/>
              <a:gd name="connsiteY22" fmla="*/ 2571569 h 5142592"/>
              <a:gd name="connsiteX23" fmla="*/ 2571206 w 5142865"/>
              <a:gd name="connsiteY23" fmla="*/ 4317274 h 5142592"/>
              <a:gd name="connsiteX24" fmla="*/ 825500 w 5142865"/>
              <a:gd name="connsiteY24" fmla="*/ 2571297 h 5142592"/>
              <a:gd name="connsiteX25" fmla="*/ 2571387 w 5142865"/>
              <a:gd name="connsiteY25" fmla="*/ 827677 h 5142592"/>
              <a:gd name="connsiteX26" fmla="*/ 1239066 w 5142865"/>
              <a:gd name="connsiteY26" fmla="*/ 2571297 h 5142592"/>
              <a:gd name="connsiteX27" fmla="*/ 2571297 w 5142865"/>
              <a:gd name="connsiteY27" fmla="*/ 3903890 h 5142592"/>
              <a:gd name="connsiteX28" fmla="*/ 3904797 w 5142865"/>
              <a:gd name="connsiteY28" fmla="*/ 2571478 h 5142592"/>
              <a:gd name="connsiteX29" fmla="*/ 3700689 w 5142865"/>
              <a:gd name="connsiteY29" fmla="*/ 2571478 h 5142592"/>
              <a:gd name="connsiteX30" fmla="*/ 2571024 w 5142865"/>
              <a:gd name="connsiteY30" fmla="*/ 3699057 h 5142592"/>
              <a:gd name="connsiteX31" fmla="*/ 1443446 w 5142865"/>
              <a:gd name="connsiteY31" fmla="*/ 2571478 h 5142592"/>
              <a:gd name="connsiteX32" fmla="*/ 2571024 w 5142865"/>
              <a:gd name="connsiteY32" fmla="*/ 1443900 h 5142592"/>
              <a:gd name="connsiteX33" fmla="*/ 2571024 w 5142865"/>
              <a:gd name="connsiteY33" fmla="*/ 1239248 h 5142592"/>
              <a:gd name="connsiteX34" fmla="*/ 1239066 w 5142865"/>
              <a:gd name="connsiteY34" fmla="*/ 2571297 h 5142592"/>
              <a:gd name="connsiteX35" fmla="*/ 2571297 w 5142865"/>
              <a:gd name="connsiteY35" fmla="*/ 3289028 h 5142592"/>
              <a:gd name="connsiteX36" fmla="*/ 3289935 w 5142865"/>
              <a:gd name="connsiteY36" fmla="*/ 2571297 h 5142592"/>
              <a:gd name="connsiteX37" fmla="*/ 3493407 w 5142865"/>
              <a:gd name="connsiteY37" fmla="*/ 2571297 h 5142592"/>
              <a:gd name="connsiteX38" fmla="*/ 2571206 w 5142865"/>
              <a:gd name="connsiteY38" fmla="*/ 3494767 h 5142592"/>
              <a:gd name="connsiteX39" fmla="*/ 1647735 w 5142865"/>
              <a:gd name="connsiteY39" fmla="*/ 2572566 h 5142592"/>
              <a:gd name="connsiteX40" fmla="*/ 2569936 w 5142865"/>
              <a:gd name="connsiteY40" fmla="*/ 1649095 h 5142592"/>
              <a:gd name="connsiteX41" fmla="*/ 2571387 w 5142865"/>
              <a:gd name="connsiteY41" fmla="*/ 1649095 h 5142592"/>
              <a:gd name="connsiteX42" fmla="*/ 2571387 w 5142865"/>
              <a:gd name="connsiteY42" fmla="*/ 1853928 h 5142592"/>
              <a:gd name="connsiteX43" fmla="*/ 1853746 w 5142865"/>
              <a:gd name="connsiteY43" fmla="*/ 2571569 h 5142592"/>
              <a:gd name="connsiteX44" fmla="*/ 2571387 w 5142865"/>
              <a:gd name="connsiteY44" fmla="*/ 3289210 h 5142592"/>
              <a:gd name="connsiteX45" fmla="*/ 4205152 w 5142865"/>
              <a:gd name="connsiteY45" fmla="*/ 208915 h 5142592"/>
              <a:gd name="connsiteX46" fmla="*/ 4934041 w 5142865"/>
              <a:gd name="connsiteY46" fmla="*/ 937804 h 5142592"/>
              <a:gd name="connsiteX47" fmla="*/ 4205152 w 5142865"/>
              <a:gd name="connsiteY47" fmla="*/ 1666694 h 5142592"/>
              <a:gd name="connsiteX48" fmla="*/ 3476262 w 5142865"/>
              <a:gd name="connsiteY48" fmla="*/ 937895 h 5142592"/>
              <a:gd name="connsiteX49" fmla="*/ 4205061 w 5142865"/>
              <a:gd name="connsiteY49" fmla="*/ 208915 h 5142592"/>
              <a:gd name="connsiteX50" fmla="*/ 4205152 w 5142865"/>
              <a:gd name="connsiteY50" fmla="*/ 208915 h 5142592"/>
              <a:gd name="connsiteX51" fmla="*/ 4205152 w 5142865"/>
              <a:gd name="connsiteY51" fmla="*/ 1875609 h 5142592"/>
              <a:gd name="connsiteX52" fmla="*/ 5142775 w 5142865"/>
              <a:gd name="connsiteY52" fmla="*/ 937623 h 5142592"/>
              <a:gd name="connsiteX53" fmla="*/ 4204789 w 5142865"/>
              <a:gd name="connsiteY53" fmla="*/ 0 h 5142592"/>
              <a:gd name="connsiteX54" fmla="*/ 3267166 w 5142865"/>
              <a:gd name="connsiteY54" fmla="*/ 937804 h 5142592"/>
              <a:gd name="connsiteX55" fmla="*/ 4204970 w 5142865"/>
              <a:gd name="connsiteY55" fmla="*/ 1875609 h 5142592"/>
              <a:gd name="connsiteX56" fmla="*/ 4205152 w 5142865"/>
              <a:gd name="connsiteY56" fmla="*/ 1875609 h 514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42865" h="5142592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rgbClr val="A0C814"/>
          </a:solidFill>
          <a:ln w="907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Grafik 12">
            <a:extLst>
              <a:ext uri="{FF2B5EF4-FFF2-40B4-BE49-F238E27FC236}">
                <a16:creationId xmlns:a16="http://schemas.microsoft.com/office/drawing/2014/main" id="{B5C7F013-F894-45E1-9305-68CC27AC7347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4068395"/>
            <a:ext cx="1080000" cy="713885"/>
          </a:xfrm>
          <a:custGeom>
            <a:avLst/>
            <a:gdLst>
              <a:gd name="connsiteX0" fmla="*/ 348687 w 7775446"/>
              <a:gd name="connsiteY0" fmla="*/ 4863204 h 5139605"/>
              <a:gd name="connsiteX1" fmla="*/ 309178 w 7775446"/>
              <a:gd name="connsiteY1" fmla="*/ 4824019 h 5139605"/>
              <a:gd name="connsiteX2" fmla="*/ 257743 w 7775446"/>
              <a:gd name="connsiteY2" fmla="*/ 4798789 h 5139605"/>
              <a:gd name="connsiteX3" fmla="*/ 206227 w 7775446"/>
              <a:gd name="connsiteY3" fmla="*/ 4776641 h 5139605"/>
              <a:gd name="connsiteX4" fmla="*/ 166880 w 7775446"/>
              <a:gd name="connsiteY4" fmla="*/ 4747354 h 5139605"/>
              <a:gd name="connsiteX5" fmla="*/ 151222 w 7775446"/>
              <a:gd name="connsiteY5" fmla="*/ 4700543 h 5139605"/>
              <a:gd name="connsiteX6" fmla="*/ 156577 w 7775446"/>
              <a:gd name="connsiteY6" fmla="*/ 4668092 h 5139605"/>
              <a:gd name="connsiteX7" fmla="*/ 173613 w 7775446"/>
              <a:gd name="connsiteY7" fmla="*/ 4641807 h 5139605"/>
              <a:gd name="connsiteX8" fmla="*/ 203225 w 7775446"/>
              <a:gd name="connsiteY8" fmla="*/ 4624364 h 5139605"/>
              <a:gd name="connsiteX9" fmla="*/ 247277 w 7775446"/>
              <a:gd name="connsiteY9" fmla="*/ 4617793 h 5139605"/>
              <a:gd name="connsiteX10" fmla="*/ 297495 w 7775446"/>
              <a:gd name="connsiteY10" fmla="*/ 4623634 h 5139605"/>
              <a:gd name="connsiteX11" fmla="*/ 343495 w 7775446"/>
              <a:gd name="connsiteY11" fmla="*/ 4639859 h 5139605"/>
              <a:gd name="connsiteX12" fmla="*/ 350229 w 7775446"/>
              <a:gd name="connsiteY12" fmla="*/ 4605867 h 5139605"/>
              <a:gd name="connsiteX13" fmla="*/ 302201 w 7775446"/>
              <a:gd name="connsiteY13" fmla="*/ 4588018 h 5139605"/>
              <a:gd name="connsiteX14" fmla="*/ 244844 w 7775446"/>
              <a:gd name="connsiteY14" fmla="*/ 4581771 h 5139605"/>
              <a:gd name="connsiteX15" fmla="*/ 187243 w 7775446"/>
              <a:gd name="connsiteY15" fmla="*/ 4590776 h 5139605"/>
              <a:gd name="connsiteX16" fmla="*/ 146679 w 7775446"/>
              <a:gd name="connsiteY16" fmla="*/ 4615764 h 5139605"/>
              <a:gd name="connsiteX17" fmla="*/ 122341 w 7775446"/>
              <a:gd name="connsiteY17" fmla="*/ 4653569 h 5139605"/>
              <a:gd name="connsiteX18" fmla="*/ 114228 w 7775446"/>
              <a:gd name="connsiteY18" fmla="*/ 4702246 h 5139605"/>
              <a:gd name="connsiteX19" fmla="*/ 129967 w 7775446"/>
              <a:gd name="connsiteY19" fmla="*/ 4762443 h 5139605"/>
              <a:gd name="connsiteX20" fmla="*/ 169314 w 7775446"/>
              <a:gd name="connsiteY20" fmla="*/ 4799599 h 5139605"/>
              <a:gd name="connsiteX21" fmla="*/ 220749 w 7775446"/>
              <a:gd name="connsiteY21" fmla="*/ 4824749 h 5139605"/>
              <a:gd name="connsiteX22" fmla="*/ 272427 w 7775446"/>
              <a:gd name="connsiteY22" fmla="*/ 4847464 h 5139605"/>
              <a:gd name="connsiteX23" fmla="*/ 311774 w 7775446"/>
              <a:gd name="connsiteY23" fmla="*/ 4878698 h 5139605"/>
              <a:gd name="connsiteX24" fmla="*/ 327432 w 7775446"/>
              <a:gd name="connsiteY24" fmla="*/ 4927862 h 5139605"/>
              <a:gd name="connsiteX25" fmla="*/ 302201 w 7775446"/>
              <a:gd name="connsiteY25" fmla="*/ 4999093 h 5139605"/>
              <a:gd name="connsiteX26" fmla="*/ 226995 w 7775446"/>
              <a:gd name="connsiteY26" fmla="*/ 5024080 h 5139605"/>
              <a:gd name="connsiteX27" fmla="*/ 166880 w 7775446"/>
              <a:gd name="connsiteY27" fmla="*/ 5015399 h 5139605"/>
              <a:gd name="connsiteX28" fmla="*/ 116662 w 7775446"/>
              <a:gd name="connsiteY28" fmla="*/ 4991061 h 5139605"/>
              <a:gd name="connsiteX29" fmla="*/ 109847 w 7775446"/>
              <a:gd name="connsiteY29" fmla="*/ 5026271 h 5139605"/>
              <a:gd name="connsiteX30" fmla="*/ 162661 w 7775446"/>
              <a:gd name="connsiteY30" fmla="*/ 5051096 h 5139605"/>
              <a:gd name="connsiteX31" fmla="*/ 227563 w 7775446"/>
              <a:gd name="connsiteY31" fmla="*/ 5060101 h 5139605"/>
              <a:gd name="connsiteX32" fmla="*/ 329216 w 7775446"/>
              <a:gd name="connsiteY32" fmla="*/ 5025540 h 5139605"/>
              <a:gd name="connsiteX33" fmla="*/ 363777 w 7775446"/>
              <a:gd name="connsiteY33" fmla="*/ 4926321 h 5139605"/>
              <a:gd name="connsiteX34" fmla="*/ 348038 w 7775446"/>
              <a:gd name="connsiteY34" fmla="*/ 4863447 h 5139605"/>
              <a:gd name="connsiteX35" fmla="*/ 690316 w 7775446"/>
              <a:gd name="connsiteY35" fmla="*/ 4777776 h 5139605"/>
              <a:gd name="connsiteX36" fmla="*/ 665978 w 7775446"/>
              <a:gd name="connsiteY36" fmla="*/ 4720176 h 5139605"/>
              <a:gd name="connsiteX37" fmla="*/ 627036 w 7775446"/>
              <a:gd name="connsiteY37" fmla="*/ 4689672 h 5139605"/>
              <a:gd name="connsiteX38" fmla="*/ 574466 w 7775446"/>
              <a:gd name="connsiteY38" fmla="*/ 4680423 h 5139605"/>
              <a:gd name="connsiteX39" fmla="*/ 516540 w 7775446"/>
              <a:gd name="connsiteY39" fmla="*/ 4692430 h 5139605"/>
              <a:gd name="connsiteX40" fmla="*/ 474678 w 7775446"/>
              <a:gd name="connsiteY40" fmla="*/ 4725936 h 5139605"/>
              <a:gd name="connsiteX41" fmla="*/ 472813 w 7775446"/>
              <a:gd name="connsiteY41" fmla="*/ 4725936 h 5139605"/>
              <a:gd name="connsiteX42" fmla="*/ 465430 w 7775446"/>
              <a:gd name="connsiteY42" fmla="*/ 4685940 h 5139605"/>
              <a:gd name="connsiteX43" fmla="*/ 440199 w 7775446"/>
              <a:gd name="connsiteY43" fmla="*/ 4687805 h 5139605"/>
              <a:gd name="connsiteX44" fmla="*/ 440199 w 7775446"/>
              <a:gd name="connsiteY44" fmla="*/ 5139606 h 5139605"/>
              <a:gd name="connsiteX45" fmla="*/ 475733 w 7775446"/>
              <a:gd name="connsiteY45" fmla="*/ 5139606 h 5139605"/>
              <a:gd name="connsiteX46" fmla="*/ 475733 w 7775446"/>
              <a:gd name="connsiteY46" fmla="*/ 5064969 h 5139605"/>
              <a:gd name="connsiteX47" fmla="*/ 475165 w 7775446"/>
              <a:gd name="connsiteY47" fmla="*/ 5015075 h 5139605"/>
              <a:gd name="connsiteX48" fmla="*/ 476463 w 7775446"/>
              <a:gd name="connsiteY48" fmla="*/ 5014507 h 5139605"/>
              <a:gd name="connsiteX49" fmla="*/ 517676 w 7775446"/>
              <a:gd name="connsiteY49" fmla="*/ 5048743 h 5139605"/>
              <a:gd name="connsiteX50" fmla="*/ 570490 w 7775446"/>
              <a:gd name="connsiteY50" fmla="*/ 5058640 h 5139605"/>
              <a:gd name="connsiteX51" fmla="*/ 624440 w 7775446"/>
              <a:gd name="connsiteY51" fmla="*/ 5048743 h 5139605"/>
              <a:gd name="connsiteX52" fmla="*/ 665004 w 7775446"/>
              <a:gd name="connsiteY52" fmla="*/ 5016292 h 5139605"/>
              <a:gd name="connsiteX53" fmla="*/ 690235 w 7775446"/>
              <a:gd name="connsiteY53" fmla="*/ 4957474 h 5139605"/>
              <a:gd name="connsiteX54" fmla="*/ 698916 w 7775446"/>
              <a:gd name="connsiteY54" fmla="*/ 4868639 h 5139605"/>
              <a:gd name="connsiteX55" fmla="*/ 690803 w 7775446"/>
              <a:gd name="connsiteY55" fmla="*/ 4777776 h 5139605"/>
              <a:gd name="connsiteX56" fmla="*/ 656567 w 7775446"/>
              <a:gd name="connsiteY56" fmla="*/ 4946927 h 5139605"/>
              <a:gd name="connsiteX57" fmla="*/ 636204 w 7775446"/>
              <a:gd name="connsiteY57" fmla="*/ 4995604 h 5139605"/>
              <a:gd name="connsiteX58" fmla="*/ 604889 w 7775446"/>
              <a:gd name="connsiteY58" fmla="*/ 5019942 h 5139605"/>
              <a:gd name="connsiteX59" fmla="*/ 564325 w 7775446"/>
              <a:gd name="connsiteY59" fmla="*/ 5026676 h 5139605"/>
              <a:gd name="connsiteX60" fmla="*/ 508428 w 7775446"/>
              <a:gd name="connsiteY60" fmla="*/ 5011343 h 5139605"/>
              <a:gd name="connsiteX61" fmla="*/ 475977 w 7775446"/>
              <a:gd name="connsiteY61" fmla="*/ 4975566 h 5139605"/>
              <a:gd name="connsiteX62" fmla="*/ 475977 w 7775446"/>
              <a:gd name="connsiteY62" fmla="*/ 4763335 h 5139605"/>
              <a:gd name="connsiteX63" fmla="*/ 513782 w 7775446"/>
              <a:gd name="connsiteY63" fmla="*/ 4727233 h 5139605"/>
              <a:gd name="connsiteX64" fmla="*/ 567326 w 7775446"/>
              <a:gd name="connsiteY64" fmla="*/ 4714577 h 5139605"/>
              <a:gd name="connsiteX65" fmla="*/ 608377 w 7775446"/>
              <a:gd name="connsiteY65" fmla="*/ 4721392 h 5139605"/>
              <a:gd name="connsiteX66" fmla="*/ 638800 w 7775446"/>
              <a:gd name="connsiteY66" fmla="*/ 4745163 h 5139605"/>
              <a:gd name="connsiteX67" fmla="*/ 657703 w 7775446"/>
              <a:gd name="connsiteY67" fmla="*/ 4792136 h 5139605"/>
              <a:gd name="connsiteX68" fmla="*/ 664274 w 7775446"/>
              <a:gd name="connsiteY68" fmla="*/ 4868071 h 5139605"/>
              <a:gd name="connsiteX69" fmla="*/ 656648 w 7775446"/>
              <a:gd name="connsiteY69" fmla="*/ 4947008 h 5139605"/>
              <a:gd name="connsiteX70" fmla="*/ 813549 w 7775446"/>
              <a:gd name="connsiteY70" fmla="*/ 5051907 h 5139605"/>
              <a:gd name="connsiteX71" fmla="*/ 813549 w 7775446"/>
              <a:gd name="connsiteY71" fmla="*/ 4860770 h 5139605"/>
              <a:gd name="connsiteX72" fmla="*/ 821662 w 7775446"/>
              <a:gd name="connsiteY72" fmla="*/ 4801871 h 5139605"/>
              <a:gd name="connsiteX73" fmla="*/ 843729 w 7775446"/>
              <a:gd name="connsiteY73" fmla="*/ 4757170 h 5139605"/>
              <a:gd name="connsiteX74" fmla="*/ 876180 w 7775446"/>
              <a:gd name="connsiteY74" fmla="*/ 4728856 h 5139605"/>
              <a:gd name="connsiteX75" fmla="*/ 915040 w 7775446"/>
              <a:gd name="connsiteY75" fmla="*/ 4718959 h 5139605"/>
              <a:gd name="connsiteX76" fmla="*/ 930698 w 7775446"/>
              <a:gd name="connsiteY76" fmla="*/ 4719527 h 5139605"/>
              <a:gd name="connsiteX77" fmla="*/ 945220 w 7775446"/>
              <a:gd name="connsiteY77" fmla="*/ 4722610 h 5139605"/>
              <a:gd name="connsiteX78" fmla="*/ 947816 w 7775446"/>
              <a:gd name="connsiteY78" fmla="*/ 4686264 h 5139605"/>
              <a:gd name="connsiteX79" fmla="*/ 933375 w 7775446"/>
              <a:gd name="connsiteY79" fmla="*/ 4683262 h 5139605"/>
              <a:gd name="connsiteX80" fmla="*/ 917149 w 7775446"/>
              <a:gd name="connsiteY80" fmla="*/ 4682045 h 5139605"/>
              <a:gd name="connsiteX81" fmla="*/ 852247 w 7775446"/>
              <a:gd name="connsiteY81" fmla="*/ 4707681 h 5139605"/>
              <a:gd name="connsiteX82" fmla="*/ 810385 w 7775446"/>
              <a:gd name="connsiteY82" fmla="*/ 4775017 h 5139605"/>
              <a:gd name="connsiteX83" fmla="*/ 809087 w 7775446"/>
              <a:gd name="connsiteY83" fmla="*/ 4775018 h 5139605"/>
              <a:gd name="connsiteX84" fmla="*/ 807789 w 7775446"/>
              <a:gd name="connsiteY84" fmla="*/ 4725206 h 5139605"/>
              <a:gd name="connsiteX85" fmla="*/ 806491 w 7775446"/>
              <a:gd name="connsiteY85" fmla="*/ 4686264 h 5139605"/>
              <a:gd name="connsiteX86" fmla="*/ 778826 w 7775446"/>
              <a:gd name="connsiteY86" fmla="*/ 4688779 h 5139605"/>
              <a:gd name="connsiteX87" fmla="*/ 778826 w 7775446"/>
              <a:gd name="connsiteY87" fmla="*/ 5051907 h 5139605"/>
              <a:gd name="connsiteX88" fmla="*/ 1206370 w 7775446"/>
              <a:gd name="connsiteY88" fmla="*/ 5051907 h 5139605"/>
              <a:gd name="connsiteX89" fmla="*/ 1232980 w 7775446"/>
              <a:gd name="connsiteY89" fmla="*/ 5051907 h 5139605"/>
              <a:gd name="connsiteX90" fmla="*/ 1232980 w 7775446"/>
              <a:gd name="connsiteY90" fmla="*/ 4806577 h 5139605"/>
              <a:gd name="connsiteX91" fmla="*/ 1226489 w 7775446"/>
              <a:gd name="connsiteY91" fmla="*/ 4747353 h 5139605"/>
              <a:gd name="connsiteX92" fmla="*/ 1206370 w 7775446"/>
              <a:gd name="connsiteY92" fmla="*/ 4708169 h 5139605"/>
              <a:gd name="connsiteX93" fmla="*/ 1171241 w 7775446"/>
              <a:gd name="connsiteY93" fmla="*/ 4686264 h 5139605"/>
              <a:gd name="connsiteX94" fmla="*/ 1120131 w 7775446"/>
              <a:gd name="connsiteY94" fmla="*/ 4679611 h 5139605"/>
              <a:gd name="connsiteX95" fmla="*/ 1018478 w 7775446"/>
              <a:gd name="connsiteY95" fmla="*/ 4702895 h 5139605"/>
              <a:gd name="connsiteX96" fmla="*/ 1022615 w 7775446"/>
              <a:gd name="connsiteY96" fmla="*/ 4733805 h 5139605"/>
              <a:gd name="connsiteX97" fmla="*/ 1066749 w 7775446"/>
              <a:gd name="connsiteY97" fmla="*/ 4716849 h 5139605"/>
              <a:gd name="connsiteX98" fmla="*/ 1114614 w 7775446"/>
              <a:gd name="connsiteY98" fmla="*/ 4711495 h 5139605"/>
              <a:gd name="connsiteX99" fmla="*/ 1151771 w 7775446"/>
              <a:gd name="connsiteY99" fmla="*/ 4715957 h 5139605"/>
              <a:gd name="connsiteX100" fmla="*/ 1177975 w 7775446"/>
              <a:gd name="connsiteY100" fmla="*/ 4730398 h 5139605"/>
              <a:gd name="connsiteX101" fmla="*/ 1193470 w 7775446"/>
              <a:gd name="connsiteY101" fmla="*/ 4757819 h 5139605"/>
              <a:gd name="connsiteX102" fmla="*/ 1198419 w 7775446"/>
              <a:gd name="connsiteY102" fmla="*/ 4800979 h 5139605"/>
              <a:gd name="connsiteX103" fmla="*/ 1198419 w 7775446"/>
              <a:gd name="connsiteY103" fmla="*/ 4850305 h 5139605"/>
              <a:gd name="connsiteX104" fmla="*/ 1161344 w 7775446"/>
              <a:gd name="connsiteY104" fmla="*/ 4838866 h 5139605"/>
              <a:gd name="connsiteX105" fmla="*/ 1118022 w 7775446"/>
              <a:gd name="connsiteY105" fmla="*/ 4834566 h 5139605"/>
              <a:gd name="connsiteX106" fmla="*/ 1028781 w 7775446"/>
              <a:gd name="connsiteY106" fmla="*/ 4862311 h 5139605"/>
              <a:gd name="connsiteX107" fmla="*/ 999413 w 7775446"/>
              <a:gd name="connsiteY107" fmla="*/ 4943439 h 5139605"/>
              <a:gd name="connsiteX108" fmla="*/ 1027077 w 7775446"/>
              <a:gd name="connsiteY108" fmla="*/ 5030895 h 5139605"/>
              <a:gd name="connsiteX109" fmla="*/ 1100092 w 7775446"/>
              <a:gd name="connsiteY109" fmla="*/ 5057343 h 5139605"/>
              <a:gd name="connsiteX110" fmla="*/ 1161425 w 7775446"/>
              <a:gd name="connsiteY110" fmla="*/ 5042659 h 5139605"/>
              <a:gd name="connsiteX111" fmla="*/ 1201989 w 7775446"/>
              <a:gd name="connsiteY111" fmla="*/ 5002095 h 5139605"/>
              <a:gd name="connsiteX112" fmla="*/ 1203693 w 7775446"/>
              <a:gd name="connsiteY112" fmla="*/ 5002743 h 5139605"/>
              <a:gd name="connsiteX113" fmla="*/ 1198257 w 7775446"/>
              <a:gd name="connsiteY113" fmla="*/ 4954960 h 5139605"/>
              <a:gd name="connsiteX114" fmla="*/ 1190793 w 7775446"/>
              <a:gd name="connsiteY114" fmla="*/ 4981326 h 5139605"/>
              <a:gd name="connsiteX115" fmla="*/ 1171079 w 7775446"/>
              <a:gd name="connsiteY115" fmla="*/ 5004042 h 5139605"/>
              <a:gd name="connsiteX116" fmla="*/ 1142684 w 7775446"/>
              <a:gd name="connsiteY116" fmla="*/ 5020267 h 5139605"/>
              <a:gd name="connsiteX117" fmla="*/ 1108773 w 7775446"/>
              <a:gd name="connsiteY117" fmla="*/ 5026514 h 5139605"/>
              <a:gd name="connsiteX118" fmla="*/ 1078107 w 7775446"/>
              <a:gd name="connsiteY118" fmla="*/ 5022214 h 5139605"/>
              <a:gd name="connsiteX119" fmla="*/ 1053768 w 7775446"/>
              <a:gd name="connsiteY119" fmla="*/ 5008017 h 5139605"/>
              <a:gd name="connsiteX120" fmla="*/ 1037543 w 7775446"/>
              <a:gd name="connsiteY120" fmla="*/ 4982137 h 5139605"/>
              <a:gd name="connsiteX121" fmla="*/ 1031539 w 7775446"/>
              <a:gd name="connsiteY121" fmla="*/ 4942709 h 5139605"/>
              <a:gd name="connsiteX122" fmla="*/ 1053525 w 7775446"/>
              <a:gd name="connsiteY122" fmla="*/ 4882593 h 5139605"/>
              <a:gd name="connsiteX123" fmla="*/ 1123457 w 7775446"/>
              <a:gd name="connsiteY123" fmla="*/ 4861338 h 5139605"/>
              <a:gd name="connsiteX124" fmla="*/ 1172134 w 7775446"/>
              <a:gd name="connsiteY124" fmla="*/ 4867179 h 5139605"/>
              <a:gd name="connsiteX125" fmla="*/ 1198419 w 7775446"/>
              <a:gd name="connsiteY125" fmla="*/ 4877888 h 5139605"/>
              <a:gd name="connsiteX126" fmla="*/ 1523660 w 7775446"/>
              <a:gd name="connsiteY126" fmla="*/ 4699975 h 5139605"/>
              <a:gd name="connsiteX127" fmla="*/ 1486747 w 7775446"/>
              <a:gd name="connsiteY127" fmla="*/ 4686588 h 5139605"/>
              <a:gd name="connsiteX128" fmla="*/ 1443587 w 7775446"/>
              <a:gd name="connsiteY128" fmla="*/ 4681315 h 5139605"/>
              <a:gd name="connsiteX129" fmla="*/ 1340717 w 7775446"/>
              <a:gd name="connsiteY129" fmla="*/ 4725206 h 5139605"/>
              <a:gd name="connsiteX130" fmla="*/ 1308266 w 7775446"/>
              <a:gd name="connsiteY130" fmla="*/ 4864502 h 5139605"/>
              <a:gd name="connsiteX131" fmla="*/ 1316379 w 7775446"/>
              <a:gd name="connsiteY131" fmla="*/ 4954797 h 5139605"/>
              <a:gd name="connsiteX132" fmla="*/ 1341366 w 7775446"/>
              <a:gd name="connsiteY132" fmla="*/ 5015399 h 5139605"/>
              <a:gd name="connsiteX133" fmla="*/ 1383309 w 7775446"/>
              <a:gd name="connsiteY133" fmla="*/ 5049311 h 5139605"/>
              <a:gd name="connsiteX134" fmla="*/ 1442533 w 7775446"/>
              <a:gd name="connsiteY134" fmla="*/ 5059857 h 5139605"/>
              <a:gd name="connsiteX135" fmla="*/ 1490398 w 7775446"/>
              <a:gd name="connsiteY135" fmla="*/ 5052718 h 5139605"/>
              <a:gd name="connsiteX136" fmla="*/ 1526500 w 7775446"/>
              <a:gd name="connsiteY136" fmla="*/ 5034627 h 5139605"/>
              <a:gd name="connsiteX137" fmla="*/ 1523660 w 7775446"/>
              <a:gd name="connsiteY137" fmla="*/ 5003798 h 5139605"/>
              <a:gd name="connsiteX138" fmla="*/ 1448942 w 7775446"/>
              <a:gd name="connsiteY138" fmla="*/ 5027082 h 5139605"/>
              <a:gd name="connsiteX139" fmla="*/ 1403510 w 7775446"/>
              <a:gd name="connsiteY139" fmla="*/ 5018969 h 5139605"/>
              <a:gd name="connsiteX140" fmla="*/ 1370410 w 7775446"/>
              <a:gd name="connsiteY140" fmla="*/ 4991548 h 5139605"/>
              <a:gd name="connsiteX141" fmla="*/ 1350696 w 7775446"/>
              <a:gd name="connsiteY141" fmla="*/ 4941330 h 5139605"/>
              <a:gd name="connsiteX142" fmla="*/ 1344368 w 7775446"/>
              <a:gd name="connsiteY142" fmla="*/ 4863853 h 5139605"/>
              <a:gd name="connsiteX143" fmla="*/ 1350128 w 7775446"/>
              <a:gd name="connsiteY143" fmla="*/ 4794894 h 5139605"/>
              <a:gd name="connsiteX144" fmla="*/ 1368869 w 7775446"/>
              <a:gd name="connsiteY144" fmla="*/ 4748651 h 5139605"/>
              <a:gd name="connsiteX145" fmla="*/ 1401969 w 7775446"/>
              <a:gd name="connsiteY145" fmla="*/ 4722609 h 5139605"/>
              <a:gd name="connsiteX146" fmla="*/ 1450645 w 7775446"/>
              <a:gd name="connsiteY146" fmla="*/ 4714496 h 5139605"/>
              <a:gd name="connsiteX147" fmla="*/ 1488451 w 7775446"/>
              <a:gd name="connsiteY147" fmla="*/ 4719445 h 5139605"/>
              <a:gd name="connsiteX148" fmla="*/ 1521470 w 7775446"/>
              <a:gd name="connsiteY148" fmla="*/ 4732425 h 5139605"/>
              <a:gd name="connsiteX149" fmla="*/ 1841762 w 7775446"/>
              <a:gd name="connsiteY149" fmla="*/ 5051907 h 5139605"/>
              <a:gd name="connsiteX150" fmla="*/ 1841762 w 7775446"/>
              <a:gd name="connsiteY150" fmla="*/ 4795949 h 5139605"/>
              <a:gd name="connsiteX151" fmla="*/ 1814098 w 7775446"/>
              <a:gd name="connsiteY151" fmla="*/ 4709710 h 5139605"/>
              <a:gd name="connsiteX152" fmla="*/ 1732970 w 7775446"/>
              <a:gd name="connsiteY152" fmla="*/ 4680747 h 5139605"/>
              <a:gd name="connsiteX153" fmla="*/ 1677479 w 7775446"/>
              <a:gd name="connsiteY153" fmla="*/ 4692186 h 5139605"/>
              <a:gd name="connsiteX154" fmla="*/ 1635536 w 7775446"/>
              <a:gd name="connsiteY154" fmla="*/ 4725205 h 5139605"/>
              <a:gd name="connsiteX155" fmla="*/ 1634156 w 7775446"/>
              <a:gd name="connsiteY155" fmla="*/ 4724475 h 5139605"/>
              <a:gd name="connsiteX156" fmla="*/ 1635049 w 7775446"/>
              <a:gd name="connsiteY156" fmla="*/ 4675149 h 5139605"/>
              <a:gd name="connsiteX157" fmla="*/ 1635049 w 7775446"/>
              <a:gd name="connsiteY157" fmla="*/ 4557514 h 5139605"/>
              <a:gd name="connsiteX158" fmla="*/ 1600488 w 7775446"/>
              <a:gd name="connsiteY158" fmla="*/ 4560516 h 5139605"/>
              <a:gd name="connsiteX159" fmla="*/ 1600488 w 7775446"/>
              <a:gd name="connsiteY159" fmla="*/ 5051907 h 5139605"/>
              <a:gd name="connsiteX160" fmla="*/ 1635049 w 7775446"/>
              <a:gd name="connsiteY160" fmla="*/ 5051907 h 5139605"/>
              <a:gd name="connsiteX161" fmla="*/ 1635049 w 7775446"/>
              <a:gd name="connsiteY161" fmla="*/ 4762119 h 5139605"/>
              <a:gd name="connsiteX162" fmla="*/ 1669122 w 7775446"/>
              <a:gd name="connsiteY162" fmla="*/ 4728613 h 5139605"/>
              <a:gd name="connsiteX163" fmla="*/ 1723721 w 7775446"/>
              <a:gd name="connsiteY163" fmla="*/ 4714578 h 5139605"/>
              <a:gd name="connsiteX164" fmla="*/ 1787488 w 7775446"/>
              <a:gd name="connsiteY164" fmla="*/ 4735915 h 5139605"/>
              <a:gd name="connsiteX165" fmla="*/ 1808175 w 7775446"/>
              <a:gd name="connsiteY165" fmla="*/ 4795949 h 5139605"/>
              <a:gd name="connsiteX166" fmla="*/ 1808175 w 7775446"/>
              <a:gd name="connsiteY166" fmla="*/ 5051907 h 5139605"/>
              <a:gd name="connsiteX167" fmla="*/ 2116218 w 7775446"/>
              <a:gd name="connsiteY167" fmla="*/ 5051907 h 5139605"/>
              <a:gd name="connsiteX168" fmla="*/ 2160919 w 7775446"/>
              <a:gd name="connsiteY168" fmla="*/ 5032680 h 5139605"/>
              <a:gd name="connsiteX169" fmla="*/ 2156051 w 7775446"/>
              <a:gd name="connsiteY169" fmla="*/ 5001283 h 5139605"/>
              <a:gd name="connsiteX170" fmla="*/ 2114514 w 7775446"/>
              <a:gd name="connsiteY170" fmla="*/ 5019781 h 5139605"/>
              <a:gd name="connsiteX171" fmla="*/ 2067216 w 7775446"/>
              <a:gd name="connsiteY171" fmla="*/ 5026028 h 5139605"/>
              <a:gd name="connsiteX172" fmla="*/ 2016593 w 7775446"/>
              <a:gd name="connsiteY172" fmla="*/ 5017915 h 5139605"/>
              <a:gd name="connsiteX173" fmla="*/ 1981383 w 7775446"/>
              <a:gd name="connsiteY173" fmla="*/ 4991792 h 5139605"/>
              <a:gd name="connsiteX174" fmla="*/ 1960452 w 7775446"/>
              <a:gd name="connsiteY174" fmla="*/ 4943115 h 5139605"/>
              <a:gd name="connsiteX175" fmla="*/ 1952339 w 7775446"/>
              <a:gd name="connsiteY175" fmla="*/ 4866936 h 5139605"/>
              <a:gd name="connsiteX176" fmla="*/ 2171384 w 7775446"/>
              <a:gd name="connsiteY176" fmla="*/ 4866936 h 5139605"/>
              <a:gd name="connsiteX177" fmla="*/ 2171952 w 7775446"/>
              <a:gd name="connsiteY177" fmla="*/ 4857687 h 5139605"/>
              <a:gd name="connsiteX178" fmla="*/ 2171952 w 7775446"/>
              <a:gd name="connsiteY178" fmla="*/ 4848439 h 5139605"/>
              <a:gd name="connsiteX179" fmla="*/ 2163028 w 7775446"/>
              <a:gd name="connsiteY179" fmla="*/ 4771611 h 5139605"/>
              <a:gd name="connsiteX180" fmla="*/ 2137554 w 7775446"/>
              <a:gd name="connsiteY180" fmla="*/ 4719527 h 5139605"/>
              <a:gd name="connsiteX181" fmla="*/ 2097802 w 7775446"/>
              <a:gd name="connsiteY181" fmla="*/ 4689996 h 5139605"/>
              <a:gd name="connsiteX182" fmla="*/ 2047746 w 7775446"/>
              <a:gd name="connsiteY182" fmla="*/ 4680423 h 5139605"/>
              <a:gd name="connsiteX183" fmla="*/ 1917941 w 7775446"/>
              <a:gd name="connsiteY183" fmla="*/ 4856145 h 5139605"/>
              <a:gd name="connsiteX184" fmla="*/ 1926054 w 7775446"/>
              <a:gd name="connsiteY184" fmla="*/ 4949524 h 5139605"/>
              <a:gd name="connsiteX185" fmla="*/ 1951853 w 7775446"/>
              <a:gd name="connsiteY185" fmla="*/ 5011992 h 5139605"/>
              <a:gd name="connsiteX186" fmla="*/ 1997203 w 7775446"/>
              <a:gd name="connsiteY186" fmla="*/ 5047202 h 5139605"/>
              <a:gd name="connsiteX187" fmla="*/ 2063809 w 7775446"/>
              <a:gd name="connsiteY187" fmla="*/ 5058316 h 5139605"/>
              <a:gd name="connsiteX188" fmla="*/ 2116380 w 7775446"/>
              <a:gd name="connsiteY188" fmla="*/ 5051582 h 5139605"/>
              <a:gd name="connsiteX189" fmla="*/ 1952177 w 7775446"/>
              <a:gd name="connsiteY189" fmla="*/ 4840650 h 5139605"/>
              <a:gd name="connsiteX190" fmla="*/ 1977246 w 7775446"/>
              <a:gd name="connsiteY190" fmla="*/ 4743865 h 5139605"/>
              <a:gd name="connsiteX191" fmla="*/ 2048314 w 7775446"/>
              <a:gd name="connsiteY191" fmla="*/ 4712874 h 5139605"/>
              <a:gd name="connsiteX192" fmla="*/ 2085308 w 7775446"/>
              <a:gd name="connsiteY192" fmla="*/ 4719283 h 5139605"/>
              <a:gd name="connsiteX193" fmla="*/ 2114352 w 7775446"/>
              <a:gd name="connsiteY193" fmla="*/ 4740944 h 5139605"/>
              <a:gd name="connsiteX194" fmla="*/ 2133660 w 7775446"/>
              <a:gd name="connsiteY194" fmla="*/ 4780616 h 5139605"/>
              <a:gd name="connsiteX195" fmla="*/ 2140637 w 7775446"/>
              <a:gd name="connsiteY195" fmla="*/ 4841056 h 5139605"/>
              <a:gd name="connsiteX196" fmla="*/ 2266791 w 7775446"/>
              <a:gd name="connsiteY196" fmla="*/ 5002906 h 5139605"/>
              <a:gd name="connsiteX197" fmla="*/ 2239045 w 7775446"/>
              <a:gd name="connsiteY197" fmla="*/ 5030651 h 5139605"/>
              <a:gd name="connsiteX198" fmla="*/ 2266791 w 7775446"/>
              <a:gd name="connsiteY198" fmla="*/ 5057829 h 5139605"/>
              <a:gd name="connsiteX199" fmla="*/ 2293320 w 7775446"/>
              <a:gd name="connsiteY199" fmla="*/ 5030651 h 5139605"/>
              <a:gd name="connsiteX200" fmla="*/ 2266791 w 7775446"/>
              <a:gd name="connsiteY200" fmla="*/ 5002906 h 5139605"/>
              <a:gd name="connsiteX201" fmla="*/ 2878332 w 7775446"/>
              <a:gd name="connsiteY201" fmla="*/ 5051582 h 5139605"/>
              <a:gd name="connsiteX202" fmla="*/ 2714940 w 7775446"/>
              <a:gd name="connsiteY202" fmla="*/ 4808199 h 5139605"/>
              <a:gd name="connsiteX203" fmla="*/ 2869651 w 7775446"/>
              <a:gd name="connsiteY203" fmla="*/ 4589154 h 5139605"/>
              <a:gd name="connsiteX204" fmla="*/ 2823246 w 7775446"/>
              <a:gd name="connsiteY204" fmla="*/ 4589154 h 5139605"/>
              <a:gd name="connsiteX205" fmla="*/ 2679731 w 7775446"/>
              <a:gd name="connsiteY205" fmla="*/ 4792947 h 5139605"/>
              <a:gd name="connsiteX206" fmla="*/ 2613044 w 7775446"/>
              <a:gd name="connsiteY206" fmla="*/ 4792947 h 5139605"/>
              <a:gd name="connsiteX207" fmla="*/ 2613044 w 7775446"/>
              <a:gd name="connsiteY207" fmla="*/ 4589479 h 5139605"/>
              <a:gd name="connsiteX208" fmla="*/ 2576131 w 7775446"/>
              <a:gd name="connsiteY208" fmla="*/ 4589479 h 5139605"/>
              <a:gd name="connsiteX209" fmla="*/ 2576131 w 7775446"/>
              <a:gd name="connsiteY209" fmla="*/ 5051907 h 5139605"/>
              <a:gd name="connsiteX210" fmla="*/ 2613044 w 7775446"/>
              <a:gd name="connsiteY210" fmla="*/ 5051907 h 5139605"/>
              <a:gd name="connsiteX211" fmla="*/ 2613044 w 7775446"/>
              <a:gd name="connsiteY211" fmla="*/ 4826453 h 5139605"/>
              <a:gd name="connsiteX212" fmla="*/ 2680299 w 7775446"/>
              <a:gd name="connsiteY212" fmla="*/ 4826453 h 5139605"/>
              <a:gd name="connsiteX213" fmla="*/ 2829817 w 7775446"/>
              <a:gd name="connsiteY213" fmla="*/ 5051907 h 5139605"/>
              <a:gd name="connsiteX214" fmla="*/ 3170797 w 7775446"/>
              <a:gd name="connsiteY214" fmla="*/ 4686508 h 5139605"/>
              <a:gd name="connsiteX215" fmla="*/ 3136399 w 7775446"/>
              <a:gd name="connsiteY215" fmla="*/ 4686508 h 5139605"/>
              <a:gd name="connsiteX216" fmla="*/ 3136399 w 7775446"/>
              <a:gd name="connsiteY216" fmla="*/ 4941654 h 5139605"/>
              <a:gd name="connsiteX217" fmla="*/ 3114332 w 7775446"/>
              <a:gd name="connsiteY217" fmla="*/ 5004204 h 5139605"/>
              <a:gd name="connsiteX218" fmla="*/ 3050079 w 7775446"/>
              <a:gd name="connsiteY218" fmla="*/ 5024892 h 5139605"/>
              <a:gd name="connsiteX219" fmla="*/ 2985177 w 7775446"/>
              <a:gd name="connsiteY219" fmla="*/ 5004204 h 5139605"/>
              <a:gd name="connsiteX220" fmla="*/ 2963191 w 7775446"/>
              <a:gd name="connsiteY220" fmla="*/ 4941654 h 5139605"/>
              <a:gd name="connsiteX221" fmla="*/ 2963191 w 7775446"/>
              <a:gd name="connsiteY221" fmla="*/ 4686913 h 5139605"/>
              <a:gd name="connsiteX222" fmla="*/ 2929118 w 7775446"/>
              <a:gd name="connsiteY222" fmla="*/ 4686913 h 5139605"/>
              <a:gd name="connsiteX223" fmla="*/ 2929118 w 7775446"/>
              <a:gd name="connsiteY223" fmla="*/ 4942790 h 5139605"/>
              <a:gd name="connsiteX224" fmla="*/ 2958729 w 7775446"/>
              <a:gd name="connsiteY224" fmla="*/ 5028380 h 5139605"/>
              <a:gd name="connsiteX225" fmla="*/ 3049998 w 7775446"/>
              <a:gd name="connsiteY225" fmla="*/ 5058641 h 5139605"/>
              <a:gd name="connsiteX226" fmla="*/ 3141267 w 7775446"/>
              <a:gd name="connsiteY226" fmla="*/ 5028623 h 5139605"/>
              <a:gd name="connsiteX227" fmla="*/ 3170716 w 7775446"/>
              <a:gd name="connsiteY227" fmla="*/ 4942790 h 5139605"/>
              <a:gd name="connsiteX228" fmla="*/ 3303198 w 7775446"/>
              <a:gd name="connsiteY228" fmla="*/ 5051582 h 5139605"/>
              <a:gd name="connsiteX229" fmla="*/ 3303198 w 7775446"/>
              <a:gd name="connsiteY229" fmla="*/ 4557514 h 5139605"/>
              <a:gd name="connsiteX230" fmla="*/ 3268719 w 7775446"/>
              <a:gd name="connsiteY230" fmla="*/ 4559867 h 5139605"/>
              <a:gd name="connsiteX231" fmla="*/ 3268719 w 7775446"/>
              <a:gd name="connsiteY231" fmla="*/ 5051907 h 5139605"/>
              <a:gd name="connsiteX232" fmla="*/ 3549745 w 7775446"/>
              <a:gd name="connsiteY232" fmla="*/ 4715633 h 5139605"/>
              <a:gd name="connsiteX233" fmla="*/ 3549745 w 7775446"/>
              <a:gd name="connsiteY233" fmla="*/ 4686913 h 5139605"/>
              <a:gd name="connsiteX234" fmla="*/ 3463263 w 7775446"/>
              <a:gd name="connsiteY234" fmla="*/ 4686913 h 5139605"/>
              <a:gd name="connsiteX235" fmla="*/ 3463263 w 7775446"/>
              <a:gd name="connsiteY235" fmla="*/ 4588992 h 5139605"/>
              <a:gd name="connsiteX236" fmla="*/ 3436166 w 7775446"/>
              <a:gd name="connsiteY236" fmla="*/ 4592643 h 5139605"/>
              <a:gd name="connsiteX237" fmla="*/ 3429433 w 7775446"/>
              <a:gd name="connsiteY237" fmla="*/ 4686913 h 5139605"/>
              <a:gd name="connsiteX238" fmla="*/ 3378241 w 7775446"/>
              <a:gd name="connsiteY238" fmla="*/ 4686913 h 5139605"/>
              <a:gd name="connsiteX239" fmla="*/ 3378241 w 7775446"/>
              <a:gd name="connsiteY239" fmla="*/ 4715957 h 5139605"/>
              <a:gd name="connsiteX240" fmla="*/ 3428865 w 7775446"/>
              <a:gd name="connsiteY240" fmla="*/ 4715957 h 5139605"/>
              <a:gd name="connsiteX241" fmla="*/ 3428865 w 7775446"/>
              <a:gd name="connsiteY241" fmla="*/ 4969887 h 5139605"/>
              <a:gd name="connsiteX242" fmla="*/ 3448903 w 7775446"/>
              <a:gd name="connsiteY242" fmla="*/ 5036087 h 5139605"/>
              <a:gd name="connsiteX243" fmla="*/ 3507802 w 7775446"/>
              <a:gd name="connsiteY243" fmla="*/ 5057262 h 5139605"/>
              <a:gd name="connsiteX244" fmla="*/ 3529950 w 7775446"/>
              <a:gd name="connsiteY244" fmla="*/ 5055152 h 5139605"/>
              <a:gd name="connsiteX245" fmla="*/ 3547798 w 7775446"/>
              <a:gd name="connsiteY245" fmla="*/ 5050041 h 5139605"/>
              <a:gd name="connsiteX246" fmla="*/ 3544715 w 7775446"/>
              <a:gd name="connsiteY246" fmla="*/ 5021728 h 5139605"/>
              <a:gd name="connsiteX247" fmla="*/ 3531735 w 7775446"/>
              <a:gd name="connsiteY247" fmla="*/ 5025703 h 5139605"/>
              <a:gd name="connsiteX248" fmla="*/ 3517051 w 7775446"/>
              <a:gd name="connsiteY248" fmla="*/ 5027082 h 5139605"/>
              <a:gd name="connsiteX249" fmla="*/ 3477785 w 7775446"/>
              <a:gd name="connsiteY249" fmla="*/ 5013939 h 5139605"/>
              <a:gd name="connsiteX250" fmla="*/ 3463263 w 7775446"/>
              <a:gd name="connsiteY250" fmla="*/ 4968589 h 5139605"/>
              <a:gd name="connsiteX251" fmla="*/ 3463263 w 7775446"/>
              <a:gd name="connsiteY251" fmla="*/ 4715957 h 5139605"/>
              <a:gd name="connsiteX252" fmla="*/ 3858030 w 7775446"/>
              <a:gd name="connsiteY252" fmla="*/ 4686589 h 5139605"/>
              <a:gd name="connsiteX253" fmla="*/ 3823632 w 7775446"/>
              <a:gd name="connsiteY253" fmla="*/ 4686589 h 5139605"/>
              <a:gd name="connsiteX254" fmla="*/ 3823632 w 7775446"/>
              <a:gd name="connsiteY254" fmla="*/ 4941736 h 5139605"/>
              <a:gd name="connsiteX255" fmla="*/ 3801728 w 7775446"/>
              <a:gd name="connsiteY255" fmla="*/ 5004285 h 5139605"/>
              <a:gd name="connsiteX256" fmla="*/ 3737475 w 7775446"/>
              <a:gd name="connsiteY256" fmla="*/ 5024972 h 5139605"/>
              <a:gd name="connsiteX257" fmla="*/ 3672573 w 7775446"/>
              <a:gd name="connsiteY257" fmla="*/ 5004285 h 5139605"/>
              <a:gd name="connsiteX258" fmla="*/ 3650425 w 7775446"/>
              <a:gd name="connsiteY258" fmla="*/ 4941736 h 5139605"/>
              <a:gd name="connsiteX259" fmla="*/ 3650425 w 7775446"/>
              <a:gd name="connsiteY259" fmla="*/ 4686913 h 5139605"/>
              <a:gd name="connsiteX260" fmla="*/ 3616757 w 7775446"/>
              <a:gd name="connsiteY260" fmla="*/ 4686913 h 5139605"/>
              <a:gd name="connsiteX261" fmla="*/ 3616757 w 7775446"/>
              <a:gd name="connsiteY261" fmla="*/ 4942790 h 5139605"/>
              <a:gd name="connsiteX262" fmla="*/ 3646368 w 7775446"/>
              <a:gd name="connsiteY262" fmla="*/ 5028380 h 5139605"/>
              <a:gd name="connsiteX263" fmla="*/ 3737637 w 7775446"/>
              <a:gd name="connsiteY263" fmla="*/ 5058641 h 5139605"/>
              <a:gd name="connsiteX264" fmla="*/ 3828906 w 7775446"/>
              <a:gd name="connsiteY264" fmla="*/ 5028623 h 5139605"/>
              <a:gd name="connsiteX265" fmla="*/ 3858274 w 7775446"/>
              <a:gd name="connsiteY265" fmla="*/ 4942790 h 5139605"/>
              <a:gd name="connsiteX266" fmla="*/ 3984103 w 7775446"/>
              <a:gd name="connsiteY266" fmla="*/ 5051664 h 5139605"/>
              <a:gd name="connsiteX267" fmla="*/ 3984103 w 7775446"/>
              <a:gd name="connsiteY267" fmla="*/ 4860770 h 5139605"/>
              <a:gd name="connsiteX268" fmla="*/ 3992216 w 7775446"/>
              <a:gd name="connsiteY268" fmla="*/ 4801871 h 5139605"/>
              <a:gd name="connsiteX269" fmla="*/ 4014364 w 7775446"/>
              <a:gd name="connsiteY269" fmla="*/ 4757170 h 5139605"/>
              <a:gd name="connsiteX270" fmla="*/ 4046815 w 7775446"/>
              <a:gd name="connsiteY270" fmla="*/ 4728856 h 5139605"/>
              <a:gd name="connsiteX271" fmla="*/ 4085594 w 7775446"/>
              <a:gd name="connsiteY271" fmla="*/ 4718959 h 5139605"/>
              <a:gd name="connsiteX272" fmla="*/ 4101414 w 7775446"/>
              <a:gd name="connsiteY272" fmla="*/ 4719527 h 5139605"/>
              <a:gd name="connsiteX273" fmla="*/ 4115854 w 7775446"/>
              <a:gd name="connsiteY273" fmla="*/ 4722610 h 5139605"/>
              <a:gd name="connsiteX274" fmla="*/ 4118207 w 7775446"/>
              <a:gd name="connsiteY274" fmla="*/ 4686264 h 5139605"/>
              <a:gd name="connsiteX275" fmla="*/ 4103848 w 7775446"/>
              <a:gd name="connsiteY275" fmla="*/ 4683262 h 5139605"/>
              <a:gd name="connsiteX276" fmla="*/ 4087622 w 7775446"/>
              <a:gd name="connsiteY276" fmla="*/ 4682045 h 5139605"/>
              <a:gd name="connsiteX277" fmla="*/ 4022720 w 7775446"/>
              <a:gd name="connsiteY277" fmla="*/ 4707681 h 5139605"/>
              <a:gd name="connsiteX278" fmla="*/ 3980777 w 7775446"/>
              <a:gd name="connsiteY278" fmla="*/ 4775017 h 5139605"/>
              <a:gd name="connsiteX279" fmla="*/ 3979722 w 7775446"/>
              <a:gd name="connsiteY279" fmla="*/ 4775018 h 5139605"/>
              <a:gd name="connsiteX280" fmla="*/ 3978343 w 7775446"/>
              <a:gd name="connsiteY280" fmla="*/ 4725206 h 5139605"/>
              <a:gd name="connsiteX281" fmla="*/ 3977207 w 7775446"/>
              <a:gd name="connsiteY281" fmla="*/ 4686264 h 5139605"/>
              <a:gd name="connsiteX282" fmla="*/ 3949543 w 7775446"/>
              <a:gd name="connsiteY282" fmla="*/ 4688779 h 5139605"/>
              <a:gd name="connsiteX283" fmla="*/ 3949543 w 7775446"/>
              <a:gd name="connsiteY283" fmla="*/ 5051907 h 5139605"/>
              <a:gd name="connsiteX284" fmla="*/ 4151794 w 7775446"/>
              <a:gd name="connsiteY284" fmla="*/ 5002987 h 5139605"/>
              <a:gd name="connsiteX285" fmla="*/ 4124130 w 7775446"/>
              <a:gd name="connsiteY285" fmla="*/ 5030733 h 5139605"/>
              <a:gd name="connsiteX286" fmla="*/ 4151794 w 7775446"/>
              <a:gd name="connsiteY286" fmla="*/ 5057911 h 5139605"/>
              <a:gd name="connsiteX287" fmla="*/ 4178404 w 7775446"/>
              <a:gd name="connsiteY287" fmla="*/ 5030733 h 5139605"/>
              <a:gd name="connsiteX288" fmla="*/ 4151794 w 7775446"/>
              <a:gd name="connsiteY288" fmla="*/ 5002987 h 5139605"/>
              <a:gd name="connsiteX289" fmla="*/ 4759198 w 7775446"/>
              <a:gd name="connsiteY289" fmla="*/ 4712225 h 5139605"/>
              <a:gd name="connsiteX290" fmla="*/ 4727883 w 7775446"/>
              <a:gd name="connsiteY290" fmla="*/ 4640914 h 5139605"/>
              <a:gd name="connsiteX291" fmla="*/ 4673121 w 7775446"/>
              <a:gd name="connsiteY291" fmla="*/ 4601405 h 5139605"/>
              <a:gd name="connsiteX292" fmla="*/ 4593211 w 7775446"/>
              <a:gd name="connsiteY292" fmla="*/ 4589398 h 5139605"/>
              <a:gd name="connsiteX293" fmla="*/ 4461215 w 7775446"/>
              <a:gd name="connsiteY293" fmla="*/ 4589398 h 5139605"/>
              <a:gd name="connsiteX294" fmla="*/ 4461215 w 7775446"/>
              <a:gd name="connsiteY294" fmla="*/ 5051826 h 5139605"/>
              <a:gd name="connsiteX295" fmla="*/ 4594590 w 7775446"/>
              <a:gd name="connsiteY295" fmla="*/ 5051826 h 5139605"/>
              <a:gd name="connsiteX296" fmla="*/ 4672472 w 7775446"/>
              <a:gd name="connsiteY296" fmla="*/ 5039333 h 5139605"/>
              <a:gd name="connsiteX297" fmla="*/ 4726909 w 7775446"/>
              <a:gd name="connsiteY297" fmla="*/ 4999580 h 5139605"/>
              <a:gd name="connsiteX298" fmla="*/ 4759360 w 7775446"/>
              <a:gd name="connsiteY298" fmla="*/ 4927782 h 5139605"/>
              <a:gd name="connsiteX299" fmla="*/ 4759360 w 7775446"/>
              <a:gd name="connsiteY299" fmla="*/ 4712225 h 5139605"/>
              <a:gd name="connsiteX300" fmla="*/ 4722122 w 7775446"/>
              <a:gd name="connsiteY300" fmla="*/ 4916099 h 5139605"/>
              <a:gd name="connsiteX301" fmla="*/ 4696567 w 7775446"/>
              <a:gd name="connsiteY301" fmla="*/ 4976539 h 5139605"/>
              <a:gd name="connsiteX302" fmla="*/ 4653894 w 7775446"/>
              <a:gd name="connsiteY302" fmla="*/ 5007125 h 5139605"/>
              <a:gd name="connsiteX303" fmla="*/ 4593373 w 7775446"/>
              <a:gd name="connsiteY303" fmla="*/ 5015237 h 5139605"/>
              <a:gd name="connsiteX304" fmla="*/ 4498453 w 7775446"/>
              <a:gd name="connsiteY304" fmla="*/ 5015237 h 5139605"/>
              <a:gd name="connsiteX305" fmla="*/ 4498453 w 7775446"/>
              <a:gd name="connsiteY305" fmla="*/ 4626473 h 5139605"/>
              <a:gd name="connsiteX306" fmla="*/ 4592643 w 7775446"/>
              <a:gd name="connsiteY306" fmla="*/ 4626473 h 5139605"/>
              <a:gd name="connsiteX307" fmla="*/ 4654624 w 7775446"/>
              <a:gd name="connsiteY307" fmla="*/ 4635072 h 5139605"/>
              <a:gd name="connsiteX308" fmla="*/ 4697784 w 7775446"/>
              <a:gd name="connsiteY308" fmla="*/ 4665333 h 5139605"/>
              <a:gd name="connsiteX309" fmla="*/ 4722934 w 7775446"/>
              <a:gd name="connsiteY309" fmla="*/ 4724313 h 5139605"/>
              <a:gd name="connsiteX310" fmla="*/ 4731047 w 7775446"/>
              <a:gd name="connsiteY310" fmla="*/ 4818827 h 5139605"/>
              <a:gd name="connsiteX311" fmla="*/ 4722366 w 7775446"/>
              <a:gd name="connsiteY311" fmla="*/ 4916180 h 5139605"/>
              <a:gd name="connsiteX312" fmla="*/ 5039413 w 7775446"/>
              <a:gd name="connsiteY312" fmla="*/ 5051907 h 5139605"/>
              <a:gd name="connsiteX313" fmla="*/ 5084114 w 7775446"/>
              <a:gd name="connsiteY313" fmla="*/ 5032680 h 5139605"/>
              <a:gd name="connsiteX314" fmla="*/ 5079166 w 7775446"/>
              <a:gd name="connsiteY314" fmla="*/ 5001283 h 5139605"/>
              <a:gd name="connsiteX315" fmla="*/ 5037547 w 7775446"/>
              <a:gd name="connsiteY315" fmla="*/ 5019781 h 5139605"/>
              <a:gd name="connsiteX316" fmla="*/ 4990493 w 7775446"/>
              <a:gd name="connsiteY316" fmla="*/ 5026028 h 5139605"/>
              <a:gd name="connsiteX317" fmla="*/ 4939545 w 7775446"/>
              <a:gd name="connsiteY317" fmla="*/ 5017915 h 5139605"/>
              <a:gd name="connsiteX318" fmla="*/ 4904498 w 7775446"/>
              <a:gd name="connsiteY318" fmla="*/ 4991792 h 5139605"/>
              <a:gd name="connsiteX319" fmla="*/ 4883486 w 7775446"/>
              <a:gd name="connsiteY319" fmla="*/ 4943115 h 5139605"/>
              <a:gd name="connsiteX320" fmla="*/ 4875860 w 7775446"/>
              <a:gd name="connsiteY320" fmla="*/ 4866936 h 5139605"/>
              <a:gd name="connsiteX321" fmla="*/ 5094905 w 7775446"/>
              <a:gd name="connsiteY321" fmla="*/ 4866936 h 5139605"/>
              <a:gd name="connsiteX322" fmla="*/ 5095553 w 7775446"/>
              <a:gd name="connsiteY322" fmla="*/ 4857687 h 5139605"/>
              <a:gd name="connsiteX323" fmla="*/ 5095553 w 7775446"/>
              <a:gd name="connsiteY323" fmla="*/ 4848439 h 5139605"/>
              <a:gd name="connsiteX324" fmla="*/ 5086629 w 7775446"/>
              <a:gd name="connsiteY324" fmla="*/ 4771611 h 5139605"/>
              <a:gd name="connsiteX325" fmla="*/ 5061074 w 7775446"/>
              <a:gd name="connsiteY325" fmla="*/ 4719527 h 5139605"/>
              <a:gd name="connsiteX326" fmla="*/ 5021322 w 7775446"/>
              <a:gd name="connsiteY326" fmla="*/ 4689996 h 5139605"/>
              <a:gd name="connsiteX327" fmla="*/ 4970373 w 7775446"/>
              <a:gd name="connsiteY327" fmla="*/ 4680748 h 5139605"/>
              <a:gd name="connsiteX328" fmla="*/ 4840569 w 7775446"/>
              <a:gd name="connsiteY328" fmla="*/ 4856470 h 5139605"/>
              <a:gd name="connsiteX329" fmla="*/ 4848682 w 7775446"/>
              <a:gd name="connsiteY329" fmla="*/ 4949848 h 5139605"/>
              <a:gd name="connsiteX330" fmla="*/ 4874643 w 7775446"/>
              <a:gd name="connsiteY330" fmla="*/ 5012317 h 5139605"/>
              <a:gd name="connsiteX331" fmla="*/ 4919831 w 7775446"/>
              <a:gd name="connsiteY331" fmla="*/ 5047527 h 5139605"/>
              <a:gd name="connsiteX332" fmla="*/ 4986437 w 7775446"/>
              <a:gd name="connsiteY332" fmla="*/ 5058641 h 5139605"/>
              <a:gd name="connsiteX333" fmla="*/ 5039170 w 7775446"/>
              <a:gd name="connsiteY333" fmla="*/ 5051907 h 5139605"/>
              <a:gd name="connsiteX334" fmla="*/ 4875048 w 7775446"/>
              <a:gd name="connsiteY334" fmla="*/ 4840975 h 5139605"/>
              <a:gd name="connsiteX335" fmla="*/ 4899955 w 7775446"/>
              <a:gd name="connsiteY335" fmla="*/ 4744189 h 5139605"/>
              <a:gd name="connsiteX336" fmla="*/ 4971103 w 7775446"/>
              <a:gd name="connsiteY336" fmla="*/ 4712793 h 5139605"/>
              <a:gd name="connsiteX337" fmla="*/ 5008098 w 7775446"/>
              <a:gd name="connsiteY337" fmla="*/ 4719202 h 5139605"/>
              <a:gd name="connsiteX338" fmla="*/ 5036979 w 7775446"/>
              <a:gd name="connsiteY338" fmla="*/ 4740863 h 5139605"/>
              <a:gd name="connsiteX339" fmla="*/ 5056369 w 7775446"/>
              <a:gd name="connsiteY339" fmla="*/ 4780534 h 5139605"/>
              <a:gd name="connsiteX340" fmla="*/ 5063589 w 7775446"/>
              <a:gd name="connsiteY340" fmla="*/ 4840975 h 5139605"/>
              <a:gd name="connsiteX341" fmla="*/ 5409031 w 7775446"/>
              <a:gd name="connsiteY341" fmla="*/ 4686832 h 5139605"/>
              <a:gd name="connsiteX342" fmla="*/ 5374471 w 7775446"/>
              <a:gd name="connsiteY342" fmla="*/ 4686832 h 5139605"/>
              <a:gd name="connsiteX343" fmla="*/ 5374471 w 7775446"/>
              <a:gd name="connsiteY343" fmla="*/ 4941979 h 5139605"/>
              <a:gd name="connsiteX344" fmla="*/ 5352566 w 7775446"/>
              <a:gd name="connsiteY344" fmla="*/ 5004528 h 5139605"/>
              <a:gd name="connsiteX345" fmla="*/ 5288232 w 7775446"/>
              <a:gd name="connsiteY345" fmla="*/ 5025216 h 5139605"/>
              <a:gd name="connsiteX346" fmla="*/ 5223330 w 7775446"/>
              <a:gd name="connsiteY346" fmla="*/ 5004528 h 5139605"/>
              <a:gd name="connsiteX347" fmla="*/ 5201182 w 7775446"/>
              <a:gd name="connsiteY347" fmla="*/ 4941979 h 5139605"/>
              <a:gd name="connsiteX348" fmla="*/ 5201182 w 7775446"/>
              <a:gd name="connsiteY348" fmla="*/ 4686913 h 5139605"/>
              <a:gd name="connsiteX349" fmla="*/ 5167189 w 7775446"/>
              <a:gd name="connsiteY349" fmla="*/ 4686913 h 5139605"/>
              <a:gd name="connsiteX350" fmla="*/ 5167189 w 7775446"/>
              <a:gd name="connsiteY350" fmla="*/ 4942790 h 5139605"/>
              <a:gd name="connsiteX351" fmla="*/ 5196882 w 7775446"/>
              <a:gd name="connsiteY351" fmla="*/ 5028380 h 5139605"/>
              <a:gd name="connsiteX352" fmla="*/ 5288070 w 7775446"/>
              <a:gd name="connsiteY352" fmla="*/ 5058641 h 5139605"/>
              <a:gd name="connsiteX353" fmla="*/ 5379338 w 7775446"/>
              <a:gd name="connsiteY353" fmla="*/ 5028623 h 5139605"/>
              <a:gd name="connsiteX354" fmla="*/ 5408869 w 7775446"/>
              <a:gd name="connsiteY354" fmla="*/ 4942790 h 5139605"/>
              <a:gd name="connsiteX355" fmla="*/ 5646330 w 7775446"/>
              <a:gd name="connsiteY355" fmla="*/ 4715876 h 5139605"/>
              <a:gd name="connsiteX356" fmla="*/ 5646330 w 7775446"/>
              <a:gd name="connsiteY356" fmla="*/ 4686913 h 5139605"/>
              <a:gd name="connsiteX357" fmla="*/ 5559848 w 7775446"/>
              <a:gd name="connsiteY357" fmla="*/ 4686913 h 5139605"/>
              <a:gd name="connsiteX358" fmla="*/ 5559848 w 7775446"/>
              <a:gd name="connsiteY358" fmla="*/ 4588992 h 5139605"/>
              <a:gd name="connsiteX359" fmla="*/ 5532832 w 7775446"/>
              <a:gd name="connsiteY359" fmla="*/ 4592643 h 5139605"/>
              <a:gd name="connsiteX360" fmla="*/ 5526098 w 7775446"/>
              <a:gd name="connsiteY360" fmla="*/ 4686913 h 5139605"/>
              <a:gd name="connsiteX361" fmla="*/ 5474582 w 7775446"/>
              <a:gd name="connsiteY361" fmla="*/ 4686913 h 5139605"/>
              <a:gd name="connsiteX362" fmla="*/ 5474582 w 7775446"/>
              <a:gd name="connsiteY362" fmla="*/ 4715957 h 5139605"/>
              <a:gd name="connsiteX363" fmla="*/ 5525125 w 7775446"/>
              <a:gd name="connsiteY363" fmla="*/ 4715957 h 5139605"/>
              <a:gd name="connsiteX364" fmla="*/ 5525125 w 7775446"/>
              <a:gd name="connsiteY364" fmla="*/ 4969887 h 5139605"/>
              <a:gd name="connsiteX365" fmla="*/ 5545245 w 7775446"/>
              <a:gd name="connsiteY365" fmla="*/ 5036087 h 5139605"/>
              <a:gd name="connsiteX366" fmla="*/ 5604062 w 7775446"/>
              <a:gd name="connsiteY366" fmla="*/ 5057262 h 5139605"/>
              <a:gd name="connsiteX367" fmla="*/ 5626210 w 7775446"/>
              <a:gd name="connsiteY367" fmla="*/ 5055152 h 5139605"/>
              <a:gd name="connsiteX368" fmla="*/ 5644140 w 7775446"/>
              <a:gd name="connsiteY368" fmla="*/ 5050041 h 5139605"/>
              <a:gd name="connsiteX369" fmla="*/ 5641057 w 7775446"/>
              <a:gd name="connsiteY369" fmla="*/ 5021728 h 5139605"/>
              <a:gd name="connsiteX370" fmla="*/ 5628239 w 7775446"/>
              <a:gd name="connsiteY370" fmla="*/ 5025703 h 5139605"/>
              <a:gd name="connsiteX371" fmla="*/ 5613311 w 7775446"/>
              <a:gd name="connsiteY371" fmla="*/ 5027082 h 5139605"/>
              <a:gd name="connsiteX372" fmla="*/ 5574207 w 7775446"/>
              <a:gd name="connsiteY372" fmla="*/ 5013939 h 5139605"/>
              <a:gd name="connsiteX373" fmla="*/ 5559604 w 7775446"/>
              <a:gd name="connsiteY373" fmla="*/ 4968589 h 5139605"/>
              <a:gd name="connsiteX374" fmla="*/ 5559604 w 7775446"/>
              <a:gd name="connsiteY374" fmla="*/ 4715957 h 5139605"/>
              <a:gd name="connsiteX375" fmla="*/ 5901395 w 7775446"/>
              <a:gd name="connsiteY375" fmla="*/ 4899468 h 5139605"/>
              <a:gd name="connsiteX376" fmla="*/ 5868944 w 7775446"/>
              <a:gd name="connsiteY376" fmla="*/ 4868234 h 5139605"/>
              <a:gd name="connsiteX377" fmla="*/ 5827083 w 7775446"/>
              <a:gd name="connsiteY377" fmla="*/ 4849007 h 5139605"/>
              <a:gd name="connsiteX378" fmla="*/ 5785140 w 7775446"/>
              <a:gd name="connsiteY378" fmla="*/ 4832213 h 5139605"/>
              <a:gd name="connsiteX379" fmla="*/ 5752688 w 7775446"/>
              <a:gd name="connsiteY379" fmla="*/ 4810147 h 5139605"/>
              <a:gd name="connsiteX380" fmla="*/ 5739870 w 7775446"/>
              <a:gd name="connsiteY380" fmla="*/ 4773964 h 5139605"/>
              <a:gd name="connsiteX381" fmla="*/ 5760233 w 7775446"/>
              <a:gd name="connsiteY381" fmla="*/ 4729019 h 5139605"/>
              <a:gd name="connsiteX382" fmla="*/ 5815725 w 7775446"/>
              <a:gd name="connsiteY382" fmla="*/ 4712793 h 5139605"/>
              <a:gd name="connsiteX383" fmla="*/ 5897745 w 7775446"/>
              <a:gd name="connsiteY383" fmla="*/ 4732426 h 5139605"/>
              <a:gd name="connsiteX384" fmla="*/ 5901314 w 7775446"/>
              <a:gd name="connsiteY384" fmla="*/ 4701029 h 5139605"/>
              <a:gd name="connsiteX385" fmla="*/ 5816374 w 7775446"/>
              <a:gd name="connsiteY385" fmla="*/ 4680423 h 5139605"/>
              <a:gd name="connsiteX386" fmla="*/ 5734678 w 7775446"/>
              <a:gd name="connsiteY386" fmla="*/ 4705410 h 5139605"/>
              <a:gd name="connsiteX387" fmla="*/ 5706607 w 7775446"/>
              <a:gd name="connsiteY387" fmla="*/ 4775261 h 5139605"/>
              <a:gd name="connsiteX388" fmla="*/ 5719588 w 7775446"/>
              <a:gd name="connsiteY388" fmla="*/ 4822802 h 5139605"/>
              <a:gd name="connsiteX389" fmla="*/ 5752039 w 7775446"/>
              <a:gd name="connsiteY389" fmla="*/ 4852170 h 5139605"/>
              <a:gd name="connsiteX390" fmla="*/ 5794225 w 7775446"/>
              <a:gd name="connsiteY390" fmla="*/ 4871479 h 5139605"/>
              <a:gd name="connsiteX391" fmla="*/ 5836493 w 7775446"/>
              <a:gd name="connsiteY391" fmla="*/ 4889489 h 5139605"/>
              <a:gd name="connsiteX392" fmla="*/ 5868944 w 7775446"/>
              <a:gd name="connsiteY392" fmla="*/ 4913827 h 5139605"/>
              <a:gd name="connsiteX393" fmla="*/ 5882006 w 7775446"/>
              <a:gd name="connsiteY393" fmla="*/ 4953336 h 5139605"/>
              <a:gd name="connsiteX394" fmla="*/ 5863103 w 7775446"/>
              <a:gd name="connsiteY394" fmla="*/ 5006881 h 5139605"/>
              <a:gd name="connsiteX395" fmla="*/ 5802419 w 7775446"/>
              <a:gd name="connsiteY395" fmla="*/ 5027163 h 5139605"/>
              <a:gd name="connsiteX396" fmla="*/ 5752850 w 7775446"/>
              <a:gd name="connsiteY396" fmla="*/ 5019050 h 5139605"/>
              <a:gd name="connsiteX397" fmla="*/ 5710015 w 7775446"/>
              <a:gd name="connsiteY397" fmla="*/ 4995523 h 5139605"/>
              <a:gd name="connsiteX398" fmla="*/ 5705066 w 7775446"/>
              <a:gd name="connsiteY398" fmla="*/ 5027975 h 5139605"/>
              <a:gd name="connsiteX399" fmla="*/ 5748875 w 7775446"/>
              <a:gd name="connsiteY399" fmla="*/ 5051096 h 5139605"/>
              <a:gd name="connsiteX400" fmla="*/ 5803799 w 7775446"/>
              <a:gd name="connsiteY400" fmla="*/ 5059209 h 5139605"/>
              <a:gd name="connsiteX401" fmla="*/ 5887685 w 7775446"/>
              <a:gd name="connsiteY401" fmla="*/ 5030489 h 5139605"/>
              <a:gd name="connsiteX402" fmla="*/ 5914051 w 7775446"/>
              <a:gd name="connsiteY402" fmla="*/ 4950660 h 5139605"/>
              <a:gd name="connsiteX403" fmla="*/ 5901071 w 7775446"/>
              <a:gd name="connsiteY403" fmla="*/ 4899224 h 5139605"/>
              <a:gd name="connsiteX404" fmla="*/ 6190454 w 7775446"/>
              <a:gd name="connsiteY404" fmla="*/ 4699894 h 5139605"/>
              <a:gd name="connsiteX405" fmla="*/ 6153459 w 7775446"/>
              <a:gd name="connsiteY405" fmla="*/ 4686508 h 5139605"/>
              <a:gd name="connsiteX406" fmla="*/ 6110299 w 7775446"/>
              <a:gd name="connsiteY406" fmla="*/ 4681234 h 5139605"/>
              <a:gd name="connsiteX407" fmla="*/ 6007429 w 7775446"/>
              <a:gd name="connsiteY407" fmla="*/ 4725124 h 5139605"/>
              <a:gd name="connsiteX408" fmla="*/ 5974978 w 7775446"/>
              <a:gd name="connsiteY408" fmla="*/ 4864421 h 5139605"/>
              <a:gd name="connsiteX409" fmla="*/ 5983091 w 7775446"/>
              <a:gd name="connsiteY409" fmla="*/ 4954716 h 5139605"/>
              <a:gd name="connsiteX410" fmla="*/ 6007997 w 7775446"/>
              <a:gd name="connsiteY410" fmla="*/ 5015318 h 5139605"/>
              <a:gd name="connsiteX411" fmla="*/ 6050021 w 7775446"/>
              <a:gd name="connsiteY411" fmla="*/ 5049229 h 5139605"/>
              <a:gd name="connsiteX412" fmla="*/ 6109245 w 7775446"/>
              <a:gd name="connsiteY412" fmla="*/ 5059776 h 5139605"/>
              <a:gd name="connsiteX413" fmla="*/ 6156867 w 7775446"/>
              <a:gd name="connsiteY413" fmla="*/ 5052637 h 5139605"/>
              <a:gd name="connsiteX414" fmla="*/ 6192887 w 7775446"/>
              <a:gd name="connsiteY414" fmla="*/ 5034545 h 5139605"/>
              <a:gd name="connsiteX415" fmla="*/ 6189886 w 7775446"/>
              <a:gd name="connsiteY415" fmla="*/ 5003717 h 5139605"/>
              <a:gd name="connsiteX416" fmla="*/ 6115329 w 7775446"/>
              <a:gd name="connsiteY416" fmla="*/ 5027001 h 5139605"/>
              <a:gd name="connsiteX417" fmla="*/ 6069654 w 7775446"/>
              <a:gd name="connsiteY417" fmla="*/ 5018888 h 5139605"/>
              <a:gd name="connsiteX418" fmla="*/ 6037203 w 7775446"/>
              <a:gd name="connsiteY418" fmla="*/ 4991467 h 5139605"/>
              <a:gd name="connsiteX419" fmla="*/ 6017408 w 7775446"/>
              <a:gd name="connsiteY419" fmla="*/ 4941248 h 5139605"/>
              <a:gd name="connsiteX420" fmla="*/ 6010918 w 7775446"/>
              <a:gd name="connsiteY420" fmla="*/ 4863772 h 5139605"/>
              <a:gd name="connsiteX421" fmla="*/ 6016840 w 7775446"/>
              <a:gd name="connsiteY421" fmla="*/ 4794813 h 5139605"/>
              <a:gd name="connsiteX422" fmla="*/ 6035580 w 7775446"/>
              <a:gd name="connsiteY422" fmla="*/ 4748570 h 5139605"/>
              <a:gd name="connsiteX423" fmla="*/ 6068518 w 7775446"/>
              <a:gd name="connsiteY423" fmla="*/ 4722609 h 5139605"/>
              <a:gd name="connsiteX424" fmla="*/ 6117195 w 7775446"/>
              <a:gd name="connsiteY424" fmla="*/ 4714496 h 5139605"/>
              <a:gd name="connsiteX425" fmla="*/ 6155081 w 7775446"/>
              <a:gd name="connsiteY425" fmla="*/ 4719445 h 5139605"/>
              <a:gd name="connsiteX426" fmla="*/ 6188019 w 7775446"/>
              <a:gd name="connsiteY426" fmla="*/ 4732425 h 5139605"/>
              <a:gd name="connsiteX427" fmla="*/ 6508474 w 7775446"/>
              <a:gd name="connsiteY427" fmla="*/ 5051826 h 5139605"/>
              <a:gd name="connsiteX428" fmla="*/ 6508474 w 7775446"/>
              <a:gd name="connsiteY428" fmla="*/ 4795949 h 5139605"/>
              <a:gd name="connsiteX429" fmla="*/ 6480810 w 7775446"/>
              <a:gd name="connsiteY429" fmla="*/ 4709710 h 5139605"/>
              <a:gd name="connsiteX430" fmla="*/ 6399682 w 7775446"/>
              <a:gd name="connsiteY430" fmla="*/ 4680747 h 5139605"/>
              <a:gd name="connsiteX431" fmla="*/ 6344110 w 7775446"/>
              <a:gd name="connsiteY431" fmla="*/ 4692186 h 5139605"/>
              <a:gd name="connsiteX432" fmla="*/ 6302248 w 7775446"/>
              <a:gd name="connsiteY432" fmla="*/ 4725205 h 5139605"/>
              <a:gd name="connsiteX433" fmla="*/ 6301031 w 7775446"/>
              <a:gd name="connsiteY433" fmla="*/ 4724475 h 5139605"/>
              <a:gd name="connsiteX434" fmla="*/ 6301599 w 7775446"/>
              <a:gd name="connsiteY434" fmla="*/ 4675149 h 5139605"/>
              <a:gd name="connsiteX435" fmla="*/ 6301599 w 7775446"/>
              <a:gd name="connsiteY435" fmla="*/ 4557514 h 5139605"/>
              <a:gd name="connsiteX436" fmla="*/ 6267201 w 7775446"/>
              <a:gd name="connsiteY436" fmla="*/ 4560516 h 5139605"/>
              <a:gd name="connsiteX437" fmla="*/ 6267201 w 7775446"/>
              <a:gd name="connsiteY437" fmla="*/ 5051907 h 5139605"/>
              <a:gd name="connsiteX438" fmla="*/ 6302085 w 7775446"/>
              <a:gd name="connsiteY438" fmla="*/ 5051907 h 5139605"/>
              <a:gd name="connsiteX439" fmla="*/ 6302085 w 7775446"/>
              <a:gd name="connsiteY439" fmla="*/ 4762119 h 5139605"/>
              <a:gd name="connsiteX440" fmla="*/ 6336240 w 7775446"/>
              <a:gd name="connsiteY440" fmla="*/ 4728613 h 5139605"/>
              <a:gd name="connsiteX441" fmla="*/ 6390839 w 7775446"/>
              <a:gd name="connsiteY441" fmla="*/ 4714578 h 5139605"/>
              <a:gd name="connsiteX442" fmla="*/ 6454687 w 7775446"/>
              <a:gd name="connsiteY442" fmla="*/ 4735915 h 5139605"/>
              <a:gd name="connsiteX443" fmla="*/ 6475293 w 7775446"/>
              <a:gd name="connsiteY443" fmla="*/ 4795949 h 5139605"/>
              <a:gd name="connsiteX444" fmla="*/ 6475293 w 7775446"/>
              <a:gd name="connsiteY444" fmla="*/ 5051907 h 5139605"/>
              <a:gd name="connsiteX445" fmla="*/ 6641281 w 7775446"/>
              <a:gd name="connsiteY445" fmla="*/ 5051826 h 5139605"/>
              <a:gd name="connsiteX446" fmla="*/ 6641281 w 7775446"/>
              <a:gd name="connsiteY446" fmla="*/ 4557514 h 5139605"/>
              <a:gd name="connsiteX447" fmla="*/ 6606720 w 7775446"/>
              <a:gd name="connsiteY447" fmla="*/ 4559867 h 5139605"/>
              <a:gd name="connsiteX448" fmla="*/ 6606720 w 7775446"/>
              <a:gd name="connsiteY448" fmla="*/ 5051907 h 5139605"/>
              <a:gd name="connsiteX449" fmla="*/ 6931150 w 7775446"/>
              <a:gd name="connsiteY449" fmla="*/ 5051826 h 5139605"/>
              <a:gd name="connsiteX450" fmla="*/ 6957760 w 7775446"/>
              <a:gd name="connsiteY450" fmla="*/ 5051826 h 5139605"/>
              <a:gd name="connsiteX451" fmla="*/ 6957760 w 7775446"/>
              <a:gd name="connsiteY451" fmla="*/ 4806577 h 5139605"/>
              <a:gd name="connsiteX452" fmla="*/ 6951189 w 7775446"/>
              <a:gd name="connsiteY452" fmla="*/ 4747353 h 5139605"/>
              <a:gd name="connsiteX453" fmla="*/ 6931150 w 7775446"/>
              <a:gd name="connsiteY453" fmla="*/ 4708169 h 5139605"/>
              <a:gd name="connsiteX454" fmla="*/ 6896103 w 7775446"/>
              <a:gd name="connsiteY454" fmla="*/ 4686264 h 5139605"/>
              <a:gd name="connsiteX455" fmla="*/ 6844912 w 7775446"/>
              <a:gd name="connsiteY455" fmla="*/ 4679611 h 5139605"/>
              <a:gd name="connsiteX456" fmla="*/ 6743096 w 7775446"/>
              <a:gd name="connsiteY456" fmla="*/ 4702895 h 5139605"/>
              <a:gd name="connsiteX457" fmla="*/ 6747477 w 7775446"/>
              <a:gd name="connsiteY457" fmla="*/ 4733805 h 5139605"/>
              <a:gd name="connsiteX458" fmla="*/ 6791611 w 7775446"/>
              <a:gd name="connsiteY458" fmla="*/ 4716849 h 5139605"/>
              <a:gd name="connsiteX459" fmla="*/ 6839395 w 7775446"/>
              <a:gd name="connsiteY459" fmla="*/ 4711495 h 5139605"/>
              <a:gd name="connsiteX460" fmla="*/ 6876713 w 7775446"/>
              <a:gd name="connsiteY460" fmla="*/ 4715957 h 5139605"/>
              <a:gd name="connsiteX461" fmla="*/ 6918170 w 7775446"/>
              <a:gd name="connsiteY461" fmla="*/ 4757819 h 5139605"/>
              <a:gd name="connsiteX462" fmla="*/ 6923118 w 7775446"/>
              <a:gd name="connsiteY462" fmla="*/ 4800979 h 5139605"/>
              <a:gd name="connsiteX463" fmla="*/ 6923118 w 7775446"/>
              <a:gd name="connsiteY463" fmla="*/ 4850305 h 5139605"/>
              <a:gd name="connsiteX464" fmla="*/ 6886205 w 7775446"/>
              <a:gd name="connsiteY464" fmla="*/ 4838866 h 5139605"/>
              <a:gd name="connsiteX465" fmla="*/ 6843126 w 7775446"/>
              <a:gd name="connsiteY465" fmla="*/ 4834241 h 5139605"/>
              <a:gd name="connsiteX466" fmla="*/ 6753480 w 7775446"/>
              <a:gd name="connsiteY466" fmla="*/ 4861987 h 5139605"/>
              <a:gd name="connsiteX467" fmla="*/ 6724112 w 7775446"/>
              <a:gd name="connsiteY467" fmla="*/ 4943115 h 5139605"/>
              <a:gd name="connsiteX468" fmla="*/ 6751777 w 7775446"/>
              <a:gd name="connsiteY468" fmla="*/ 5030570 h 5139605"/>
              <a:gd name="connsiteX469" fmla="*/ 6824791 w 7775446"/>
              <a:gd name="connsiteY469" fmla="*/ 5057018 h 5139605"/>
              <a:gd name="connsiteX470" fmla="*/ 6886368 w 7775446"/>
              <a:gd name="connsiteY470" fmla="*/ 5042334 h 5139605"/>
              <a:gd name="connsiteX471" fmla="*/ 6926932 w 7775446"/>
              <a:gd name="connsiteY471" fmla="*/ 5001770 h 5139605"/>
              <a:gd name="connsiteX472" fmla="*/ 6928635 w 7775446"/>
              <a:gd name="connsiteY472" fmla="*/ 5002419 h 5139605"/>
              <a:gd name="connsiteX473" fmla="*/ 6923037 w 7775446"/>
              <a:gd name="connsiteY473" fmla="*/ 4954878 h 5139605"/>
              <a:gd name="connsiteX474" fmla="*/ 6915655 w 7775446"/>
              <a:gd name="connsiteY474" fmla="*/ 4981245 h 5139605"/>
              <a:gd name="connsiteX475" fmla="*/ 6896022 w 7775446"/>
              <a:gd name="connsiteY475" fmla="*/ 5003961 h 5139605"/>
              <a:gd name="connsiteX476" fmla="*/ 6867546 w 7775446"/>
              <a:gd name="connsiteY476" fmla="*/ 5020186 h 5139605"/>
              <a:gd name="connsiteX477" fmla="*/ 6833635 w 7775446"/>
              <a:gd name="connsiteY477" fmla="*/ 5026433 h 5139605"/>
              <a:gd name="connsiteX478" fmla="*/ 6802887 w 7775446"/>
              <a:gd name="connsiteY478" fmla="*/ 5022133 h 5139605"/>
              <a:gd name="connsiteX479" fmla="*/ 6778549 w 7775446"/>
              <a:gd name="connsiteY479" fmla="*/ 5007936 h 5139605"/>
              <a:gd name="connsiteX480" fmla="*/ 6762324 w 7775446"/>
              <a:gd name="connsiteY480" fmla="*/ 4982056 h 5139605"/>
              <a:gd name="connsiteX481" fmla="*/ 6756483 w 7775446"/>
              <a:gd name="connsiteY481" fmla="*/ 4942628 h 5139605"/>
              <a:gd name="connsiteX482" fmla="*/ 6778387 w 7775446"/>
              <a:gd name="connsiteY482" fmla="*/ 4882512 h 5139605"/>
              <a:gd name="connsiteX483" fmla="*/ 6848238 w 7775446"/>
              <a:gd name="connsiteY483" fmla="*/ 4861257 h 5139605"/>
              <a:gd name="connsiteX484" fmla="*/ 6896914 w 7775446"/>
              <a:gd name="connsiteY484" fmla="*/ 4867098 h 5139605"/>
              <a:gd name="connsiteX485" fmla="*/ 6923037 w 7775446"/>
              <a:gd name="connsiteY485" fmla="*/ 4877806 h 5139605"/>
              <a:gd name="connsiteX486" fmla="*/ 7291844 w 7775446"/>
              <a:gd name="connsiteY486" fmla="*/ 5051907 h 5139605"/>
              <a:gd name="connsiteX487" fmla="*/ 7291844 w 7775446"/>
              <a:gd name="connsiteY487" fmla="*/ 4796598 h 5139605"/>
              <a:gd name="connsiteX488" fmla="*/ 7262557 w 7775446"/>
              <a:gd name="connsiteY488" fmla="*/ 4708736 h 5139605"/>
              <a:gd name="connsiteX489" fmla="*/ 7180699 w 7775446"/>
              <a:gd name="connsiteY489" fmla="*/ 4680423 h 5139605"/>
              <a:gd name="connsiteX490" fmla="*/ 7124964 w 7775446"/>
              <a:gd name="connsiteY490" fmla="*/ 4692105 h 5139605"/>
              <a:gd name="connsiteX491" fmla="*/ 7082778 w 7775446"/>
              <a:gd name="connsiteY491" fmla="*/ 4725449 h 5139605"/>
              <a:gd name="connsiteX492" fmla="*/ 7080912 w 7775446"/>
              <a:gd name="connsiteY492" fmla="*/ 4725449 h 5139605"/>
              <a:gd name="connsiteX493" fmla="*/ 7074665 w 7775446"/>
              <a:gd name="connsiteY493" fmla="*/ 4684885 h 5139605"/>
              <a:gd name="connsiteX494" fmla="*/ 7050327 w 7775446"/>
              <a:gd name="connsiteY494" fmla="*/ 4687400 h 5139605"/>
              <a:gd name="connsiteX495" fmla="*/ 7050327 w 7775446"/>
              <a:gd name="connsiteY495" fmla="*/ 5051745 h 5139605"/>
              <a:gd name="connsiteX496" fmla="*/ 7084887 w 7775446"/>
              <a:gd name="connsiteY496" fmla="*/ 5051745 h 5139605"/>
              <a:gd name="connsiteX497" fmla="*/ 7084887 w 7775446"/>
              <a:gd name="connsiteY497" fmla="*/ 4761551 h 5139605"/>
              <a:gd name="connsiteX498" fmla="*/ 7101113 w 7775446"/>
              <a:gd name="connsiteY498" fmla="*/ 4741593 h 5139605"/>
              <a:gd name="connsiteX499" fmla="*/ 7123017 w 7775446"/>
              <a:gd name="connsiteY499" fmla="*/ 4726747 h 5139605"/>
              <a:gd name="connsiteX500" fmla="*/ 7148005 w 7775446"/>
              <a:gd name="connsiteY500" fmla="*/ 4717823 h 5139605"/>
              <a:gd name="connsiteX501" fmla="*/ 7173235 w 7775446"/>
              <a:gd name="connsiteY501" fmla="*/ 4714659 h 5139605"/>
              <a:gd name="connsiteX502" fmla="*/ 7236272 w 7775446"/>
              <a:gd name="connsiteY502" fmla="*/ 4733886 h 5139605"/>
              <a:gd name="connsiteX503" fmla="*/ 7258419 w 7775446"/>
              <a:gd name="connsiteY503" fmla="*/ 4796679 h 5139605"/>
              <a:gd name="connsiteX504" fmla="*/ 7258419 w 7775446"/>
              <a:gd name="connsiteY504" fmla="*/ 5051988 h 5139605"/>
              <a:gd name="connsiteX505" fmla="*/ 7627064 w 7775446"/>
              <a:gd name="connsiteY505" fmla="*/ 5051907 h 5139605"/>
              <a:gd name="connsiteX506" fmla="*/ 7627064 w 7775446"/>
              <a:gd name="connsiteY506" fmla="*/ 4557514 h 5139605"/>
              <a:gd name="connsiteX507" fmla="*/ 7593153 w 7775446"/>
              <a:gd name="connsiteY507" fmla="*/ 4560516 h 5139605"/>
              <a:gd name="connsiteX508" fmla="*/ 7593153 w 7775446"/>
              <a:gd name="connsiteY508" fmla="*/ 4676448 h 5139605"/>
              <a:gd name="connsiteX509" fmla="*/ 7594450 w 7775446"/>
              <a:gd name="connsiteY509" fmla="*/ 4725774 h 5139605"/>
              <a:gd name="connsiteX510" fmla="*/ 7593153 w 7775446"/>
              <a:gd name="connsiteY510" fmla="*/ 4726260 h 5139605"/>
              <a:gd name="connsiteX511" fmla="*/ 7549911 w 7775446"/>
              <a:gd name="connsiteY511" fmla="*/ 4691943 h 5139605"/>
              <a:gd name="connsiteX512" fmla="*/ 7494663 w 7775446"/>
              <a:gd name="connsiteY512" fmla="*/ 4680423 h 5139605"/>
              <a:gd name="connsiteX513" fmla="*/ 7398121 w 7775446"/>
              <a:gd name="connsiteY513" fmla="*/ 4725936 h 5139605"/>
              <a:gd name="connsiteX514" fmla="*/ 7368266 w 7775446"/>
              <a:gd name="connsiteY514" fmla="*/ 4868396 h 5139605"/>
              <a:gd name="connsiteX515" fmla="*/ 7375487 w 7775446"/>
              <a:gd name="connsiteY515" fmla="*/ 4955121 h 5139605"/>
              <a:gd name="connsiteX516" fmla="*/ 7397553 w 7775446"/>
              <a:gd name="connsiteY516" fmla="*/ 5014263 h 5139605"/>
              <a:gd name="connsiteX517" fmla="*/ 7436738 w 7775446"/>
              <a:gd name="connsiteY517" fmla="*/ 5048094 h 5139605"/>
              <a:gd name="connsiteX518" fmla="*/ 7494095 w 7775446"/>
              <a:gd name="connsiteY518" fmla="*/ 5058965 h 5139605"/>
              <a:gd name="connsiteX519" fmla="*/ 7594613 w 7775446"/>
              <a:gd name="connsiteY519" fmla="*/ 5010288 h 5139605"/>
              <a:gd name="connsiteX520" fmla="*/ 7596479 w 7775446"/>
              <a:gd name="connsiteY520" fmla="*/ 5010856 h 5139605"/>
              <a:gd name="connsiteX521" fmla="*/ 7601914 w 7775446"/>
              <a:gd name="connsiteY521" fmla="*/ 5051420 h 5139605"/>
              <a:gd name="connsiteX522" fmla="*/ 7593153 w 7775446"/>
              <a:gd name="connsiteY522" fmla="*/ 4977270 h 5139605"/>
              <a:gd name="connsiteX523" fmla="*/ 7581876 w 7775446"/>
              <a:gd name="connsiteY523" fmla="*/ 4995118 h 5139605"/>
              <a:gd name="connsiteX524" fmla="*/ 7563541 w 7775446"/>
              <a:gd name="connsiteY524" fmla="*/ 5011749 h 5139605"/>
              <a:gd name="connsiteX525" fmla="*/ 7537337 w 7775446"/>
              <a:gd name="connsiteY525" fmla="*/ 5023756 h 5139605"/>
              <a:gd name="connsiteX526" fmla="*/ 7502452 w 7775446"/>
              <a:gd name="connsiteY526" fmla="*/ 5028380 h 5139605"/>
              <a:gd name="connsiteX527" fmla="*/ 7455966 w 7775446"/>
              <a:gd name="connsiteY527" fmla="*/ 5020267 h 5139605"/>
              <a:gd name="connsiteX528" fmla="*/ 7425705 w 7775446"/>
              <a:gd name="connsiteY528" fmla="*/ 4993495 h 5139605"/>
              <a:gd name="connsiteX529" fmla="*/ 7409480 w 7775446"/>
              <a:gd name="connsiteY529" fmla="*/ 4944819 h 5139605"/>
              <a:gd name="connsiteX530" fmla="*/ 7404206 w 7775446"/>
              <a:gd name="connsiteY530" fmla="*/ 4870911 h 5139605"/>
              <a:gd name="connsiteX531" fmla="*/ 7409480 w 7775446"/>
              <a:gd name="connsiteY531" fmla="*/ 4798383 h 5139605"/>
              <a:gd name="connsiteX532" fmla="*/ 7426354 w 7775446"/>
              <a:gd name="connsiteY532" fmla="*/ 4749706 h 5139605"/>
              <a:gd name="connsiteX533" fmla="*/ 7457345 w 7775446"/>
              <a:gd name="connsiteY533" fmla="*/ 4722853 h 5139605"/>
              <a:gd name="connsiteX534" fmla="*/ 7503507 w 7775446"/>
              <a:gd name="connsiteY534" fmla="*/ 4714740 h 5139605"/>
              <a:gd name="connsiteX535" fmla="*/ 7557376 w 7775446"/>
              <a:gd name="connsiteY535" fmla="*/ 4727721 h 5139605"/>
              <a:gd name="connsiteX536" fmla="*/ 7593478 w 7775446"/>
              <a:gd name="connsiteY536" fmla="*/ 4762849 h 5139605"/>
              <a:gd name="connsiteX537" fmla="*/ 7746159 w 7775446"/>
              <a:gd name="connsiteY537" fmla="*/ 5003068 h 5139605"/>
              <a:gd name="connsiteX538" fmla="*/ 7718576 w 7775446"/>
              <a:gd name="connsiteY538" fmla="*/ 5030814 h 5139605"/>
              <a:gd name="connsiteX539" fmla="*/ 7746159 w 7775446"/>
              <a:gd name="connsiteY539" fmla="*/ 5057991 h 5139605"/>
              <a:gd name="connsiteX540" fmla="*/ 7772770 w 7775446"/>
              <a:gd name="connsiteY540" fmla="*/ 5030814 h 5139605"/>
              <a:gd name="connsiteX541" fmla="*/ 7746159 w 7775446"/>
              <a:gd name="connsiteY541" fmla="*/ 5003068 h 5139605"/>
              <a:gd name="connsiteX542" fmla="*/ 4537151 w 7775446"/>
              <a:gd name="connsiteY542" fmla="*/ 2099343 h 5139605"/>
              <a:gd name="connsiteX543" fmla="*/ 5466470 w 7775446"/>
              <a:gd name="connsiteY543" fmla="*/ 2099343 h 5139605"/>
              <a:gd name="connsiteX544" fmla="*/ 5466470 w 7775446"/>
              <a:gd name="connsiteY544" fmla="*/ 2365037 h 5139605"/>
              <a:gd name="connsiteX545" fmla="*/ 5162078 w 7775446"/>
              <a:gd name="connsiteY545" fmla="*/ 2365037 h 5139605"/>
              <a:gd name="connsiteX546" fmla="*/ 5162078 w 7775446"/>
              <a:gd name="connsiteY546" fmla="*/ 3575625 h 5139605"/>
              <a:gd name="connsiteX547" fmla="*/ 4841786 w 7775446"/>
              <a:gd name="connsiteY547" fmla="*/ 3575625 h 5139605"/>
              <a:gd name="connsiteX548" fmla="*/ 4841786 w 7775446"/>
              <a:gd name="connsiteY548" fmla="*/ 2365037 h 5139605"/>
              <a:gd name="connsiteX549" fmla="*/ 4537557 w 7775446"/>
              <a:gd name="connsiteY549" fmla="*/ 2365037 h 5139605"/>
              <a:gd name="connsiteX550" fmla="*/ 4049249 w 7775446"/>
              <a:gd name="connsiteY550" fmla="*/ 3575868 h 5139605"/>
              <a:gd name="connsiteX551" fmla="*/ 4373111 w 7775446"/>
              <a:gd name="connsiteY551" fmla="*/ 3575868 h 5139605"/>
              <a:gd name="connsiteX552" fmla="*/ 4373111 w 7775446"/>
              <a:gd name="connsiteY552" fmla="*/ 2099343 h 5139605"/>
              <a:gd name="connsiteX553" fmla="*/ 4049249 w 7775446"/>
              <a:gd name="connsiteY553" fmla="*/ 2099343 h 5139605"/>
              <a:gd name="connsiteX554" fmla="*/ 7775446 w 7775446"/>
              <a:gd name="connsiteY554" fmla="*/ 2099343 h 5139605"/>
              <a:gd name="connsiteX555" fmla="*/ 7775446 w 7775446"/>
              <a:gd name="connsiteY555" fmla="*/ 2365037 h 5139605"/>
              <a:gd name="connsiteX556" fmla="*/ 7471217 w 7775446"/>
              <a:gd name="connsiteY556" fmla="*/ 2365037 h 5139605"/>
              <a:gd name="connsiteX557" fmla="*/ 7471217 w 7775446"/>
              <a:gd name="connsiteY557" fmla="*/ 3575625 h 5139605"/>
              <a:gd name="connsiteX558" fmla="*/ 7150520 w 7775446"/>
              <a:gd name="connsiteY558" fmla="*/ 3575625 h 5139605"/>
              <a:gd name="connsiteX559" fmla="*/ 7150520 w 7775446"/>
              <a:gd name="connsiteY559" fmla="*/ 2365037 h 5139605"/>
              <a:gd name="connsiteX560" fmla="*/ 6846291 w 7775446"/>
              <a:gd name="connsiteY560" fmla="*/ 2365037 h 5139605"/>
              <a:gd name="connsiteX561" fmla="*/ 6846291 w 7775446"/>
              <a:gd name="connsiteY561" fmla="*/ 2099343 h 5139605"/>
              <a:gd name="connsiteX562" fmla="*/ 1503460 w 7775446"/>
              <a:gd name="connsiteY562" fmla="*/ 2961163 h 5139605"/>
              <a:gd name="connsiteX563" fmla="*/ 1049631 w 7775446"/>
              <a:gd name="connsiteY563" fmla="*/ 2099343 h 5139605"/>
              <a:gd name="connsiteX564" fmla="*/ 756597 w 7775446"/>
              <a:gd name="connsiteY564" fmla="*/ 2099343 h 5139605"/>
              <a:gd name="connsiteX565" fmla="*/ 756597 w 7775446"/>
              <a:gd name="connsiteY565" fmla="*/ 3575868 h 5139605"/>
              <a:gd name="connsiteX566" fmla="*/ 1049631 w 7775446"/>
              <a:gd name="connsiteY566" fmla="*/ 3575868 h 5139605"/>
              <a:gd name="connsiteX567" fmla="*/ 1049631 w 7775446"/>
              <a:gd name="connsiteY567" fmla="*/ 2713805 h 5139605"/>
              <a:gd name="connsiteX568" fmla="*/ 1503460 w 7775446"/>
              <a:gd name="connsiteY568" fmla="*/ 3575625 h 5139605"/>
              <a:gd name="connsiteX569" fmla="*/ 1796493 w 7775446"/>
              <a:gd name="connsiteY569" fmla="*/ 3575625 h 5139605"/>
              <a:gd name="connsiteX570" fmla="*/ 1796493 w 7775446"/>
              <a:gd name="connsiteY570" fmla="*/ 2099100 h 5139605"/>
              <a:gd name="connsiteX571" fmla="*/ 1503460 w 7775446"/>
              <a:gd name="connsiteY571" fmla="*/ 2099100 h 5139605"/>
              <a:gd name="connsiteX572" fmla="*/ 2923844 w 7775446"/>
              <a:gd name="connsiteY572" fmla="*/ 3134858 h 5139605"/>
              <a:gd name="connsiteX573" fmla="*/ 2424422 w 7775446"/>
              <a:gd name="connsiteY573" fmla="*/ 3601261 h 5139605"/>
              <a:gd name="connsiteX574" fmla="*/ 2015700 w 7775446"/>
              <a:gd name="connsiteY574" fmla="*/ 3496931 h 5139605"/>
              <a:gd name="connsiteX575" fmla="*/ 2056994 w 7775446"/>
              <a:gd name="connsiteY575" fmla="*/ 3233347 h 5139605"/>
              <a:gd name="connsiteX576" fmla="*/ 2410549 w 7775446"/>
              <a:gd name="connsiteY576" fmla="*/ 3339949 h 5139605"/>
              <a:gd name="connsiteX577" fmla="*/ 2608582 w 7775446"/>
              <a:gd name="connsiteY577" fmla="*/ 3170392 h 5139605"/>
              <a:gd name="connsiteX578" fmla="*/ 2021541 w 7775446"/>
              <a:gd name="connsiteY578" fmla="*/ 2522587 h 5139605"/>
              <a:gd name="connsiteX579" fmla="*/ 2509119 w 7775446"/>
              <a:gd name="connsiteY579" fmla="*/ 2075816 h 5139605"/>
              <a:gd name="connsiteX580" fmla="*/ 2851397 w 7775446"/>
              <a:gd name="connsiteY580" fmla="*/ 2148831 h 5139605"/>
              <a:gd name="connsiteX581" fmla="*/ 2816107 w 7775446"/>
              <a:gd name="connsiteY581" fmla="*/ 2406817 h 5139605"/>
              <a:gd name="connsiteX582" fmla="*/ 2536784 w 7775446"/>
              <a:gd name="connsiteY582" fmla="*/ 2340942 h 5139605"/>
              <a:gd name="connsiteX583" fmla="*/ 2336885 w 7775446"/>
              <a:gd name="connsiteY583" fmla="*/ 2492975 h 5139605"/>
              <a:gd name="connsiteX584" fmla="*/ 2923844 w 7775446"/>
              <a:gd name="connsiteY584" fmla="*/ 3135101 h 5139605"/>
              <a:gd name="connsiteX585" fmla="*/ 6379076 w 7775446"/>
              <a:gd name="connsiteY585" fmla="*/ 3062086 h 5139605"/>
              <a:gd name="connsiteX586" fmla="*/ 6160761 w 7775446"/>
              <a:gd name="connsiteY586" fmla="*/ 3328104 h 5139605"/>
              <a:gd name="connsiteX587" fmla="*/ 5940256 w 7775446"/>
              <a:gd name="connsiteY587" fmla="*/ 3062086 h 5139605"/>
              <a:gd name="connsiteX588" fmla="*/ 5940256 w 7775446"/>
              <a:gd name="connsiteY588" fmla="*/ 2099343 h 5139605"/>
              <a:gd name="connsiteX589" fmla="*/ 5619233 w 7775446"/>
              <a:gd name="connsiteY589" fmla="*/ 2099343 h 5139605"/>
              <a:gd name="connsiteX590" fmla="*/ 5619233 w 7775446"/>
              <a:gd name="connsiteY590" fmla="*/ 3074093 h 5139605"/>
              <a:gd name="connsiteX591" fmla="*/ 6159949 w 7775446"/>
              <a:gd name="connsiteY591" fmla="*/ 3601424 h 5139605"/>
              <a:gd name="connsiteX592" fmla="*/ 6696691 w 7775446"/>
              <a:gd name="connsiteY592" fmla="*/ 3074093 h 5139605"/>
              <a:gd name="connsiteX593" fmla="*/ 6696691 w 7775446"/>
              <a:gd name="connsiteY593" fmla="*/ 2099343 h 5139605"/>
              <a:gd name="connsiteX594" fmla="*/ 6379076 w 7775446"/>
              <a:gd name="connsiteY594" fmla="*/ 2099343 h 5139605"/>
              <a:gd name="connsiteX595" fmla="*/ 110415 w 7775446"/>
              <a:gd name="connsiteY595" fmla="*/ 2099343 h 5139605"/>
              <a:gd name="connsiteX596" fmla="*/ 434277 w 7775446"/>
              <a:gd name="connsiteY596" fmla="*/ 2099343 h 5139605"/>
              <a:gd name="connsiteX597" fmla="*/ 434277 w 7775446"/>
              <a:gd name="connsiteY597" fmla="*/ 3575868 h 5139605"/>
              <a:gd name="connsiteX598" fmla="*/ 110415 w 7775446"/>
              <a:gd name="connsiteY598" fmla="*/ 3575868 h 5139605"/>
              <a:gd name="connsiteX599" fmla="*/ 2956133 w 7775446"/>
              <a:gd name="connsiteY599" fmla="*/ 2365037 h 5139605"/>
              <a:gd name="connsiteX600" fmla="*/ 3260281 w 7775446"/>
              <a:gd name="connsiteY600" fmla="*/ 2365037 h 5139605"/>
              <a:gd name="connsiteX601" fmla="*/ 3260281 w 7775446"/>
              <a:gd name="connsiteY601" fmla="*/ 3575625 h 5139605"/>
              <a:gd name="connsiteX602" fmla="*/ 3581060 w 7775446"/>
              <a:gd name="connsiteY602" fmla="*/ 3575625 h 5139605"/>
              <a:gd name="connsiteX603" fmla="*/ 3581060 w 7775446"/>
              <a:gd name="connsiteY603" fmla="*/ 2365037 h 5139605"/>
              <a:gd name="connsiteX604" fmla="*/ 3885208 w 7775446"/>
              <a:gd name="connsiteY604" fmla="*/ 2365037 h 5139605"/>
              <a:gd name="connsiteX605" fmla="*/ 3885208 w 7775446"/>
              <a:gd name="connsiteY605" fmla="*/ 2099343 h 5139605"/>
              <a:gd name="connsiteX606" fmla="*/ 2956133 w 7775446"/>
              <a:gd name="connsiteY606" fmla="*/ 2099343 h 5139605"/>
              <a:gd name="connsiteX607" fmla="*/ 7742671 w 7775446"/>
              <a:gd name="connsiteY607" fmla="*/ 1574446 h 5139605"/>
              <a:gd name="connsiteX608" fmla="*/ 6757131 w 7775446"/>
              <a:gd name="connsiteY608" fmla="*/ 1574446 h 5139605"/>
              <a:gd name="connsiteX609" fmla="*/ 6757131 w 7775446"/>
              <a:gd name="connsiteY609" fmla="*/ 44782 h 5139605"/>
              <a:gd name="connsiteX610" fmla="*/ 7721821 w 7775446"/>
              <a:gd name="connsiteY610" fmla="*/ 44782 h 5139605"/>
              <a:gd name="connsiteX611" fmla="*/ 7721821 w 7775446"/>
              <a:gd name="connsiteY611" fmla="*/ 317696 h 5139605"/>
              <a:gd name="connsiteX612" fmla="*/ 7085779 w 7775446"/>
              <a:gd name="connsiteY612" fmla="*/ 317696 h 5139605"/>
              <a:gd name="connsiteX613" fmla="*/ 7085779 w 7775446"/>
              <a:gd name="connsiteY613" fmla="*/ 653403 h 5139605"/>
              <a:gd name="connsiteX614" fmla="*/ 7625279 w 7775446"/>
              <a:gd name="connsiteY614" fmla="*/ 653403 h 5139605"/>
              <a:gd name="connsiteX615" fmla="*/ 7625279 w 7775446"/>
              <a:gd name="connsiteY615" fmla="*/ 923315 h 5139605"/>
              <a:gd name="connsiteX616" fmla="*/ 7085374 w 7775446"/>
              <a:gd name="connsiteY616" fmla="*/ 923315 h 5139605"/>
              <a:gd name="connsiteX617" fmla="*/ 7085374 w 7775446"/>
              <a:gd name="connsiteY617" fmla="*/ 1301533 h 5139605"/>
              <a:gd name="connsiteX618" fmla="*/ 7742509 w 7775446"/>
              <a:gd name="connsiteY618" fmla="*/ 1301533 h 5139605"/>
              <a:gd name="connsiteX619" fmla="*/ 2100073 w 7775446"/>
              <a:gd name="connsiteY619" fmla="*/ 272184 h 5139605"/>
              <a:gd name="connsiteX620" fmla="*/ 2408359 w 7775446"/>
              <a:gd name="connsiteY620" fmla="*/ 808600 h 5139605"/>
              <a:gd name="connsiteX621" fmla="*/ 2102264 w 7775446"/>
              <a:gd name="connsiteY621" fmla="*/ 1349074 h 5139605"/>
              <a:gd name="connsiteX622" fmla="*/ 1792112 w 7775446"/>
              <a:gd name="connsiteY622" fmla="*/ 808600 h 5139605"/>
              <a:gd name="connsiteX623" fmla="*/ 2100398 w 7775446"/>
              <a:gd name="connsiteY623" fmla="*/ 272184 h 5139605"/>
              <a:gd name="connsiteX624" fmla="*/ 2100398 w 7775446"/>
              <a:gd name="connsiteY624" fmla="*/ 1619310 h 5139605"/>
              <a:gd name="connsiteX625" fmla="*/ 2744795 w 7775446"/>
              <a:gd name="connsiteY625" fmla="*/ 808600 h 5139605"/>
              <a:gd name="connsiteX626" fmla="*/ 2100398 w 7775446"/>
              <a:gd name="connsiteY626" fmla="*/ 0 h 5139605"/>
              <a:gd name="connsiteX627" fmla="*/ 1456162 w 7775446"/>
              <a:gd name="connsiteY627" fmla="*/ 808600 h 5139605"/>
              <a:gd name="connsiteX628" fmla="*/ 2100398 w 7775446"/>
              <a:gd name="connsiteY628" fmla="*/ 1619310 h 5139605"/>
              <a:gd name="connsiteX629" fmla="*/ 3329321 w 7775446"/>
              <a:gd name="connsiteY629" fmla="*/ 1301533 h 5139605"/>
              <a:gd name="connsiteX630" fmla="*/ 3986456 w 7775446"/>
              <a:gd name="connsiteY630" fmla="*/ 1301533 h 5139605"/>
              <a:gd name="connsiteX631" fmla="*/ 3986456 w 7775446"/>
              <a:gd name="connsiteY631" fmla="*/ 1574446 h 5139605"/>
              <a:gd name="connsiteX632" fmla="*/ 3000672 w 7775446"/>
              <a:gd name="connsiteY632" fmla="*/ 1574446 h 5139605"/>
              <a:gd name="connsiteX633" fmla="*/ 3000672 w 7775446"/>
              <a:gd name="connsiteY633" fmla="*/ 44782 h 5139605"/>
              <a:gd name="connsiteX634" fmla="*/ 3964876 w 7775446"/>
              <a:gd name="connsiteY634" fmla="*/ 44782 h 5139605"/>
              <a:gd name="connsiteX635" fmla="*/ 3964876 w 7775446"/>
              <a:gd name="connsiteY635" fmla="*/ 317696 h 5139605"/>
              <a:gd name="connsiteX636" fmla="*/ 3328996 w 7775446"/>
              <a:gd name="connsiteY636" fmla="*/ 317696 h 5139605"/>
              <a:gd name="connsiteX637" fmla="*/ 3328996 w 7775446"/>
              <a:gd name="connsiteY637" fmla="*/ 653403 h 5139605"/>
              <a:gd name="connsiteX638" fmla="*/ 3868983 w 7775446"/>
              <a:gd name="connsiteY638" fmla="*/ 653403 h 5139605"/>
              <a:gd name="connsiteX639" fmla="*/ 3868983 w 7775446"/>
              <a:gd name="connsiteY639" fmla="*/ 923315 h 5139605"/>
              <a:gd name="connsiteX640" fmla="*/ 3328996 w 7775446"/>
              <a:gd name="connsiteY640" fmla="*/ 923315 h 5139605"/>
              <a:gd name="connsiteX641" fmla="*/ 4766743 w 7775446"/>
              <a:gd name="connsiteY641" fmla="*/ 1574446 h 5139605"/>
              <a:gd name="connsiteX642" fmla="*/ 4766743 w 7775446"/>
              <a:gd name="connsiteY642" fmla="*/ 320211 h 5139605"/>
              <a:gd name="connsiteX643" fmla="*/ 5099366 w 7775446"/>
              <a:gd name="connsiteY643" fmla="*/ 320211 h 5139605"/>
              <a:gd name="connsiteX644" fmla="*/ 5099366 w 7775446"/>
              <a:gd name="connsiteY644" fmla="*/ 44377 h 5139605"/>
              <a:gd name="connsiteX645" fmla="*/ 4101820 w 7775446"/>
              <a:gd name="connsiteY645" fmla="*/ 44377 h 5139605"/>
              <a:gd name="connsiteX646" fmla="*/ 4101820 w 7775446"/>
              <a:gd name="connsiteY646" fmla="*/ 320211 h 5139605"/>
              <a:gd name="connsiteX647" fmla="*/ 4434443 w 7775446"/>
              <a:gd name="connsiteY647" fmla="*/ 320211 h 5139605"/>
              <a:gd name="connsiteX648" fmla="*/ 4434443 w 7775446"/>
              <a:gd name="connsiteY648" fmla="*/ 1574446 h 5139605"/>
              <a:gd name="connsiteX649" fmla="*/ 6104053 w 7775446"/>
              <a:gd name="connsiteY649" fmla="*/ 921530 h 5139605"/>
              <a:gd name="connsiteX650" fmla="*/ 5611932 w 7775446"/>
              <a:gd name="connsiteY650" fmla="*/ 921530 h 5139605"/>
              <a:gd name="connsiteX651" fmla="*/ 5611932 w 7775446"/>
              <a:gd name="connsiteY651" fmla="*/ 1574446 h 5139605"/>
              <a:gd name="connsiteX652" fmla="*/ 5283608 w 7775446"/>
              <a:gd name="connsiteY652" fmla="*/ 1574446 h 5139605"/>
              <a:gd name="connsiteX653" fmla="*/ 5283608 w 7775446"/>
              <a:gd name="connsiteY653" fmla="*/ 44782 h 5139605"/>
              <a:gd name="connsiteX654" fmla="*/ 5611932 w 7775446"/>
              <a:gd name="connsiteY654" fmla="*/ 44782 h 5139605"/>
              <a:gd name="connsiteX655" fmla="*/ 5611932 w 7775446"/>
              <a:gd name="connsiteY655" fmla="*/ 648779 h 5139605"/>
              <a:gd name="connsiteX656" fmla="*/ 6103728 w 7775446"/>
              <a:gd name="connsiteY656" fmla="*/ 648779 h 5139605"/>
              <a:gd name="connsiteX657" fmla="*/ 6103728 w 7775446"/>
              <a:gd name="connsiteY657" fmla="*/ 44782 h 5139605"/>
              <a:gd name="connsiteX658" fmla="*/ 6431890 w 7775446"/>
              <a:gd name="connsiteY658" fmla="*/ 44782 h 5139605"/>
              <a:gd name="connsiteX659" fmla="*/ 6431890 w 7775446"/>
              <a:gd name="connsiteY659" fmla="*/ 1574446 h 5139605"/>
              <a:gd name="connsiteX660" fmla="*/ 6103728 w 7775446"/>
              <a:gd name="connsiteY660" fmla="*/ 1574446 h 5139605"/>
              <a:gd name="connsiteX661" fmla="*/ 761059 w 7775446"/>
              <a:gd name="connsiteY661" fmla="*/ 1604869 h 5139605"/>
              <a:gd name="connsiteX662" fmla="*/ 1211156 w 7775446"/>
              <a:gd name="connsiteY662" fmla="*/ 1521389 h 5139605"/>
              <a:gd name="connsiteX663" fmla="*/ 1211156 w 7775446"/>
              <a:gd name="connsiteY663" fmla="*/ 679202 h 5139605"/>
              <a:gd name="connsiteX664" fmla="*/ 681311 w 7775446"/>
              <a:gd name="connsiteY664" fmla="*/ 679202 h 5139605"/>
              <a:gd name="connsiteX665" fmla="*/ 681311 w 7775446"/>
              <a:gd name="connsiteY665" fmla="*/ 944003 h 5139605"/>
              <a:gd name="connsiteX666" fmla="*/ 892243 w 7775446"/>
              <a:gd name="connsiteY666" fmla="*/ 944003 h 5139605"/>
              <a:gd name="connsiteX667" fmla="*/ 892243 w 7775446"/>
              <a:gd name="connsiteY667" fmla="*/ 1322220 h 5139605"/>
              <a:gd name="connsiteX668" fmla="*/ 752947 w 7775446"/>
              <a:gd name="connsiteY668" fmla="*/ 1331388 h 5139605"/>
              <a:gd name="connsiteX669" fmla="*/ 336356 w 7775446"/>
              <a:gd name="connsiteY669" fmla="*/ 809574 h 5139605"/>
              <a:gd name="connsiteX670" fmla="*/ 793754 w 7775446"/>
              <a:gd name="connsiteY670" fmla="*/ 293601 h 5139605"/>
              <a:gd name="connsiteX671" fmla="*/ 1154205 w 7775446"/>
              <a:gd name="connsiteY671" fmla="*/ 356800 h 5139605"/>
              <a:gd name="connsiteX672" fmla="*/ 1186656 w 7775446"/>
              <a:gd name="connsiteY672" fmla="*/ 89565 h 5139605"/>
              <a:gd name="connsiteX673" fmla="*/ 775257 w 7775446"/>
              <a:gd name="connsiteY673" fmla="*/ 20282 h 5139605"/>
              <a:gd name="connsiteX674" fmla="*/ 0 w 7775446"/>
              <a:gd name="connsiteY674" fmla="*/ 813630 h 5139605"/>
              <a:gd name="connsiteX675" fmla="*/ 760978 w 7775446"/>
              <a:gd name="connsiteY675" fmla="*/ 1604869 h 513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7775446" h="5139605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accent1"/>
          </a:solidFill>
          <a:ln w="810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48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45721"/>
            <a:ext cx="6100762" cy="281675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2CBD-21CD-4E64-98C2-3270BE95F8B3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004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42545"/>
            <a:ext cx="6100762" cy="281993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8F4-6B51-4625-A105-21A1C15D830D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34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37465"/>
            <a:ext cx="6100762" cy="282501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B851-B678-42FD-91A1-215BBEF67CB5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44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753182"/>
            <a:ext cx="3995737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6665-7E02-4A39-AFB8-B50953C29E5A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D51A6-4908-417D-8F98-D364D54FAF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87899" y="1753182"/>
            <a:ext cx="3997325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0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1890712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E9FD-6CCB-4156-952C-8236E46EE1B8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D51A6-4908-417D-8F98-D364D54FAF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681289" y="1753182"/>
            <a:ext cx="1890711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E36859-09D2-4115-93F5-24FE7B05125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87900" y="1753182"/>
            <a:ext cx="1890711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DB49B27-8AB7-40E3-93C1-673E0770131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894512" y="1753182"/>
            <a:ext cx="1890711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8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F4FB1E-3A3B-4956-AA2F-CBDEF08817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D6E6600-9D15-4D73-8FEA-593222190B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4D97-BE3F-4C66-ACD6-90CA2B4C9DF3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30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E10D3E4-22DC-4A1B-8D7B-42B467208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F143C3-822D-4839-997A-043CA543A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8F99-F237-4105-A339-6C05A1167C3A}" type="datetime1">
              <a:rPr lang="de-DE" smtClean="0"/>
              <a:t>14.03.22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5A81D2A1-16BA-4DAF-8DE7-419572550C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6263" y="890588"/>
            <a:ext cx="8208962" cy="36718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164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3995736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84ED-781B-4285-9263-CA66A74C7C52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15AA7C4-5877-4CC2-8213-AA2066D3A2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87899" y="890588"/>
            <a:ext cx="3997325" cy="36718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110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15AA7C4-5877-4CC2-8213-AA2066D3A2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3999" cy="51435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3995736" cy="28092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CA352-BC74-4E01-80BC-B783559A511B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24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und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15AA7C4-5877-4CC2-8213-AA2066D3A2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3999" cy="51435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1440061"/>
            <a:ext cx="3995737" cy="876477"/>
          </a:xfrm>
          <a:solidFill>
            <a:schemeClr val="accent1">
              <a:alpha val="75000"/>
            </a:schemeClr>
          </a:solidFill>
        </p:spPr>
        <p:txBody>
          <a:bodyPr lIns="216000" tIns="198000" rIns="216000" bIns="16200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0A682B-D456-4133-AF65-AD851459C792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940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ü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tx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1" name="Grafik 9">
            <a:extLst>
              <a:ext uri="{FF2B5EF4-FFF2-40B4-BE49-F238E27FC236}">
                <a16:creationId xmlns:a16="http://schemas.microsoft.com/office/drawing/2014/main" id="{CC87EE01-E43C-459B-BCB3-ABFCC214D2D4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362426"/>
            <a:ext cx="1080000" cy="1080000"/>
          </a:xfrm>
          <a:custGeom>
            <a:avLst/>
            <a:gdLst>
              <a:gd name="connsiteX0" fmla="*/ 4939393 w 5142865"/>
              <a:gd name="connsiteY0" fmla="*/ 2571297 h 5142592"/>
              <a:gd name="connsiteX1" fmla="*/ 5142865 w 5142865"/>
              <a:gd name="connsiteY1" fmla="*/ 2571297 h 5142592"/>
              <a:gd name="connsiteX2" fmla="*/ 2571478 w 5142865"/>
              <a:gd name="connsiteY2" fmla="*/ 5142593 h 5142592"/>
              <a:gd name="connsiteX3" fmla="*/ 0 w 5142865"/>
              <a:gd name="connsiteY3" fmla="*/ 2571297 h 5142592"/>
              <a:gd name="connsiteX4" fmla="*/ 2571387 w 5142865"/>
              <a:gd name="connsiteY4" fmla="*/ 0 h 5142592"/>
              <a:gd name="connsiteX5" fmla="*/ 2571387 w 5142865"/>
              <a:gd name="connsiteY5" fmla="*/ 204924 h 5142592"/>
              <a:gd name="connsiteX6" fmla="*/ 204742 w 5142865"/>
              <a:gd name="connsiteY6" fmla="*/ 2571478 h 5142592"/>
              <a:gd name="connsiteX7" fmla="*/ 2571478 w 5142865"/>
              <a:gd name="connsiteY7" fmla="*/ 4938033 h 5142592"/>
              <a:gd name="connsiteX8" fmla="*/ 4939121 w 5142865"/>
              <a:gd name="connsiteY8" fmla="*/ 2571478 h 5142592"/>
              <a:gd name="connsiteX9" fmla="*/ 2571478 w 5142865"/>
              <a:gd name="connsiteY9" fmla="*/ 411571 h 5142592"/>
              <a:gd name="connsiteX10" fmla="*/ 411571 w 5142865"/>
              <a:gd name="connsiteY10" fmla="*/ 2571478 h 5142592"/>
              <a:gd name="connsiteX11" fmla="*/ 2571478 w 5142865"/>
              <a:gd name="connsiteY11" fmla="*/ 4731385 h 5142592"/>
              <a:gd name="connsiteX12" fmla="*/ 4729843 w 5142865"/>
              <a:gd name="connsiteY12" fmla="*/ 2571297 h 5142592"/>
              <a:gd name="connsiteX13" fmla="*/ 4524466 w 5142865"/>
              <a:gd name="connsiteY13" fmla="*/ 2571297 h 5142592"/>
              <a:gd name="connsiteX14" fmla="*/ 2571387 w 5142865"/>
              <a:gd name="connsiteY14" fmla="*/ 4523015 h 5142592"/>
              <a:gd name="connsiteX15" fmla="*/ 619760 w 5142865"/>
              <a:gd name="connsiteY15" fmla="*/ 2571297 h 5142592"/>
              <a:gd name="connsiteX16" fmla="*/ 2571387 w 5142865"/>
              <a:gd name="connsiteY16" fmla="*/ 619851 h 5142592"/>
              <a:gd name="connsiteX17" fmla="*/ 2571478 w 5142865"/>
              <a:gd name="connsiteY17" fmla="*/ 827677 h 5142592"/>
              <a:gd name="connsiteX18" fmla="*/ 2571478 w 5142865"/>
              <a:gd name="connsiteY18" fmla="*/ 1034687 h 5142592"/>
              <a:gd name="connsiteX19" fmla="*/ 1034596 w 5142865"/>
              <a:gd name="connsiteY19" fmla="*/ 2571569 h 5142592"/>
              <a:gd name="connsiteX20" fmla="*/ 2571478 w 5142865"/>
              <a:gd name="connsiteY20" fmla="*/ 4108450 h 5142592"/>
              <a:gd name="connsiteX21" fmla="*/ 4109720 w 5142865"/>
              <a:gd name="connsiteY21" fmla="*/ 2571569 h 5142592"/>
              <a:gd name="connsiteX22" fmla="*/ 4315007 w 5142865"/>
              <a:gd name="connsiteY22" fmla="*/ 2571569 h 5142592"/>
              <a:gd name="connsiteX23" fmla="*/ 2571206 w 5142865"/>
              <a:gd name="connsiteY23" fmla="*/ 4317274 h 5142592"/>
              <a:gd name="connsiteX24" fmla="*/ 825500 w 5142865"/>
              <a:gd name="connsiteY24" fmla="*/ 2571297 h 5142592"/>
              <a:gd name="connsiteX25" fmla="*/ 2571387 w 5142865"/>
              <a:gd name="connsiteY25" fmla="*/ 827677 h 5142592"/>
              <a:gd name="connsiteX26" fmla="*/ 1239066 w 5142865"/>
              <a:gd name="connsiteY26" fmla="*/ 2571297 h 5142592"/>
              <a:gd name="connsiteX27" fmla="*/ 2571297 w 5142865"/>
              <a:gd name="connsiteY27" fmla="*/ 3903890 h 5142592"/>
              <a:gd name="connsiteX28" fmla="*/ 3904797 w 5142865"/>
              <a:gd name="connsiteY28" fmla="*/ 2571478 h 5142592"/>
              <a:gd name="connsiteX29" fmla="*/ 3700689 w 5142865"/>
              <a:gd name="connsiteY29" fmla="*/ 2571478 h 5142592"/>
              <a:gd name="connsiteX30" fmla="*/ 2571024 w 5142865"/>
              <a:gd name="connsiteY30" fmla="*/ 3699057 h 5142592"/>
              <a:gd name="connsiteX31" fmla="*/ 1443446 w 5142865"/>
              <a:gd name="connsiteY31" fmla="*/ 2571478 h 5142592"/>
              <a:gd name="connsiteX32" fmla="*/ 2571024 w 5142865"/>
              <a:gd name="connsiteY32" fmla="*/ 1443900 h 5142592"/>
              <a:gd name="connsiteX33" fmla="*/ 2571024 w 5142865"/>
              <a:gd name="connsiteY33" fmla="*/ 1239248 h 5142592"/>
              <a:gd name="connsiteX34" fmla="*/ 1239066 w 5142865"/>
              <a:gd name="connsiteY34" fmla="*/ 2571297 h 5142592"/>
              <a:gd name="connsiteX35" fmla="*/ 2571297 w 5142865"/>
              <a:gd name="connsiteY35" fmla="*/ 3289028 h 5142592"/>
              <a:gd name="connsiteX36" fmla="*/ 3289935 w 5142865"/>
              <a:gd name="connsiteY36" fmla="*/ 2571297 h 5142592"/>
              <a:gd name="connsiteX37" fmla="*/ 3493407 w 5142865"/>
              <a:gd name="connsiteY37" fmla="*/ 2571297 h 5142592"/>
              <a:gd name="connsiteX38" fmla="*/ 2571206 w 5142865"/>
              <a:gd name="connsiteY38" fmla="*/ 3494767 h 5142592"/>
              <a:gd name="connsiteX39" fmla="*/ 1647735 w 5142865"/>
              <a:gd name="connsiteY39" fmla="*/ 2572566 h 5142592"/>
              <a:gd name="connsiteX40" fmla="*/ 2569936 w 5142865"/>
              <a:gd name="connsiteY40" fmla="*/ 1649095 h 5142592"/>
              <a:gd name="connsiteX41" fmla="*/ 2571387 w 5142865"/>
              <a:gd name="connsiteY41" fmla="*/ 1649095 h 5142592"/>
              <a:gd name="connsiteX42" fmla="*/ 2571387 w 5142865"/>
              <a:gd name="connsiteY42" fmla="*/ 1853928 h 5142592"/>
              <a:gd name="connsiteX43" fmla="*/ 1853746 w 5142865"/>
              <a:gd name="connsiteY43" fmla="*/ 2571569 h 5142592"/>
              <a:gd name="connsiteX44" fmla="*/ 2571387 w 5142865"/>
              <a:gd name="connsiteY44" fmla="*/ 3289210 h 5142592"/>
              <a:gd name="connsiteX45" fmla="*/ 4205152 w 5142865"/>
              <a:gd name="connsiteY45" fmla="*/ 208915 h 5142592"/>
              <a:gd name="connsiteX46" fmla="*/ 4934041 w 5142865"/>
              <a:gd name="connsiteY46" fmla="*/ 937804 h 5142592"/>
              <a:gd name="connsiteX47" fmla="*/ 4205152 w 5142865"/>
              <a:gd name="connsiteY47" fmla="*/ 1666694 h 5142592"/>
              <a:gd name="connsiteX48" fmla="*/ 3476262 w 5142865"/>
              <a:gd name="connsiteY48" fmla="*/ 937895 h 5142592"/>
              <a:gd name="connsiteX49" fmla="*/ 4205061 w 5142865"/>
              <a:gd name="connsiteY49" fmla="*/ 208915 h 5142592"/>
              <a:gd name="connsiteX50" fmla="*/ 4205152 w 5142865"/>
              <a:gd name="connsiteY50" fmla="*/ 208915 h 5142592"/>
              <a:gd name="connsiteX51" fmla="*/ 4205152 w 5142865"/>
              <a:gd name="connsiteY51" fmla="*/ 1875609 h 5142592"/>
              <a:gd name="connsiteX52" fmla="*/ 5142775 w 5142865"/>
              <a:gd name="connsiteY52" fmla="*/ 937623 h 5142592"/>
              <a:gd name="connsiteX53" fmla="*/ 4204789 w 5142865"/>
              <a:gd name="connsiteY53" fmla="*/ 0 h 5142592"/>
              <a:gd name="connsiteX54" fmla="*/ 3267166 w 5142865"/>
              <a:gd name="connsiteY54" fmla="*/ 937804 h 5142592"/>
              <a:gd name="connsiteX55" fmla="*/ 4204970 w 5142865"/>
              <a:gd name="connsiteY55" fmla="*/ 1875609 h 5142592"/>
              <a:gd name="connsiteX56" fmla="*/ 4205152 w 5142865"/>
              <a:gd name="connsiteY56" fmla="*/ 1875609 h 514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42865" h="5142592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chemeClr val="bg1"/>
          </a:solidFill>
          <a:ln w="907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Grafik 12">
            <a:extLst>
              <a:ext uri="{FF2B5EF4-FFF2-40B4-BE49-F238E27FC236}">
                <a16:creationId xmlns:a16="http://schemas.microsoft.com/office/drawing/2014/main" id="{B5C7F013-F894-45E1-9305-68CC27AC7347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4068395"/>
            <a:ext cx="1080000" cy="713885"/>
          </a:xfrm>
          <a:custGeom>
            <a:avLst/>
            <a:gdLst>
              <a:gd name="connsiteX0" fmla="*/ 348687 w 7775446"/>
              <a:gd name="connsiteY0" fmla="*/ 4863204 h 5139605"/>
              <a:gd name="connsiteX1" fmla="*/ 309178 w 7775446"/>
              <a:gd name="connsiteY1" fmla="*/ 4824019 h 5139605"/>
              <a:gd name="connsiteX2" fmla="*/ 257743 w 7775446"/>
              <a:gd name="connsiteY2" fmla="*/ 4798789 h 5139605"/>
              <a:gd name="connsiteX3" fmla="*/ 206227 w 7775446"/>
              <a:gd name="connsiteY3" fmla="*/ 4776641 h 5139605"/>
              <a:gd name="connsiteX4" fmla="*/ 166880 w 7775446"/>
              <a:gd name="connsiteY4" fmla="*/ 4747354 h 5139605"/>
              <a:gd name="connsiteX5" fmla="*/ 151222 w 7775446"/>
              <a:gd name="connsiteY5" fmla="*/ 4700543 h 5139605"/>
              <a:gd name="connsiteX6" fmla="*/ 156577 w 7775446"/>
              <a:gd name="connsiteY6" fmla="*/ 4668092 h 5139605"/>
              <a:gd name="connsiteX7" fmla="*/ 173613 w 7775446"/>
              <a:gd name="connsiteY7" fmla="*/ 4641807 h 5139605"/>
              <a:gd name="connsiteX8" fmla="*/ 203225 w 7775446"/>
              <a:gd name="connsiteY8" fmla="*/ 4624364 h 5139605"/>
              <a:gd name="connsiteX9" fmla="*/ 247277 w 7775446"/>
              <a:gd name="connsiteY9" fmla="*/ 4617793 h 5139605"/>
              <a:gd name="connsiteX10" fmla="*/ 297495 w 7775446"/>
              <a:gd name="connsiteY10" fmla="*/ 4623634 h 5139605"/>
              <a:gd name="connsiteX11" fmla="*/ 343495 w 7775446"/>
              <a:gd name="connsiteY11" fmla="*/ 4639859 h 5139605"/>
              <a:gd name="connsiteX12" fmla="*/ 350229 w 7775446"/>
              <a:gd name="connsiteY12" fmla="*/ 4605867 h 5139605"/>
              <a:gd name="connsiteX13" fmla="*/ 302201 w 7775446"/>
              <a:gd name="connsiteY13" fmla="*/ 4588018 h 5139605"/>
              <a:gd name="connsiteX14" fmla="*/ 244844 w 7775446"/>
              <a:gd name="connsiteY14" fmla="*/ 4581771 h 5139605"/>
              <a:gd name="connsiteX15" fmla="*/ 187243 w 7775446"/>
              <a:gd name="connsiteY15" fmla="*/ 4590776 h 5139605"/>
              <a:gd name="connsiteX16" fmla="*/ 146679 w 7775446"/>
              <a:gd name="connsiteY16" fmla="*/ 4615764 h 5139605"/>
              <a:gd name="connsiteX17" fmla="*/ 122341 w 7775446"/>
              <a:gd name="connsiteY17" fmla="*/ 4653569 h 5139605"/>
              <a:gd name="connsiteX18" fmla="*/ 114228 w 7775446"/>
              <a:gd name="connsiteY18" fmla="*/ 4702246 h 5139605"/>
              <a:gd name="connsiteX19" fmla="*/ 129967 w 7775446"/>
              <a:gd name="connsiteY19" fmla="*/ 4762443 h 5139605"/>
              <a:gd name="connsiteX20" fmla="*/ 169314 w 7775446"/>
              <a:gd name="connsiteY20" fmla="*/ 4799599 h 5139605"/>
              <a:gd name="connsiteX21" fmla="*/ 220749 w 7775446"/>
              <a:gd name="connsiteY21" fmla="*/ 4824749 h 5139605"/>
              <a:gd name="connsiteX22" fmla="*/ 272427 w 7775446"/>
              <a:gd name="connsiteY22" fmla="*/ 4847464 h 5139605"/>
              <a:gd name="connsiteX23" fmla="*/ 311774 w 7775446"/>
              <a:gd name="connsiteY23" fmla="*/ 4878698 h 5139605"/>
              <a:gd name="connsiteX24" fmla="*/ 327432 w 7775446"/>
              <a:gd name="connsiteY24" fmla="*/ 4927862 h 5139605"/>
              <a:gd name="connsiteX25" fmla="*/ 302201 w 7775446"/>
              <a:gd name="connsiteY25" fmla="*/ 4999093 h 5139605"/>
              <a:gd name="connsiteX26" fmla="*/ 226995 w 7775446"/>
              <a:gd name="connsiteY26" fmla="*/ 5024080 h 5139605"/>
              <a:gd name="connsiteX27" fmla="*/ 166880 w 7775446"/>
              <a:gd name="connsiteY27" fmla="*/ 5015399 h 5139605"/>
              <a:gd name="connsiteX28" fmla="*/ 116662 w 7775446"/>
              <a:gd name="connsiteY28" fmla="*/ 4991061 h 5139605"/>
              <a:gd name="connsiteX29" fmla="*/ 109847 w 7775446"/>
              <a:gd name="connsiteY29" fmla="*/ 5026271 h 5139605"/>
              <a:gd name="connsiteX30" fmla="*/ 162661 w 7775446"/>
              <a:gd name="connsiteY30" fmla="*/ 5051096 h 5139605"/>
              <a:gd name="connsiteX31" fmla="*/ 227563 w 7775446"/>
              <a:gd name="connsiteY31" fmla="*/ 5060101 h 5139605"/>
              <a:gd name="connsiteX32" fmla="*/ 329216 w 7775446"/>
              <a:gd name="connsiteY32" fmla="*/ 5025540 h 5139605"/>
              <a:gd name="connsiteX33" fmla="*/ 363777 w 7775446"/>
              <a:gd name="connsiteY33" fmla="*/ 4926321 h 5139605"/>
              <a:gd name="connsiteX34" fmla="*/ 348038 w 7775446"/>
              <a:gd name="connsiteY34" fmla="*/ 4863447 h 5139605"/>
              <a:gd name="connsiteX35" fmla="*/ 690316 w 7775446"/>
              <a:gd name="connsiteY35" fmla="*/ 4777776 h 5139605"/>
              <a:gd name="connsiteX36" fmla="*/ 665978 w 7775446"/>
              <a:gd name="connsiteY36" fmla="*/ 4720176 h 5139605"/>
              <a:gd name="connsiteX37" fmla="*/ 627036 w 7775446"/>
              <a:gd name="connsiteY37" fmla="*/ 4689672 h 5139605"/>
              <a:gd name="connsiteX38" fmla="*/ 574466 w 7775446"/>
              <a:gd name="connsiteY38" fmla="*/ 4680423 h 5139605"/>
              <a:gd name="connsiteX39" fmla="*/ 516540 w 7775446"/>
              <a:gd name="connsiteY39" fmla="*/ 4692430 h 5139605"/>
              <a:gd name="connsiteX40" fmla="*/ 474678 w 7775446"/>
              <a:gd name="connsiteY40" fmla="*/ 4725936 h 5139605"/>
              <a:gd name="connsiteX41" fmla="*/ 472813 w 7775446"/>
              <a:gd name="connsiteY41" fmla="*/ 4725936 h 5139605"/>
              <a:gd name="connsiteX42" fmla="*/ 465430 w 7775446"/>
              <a:gd name="connsiteY42" fmla="*/ 4685940 h 5139605"/>
              <a:gd name="connsiteX43" fmla="*/ 440199 w 7775446"/>
              <a:gd name="connsiteY43" fmla="*/ 4687805 h 5139605"/>
              <a:gd name="connsiteX44" fmla="*/ 440199 w 7775446"/>
              <a:gd name="connsiteY44" fmla="*/ 5139606 h 5139605"/>
              <a:gd name="connsiteX45" fmla="*/ 475733 w 7775446"/>
              <a:gd name="connsiteY45" fmla="*/ 5139606 h 5139605"/>
              <a:gd name="connsiteX46" fmla="*/ 475733 w 7775446"/>
              <a:gd name="connsiteY46" fmla="*/ 5064969 h 5139605"/>
              <a:gd name="connsiteX47" fmla="*/ 475165 w 7775446"/>
              <a:gd name="connsiteY47" fmla="*/ 5015075 h 5139605"/>
              <a:gd name="connsiteX48" fmla="*/ 476463 w 7775446"/>
              <a:gd name="connsiteY48" fmla="*/ 5014507 h 5139605"/>
              <a:gd name="connsiteX49" fmla="*/ 517676 w 7775446"/>
              <a:gd name="connsiteY49" fmla="*/ 5048743 h 5139605"/>
              <a:gd name="connsiteX50" fmla="*/ 570490 w 7775446"/>
              <a:gd name="connsiteY50" fmla="*/ 5058640 h 5139605"/>
              <a:gd name="connsiteX51" fmla="*/ 624440 w 7775446"/>
              <a:gd name="connsiteY51" fmla="*/ 5048743 h 5139605"/>
              <a:gd name="connsiteX52" fmla="*/ 665004 w 7775446"/>
              <a:gd name="connsiteY52" fmla="*/ 5016292 h 5139605"/>
              <a:gd name="connsiteX53" fmla="*/ 690235 w 7775446"/>
              <a:gd name="connsiteY53" fmla="*/ 4957474 h 5139605"/>
              <a:gd name="connsiteX54" fmla="*/ 698916 w 7775446"/>
              <a:gd name="connsiteY54" fmla="*/ 4868639 h 5139605"/>
              <a:gd name="connsiteX55" fmla="*/ 690803 w 7775446"/>
              <a:gd name="connsiteY55" fmla="*/ 4777776 h 5139605"/>
              <a:gd name="connsiteX56" fmla="*/ 656567 w 7775446"/>
              <a:gd name="connsiteY56" fmla="*/ 4946927 h 5139605"/>
              <a:gd name="connsiteX57" fmla="*/ 636204 w 7775446"/>
              <a:gd name="connsiteY57" fmla="*/ 4995604 h 5139605"/>
              <a:gd name="connsiteX58" fmla="*/ 604889 w 7775446"/>
              <a:gd name="connsiteY58" fmla="*/ 5019942 h 5139605"/>
              <a:gd name="connsiteX59" fmla="*/ 564325 w 7775446"/>
              <a:gd name="connsiteY59" fmla="*/ 5026676 h 5139605"/>
              <a:gd name="connsiteX60" fmla="*/ 508428 w 7775446"/>
              <a:gd name="connsiteY60" fmla="*/ 5011343 h 5139605"/>
              <a:gd name="connsiteX61" fmla="*/ 475977 w 7775446"/>
              <a:gd name="connsiteY61" fmla="*/ 4975566 h 5139605"/>
              <a:gd name="connsiteX62" fmla="*/ 475977 w 7775446"/>
              <a:gd name="connsiteY62" fmla="*/ 4763335 h 5139605"/>
              <a:gd name="connsiteX63" fmla="*/ 513782 w 7775446"/>
              <a:gd name="connsiteY63" fmla="*/ 4727233 h 5139605"/>
              <a:gd name="connsiteX64" fmla="*/ 567326 w 7775446"/>
              <a:gd name="connsiteY64" fmla="*/ 4714577 h 5139605"/>
              <a:gd name="connsiteX65" fmla="*/ 608377 w 7775446"/>
              <a:gd name="connsiteY65" fmla="*/ 4721392 h 5139605"/>
              <a:gd name="connsiteX66" fmla="*/ 638800 w 7775446"/>
              <a:gd name="connsiteY66" fmla="*/ 4745163 h 5139605"/>
              <a:gd name="connsiteX67" fmla="*/ 657703 w 7775446"/>
              <a:gd name="connsiteY67" fmla="*/ 4792136 h 5139605"/>
              <a:gd name="connsiteX68" fmla="*/ 664274 w 7775446"/>
              <a:gd name="connsiteY68" fmla="*/ 4868071 h 5139605"/>
              <a:gd name="connsiteX69" fmla="*/ 656648 w 7775446"/>
              <a:gd name="connsiteY69" fmla="*/ 4947008 h 5139605"/>
              <a:gd name="connsiteX70" fmla="*/ 813549 w 7775446"/>
              <a:gd name="connsiteY70" fmla="*/ 5051907 h 5139605"/>
              <a:gd name="connsiteX71" fmla="*/ 813549 w 7775446"/>
              <a:gd name="connsiteY71" fmla="*/ 4860770 h 5139605"/>
              <a:gd name="connsiteX72" fmla="*/ 821662 w 7775446"/>
              <a:gd name="connsiteY72" fmla="*/ 4801871 h 5139605"/>
              <a:gd name="connsiteX73" fmla="*/ 843729 w 7775446"/>
              <a:gd name="connsiteY73" fmla="*/ 4757170 h 5139605"/>
              <a:gd name="connsiteX74" fmla="*/ 876180 w 7775446"/>
              <a:gd name="connsiteY74" fmla="*/ 4728856 h 5139605"/>
              <a:gd name="connsiteX75" fmla="*/ 915040 w 7775446"/>
              <a:gd name="connsiteY75" fmla="*/ 4718959 h 5139605"/>
              <a:gd name="connsiteX76" fmla="*/ 930698 w 7775446"/>
              <a:gd name="connsiteY76" fmla="*/ 4719527 h 5139605"/>
              <a:gd name="connsiteX77" fmla="*/ 945220 w 7775446"/>
              <a:gd name="connsiteY77" fmla="*/ 4722610 h 5139605"/>
              <a:gd name="connsiteX78" fmla="*/ 947816 w 7775446"/>
              <a:gd name="connsiteY78" fmla="*/ 4686264 h 5139605"/>
              <a:gd name="connsiteX79" fmla="*/ 933375 w 7775446"/>
              <a:gd name="connsiteY79" fmla="*/ 4683262 h 5139605"/>
              <a:gd name="connsiteX80" fmla="*/ 917149 w 7775446"/>
              <a:gd name="connsiteY80" fmla="*/ 4682045 h 5139605"/>
              <a:gd name="connsiteX81" fmla="*/ 852247 w 7775446"/>
              <a:gd name="connsiteY81" fmla="*/ 4707681 h 5139605"/>
              <a:gd name="connsiteX82" fmla="*/ 810385 w 7775446"/>
              <a:gd name="connsiteY82" fmla="*/ 4775017 h 5139605"/>
              <a:gd name="connsiteX83" fmla="*/ 809087 w 7775446"/>
              <a:gd name="connsiteY83" fmla="*/ 4775018 h 5139605"/>
              <a:gd name="connsiteX84" fmla="*/ 807789 w 7775446"/>
              <a:gd name="connsiteY84" fmla="*/ 4725206 h 5139605"/>
              <a:gd name="connsiteX85" fmla="*/ 806491 w 7775446"/>
              <a:gd name="connsiteY85" fmla="*/ 4686264 h 5139605"/>
              <a:gd name="connsiteX86" fmla="*/ 778826 w 7775446"/>
              <a:gd name="connsiteY86" fmla="*/ 4688779 h 5139605"/>
              <a:gd name="connsiteX87" fmla="*/ 778826 w 7775446"/>
              <a:gd name="connsiteY87" fmla="*/ 5051907 h 5139605"/>
              <a:gd name="connsiteX88" fmla="*/ 1206370 w 7775446"/>
              <a:gd name="connsiteY88" fmla="*/ 5051907 h 5139605"/>
              <a:gd name="connsiteX89" fmla="*/ 1232980 w 7775446"/>
              <a:gd name="connsiteY89" fmla="*/ 5051907 h 5139605"/>
              <a:gd name="connsiteX90" fmla="*/ 1232980 w 7775446"/>
              <a:gd name="connsiteY90" fmla="*/ 4806577 h 5139605"/>
              <a:gd name="connsiteX91" fmla="*/ 1226489 w 7775446"/>
              <a:gd name="connsiteY91" fmla="*/ 4747353 h 5139605"/>
              <a:gd name="connsiteX92" fmla="*/ 1206370 w 7775446"/>
              <a:gd name="connsiteY92" fmla="*/ 4708169 h 5139605"/>
              <a:gd name="connsiteX93" fmla="*/ 1171241 w 7775446"/>
              <a:gd name="connsiteY93" fmla="*/ 4686264 h 5139605"/>
              <a:gd name="connsiteX94" fmla="*/ 1120131 w 7775446"/>
              <a:gd name="connsiteY94" fmla="*/ 4679611 h 5139605"/>
              <a:gd name="connsiteX95" fmla="*/ 1018478 w 7775446"/>
              <a:gd name="connsiteY95" fmla="*/ 4702895 h 5139605"/>
              <a:gd name="connsiteX96" fmla="*/ 1022615 w 7775446"/>
              <a:gd name="connsiteY96" fmla="*/ 4733805 h 5139605"/>
              <a:gd name="connsiteX97" fmla="*/ 1066749 w 7775446"/>
              <a:gd name="connsiteY97" fmla="*/ 4716849 h 5139605"/>
              <a:gd name="connsiteX98" fmla="*/ 1114614 w 7775446"/>
              <a:gd name="connsiteY98" fmla="*/ 4711495 h 5139605"/>
              <a:gd name="connsiteX99" fmla="*/ 1151771 w 7775446"/>
              <a:gd name="connsiteY99" fmla="*/ 4715957 h 5139605"/>
              <a:gd name="connsiteX100" fmla="*/ 1177975 w 7775446"/>
              <a:gd name="connsiteY100" fmla="*/ 4730398 h 5139605"/>
              <a:gd name="connsiteX101" fmla="*/ 1193470 w 7775446"/>
              <a:gd name="connsiteY101" fmla="*/ 4757819 h 5139605"/>
              <a:gd name="connsiteX102" fmla="*/ 1198419 w 7775446"/>
              <a:gd name="connsiteY102" fmla="*/ 4800979 h 5139605"/>
              <a:gd name="connsiteX103" fmla="*/ 1198419 w 7775446"/>
              <a:gd name="connsiteY103" fmla="*/ 4850305 h 5139605"/>
              <a:gd name="connsiteX104" fmla="*/ 1161344 w 7775446"/>
              <a:gd name="connsiteY104" fmla="*/ 4838866 h 5139605"/>
              <a:gd name="connsiteX105" fmla="*/ 1118022 w 7775446"/>
              <a:gd name="connsiteY105" fmla="*/ 4834566 h 5139605"/>
              <a:gd name="connsiteX106" fmla="*/ 1028781 w 7775446"/>
              <a:gd name="connsiteY106" fmla="*/ 4862311 h 5139605"/>
              <a:gd name="connsiteX107" fmla="*/ 999413 w 7775446"/>
              <a:gd name="connsiteY107" fmla="*/ 4943439 h 5139605"/>
              <a:gd name="connsiteX108" fmla="*/ 1027077 w 7775446"/>
              <a:gd name="connsiteY108" fmla="*/ 5030895 h 5139605"/>
              <a:gd name="connsiteX109" fmla="*/ 1100092 w 7775446"/>
              <a:gd name="connsiteY109" fmla="*/ 5057343 h 5139605"/>
              <a:gd name="connsiteX110" fmla="*/ 1161425 w 7775446"/>
              <a:gd name="connsiteY110" fmla="*/ 5042659 h 5139605"/>
              <a:gd name="connsiteX111" fmla="*/ 1201989 w 7775446"/>
              <a:gd name="connsiteY111" fmla="*/ 5002095 h 5139605"/>
              <a:gd name="connsiteX112" fmla="*/ 1203693 w 7775446"/>
              <a:gd name="connsiteY112" fmla="*/ 5002743 h 5139605"/>
              <a:gd name="connsiteX113" fmla="*/ 1198257 w 7775446"/>
              <a:gd name="connsiteY113" fmla="*/ 4954960 h 5139605"/>
              <a:gd name="connsiteX114" fmla="*/ 1190793 w 7775446"/>
              <a:gd name="connsiteY114" fmla="*/ 4981326 h 5139605"/>
              <a:gd name="connsiteX115" fmla="*/ 1171079 w 7775446"/>
              <a:gd name="connsiteY115" fmla="*/ 5004042 h 5139605"/>
              <a:gd name="connsiteX116" fmla="*/ 1142684 w 7775446"/>
              <a:gd name="connsiteY116" fmla="*/ 5020267 h 5139605"/>
              <a:gd name="connsiteX117" fmla="*/ 1108773 w 7775446"/>
              <a:gd name="connsiteY117" fmla="*/ 5026514 h 5139605"/>
              <a:gd name="connsiteX118" fmla="*/ 1078107 w 7775446"/>
              <a:gd name="connsiteY118" fmla="*/ 5022214 h 5139605"/>
              <a:gd name="connsiteX119" fmla="*/ 1053768 w 7775446"/>
              <a:gd name="connsiteY119" fmla="*/ 5008017 h 5139605"/>
              <a:gd name="connsiteX120" fmla="*/ 1037543 w 7775446"/>
              <a:gd name="connsiteY120" fmla="*/ 4982137 h 5139605"/>
              <a:gd name="connsiteX121" fmla="*/ 1031539 w 7775446"/>
              <a:gd name="connsiteY121" fmla="*/ 4942709 h 5139605"/>
              <a:gd name="connsiteX122" fmla="*/ 1053525 w 7775446"/>
              <a:gd name="connsiteY122" fmla="*/ 4882593 h 5139605"/>
              <a:gd name="connsiteX123" fmla="*/ 1123457 w 7775446"/>
              <a:gd name="connsiteY123" fmla="*/ 4861338 h 5139605"/>
              <a:gd name="connsiteX124" fmla="*/ 1172134 w 7775446"/>
              <a:gd name="connsiteY124" fmla="*/ 4867179 h 5139605"/>
              <a:gd name="connsiteX125" fmla="*/ 1198419 w 7775446"/>
              <a:gd name="connsiteY125" fmla="*/ 4877888 h 5139605"/>
              <a:gd name="connsiteX126" fmla="*/ 1523660 w 7775446"/>
              <a:gd name="connsiteY126" fmla="*/ 4699975 h 5139605"/>
              <a:gd name="connsiteX127" fmla="*/ 1486747 w 7775446"/>
              <a:gd name="connsiteY127" fmla="*/ 4686588 h 5139605"/>
              <a:gd name="connsiteX128" fmla="*/ 1443587 w 7775446"/>
              <a:gd name="connsiteY128" fmla="*/ 4681315 h 5139605"/>
              <a:gd name="connsiteX129" fmla="*/ 1340717 w 7775446"/>
              <a:gd name="connsiteY129" fmla="*/ 4725206 h 5139605"/>
              <a:gd name="connsiteX130" fmla="*/ 1308266 w 7775446"/>
              <a:gd name="connsiteY130" fmla="*/ 4864502 h 5139605"/>
              <a:gd name="connsiteX131" fmla="*/ 1316379 w 7775446"/>
              <a:gd name="connsiteY131" fmla="*/ 4954797 h 5139605"/>
              <a:gd name="connsiteX132" fmla="*/ 1341366 w 7775446"/>
              <a:gd name="connsiteY132" fmla="*/ 5015399 h 5139605"/>
              <a:gd name="connsiteX133" fmla="*/ 1383309 w 7775446"/>
              <a:gd name="connsiteY133" fmla="*/ 5049311 h 5139605"/>
              <a:gd name="connsiteX134" fmla="*/ 1442533 w 7775446"/>
              <a:gd name="connsiteY134" fmla="*/ 5059857 h 5139605"/>
              <a:gd name="connsiteX135" fmla="*/ 1490398 w 7775446"/>
              <a:gd name="connsiteY135" fmla="*/ 5052718 h 5139605"/>
              <a:gd name="connsiteX136" fmla="*/ 1526500 w 7775446"/>
              <a:gd name="connsiteY136" fmla="*/ 5034627 h 5139605"/>
              <a:gd name="connsiteX137" fmla="*/ 1523660 w 7775446"/>
              <a:gd name="connsiteY137" fmla="*/ 5003798 h 5139605"/>
              <a:gd name="connsiteX138" fmla="*/ 1448942 w 7775446"/>
              <a:gd name="connsiteY138" fmla="*/ 5027082 h 5139605"/>
              <a:gd name="connsiteX139" fmla="*/ 1403510 w 7775446"/>
              <a:gd name="connsiteY139" fmla="*/ 5018969 h 5139605"/>
              <a:gd name="connsiteX140" fmla="*/ 1370410 w 7775446"/>
              <a:gd name="connsiteY140" fmla="*/ 4991548 h 5139605"/>
              <a:gd name="connsiteX141" fmla="*/ 1350696 w 7775446"/>
              <a:gd name="connsiteY141" fmla="*/ 4941330 h 5139605"/>
              <a:gd name="connsiteX142" fmla="*/ 1344368 w 7775446"/>
              <a:gd name="connsiteY142" fmla="*/ 4863853 h 5139605"/>
              <a:gd name="connsiteX143" fmla="*/ 1350128 w 7775446"/>
              <a:gd name="connsiteY143" fmla="*/ 4794894 h 5139605"/>
              <a:gd name="connsiteX144" fmla="*/ 1368869 w 7775446"/>
              <a:gd name="connsiteY144" fmla="*/ 4748651 h 5139605"/>
              <a:gd name="connsiteX145" fmla="*/ 1401969 w 7775446"/>
              <a:gd name="connsiteY145" fmla="*/ 4722609 h 5139605"/>
              <a:gd name="connsiteX146" fmla="*/ 1450645 w 7775446"/>
              <a:gd name="connsiteY146" fmla="*/ 4714496 h 5139605"/>
              <a:gd name="connsiteX147" fmla="*/ 1488451 w 7775446"/>
              <a:gd name="connsiteY147" fmla="*/ 4719445 h 5139605"/>
              <a:gd name="connsiteX148" fmla="*/ 1521470 w 7775446"/>
              <a:gd name="connsiteY148" fmla="*/ 4732425 h 5139605"/>
              <a:gd name="connsiteX149" fmla="*/ 1841762 w 7775446"/>
              <a:gd name="connsiteY149" fmla="*/ 5051907 h 5139605"/>
              <a:gd name="connsiteX150" fmla="*/ 1841762 w 7775446"/>
              <a:gd name="connsiteY150" fmla="*/ 4795949 h 5139605"/>
              <a:gd name="connsiteX151" fmla="*/ 1814098 w 7775446"/>
              <a:gd name="connsiteY151" fmla="*/ 4709710 h 5139605"/>
              <a:gd name="connsiteX152" fmla="*/ 1732970 w 7775446"/>
              <a:gd name="connsiteY152" fmla="*/ 4680747 h 5139605"/>
              <a:gd name="connsiteX153" fmla="*/ 1677479 w 7775446"/>
              <a:gd name="connsiteY153" fmla="*/ 4692186 h 5139605"/>
              <a:gd name="connsiteX154" fmla="*/ 1635536 w 7775446"/>
              <a:gd name="connsiteY154" fmla="*/ 4725205 h 5139605"/>
              <a:gd name="connsiteX155" fmla="*/ 1634156 w 7775446"/>
              <a:gd name="connsiteY155" fmla="*/ 4724475 h 5139605"/>
              <a:gd name="connsiteX156" fmla="*/ 1635049 w 7775446"/>
              <a:gd name="connsiteY156" fmla="*/ 4675149 h 5139605"/>
              <a:gd name="connsiteX157" fmla="*/ 1635049 w 7775446"/>
              <a:gd name="connsiteY157" fmla="*/ 4557514 h 5139605"/>
              <a:gd name="connsiteX158" fmla="*/ 1600488 w 7775446"/>
              <a:gd name="connsiteY158" fmla="*/ 4560516 h 5139605"/>
              <a:gd name="connsiteX159" fmla="*/ 1600488 w 7775446"/>
              <a:gd name="connsiteY159" fmla="*/ 5051907 h 5139605"/>
              <a:gd name="connsiteX160" fmla="*/ 1635049 w 7775446"/>
              <a:gd name="connsiteY160" fmla="*/ 5051907 h 5139605"/>
              <a:gd name="connsiteX161" fmla="*/ 1635049 w 7775446"/>
              <a:gd name="connsiteY161" fmla="*/ 4762119 h 5139605"/>
              <a:gd name="connsiteX162" fmla="*/ 1669122 w 7775446"/>
              <a:gd name="connsiteY162" fmla="*/ 4728613 h 5139605"/>
              <a:gd name="connsiteX163" fmla="*/ 1723721 w 7775446"/>
              <a:gd name="connsiteY163" fmla="*/ 4714578 h 5139605"/>
              <a:gd name="connsiteX164" fmla="*/ 1787488 w 7775446"/>
              <a:gd name="connsiteY164" fmla="*/ 4735915 h 5139605"/>
              <a:gd name="connsiteX165" fmla="*/ 1808175 w 7775446"/>
              <a:gd name="connsiteY165" fmla="*/ 4795949 h 5139605"/>
              <a:gd name="connsiteX166" fmla="*/ 1808175 w 7775446"/>
              <a:gd name="connsiteY166" fmla="*/ 5051907 h 5139605"/>
              <a:gd name="connsiteX167" fmla="*/ 2116218 w 7775446"/>
              <a:gd name="connsiteY167" fmla="*/ 5051907 h 5139605"/>
              <a:gd name="connsiteX168" fmla="*/ 2160919 w 7775446"/>
              <a:gd name="connsiteY168" fmla="*/ 5032680 h 5139605"/>
              <a:gd name="connsiteX169" fmla="*/ 2156051 w 7775446"/>
              <a:gd name="connsiteY169" fmla="*/ 5001283 h 5139605"/>
              <a:gd name="connsiteX170" fmla="*/ 2114514 w 7775446"/>
              <a:gd name="connsiteY170" fmla="*/ 5019781 h 5139605"/>
              <a:gd name="connsiteX171" fmla="*/ 2067216 w 7775446"/>
              <a:gd name="connsiteY171" fmla="*/ 5026028 h 5139605"/>
              <a:gd name="connsiteX172" fmla="*/ 2016593 w 7775446"/>
              <a:gd name="connsiteY172" fmla="*/ 5017915 h 5139605"/>
              <a:gd name="connsiteX173" fmla="*/ 1981383 w 7775446"/>
              <a:gd name="connsiteY173" fmla="*/ 4991792 h 5139605"/>
              <a:gd name="connsiteX174" fmla="*/ 1960452 w 7775446"/>
              <a:gd name="connsiteY174" fmla="*/ 4943115 h 5139605"/>
              <a:gd name="connsiteX175" fmla="*/ 1952339 w 7775446"/>
              <a:gd name="connsiteY175" fmla="*/ 4866936 h 5139605"/>
              <a:gd name="connsiteX176" fmla="*/ 2171384 w 7775446"/>
              <a:gd name="connsiteY176" fmla="*/ 4866936 h 5139605"/>
              <a:gd name="connsiteX177" fmla="*/ 2171952 w 7775446"/>
              <a:gd name="connsiteY177" fmla="*/ 4857687 h 5139605"/>
              <a:gd name="connsiteX178" fmla="*/ 2171952 w 7775446"/>
              <a:gd name="connsiteY178" fmla="*/ 4848439 h 5139605"/>
              <a:gd name="connsiteX179" fmla="*/ 2163028 w 7775446"/>
              <a:gd name="connsiteY179" fmla="*/ 4771611 h 5139605"/>
              <a:gd name="connsiteX180" fmla="*/ 2137554 w 7775446"/>
              <a:gd name="connsiteY180" fmla="*/ 4719527 h 5139605"/>
              <a:gd name="connsiteX181" fmla="*/ 2097802 w 7775446"/>
              <a:gd name="connsiteY181" fmla="*/ 4689996 h 5139605"/>
              <a:gd name="connsiteX182" fmla="*/ 2047746 w 7775446"/>
              <a:gd name="connsiteY182" fmla="*/ 4680423 h 5139605"/>
              <a:gd name="connsiteX183" fmla="*/ 1917941 w 7775446"/>
              <a:gd name="connsiteY183" fmla="*/ 4856145 h 5139605"/>
              <a:gd name="connsiteX184" fmla="*/ 1926054 w 7775446"/>
              <a:gd name="connsiteY184" fmla="*/ 4949524 h 5139605"/>
              <a:gd name="connsiteX185" fmla="*/ 1951853 w 7775446"/>
              <a:gd name="connsiteY185" fmla="*/ 5011992 h 5139605"/>
              <a:gd name="connsiteX186" fmla="*/ 1997203 w 7775446"/>
              <a:gd name="connsiteY186" fmla="*/ 5047202 h 5139605"/>
              <a:gd name="connsiteX187" fmla="*/ 2063809 w 7775446"/>
              <a:gd name="connsiteY187" fmla="*/ 5058316 h 5139605"/>
              <a:gd name="connsiteX188" fmla="*/ 2116380 w 7775446"/>
              <a:gd name="connsiteY188" fmla="*/ 5051582 h 5139605"/>
              <a:gd name="connsiteX189" fmla="*/ 1952177 w 7775446"/>
              <a:gd name="connsiteY189" fmla="*/ 4840650 h 5139605"/>
              <a:gd name="connsiteX190" fmla="*/ 1977246 w 7775446"/>
              <a:gd name="connsiteY190" fmla="*/ 4743865 h 5139605"/>
              <a:gd name="connsiteX191" fmla="*/ 2048314 w 7775446"/>
              <a:gd name="connsiteY191" fmla="*/ 4712874 h 5139605"/>
              <a:gd name="connsiteX192" fmla="*/ 2085308 w 7775446"/>
              <a:gd name="connsiteY192" fmla="*/ 4719283 h 5139605"/>
              <a:gd name="connsiteX193" fmla="*/ 2114352 w 7775446"/>
              <a:gd name="connsiteY193" fmla="*/ 4740944 h 5139605"/>
              <a:gd name="connsiteX194" fmla="*/ 2133660 w 7775446"/>
              <a:gd name="connsiteY194" fmla="*/ 4780616 h 5139605"/>
              <a:gd name="connsiteX195" fmla="*/ 2140637 w 7775446"/>
              <a:gd name="connsiteY195" fmla="*/ 4841056 h 5139605"/>
              <a:gd name="connsiteX196" fmla="*/ 2266791 w 7775446"/>
              <a:gd name="connsiteY196" fmla="*/ 5002906 h 5139605"/>
              <a:gd name="connsiteX197" fmla="*/ 2239045 w 7775446"/>
              <a:gd name="connsiteY197" fmla="*/ 5030651 h 5139605"/>
              <a:gd name="connsiteX198" fmla="*/ 2266791 w 7775446"/>
              <a:gd name="connsiteY198" fmla="*/ 5057829 h 5139605"/>
              <a:gd name="connsiteX199" fmla="*/ 2293320 w 7775446"/>
              <a:gd name="connsiteY199" fmla="*/ 5030651 h 5139605"/>
              <a:gd name="connsiteX200" fmla="*/ 2266791 w 7775446"/>
              <a:gd name="connsiteY200" fmla="*/ 5002906 h 5139605"/>
              <a:gd name="connsiteX201" fmla="*/ 2878332 w 7775446"/>
              <a:gd name="connsiteY201" fmla="*/ 5051582 h 5139605"/>
              <a:gd name="connsiteX202" fmla="*/ 2714940 w 7775446"/>
              <a:gd name="connsiteY202" fmla="*/ 4808199 h 5139605"/>
              <a:gd name="connsiteX203" fmla="*/ 2869651 w 7775446"/>
              <a:gd name="connsiteY203" fmla="*/ 4589154 h 5139605"/>
              <a:gd name="connsiteX204" fmla="*/ 2823246 w 7775446"/>
              <a:gd name="connsiteY204" fmla="*/ 4589154 h 5139605"/>
              <a:gd name="connsiteX205" fmla="*/ 2679731 w 7775446"/>
              <a:gd name="connsiteY205" fmla="*/ 4792947 h 5139605"/>
              <a:gd name="connsiteX206" fmla="*/ 2613044 w 7775446"/>
              <a:gd name="connsiteY206" fmla="*/ 4792947 h 5139605"/>
              <a:gd name="connsiteX207" fmla="*/ 2613044 w 7775446"/>
              <a:gd name="connsiteY207" fmla="*/ 4589479 h 5139605"/>
              <a:gd name="connsiteX208" fmla="*/ 2576131 w 7775446"/>
              <a:gd name="connsiteY208" fmla="*/ 4589479 h 5139605"/>
              <a:gd name="connsiteX209" fmla="*/ 2576131 w 7775446"/>
              <a:gd name="connsiteY209" fmla="*/ 5051907 h 5139605"/>
              <a:gd name="connsiteX210" fmla="*/ 2613044 w 7775446"/>
              <a:gd name="connsiteY210" fmla="*/ 5051907 h 5139605"/>
              <a:gd name="connsiteX211" fmla="*/ 2613044 w 7775446"/>
              <a:gd name="connsiteY211" fmla="*/ 4826453 h 5139605"/>
              <a:gd name="connsiteX212" fmla="*/ 2680299 w 7775446"/>
              <a:gd name="connsiteY212" fmla="*/ 4826453 h 5139605"/>
              <a:gd name="connsiteX213" fmla="*/ 2829817 w 7775446"/>
              <a:gd name="connsiteY213" fmla="*/ 5051907 h 5139605"/>
              <a:gd name="connsiteX214" fmla="*/ 3170797 w 7775446"/>
              <a:gd name="connsiteY214" fmla="*/ 4686508 h 5139605"/>
              <a:gd name="connsiteX215" fmla="*/ 3136399 w 7775446"/>
              <a:gd name="connsiteY215" fmla="*/ 4686508 h 5139605"/>
              <a:gd name="connsiteX216" fmla="*/ 3136399 w 7775446"/>
              <a:gd name="connsiteY216" fmla="*/ 4941654 h 5139605"/>
              <a:gd name="connsiteX217" fmla="*/ 3114332 w 7775446"/>
              <a:gd name="connsiteY217" fmla="*/ 5004204 h 5139605"/>
              <a:gd name="connsiteX218" fmla="*/ 3050079 w 7775446"/>
              <a:gd name="connsiteY218" fmla="*/ 5024892 h 5139605"/>
              <a:gd name="connsiteX219" fmla="*/ 2985177 w 7775446"/>
              <a:gd name="connsiteY219" fmla="*/ 5004204 h 5139605"/>
              <a:gd name="connsiteX220" fmla="*/ 2963191 w 7775446"/>
              <a:gd name="connsiteY220" fmla="*/ 4941654 h 5139605"/>
              <a:gd name="connsiteX221" fmla="*/ 2963191 w 7775446"/>
              <a:gd name="connsiteY221" fmla="*/ 4686913 h 5139605"/>
              <a:gd name="connsiteX222" fmla="*/ 2929118 w 7775446"/>
              <a:gd name="connsiteY222" fmla="*/ 4686913 h 5139605"/>
              <a:gd name="connsiteX223" fmla="*/ 2929118 w 7775446"/>
              <a:gd name="connsiteY223" fmla="*/ 4942790 h 5139605"/>
              <a:gd name="connsiteX224" fmla="*/ 2958729 w 7775446"/>
              <a:gd name="connsiteY224" fmla="*/ 5028380 h 5139605"/>
              <a:gd name="connsiteX225" fmla="*/ 3049998 w 7775446"/>
              <a:gd name="connsiteY225" fmla="*/ 5058641 h 5139605"/>
              <a:gd name="connsiteX226" fmla="*/ 3141267 w 7775446"/>
              <a:gd name="connsiteY226" fmla="*/ 5028623 h 5139605"/>
              <a:gd name="connsiteX227" fmla="*/ 3170716 w 7775446"/>
              <a:gd name="connsiteY227" fmla="*/ 4942790 h 5139605"/>
              <a:gd name="connsiteX228" fmla="*/ 3303198 w 7775446"/>
              <a:gd name="connsiteY228" fmla="*/ 5051582 h 5139605"/>
              <a:gd name="connsiteX229" fmla="*/ 3303198 w 7775446"/>
              <a:gd name="connsiteY229" fmla="*/ 4557514 h 5139605"/>
              <a:gd name="connsiteX230" fmla="*/ 3268719 w 7775446"/>
              <a:gd name="connsiteY230" fmla="*/ 4559867 h 5139605"/>
              <a:gd name="connsiteX231" fmla="*/ 3268719 w 7775446"/>
              <a:gd name="connsiteY231" fmla="*/ 5051907 h 5139605"/>
              <a:gd name="connsiteX232" fmla="*/ 3549745 w 7775446"/>
              <a:gd name="connsiteY232" fmla="*/ 4715633 h 5139605"/>
              <a:gd name="connsiteX233" fmla="*/ 3549745 w 7775446"/>
              <a:gd name="connsiteY233" fmla="*/ 4686913 h 5139605"/>
              <a:gd name="connsiteX234" fmla="*/ 3463263 w 7775446"/>
              <a:gd name="connsiteY234" fmla="*/ 4686913 h 5139605"/>
              <a:gd name="connsiteX235" fmla="*/ 3463263 w 7775446"/>
              <a:gd name="connsiteY235" fmla="*/ 4588992 h 5139605"/>
              <a:gd name="connsiteX236" fmla="*/ 3436166 w 7775446"/>
              <a:gd name="connsiteY236" fmla="*/ 4592643 h 5139605"/>
              <a:gd name="connsiteX237" fmla="*/ 3429433 w 7775446"/>
              <a:gd name="connsiteY237" fmla="*/ 4686913 h 5139605"/>
              <a:gd name="connsiteX238" fmla="*/ 3378241 w 7775446"/>
              <a:gd name="connsiteY238" fmla="*/ 4686913 h 5139605"/>
              <a:gd name="connsiteX239" fmla="*/ 3378241 w 7775446"/>
              <a:gd name="connsiteY239" fmla="*/ 4715957 h 5139605"/>
              <a:gd name="connsiteX240" fmla="*/ 3428865 w 7775446"/>
              <a:gd name="connsiteY240" fmla="*/ 4715957 h 5139605"/>
              <a:gd name="connsiteX241" fmla="*/ 3428865 w 7775446"/>
              <a:gd name="connsiteY241" fmla="*/ 4969887 h 5139605"/>
              <a:gd name="connsiteX242" fmla="*/ 3448903 w 7775446"/>
              <a:gd name="connsiteY242" fmla="*/ 5036087 h 5139605"/>
              <a:gd name="connsiteX243" fmla="*/ 3507802 w 7775446"/>
              <a:gd name="connsiteY243" fmla="*/ 5057262 h 5139605"/>
              <a:gd name="connsiteX244" fmla="*/ 3529950 w 7775446"/>
              <a:gd name="connsiteY244" fmla="*/ 5055152 h 5139605"/>
              <a:gd name="connsiteX245" fmla="*/ 3547798 w 7775446"/>
              <a:gd name="connsiteY245" fmla="*/ 5050041 h 5139605"/>
              <a:gd name="connsiteX246" fmla="*/ 3544715 w 7775446"/>
              <a:gd name="connsiteY246" fmla="*/ 5021728 h 5139605"/>
              <a:gd name="connsiteX247" fmla="*/ 3531735 w 7775446"/>
              <a:gd name="connsiteY247" fmla="*/ 5025703 h 5139605"/>
              <a:gd name="connsiteX248" fmla="*/ 3517051 w 7775446"/>
              <a:gd name="connsiteY248" fmla="*/ 5027082 h 5139605"/>
              <a:gd name="connsiteX249" fmla="*/ 3477785 w 7775446"/>
              <a:gd name="connsiteY249" fmla="*/ 5013939 h 5139605"/>
              <a:gd name="connsiteX250" fmla="*/ 3463263 w 7775446"/>
              <a:gd name="connsiteY250" fmla="*/ 4968589 h 5139605"/>
              <a:gd name="connsiteX251" fmla="*/ 3463263 w 7775446"/>
              <a:gd name="connsiteY251" fmla="*/ 4715957 h 5139605"/>
              <a:gd name="connsiteX252" fmla="*/ 3858030 w 7775446"/>
              <a:gd name="connsiteY252" fmla="*/ 4686589 h 5139605"/>
              <a:gd name="connsiteX253" fmla="*/ 3823632 w 7775446"/>
              <a:gd name="connsiteY253" fmla="*/ 4686589 h 5139605"/>
              <a:gd name="connsiteX254" fmla="*/ 3823632 w 7775446"/>
              <a:gd name="connsiteY254" fmla="*/ 4941736 h 5139605"/>
              <a:gd name="connsiteX255" fmla="*/ 3801728 w 7775446"/>
              <a:gd name="connsiteY255" fmla="*/ 5004285 h 5139605"/>
              <a:gd name="connsiteX256" fmla="*/ 3737475 w 7775446"/>
              <a:gd name="connsiteY256" fmla="*/ 5024972 h 5139605"/>
              <a:gd name="connsiteX257" fmla="*/ 3672573 w 7775446"/>
              <a:gd name="connsiteY257" fmla="*/ 5004285 h 5139605"/>
              <a:gd name="connsiteX258" fmla="*/ 3650425 w 7775446"/>
              <a:gd name="connsiteY258" fmla="*/ 4941736 h 5139605"/>
              <a:gd name="connsiteX259" fmla="*/ 3650425 w 7775446"/>
              <a:gd name="connsiteY259" fmla="*/ 4686913 h 5139605"/>
              <a:gd name="connsiteX260" fmla="*/ 3616757 w 7775446"/>
              <a:gd name="connsiteY260" fmla="*/ 4686913 h 5139605"/>
              <a:gd name="connsiteX261" fmla="*/ 3616757 w 7775446"/>
              <a:gd name="connsiteY261" fmla="*/ 4942790 h 5139605"/>
              <a:gd name="connsiteX262" fmla="*/ 3646368 w 7775446"/>
              <a:gd name="connsiteY262" fmla="*/ 5028380 h 5139605"/>
              <a:gd name="connsiteX263" fmla="*/ 3737637 w 7775446"/>
              <a:gd name="connsiteY263" fmla="*/ 5058641 h 5139605"/>
              <a:gd name="connsiteX264" fmla="*/ 3828906 w 7775446"/>
              <a:gd name="connsiteY264" fmla="*/ 5028623 h 5139605"/>
              <a:gd name="connsiteX265" fmla="*/ 3858274 w 7775446"/>
              <a:gd name="connsiteY265" fmla="*/ 4942790 h 5139605"/>
              <a:gd name="connsiteX266" fmla="*/ 3984103 w 7775446"/>
              <a:gd name="connsiteY266" fmla="*/ 5051664 h 5139605"/>
              <a:gd name="connsiteX267" fmla="*/ 3984103 w 7775446"/>
              <a:gd name="connsiteY267" fmla="*/ 4860770 h 5139605"/>
              <a:gd name="connsiteX268" fmla="*/ 3992216 w 7775446"/>
              <a:gd name="connsiteY268" fmla="*/ 4801871 h 5139605"/>
              <a:gd name="connsiteX269" fmla="*/ 4014364 w 7775446"/>
              <a:gd name="connsiteY269" fmla="*/ 4757170 h 5139605"/>
              <a:gd name="connsiteX270" fmla="*/ 4046815 w 7775446"/>
              <a:gd name="connsiteY270" fmla="*/ 4728856 h 5139605"/>
              <a:gd name="connsiteX271" fmla="*/ 4085594 w 7775446"/>
              <a:gd name="connsiteY271" fmla="*/ 4718959 h 5139605"/>
              <a:gd name="connsiteX272" fmla="*/ 4101414 w 7775446"/>
              <a:gd name="connsiteY272" fmla="*/ 4719527 h 5139605"/>
              <a:gd name="connsiteX273" fmla="*/ 4115854 w 7775446"/>
              <a:gd name="connsiteY273" fmla="*/ 4722610 h 5139605"/>
              <a:gd name="connsiteX274" fmla="*/ 4118207 w 7775446"/>
              <a:gd name="connsiteY274" fmla="*/ 4686264 h 5139605"/>
              <a:gd name="connsiteX275" fmla="*/ 4103848 w 7775446"/>
              <a:gd name="connsiteY275" fmla="*/ 4683262 h 5139605"/>
              <a:gd name="connsiteX276" fmla="*/ 4087622 w 7775446"/>
              <a:gd name="connsiteY276" fmla="*/ 4682045 h 5139605"/>
              <a:gd name="connsiteX277" fmla="*/ 4022720 w 7775446"/>
              <a:gd name="connsiteY277" fmla="*/ 4707681 h 5139605"/>
              <a:gd name="connsiteX278" fmla="*/ 3980777 w 7775446"/>
              <a:gd name="connsiteY278" fmla="*/ 4775017 h 5139605"/>
              <a:gd name="connsiteX279" fmla="*/ 3979722 w 7775446"/>
              <a:gd name="connsiteY279" fmla="*/ 4775018 h 5139605"/>
              <a:gd name="connsiteX280" fmla="*/ 3978343 w 7775446"/>
              <a:gd name="connsiteY280" fmla="*/ 4725206 h 5139605"/>
              <a:gd name="connsiteX281" fmla="*/ 3977207 w 7775446"/>
              <a:gd name="connsiteY281" fmla="*/ 4686264 h 5139605"/>
              <a:gd name="connsiteX282" fmla="*/ 3949543 w 7775446"/>
              <a:gd name="connsiteY282" fmla="*/ 4688779 h 5139605"/>
              <a:gd name="connsiteX283" fmla="*/ 3949543 w 7775446"/>
              <a:gd name="connsiteY283" fmla="*/ 5051907 h 5139605"/>
              <a:gd name="connsiteX284" fmla="*/ 4151794 w 7775446"/>
              <a:gd name="connsiteY284" fmla="*/ 5002987 h 5139605"/>
              <a:gd name="connsiteX285" fmla="*/ 4124130 w 7775446"/>
              <a:gd name="connsiteY285" fmla="*/ 5030733 h 5139605"/>
              <a:gd name="connsiteX286" fmla="*/ 4151794 w 7775446"/>
              <a:gd name="connsiteY286" fmla="*/ 5057911 h 5139605"/>
              <a:gd name="connsiteX287" fmla="*/ 4178404 w 7775446"/>
              <a:gd name="connsiteY287" fmla="*/ 5030733 h 5139605"/>
              <a:gd name="connsiteX288" fmla="*/ 4151794 w 7775446"/>
              <a:gd name="connsiteY288" fmla="*/ 5002987 h 5139605"/>
              <a:gd name="connsiteX289" fmla="*/ 4759198 w 7775446"/>
              <a:gd name="connsiteY289" fmla="*/ 4712225 h 5139605"/>
              <a:gd name="connsiteX290" fmla="*/ 4727883 w 7775446"/>
              <a:gd name="connsiteY290" fmla="*/ 4640914 h 5139605"/>
              <a:gd name="connsiteX291" fmla="*/ 4673121 w 7775446"/>
              <a:gd name="connsiteY291" fmla="*/ 4601405 h 5139605"/>
              <a:gd name="connsiteX292" fmla="*/ 4593211 w 7775446"/>
              <a:gd name="connsiteY292" fmla="*/ 4589398 h 5139605"/>
              <a:gd name="connsiteX293" fmla="*/ 4461215 w 7775446"/>
              <a:gd name="connsiteY293" fmla="*/ 4589398 h 5139605"/>
              <a:gd name="connsiteX294" fmla="*/ 4461215 w 7775446"/>
              <a:gd name="connsiteY294" fmla="*/ 5051826 h 5139605"/>
              <a:gd name="connsiteX295" fmla="*/ 4594590 w 7775446"/>
              <a:gd name="connsiteY295" fmla="*/ 5051826 h 5139605"/>
              <a:gd name="connsiteX296" fmla="*/ 4672472 w 7775446"/>
              <a:gd name="connsiteY296" fmla="*/ 5039333 h 5139605"/>
              <a:gd name="connsiteX297" fmla="*/ 4726909 w 7775446"/>
              <a:gd name="connsiteY297" fmla="*/ 4999580 h 5139605"/>
              <a:gd name="connsiteX298" fmla="*/ 4759360 w 7775446"/>
              <a:gd name="connsiteY298" fmla="*/ 4927782 h 5139605"/>
              <a:gd name="connsiteX299" fmla="*/ 4759360 w 7775446"/>
              <a:gd name="connsiteY299" fmla="*/ 4712225 h 5139605"/>
              <a:gd name="connsiteX300" fmla="*/ 4722122 w 7775446"/>
              <a:gd name="connsiteY300" fmla="*/ 4916099 h 5139605"/>
              <a:gd name="connsiteX301" fmla="*/ 4696567 w 7775446"/>
              <a:gd name="connsiteY301" fmla="*/ 4976539 h 5139605"/>
              <a:gd name="connsiteX302" fmla="*/ 4653894 w 7775446"/>
              <a:gd name="connsiteY302" fmla="*/ 5007125 h 5139605"/>
              <a:gd name="connsiteX303" fmla="*/ 4593373 w 7775446"/>
              <a:gd name="connsiteY303" fmla="*/ 5015237 h 5139605"/>
              <a:gd name="connsiteX304" fmla="*/ 4498453 w 7775446"/>
              <a:gd name="connsiteY304" fmla="*/ 5015237 h 5139605"/>
              <a:gd name="connsiteX305" fmla="*/ 4498453 w 7775446"/>
              <a:gd name="connsiteY305" fmla="*/ 4626473 h 5139605"/>
              <a:gd name="connsiteX306" fmla="*/ 4592643 w 7775446"/>
              <a:gd name="connsiteY306" fmla="*/ 4626473 h 5139605"/>
              <a:gd name="connsiteX307" fmla="*/ 4654624 w 7775446"/>
              <a:gd name="connsiteY307" fmla="*/ 4635072 h 5139605"/>
              <a:gd name="connsiteX308" fmla="*/ 4697784 w 7775446"/>
              <a:gd name="connsiteY308" fmla="*/ 4665333 h 5139605"/>
              <a:gd name="connsiteX309" fmla="*/ 4722934 w 7775446"/>
              <a:gd name="connsiteY309" fmla="*/ 4724313 h 5139605"/>
              <a:gd name="connsiteX310" fmla="*/ 4731047 w 7775446"/>
              <a:gd name="connsiteY310" fmla="*/ 4818827 h 5139605"/>
              <a:gd name="connsiteX311" fmla="*/ 4722366 w 7775446"/>
              <a:gd name="connsiteY311" fmla="*/ 4916180 h 5139605"/>
              <a:gd name="connsiteX312" fmla="*/ 5039413 w 7775446"/>
              <a:gd name="connsiteY312" fmla="*/ 5051907 h 5139605"/>
              <a:gd name="connsiteX313" fmla="*/ 5084114 w 7775446"/>
              <a:gd name="connsiteY313" fmla="*/ 5032680 h 5139605"/>
              <a:gd name="connsiteX314" fmla="*/ 5079166 w 7775446"/>
              <a:gd name="connsiteY314" fmla="*/ 5001283 h 5139605"/>
              <a:gd name="connsiteX315" fmla="*/ 5037547 w 7775446"/>
              <a:gd name="connsiteY315" fmla="*/ 5019781 h 5139605"/>
              <a:gd name="connsiteX316" fmla="*/ 4990493 w 7775446"/>
              <a:gd name="connsiteY316" fmla="*/ 5026028 h 5139605"/>
              <a:gd name="connsiteX317" fmla="*/ 4939545 w 7775446"/>
              <a:gd name="connsiteY317" fmla="*/ 5017915 h 5139605"/>
              <a:gd name="connsiteX318" fmla="*/ 4904498 w 7775446"/>
              <a:gd name="connsiteY318" fmla="*/ 4991792 h 5139605"/>
              <a:gd name="connsiteX319" fmla="*/ 4883486 w 7775446"/>
              <a:gd name="connsiteY319" fmla="*/ 4943115 h 5139605"/>
              <a:gd name="connsiteX320" fmla="*/ 4875860 w 7775446"/>
              <a:gd name="connsiteY320" fmla="*/ 4866936 h 5139605"/>
              <a:gd name="connsiteX321" fmla="*/ 5094905 w 7775446"/>
              <a:gd name="connsiteY321" fmla="*/ 4866936 h 5139605"/>
              <a:gd name="connsiteX322" fmla="*/ 5095553 w 7775446"/>
              <a:gd name="connsiteY322" fmla="*/ 4857687 h 5139605"/>
              <a:gd name="connsiteX323" fmla="*/ 5095553 w 7775446"/>
              <a:gd name="connsiteY323" fmla="*/ 4848439 h 5139605"/>
              <a:gd name="connsiteX324" fmla="*/ 5086629 w 7775446"/>
              <a:gd name="connsiteY324" fmla="*/ 4771611 h 5139605"/>
              <a:gd name="connsiteX325" fmla="*/ 5061074 w 7775446"/>
              <a:gd name="connsiteY325" fmla="*/ 4719527 h 5139605"/>
              <a:gd name="connsiteX326" fmla="*/ 5021322 w 7775446"/>
              <a:gd name="connsiteY326" fmla="*/ 4689996 h 5139605"/>
              <a:gd name="connsiteX327" fmla="*/ 4970373 w 7775446"/>
              <a:gd name="connsiteY327" fmla="*/ 4680748 h 5139605"/>
              <a:gd name="connsiteX328" fmla="*/ 4840569 w 7775446"/>
              <a:gd name="connsiteY328" fmla="*/ 4856470 h 5139605"/>
              <a:gd name="connsiteX329" fmla="*/ 4848682 w 7775446"/>
              <a:gd name="connsiteY329" fmla="*/ 4949848 h 5139605"/>
              <a:gd name="connsiteX330" fmla="*/ 4874643 w 7775446"/>
              <a:gd name="connsiteY330" fmla="*/ 5012317 h 5139605"/>
              <a:gd name="connsiteX331" fmla="*/ 4919831 w 7775446"/>
              <a:gd name="connsiteY331" fmla="*/ 5047527 h 5139605"/>
              <a:gd name="connsiteX332" fmla="*/ 4986437 w 7775446"/>
              <a:gd name="connsiteY332" fmla="*/ 5058641 h 5139605"/>
              <a:gd name="connsiteX333" fmla="*/ 5039170 w 7775446"/>
              <a:gd name="connsiteY333" fmla="*/ 5051907 h 5139605"/>
              <a:gd name="connsiteX334" fmla="*/ 4875048 w 7775446"/>
              <a:gd name="connsiteY334" fmla="*/ 4840975 h 5139605"/>
              <a:gd name="connsiteX335" fmla="*/ 4899955 w 7775446"/>
              <a:gd name="connsiteY335" fmla="*/ 4744189 h 5139605"/>
              <a:gd name="connsiteX336" fmla="*/ 4971103 w 7775446"/>
              <a:gd name="connsiteY336" fmla="*/ 4712793 h 5139605"/>
              <a:gd name="connsiteX337" fmla="*/ 5008098 w 7775446"/>
              <a:gd name="connsiteY337" fmla="*/ 4719202 h 5139605"/>
              <a:gd name="connsiteX338" fmla="*/ 5036979 w 7775446"/>
              <a:gd name="connsiteY338" fmla="*/ 4740863 h 5139605"/>
              <a:gd name="connsiteX339" fmla="*/ 5056369 w 7775446"/>
              <a:gd name="connsiteY339" fmla="*/ 4780534 h 5139605"/>
              <a:gd name="connsiteX340" fmla="*/ 5063589 w 7775446"/>
              <a:gd name="connsiteY340" fmla="*/ 4840975 h 5139605"/>
              <a:gd name="connsiteX341" fmla="*/ 5409031 w 7775446"/>
              <a:gd name="connsiteY341" fmla="*/ 4686832 h 5139605"/>
              <a:gd name="connsiteX342" fmla="*/ 5374471 w 7775446"/>
              <a:gd name="connsiteY342" fmla="*/ 4686832 h 5139605"/>
              <a:gd name="connsiteX343" fmla="*/ 5374471 w 7775446"/>
              <a:gd name="connsiteY343" fmla="*/ 4941979 h 5139605"/>
              <a:gd name="connsiteX344" fmla="*/ 5352566 w 7775446"/>
              <a:gd name="connsiteY344" fmla="*/ 5004528 h 5139605"/>
              <a:gd name="connsiteX345" fmla="*/ 5288232 w 7775446"/>
              <a:gd name="connsiteY345" fmla="*/ 5025216 h 5139605"/>
              <a:gd name="connsiteX346" fmla="*/ 5223330 w 7775446"/>
              <a:gd name="connsiteY346" fmla="*/ 5004528 h 5139605"/>
              <a:gd name="connsiteX347" fmla="*/ 5201182 w 7775446"/>
              <a:gd name="connsiteY347" fmla="*/ 4941979 h 5139605"/>
              <a:gd name="connsiteX348" fmla="*/ 5201182 w 7775446"/>
              <a:gd name="connsiteY348" fmla="*/ 4686913 h 5139605"/>
              <a:gd name="connsiteX349" fmla="*/ 5167189 w 7775446"/>
              <a:gd name="connsiteY349" fmla="*/ 4686913 h 5139605"/>
              <a:gd name="connsiteX350" fmla="*/ 5167189 w 7775446"/>
              <a:gd name="connsiteY350" fmla="*/ 4942790 h 5139605"/>
              <a:gd name="connsiteX351" fmla="*/ 5196882 w 7775446"/>
              <a:gd name="connsiteY351" fmla="*/ 5028380 h 5139605"/>
              <a:gd name="connsiteX352" fmla="*/ 5288070 w 7775446"/>
              <a:gd name="connsiteY352" fmla="*/ 5058641 h 5139605"/>
              <a:gd name="connsiteX353" fmla="*/ 5379338 w 7775446"/>
              <a:gd name="connsiteY353" fmla="*/ 5028623 h 5139605"/>
              <a:gd name="connsiteX354" fmla="*/ 5408869 w 7775446"/>
              <a:gd name="connsiteY354" fmla="*/ 4942790 h 5139605"/>
              <a:gd name="connsiteX355" fmla="*/ 5646330 w 7775446"/>
              <a:gd name="connsiteY355" fmla="*/ 4715876 h 5139605"/>
              <a:gd name="connsiteX356" fmla="*/ 5646330 w 7775446"/>
              <a:gd name="connsiteY356" fmla="*/ 4686913 h 5139605"/>
              <a:gd name="connsiteX357" fmla="*/ 5559848 w 7775446"/>
              <a:gd name="connsiteY357" fmla="*/ 4686913 h 5139605"/>
              <a:gd name="connsiteX358" fmla="*/ 5559848 w 7775446"/>
              <a:gd name="connsiteY358" fmla="*/ 4588992 h 5139605"/>
              <a:gd name="connsiteX359" fmla="*/ 5532832 w 7775446"/>
              <a:gd name="connsiteY359" fmla="*/ 4592643 h 5139605"/>
              <a:gd name="connsiteX360" fmla="*/ 5526098 w 7775446"/>
              <a:gd name="connsiteY360" fmla="*/ 4686913 h 5139605"/>
              <a:gd name="connsiteX361" fmla="*/ 5474582 w 7775446"/>
              <a:gd name="connsiteY361" fmla="*/ 4686913 h 5139605"/>
              <a:gd name="connsiteX362" fmla="*/ 5474582 w 7775446"/>
              <a:gd name="connsiteY362" fmla="*/ 4715957 h 5139605"/>
              <a:gd name="connsiteX363" fmla="*/ 5525125 w 7775446"/>
              <a:gd name="connsiteY363" fmla="*/ 4715957 h 5139605"/>
              <a:gd name="connsiteX364" fmla="*/ 5525125 w 7775446"/>
              <a:gd name="connsiteY364" fmla="*/ 4969887 h 5139605"/>
              <a:gd name="connsiteX365" fmla="*/ 5545245 w 7775446"/>
              <a:gd name="connsiteY365" fmla="*/ 5036087 h 5139605"/>
              <a:gd name="connsiteX366" fmla="*/ 5604062 w 7775446"/>
              <a:gd name="connsiteY366" fmla="*/ 5057262 h 5139605"/>
              <a:gd name="connsiteX367" fmla="*/ 5626210 w 7775446"/>
              <a:gd name="connsiteY367" fmla="*/ 5055152 h 5139605"/>
              <a:gd name="connsiteX368" fmla="*/ 5644140 w 7775446"/>
              <a:gd name="connsiteY368" fmla="*/ 5050041 h 5139605"/>
              <a:gd name="connsiteX369" fmla="*/ 5641057 w 7775446"/>
              <a:gd name="connsiteY369" fmla="*/ 5021728 h 5139605"/>
              <a:gd name="connsiteX370" fmla="*/ 5628239 w 7775446"/>
              <a:gd name="connsiteY370" fmla="*/ 5025703 h 5139605"/>
              <a:gd name="connsiteX371" fmla="*/ 5613311 w 7775446"/>
              <a:gd name="connsiteY371" fmla="*/ 5027082 h 5139605"/>
              <a:gd name="connsiteX372" fmla="*/ 5574207 w 7775446"/>
              <a:gd name="connsiteY372" fmla="*/ 5013939 h 5139605"/>
              <a:gd name="connsiteX373" fmla="*/ 5559604 w 7775446"/>
              <a:gd name="connsiteY373" fmla="*/ 4968589 h 5139605"/>
              <a:gd name="connsiteX374" fmla="*/ 5559604 w 7775446"/>
              <a:gd name="connsiteY374" fmla="*/ 4715957 h 5139605"/>
              <a:gd name="connsiteX375" fmla="*/ 5901395 w 7775446"/>
              <a:gd name="connsiteY375" fmla="*/ 4899468 h 5139605"/>
              <a:gd name="connsiteX376" fmla="*/ 5868944 w 7775446"/>
              <a:gd name="connsiteY376" fmla="*/ 4868234 h 5139605"/>
              <a:gd name="connsiteX377" fmla="*/ 5827083 w 7775446"/>
              <a:gd name="connsiteY377" fmla="*/ 4849007 h 5139605"/>
              <a:gd name="connsiteX378" fmla="*/ 5785140 w 7775446"/>
              <a:gd name="connsiteY378" fmla="*/ 4832213 h 5139605"/>
              <a:gd name="connsiteX379" fmla="*/ 5752688 w 7775446"/>
              <a:gd name="connsiteY379" fmla="*/ 4810147 h 5139605"/>
              <a:gd name="connsiteX380" fmla="*/ 5739870 w 7775446"/>
              <a:gd name="connsiteY380" fmla="*/ 4773964 h 5139605"/>
              <a:gd name="connsiteX381" fmla="*/ 5760233 w 7775446"/>
              <a:gd name="connsiteY381" fmla="*/ 4729019 h 5139605"/>
              <a:gd name="connsiteX382" fmla="*/ 5815725 w 7775446"/>
              <a:gd name="connsiteY382" fmla="*/ 4712793 h 5139605"/>
              <a:gd name="connsiteX383" fmla="*/ 5897745 w 7775446"/>
              <a:gd name="connsiteY383" fmla="*/ 4732426 h 5139605"/>
              <a:gd name="connsiteX384" fmla="*/ 5901314 w 7775446"/>
              <a:gd name="connsiteY384" fmla="*/ 4701029 h 5139605"/>
              <a:gd name="connsiteX385" fmla="*/ 5816374 w 7775446"/>
              <a:gd name="connsiteY385" fmla="*/ 4680423 h 5139605"/>
              <a:gd name="connsiteX386" fmla="*/ 5734678 w 7775446"/>
              <a:gd name="connsiteY386" fmla="*/ 4705410 h 5139605"/>
              <a:gd name="connsiteX387" fmla="*/ 5706607 w 7775446"/>
              <a:gd name="connsiteY387" fmla="*/ 4775261 h 5139605"/>
              <a:gd name="connsiteX388" fmla="*/ 5719588 w 7775446"/>
              <a:gd name="connsiteY388" fmla="*/ 4822802 h 5139605"/>
              <a:gd name="connsiteX389" fmla="*/ 5752039 w 7775446"/>
              <a:gd name="connsiteY389" fmla="*/ 4852170 h 5139605"/>
              <a:gd name="connsiteX390" fmla="*/ 5794225 w 7775446"/>
              <a:gd name="connsiteY390" fmla="*/ 4871479 h 5139605"/>
              <a:gd name="connsiteX391" fmla="*/ 5836493 w 7775446"/>
              <a:gd name="connsiteY391" fmla="*/ 4889489 h 5139605"/>
              <a:gd name="connsiteX392" fmla="*/ 5868944 w 7775446"/>
              <a:gd name="connsiteY392" fmla="*/ 4913827 h 5139605"/>
              <a:gd name="connsiteX393" fmla="*/ 5882006 w 7775446"/>
              <a:gd name="connsiteY393" fmla="*/ 4953336 h 5139605"/>
              <a:gd name="connsiteX394" fmla="*/ 5863103 w 7775446"/>
              <a:gd name="connsiteY394" fmla="*/ 5006881 h 5139605"/>
              <a:gd name="connsiteX395" fmla="*/ 5802419 w 7775446"/>
              <a:gd name="connsiteY395" fmla="*/ 5027163 h 5139605"/>
              <a:gd name="connsiteX396" fmla="*/ 5752850 w 7775446"/>
              <a:gd name="connsiteY396" fmla="*/ 5019050 h 5139605"/>
              <a:gd name="connsiteX397" fmla="*/ 5710015 w 7775446"/>
              <a:gd name="connsiteY397" fmla="*/ 4995523 h 5139605"/>
              <a:gd name="connsiteX398" fmla="*/ 5705066 w 7775446"/>
              <a:gd name="connsiteY398" fmla="*/ 5027975 h 5139605"/>
              <a:gd name="connsiteX399" fmla="*/ 5748875 w 7775446"/>
              <a:gd name="connsiteY399" fmla="*/ 5051096 h 5139605"/>
              <a:gd name="connsiteX400" fmla="*/ 5803799 w 7775446"/>
              <a:gd name="connsiteY400" fmla="*/ 5059209 h 5139605"/>
              <a:gd name="connsiteX401" fmla="*/ 5887685 w 7775446"/>
              <a:gd name="connsiteY401" fmla="*/ 5030489 h 5139605"/>
              <a:gd name="connsiteX402" fmla="*/ 5914051 w 7775446"/>
              <a:gd name="connsiteY402" fmla="*/ 4950660 h 5139605"/>
              <a:gd name="connsiteX403" fmla="*/ 5901071 w 7775446"/>
              <a:gd name="connsiteY403" fmla="*/ 4899224 h 5139605"/>
              <a:gd name="connsiteX404" fmla="*/ 6190454 w 7775446"/>
              <a:gd name="connsiteY404" fmla="*/ 4699894 h 5139605"/>
              <a:gd name="connsiteX405" fmla="*/ 6153459 w 7775446"/>
              <a:gd name="connsiteY405" fmla="*/ 4686508 h 5139605"/>
              <a:gd name="connsiteX406" fmla="*/ 6110299 w 7775446"/>
              <a:gd name="connsiteY406" fmla="*/ 4681234 h 5139605"/>
              <a:gd name="connsiteX407" fmla="*/ 6007429 w 7775446"/>
              <a:gd name="connsiteY407" fmla="*/ 4725124 h 5139605"/>
              <a:gd name="connsiteX408" fmla="*/ 5974978 w 7775446"/>
              <a:gd name="connsiteY408" fmla="*/ 4864421 h 5139605"/>
              <a:gd name="connsiteX409" fmla="*/ 5983091 w 7775446"/>
              <a:gd name="connsiteY409" fmla="*/ 4954716 h 5139605"/>
              <a:gd name="connsiteX410" fmla="*/ 6007997 w 7775446"/>
              <a:gd name="connsiteY410" fmla="*/ 5015318 h 5139605"/>
              <a:gd name="connsiteX411" fmla="*/ 6050021 w 7775446"/>
              <a:gd name="connsiteY411" fmla="*/ 5049229 h 5139605"/>
              <a:gd name="connsiteX412" fmla="*/ 6109245 w 7775446"/>
              <a:gd name="connsiteY412" fmla="*/ 5059776 h 5139605"/>
              <a:gd name="connsiteX413" fmla="*/ 6156867 w 7775446"/>
              <a:gd name="connsiteY413" fmla="*/ 5052637 h 5139605"/>
              <a:gd name="connsiteX414" fmla="*/ 6192887 w 7775446"/>
              <a:gd name="connsiteY414" fmla="*/ 5034545 h 5139605"/>
              <a:gd name="connsiteX415" fmla="*/ 6189886 w 7775446"/>
              <a:gd name="connsiteY415" fmla="*/ 5003717 h 5139605"/>
              <a:gd name="connsiteX416" fmla="*/ 6115329 w 7775446"/>
              <a:gd name="connsiteY416" fmla="*/ 5027001 h 5139605"/>
              <a:gd name="connsiteX417" fmla="*/ 6069654 w 7775446"/>
              <a:gd name="connsiteY417" fmla="*/ 5018888 h 5139605"/>
              <a:gd name="connsiteX418" fmla="*/ 6037203 w 7775446"/>
              <a:gd name="connsiteY418" fmla="*/ 4991467 h 5139605"/>
              <a:gd name="connsiteX419" fmla="*/ 6017408 w 7775446"/>
              <a:gd name="connsiteY419" fmla="*/ 4941248 h 5139605"/>
              <a:gd name="connsiteX420" fmla="*/ 6010918 w 7775446"/>
              <a:gd name="connsiteY420" fmla="*/ 4863772 h 5139605"/>
              <a:gd name="connsiteX421" fmla="*/ 6016840 w 7775446"/>
              <a:gd name="connsiteY421" fmla="*/ 4794813 h 5139605"/>
              <a:gd name="connsiteX422" fmla="*/ 6035580 w 7775446"/>
              <a:gd name="connsiteY422" fmla="*/ 4748570 h 5139605"/>
              <a:gd name="connsiteX423" fmla="*/ 6068518 w 7775446"/>
              <a:gd name="connsiteY423" fmla="*/ 4722609 h 5139605"/>
              <a:gd name="connsiteX424" fmla="*/ 6117195 w 7775446"/>
              <a:gd name="connsiteY424" fmla="*/ 4714496 h 5139605"/>
              <a:gd name="connsiteX425" fmla="*/ 6155081 w 7775446"/>
              <a:gd name="connsiteY425" fmla="*/ 4719445 h 5139605"/>
              <a:gd name="connsiteX426" fmla="*/ 6188019 w 7775446"/>
              <a:gd name="connsiteY426" fmla="*/ 4732425 h 5139605"/>
              <a:gd name="connsiteX427" fmla="*/ 6508474 w 7775446"/>
              <a:gd name="connsiteY427" fmla="*/ 5051826 h 5139605"/>
              <a:gd name="connsiteX428" fmla="*/ 6508474 w 7775446"/>
              <a:gd name="connsiteY428" fmla="*/ 4795949 h 5139605"/>
              <a:gd name="connsiteX429" fmla="*/ 6480810 w 7775446"/>
              <a:gd name="connsiteY429" fmla="*/ 4709710 h 5139605"/>
              <a:gd name="connsiteX430" fmla="*/ 6399682 w 7775446"/>
              <a:gd name="connsiteY430" fmla="*/ 4680747 h 5139605"/>
              <a:gd name="connsiteX431" fmla="*/ 6344110 w 7775446"/>
              <a:gd name="connsiteY431" fmla="*/ 4692186 h 5139605"/>
              <a:gd name="connsiteX432" fmla="*/ 6302248 w 7775446"/>
              <a:gd name="connsiteY432" fmla="*/ 4725205 h 5139605"/>
              <a:gd name="connsiteX433" fmla="*/ 6301031 w 7775446"/>
              <a:gd name="connsiteY433" fmla="*/ 4724475 h 5139605"/>
              <a:gd name="connsiteX434" fmla="*/ 6301599 w 7775446"/>
              <a:gd name="connsiteY434" fmla="*/ 4675149 h 5139605"/>
              <a:gd name="connsiteX435" fmla="*/ 6301599 w 7775446"/>
              <a:gd name="connsiteY435" fmla="*/ 4557514 h 5139605"/>
              <a:gd name="connsiteX436" fmla="*/ 6267201 w 7775446"/>
              <a:gd name="connsiteY436" fmla="*/ 4560516 h 5139605"/>
              <a:gd name="connsiteX437" fmla="*/ 6267201 w 7775446"/>
              <a:gd name="connsiteY437" fmla="*/ 5051907 h 5139605"/>
              <a:gd name="connsiteX438" fmla="*/ 6302085 w 7775446"/>
              <a:gd name="connsiteY438" fmla="*/ 5051907 h 5139605"/>
              <a:gd name="connsiteX439" fmla="*/ 6302085 w 7775446"/>
              <a:gd name="connsiteY439" fmla="*/ 4762119 h 5139605"/>
              <a:gd name="connsiteX440" fmla="*/ 6336240 w 7775446"/>
              <a:gd name="connsiteY440" fmla="*/ 4728613 h 5139605"/>
              <a:gd name="connsiteX441" fmla="*/ 6390839 w 7775446"/>
              <a:gd name="connsiteY441" fmla="*/ 4714578 h 5139605"/>
              <a:gd name="connsiteX442" fmla="*/ 6454687 w 7775446"/>
              <a:gd name="connsiteY442" fmla="*/ 4735915 h 5139605"/>
              <a:gd name="connsiteX443" fmla="*/ 6475293 w 7775446"/>
              <a:gd name="connsiteY443" fmla="*/ 4795949 h 5139605"/>
              <a:gd name="connsiteX444" fmla="*/ 6475293 w 7775446"/>
              <a:gd name="connsiteY444" fmla="*/ 5051907 h 5139605"/>
              <a:gd name="connsiteX445" fmla="*/ 6641281 w 7775446"/>
              <a:gd name="connsiteY445" fmla="*/ 5051826 h 5139605"/>
              <a:gd name="connsiteX446" fmla="*/ 6641281 w 7775446"/>
              <a:gd name="connsiteY446" fmla="*/ 4557514 h 5139605"/>
              <a:gd name="connsiteX447" fmla="*/ 6606720 w 7775446"/>
              <a:gd name="connsiteY447" fmla="*/ 4559867 h 5139605"/>
              <a:gd name="connsiteX448" fmla="*/ 6606720 w 7775446"/>
              <a:gd name="connsiteY448" fmla="*/ 5051907 h 5139605"/>
              <a:gd name="connsiteX449" fmla="*/ 6931150 w 7775446"/>
              <a:gd name="connsiteY449" fmla="*/ 5051826 h 5139605"/>
              <a:gd name="connsiteX450" fmla="*/ 6957760 w 7775446"/>
              <a:gd name="connsiteY450" fmla="*/ 5051826 h 5139605"/>
              <a:gd name="connsiteX451" fmla="*/ 6957760 w 7775446"/>
              <a:gd name="connsiteY451" fmla="*/ 4806577 h 5139605"/>
              <a:gd name="connsiteX452" fmla="*/ 6951189 w 7775446"/>
              <a:gd name="connsiteY452" fmla="*/ 4747353 h 5139605"/>
              <a:gd name="connsiteX453" fmla="*/ 6931150 w 7775446"/>
              <a:gd name="connsiteY453" fmla="*/ 4708169 h 5139605"/>
              <a:gd name="connsiteX454" fmla="*/ 6896103 w 7775446"/>
              <a:gd name="connsiteY454" fmla="*/ 4686264 h 5139605"/>
              <a:gd name="connsiteX455" fmla="*/ 6844912 w 7775446"/>
              <a:gd name="connsiteY455" fmla="*/ 4679611 h 5139605"/>
              <a:gd name="connsiteX456" fmla="*/ 6743096 w 7775446"/>
              <a:gd name="connsiteY456" fmla="*/ 4702895 h 5139605"/>
              <a:gd name="connsiteX457" fmla="*/ 6747477 w 7775446"/>
              <a:gd name="connsiteY457" fmla="*/ 4733805 h 5139605"/>
              <a:gd name="connsiteX458" fmla="*/ 6791611 w 7775446"/>
              <a:gd name="connsiteY458" fmla="*/ 4716849 h 5139605"/>
              <a:gd name="connsiteX459" fmla="*/ 6839395 w 7775446"/>
              <a:gd name="connsiteY459" fmla="*/ 4711495 h 5139605"/>
              <a:gd name="connsiteX460" fmla="*/ 6876713 w 7775446"/>
              <a:gd name="connsiteY460" fmla="*/ 4715957 h 5139605"/>
              <a:gd name="connsiteX461" fmla="*/ 6918170 w 7775446"/>
              <a:gd name="connsiteY461" fmla="*/ 4757819 h 5139605"/>
              <a:gd name="connsiteX462" fmla="*/ 6923118 w 7775446"/>
              <a:gd name="connsiteY462" fmla="*/ 4800979 h 5139605"/>
              <a:gd name="connsiteX463" fmla="*/ 6923118 w 7775446"/>
              <a:gd name="connsiteY463" fmla="*/ 4850305 h 5139605"/>
              <a:gd name="connsiteX464" fmla="*/ 6886205 w 7775446"/>
              <a:gd name="connsiteY464" fmla="*/ 4838866 h 5139605"/>
              <a:gd name="connsiteX465" fmla="*/ 6843126 w 7775446"/>
              <a:gd name="connsiteY465" fmla="*/ 4834241 h 5139605"/>
              <a:gd name="connsiteX466" fmla="*/ 6753480 w 7775446"/>
              <a:gd name="connsiteY466" fmla="*/ 4861987 h 5139605"/>
              <a:gd name="connsiteX467" fmla="*/ 6724112 w 7775446"/>
              <a:gd name="connsiteY467" fmla="*/ 4943115 h 5139605"/>
              <a:gd name="connsiteX468" fmla="*/ 6751777 w 7775446"/>
              <a:gd name="connsiteY468" fmla="*/ 5030570 h 5139605"/>
              <a:gd name="connsiteX469" fmla="*/ 6824791 w 7775446"/>
              <a:gd name="connsiteY469" fmla="*/ 5057018 h 5139605"/>
              <a:gd name="connsiteX470" fmla="*/ 6886368 w 7775446"/>
              <a:gd name="connsiteY470" fmla="*/ 5042334 h 5139605"/>
              <a:gd name="connsiteX471" fmla="*/ 6926932 w 7775446"/>
              <a:gd name="connsiteY471" fmla="*/ 5001770 h 5139605"/>
              <a:gd name="connsiteX472" fmla="*/ 6928635 w 7775446"/>
              <a:gd name="connsiteY472" fmla="*/ 5002419 h 5139605"/>
              <a:gd name="connsiteX473" fmla="*/ 6923037 w 7775446"/>
              <a:gd name="connsiteY473" fmla="*/ 4954878 h 5139605"/>
              <a:gd name="connsiteX474" fmla="*/ 6915655 w 7775446"/>
              <a:gd name="connsiteY474" fmla="*/ 4981245 h 5139605"/>
              <a:gd name="connsiteX475" fmla="*/ 6896022 w 7775446"/>
              <a:gd name="connsiteY475" fmla="*/ 5003961 h 5139605"/>
              <a:gd name="connsiteX476" fmla="*/ 6867546 w 7775446"/>
              <a:gd name="connsiteY476" fmla="*/ 5020186 h 5139605"/>
              <a:gd name="connsiteX477" fmla="*/ 6833635 w 7775446"/>
              <a:gd name="connsiteY477" fmla="*/ 5026433 h 5139605"/>
              <a:gd name="connsiteX478" fmla="*/ 6802887 w 7775446"/>
              <a:gd name="connsiteY478" fmla="*/ 5022133 h 5139605"/>
              <a:gd name="connsiteX479" fmla="*/ 6778549 w 7775446"/>
              <a:gd name="connsiteY479" fmla="*/ 5007936 h 5139605"/>
              <a:gd name="connsiteX480" fmla="*/ 6762324 w 7775446"/>
              <a:gd name="connsiteY480" fmla="*/ 4982056 h 5139605"/>
              <a:gd name="connsiteX481" fmla="*/ 6756483 w 7775446"/>
              <a:gd name="connsiteY481" fmla="*/ 4942628 h 5139605"/>
              <a:gd name="connsiteX482" fmla="*/ 6778387 w 7775446"/>
              <a:gd name="connsiteY482" fmla="*/ 4882512 h 5139605"/>
              <a:gd name="connsiteX483" fmla="*/ 6848238 w 7775446"/>
              <a:gd name="connsiteY483" fmla="*/ 4861257 h 5139605"/>
              <a:gd name="connsiteX484" fmla="*/ 6896914 w 7775446"/>
              <a:gd name="connsiteY484" fmla="*/ 4867098 h 5139605"/>
              <a:gd name="connsiteX485" fmla="*/ 6923037 w 7775446"/>
              <a:gd name="connsiteY485" fmla="*/ 4877806 h 5139605"/>
              <a:gd name="connsiteX486" fmla="*/ 7291844 w 7775446"/>
              <a:gd name="connsiteY486" fmla="*/ 5051907 h 5139605"/>
              <a:gd name="connsiteX487" fmla="*/ 7291844 w 7775446"/>
              <a:gd name="connsiteY487" fmla="*/ 4796598 h 5139605"/>
              <a:gd name="connsiteX488" fmla="*/ 7262557 w 7775446"/>
              <a:gd name="connsiteY488" fmla="*/ 4708736 h 5139605"/>
              <a:gd name="connsiteX489" fmla="*/ 7180699 w 7775446"/>
              <a:gd name="connsiteY489" fmla="*/ 4680423 h 5139605"/>
              <a:gd name="connsiteX490" fmla="*/ 7124964 w 7775446"/>
              <a:gd name="connsiteY490" fmla="*/ 4692105 h 5139605"/>
              <a:gd name="connsiteX491" fmla="*/ 7082778 w 7775446"/>
              <a:gd name="connsiteY491" fmla="*/ 4725449 h 5139605"/>
              <a:gd name="connsiteX492" fmla="*/ 7080912 w 7775446"/>
              <a:gd name="connsiteY492" fmla="*/ 4725449 h 5139605"/>
              <a:gd name="connsiteX493" fmla="*/ 7074665 w 7775446"/>
              <a:gd name="connsiteY493" fmla="*/ 4684885 h 5139605"/>
              <a:gd name="connsiteX494" fmla="*/ 7050327 w 7775446"/>
              <a:gd name="connsiteY494" fmla="*/ 4687400 h 5139605"/>
              <a:gd name="connsiteX495" fmla="*/ 7050327 w 7775446"/>
              <a:gd name="connsiteY495" fmla="*/ 5051745 h 5139605"/>
              <a:gd name="connsiteX496" fmla="*/ 7084887 w 7775446"/>
              <a:gd name="connsiteY496" fmla="*/ 5051745 h 5139605"/>
              <a:gd name="connsiteX497" fmla="*/ 7084887 w 7775446"/>
              <a:gd name="connsiteY497" fmla="*/ 4761551 h 5139605"/>
              <a:gd name="connsiteX498" fmla="*/ 7101113 w 7775446"/>
              <a:gd name="connsiteY498" fmla="*/ 4741593 h 5139605"/>
              <a:gd name="connsiteX499" fmla="*/ 7123017 w 7775446"/>
              <a:gd name="connsiteY499" fmla="*/ 4726747 h 5139605"/>
              <a:gd name="connsiteX500" fmla="*/ 7148005 w 7775446"/>
              <a:gd name="connsiteY500" fmla="*/ 4717823 h 5139605"/>
              <a:gd name="connsiteX501" fmla="*/ 7173235 w 7775446"/>
              <a:gd name="connsiteY501" fmla="*/ 4714659 h 5139605"/>
              <a:gd name="connsiteX502" fmla="*/ 7236272 w 7775446"/>
              <a:gd name="connsiteY502" fmla="*/ 4733886 h 5139605"/>
              <a:gd name="connsiteX503" fmla="*/ 7258419 w 7775446"/>
              <a:gd name="connsiteY503" fmla="*/ 4796679 h 5139605"/>
              <a:gd name="connsiteX504" fmla="*/ 7258419 w 7775446"/>
              <a:gd name="connsiteY504" fmla="*/ 5051988 h 5139605"/>
              <a:gd name="connsiteX505" fmla="*/ 7627064 w 7775446"/>
              <a:gd name="connsiteY505" fmla="*/ 5051907 h 5139605"/>
              <a:gd name="connsiteX506" fmla="*/ 7627064 w 7775446"/>
              <a:gd name="connsiteY506" fmla="*/ 4557514 h 5139605"/>
              <a:gd name="connsiteX507" fmla="*/ 7593153 w 7775446"/>
              <a:gd name="connsiteY507" fmla="*/ 4560516 h 5139605"/>
              <a:gd name="connsiteX508" fmla="*/ 7593153 w 7775446"/>
              <a:gd name="connsiteY508" fmla="*/ 4676448 h 5139605"/>
              <a:gd name="connsiteX509" fmla="*/ 7594450 w 7775446"/>
              <a:gd name="connsiteY509" fmla="*/ 4725774 h 5139605"/>
              <a:gd name="connsiteX510" fmla="*/ 7593153 w 7775446"/>
              <a:gd name="connsiteY510" fmla="*/ 4726260 h 5139605"/>
              <a:gd name="connsiteX511" fmla="*/ 7549911 w 7775446"/>
              <a:gd name="connsiteY511" fmla="*/ 4691943 h 5139605"/>
              <a:gd name="connsiteX512" fmla="*/ 7494663 w 7775446"/>
              <a:gd name="connsiteY512" fmla="*/ 4680423 h 5139605"/>
              <a:gd name="connsiteX513" fmla="*/ 7398121 w 7775446"/>
              <a:gd name="connsiteY513" fmla="*/ 4725936 h 5139605"/>
              <a:gd name="connsiteX514" fmla="*/ 7368266 w 7775446"/>
              <a:gd name="connsiteY514" fmla="*/ 4868396 h 5139605"/>
              <a:gd name="connsiteX515" fmla="*/ 7375487 w 7775446"/>
              <a:gd name="connsiteY515" fmla="*/ 4955121 h 5139605"/>
              <a:gd name="connsiteX516" fmla="*/ 7397553 w 7775446"/>
              <a:gd name="connsiteY516" fmla="*/ 5014263 h 5139605"/>
              <a:gd name="connsiteX517" fmla="*/ 7436738 w 7775446"/>
              <a:gd name="connsiteY517" fmla="*/ 5048094 h 5139605"/>
              <a:gd name="connsiteX518" fmla="*/ 7494095 w 7775446"/>
              <a:gd name="connsiteY518" fmla="*/ 5058965 h 5139605"/>
              <a:gd name="connsiteX519" fmla="*/ 7594613 w 7775446"/>
              <a:gd name="connsiteY519" fmla="*/ 5010288 h 5139605"/>
              <a:gd name="connsiteX520" fmla="*/ 7596479 w 7775446"/>
              <a:gd name="connsiteY520" fmla="*/ 5010856 h 5139605"/>
              <a:gd name="connsiteX521" fmla="*/ 7601914 w 7775446"/>
              <a:gd name="connsiteY521" fmla="*/ 5051420 h 5139605"/>
              <a:gd name="connsiteX522" fmla="*/ 7593153 w 7775446"/>
              <a:gd name="connsiteY522" fmla="*/ 4977270 h 5139605"/>
              <a:gd name="connsiteX523" fmla="*/ 7581876 w 7775446"/>
              <a:gd name="connsiteY523" fmla="*/ 4995118 h 5139605"/>
              <a:gd name="connsiteX524" fmla="*/ 7563541 w 7775446"/>
              <a:gd name="connsiteY524" fmla="*/ 5011749 h 5139605"/>
              <a:gd name="connsiteX525" fmla="*/ 7537337 w 7775446"/>
              <a:gd name="connsiteY525" fmla="*/ 5023756 h 5139605"/>
              <a:gd name="connsiteX526" fmla="*/ 7502452 w 7775446"/>
              <a:gd name="connsiteY526" fmla="*/ 5028380 h 5139605"/>
              <a:gd name="connsiteX527" fmla="*/ 7455966 w 7775446"/>
              <a:gd name="connsiteY527" fmla="*/ 5020267 h 5139605"/>
              <a:gd name="connsiteX528" fmla="*/ 7425705 w 7775446"/>
              <a:gd name="connsiteY528" fmla="*/ 4993495 h 5139605"/>
              <a:gd name="connsiteX529" fmla="*/ 7409480 w 7775446"/>
              <a:gd name="connsiteY529" fmla="*/ 4944819 h 5139605"/>
              <a:gd name="connsiteX530" fmla="*/ 7404206 w 7775446"/>
              <a:gd name="connsiteY530" fmla="*/ 4870911 h 5139605"/>
              <a:gd name="connsiteX531" fmla="*/ 7409480 w 7775446"/>
              <a:gd name="connsiteY531" fmla="*/ 4798383 h 5139605"/>
              <a:gd name="connsiteX532" fmla="*/ 7426354 w 7775446"/>
              <a:gd name="connsiteY532" fmla="*/ 4749706 h 5139605"/>
              <a:gd name="connsiteX533" fmla="*/ 7457345 w 7775446"/>
              <a:gd name="connsiteY533" fmla="*/ 4722853 h 5139605"/>
              <a:gd name="connsiteX534" fmla="*/ 7503507 w 7775446"/>
              <a:gd name="connsiteY534" fmla="*/ 4714740 h 5139605"/>
              <a:gd name="connsiteX535" fmla="*/ 7557376 w 7775446"/>
              <a:gd name="connsiteY535" fmla="*/ 4727721 h 5139605"/>
              <a:gd name="connsiteX536" fmla="*/ 7593478 w 7775446"/>
              <a:gd name="connsiteY536" fmla="*/ 4762849 h 5139605"/>
              <a:gd name="connsiteX537" fmla="*/ 7746159 w 7775446"/>
              <a:gd name="connsiteY537" fmla="*/ 5003068 h 5139605"/>
              <a:gd name="connsiteX538" fmla="*/ 7718576 w 7775446"/>
              <a:gd name="connsiteY538" fmla="*/ 5030814 h 5139605"/>
              <a:gd name="connsiteX539" fmla="*/ 7746159 w 7775446"/>
              <a:gd name="connsiteY539" fmla="*/ 5057991 h 5139605"/>
              <a:gd name="connsiteX540" fmla="*/ 7772770 w 7775446"/>
              <a:gd name="connsiteY540" fmla="*/ 5030814 h 5139605"/>
              <a:gd name="connsiteX541" fmla="*/ 7746159 w 7775446"/>
              <a:gd name="connsiteY541" fmla="*/ 5003068 h 5139605"/>
              <a:gd name="connsiteX542" fmla="*/ 4537151 w 7775446"/>
              <a:gd name="connsiteY542" fmla="*/ 2099343 h 5139605"/>
              <a:gd name="connsiteX543" fmla="*/ 5466470 w 7775446"/>
              <a:gd name="connsiteY543" fmla="*/ 2099343 h 5139605"/>
              <a:gd name="connsiteX544" fmla="*/ 5466470 w 7775446"/>
              <a:gd name="connsiteY544" fmla="*/ 2365037 h 5139605"/>
              <a:gd name="connsiteX545" fmla="*/ 5162078 w 7775446"/>
              <a:gd name="connsiteY545" fmla="*/ 2365037 h 5139605"/>
              <a:gd name="connsiteX546" fmla="*/ 5162078 w 7775446"/>
              <a:gd name="connsiteY546" fmla="*/ 3575625 h 5139605"/>
              <a:gd name="connsiteX547" fmla="*/ 4841786 w 7775446"/>
              <a:gd name="connsiteY547" fmla="*/ 3575625 h 5139605"/>
              <a:gd name="connsiteX548" fmla="*/ 4841786 w 7775446"/>
              <a:gd name="connsiteY548" fmla="*/ 2365037 h 5139605"/>
              <a:gd name="connsiteX549" fmla="*/ 4537557 w 7775446"/>
              <a:gd name="connsiteY549" fmla="*/ 2365037 h 5139605"/>
              <a:gd name="connsiteX550" fmla="*/ 4049249 w 7775446"/>
              <a:gd name="connsiteY550" fmla="*/ 3575868 h 5139605"/>
              <a:gd name="connsiteX551" fmla="*/ 4373111 w 7775446"/>
              <a:gd name="connsiteY551" fmla="*/ 3575868 h 5139605"/>
              <a:gd name="connsiteX552" fmla="*/ 4373111 w 7775446"/>
              <a:gd name="connsiteY552" fmla="*/ 2099343 h 5139605"/>
              <a:gd name="connsiteX553" fmla="*/ 4049249 w 7775446"/>
              <a:gd name="connsiteY553" fmla="*/ 2099343 h 5139605"/>
              <a:gd name="connsiteX554" fmla="*/ 7775446 w 7775446"/>
              <a:gd name="connsiteY554" fmla="*/ 2099343 h 5139605"/>
              <a:gd name="connsiteX555" fmla="*/ 7775446 w 7775446"/>
              <a:gd name="connsiteY555" fmla="*/ 2365037 h 5139605"/>
              <a:gd name="connsiteX556" fmla="*/ 7471217 w 7775446"/>
              <a:gd name="connsiteY556" fmla="*/ 2365037 h 5139605"/>
              <a:gd name="connsiteX557" fmla="*/ 7471217 w 7775446"/>
              <a:gd name="connsiteY557" fmla="*/ 3575625 h 5139605"/>
              <a:gd name="connsiteX558" fmla="*/ 7150520 w 7775446"/>
              <a:gd name="connsiteY558" fmla="*/ 3575625 h 5139605"/>
              <a:gd name="connsiteX559" fmla="*/ 7150520 w 7775446"/>
              <a:gd name="connsiteY559" fmla="*/ 2365037 h 5139605"/>
              <a:gd name="connsiteX560" fmla="*/ 6846291 w 7775446"/>
              <a:gd name="connsiteY560" fmla="*/ 2365037 h 5139605"/>
              <a:gd name="connsiteX561" fmla="*/ 6846291 w 7775446"/>
              <a:gd name="connsiteY561" fmla="*/ 2099343 h 5139605"/>
              <a:gd name="connsiteX562" fmla="*/ 1503460 w 7775446"/>
              <a:gd name="connsiteY562" fmla="*/ 2961163 h 5139605"/>
              <a:gd name="connsiteX563" fmla="*/ 1049631 w 7775446"/>
              <a:gd name="connsiteY563" fmla="*/ 2099343 h 5139605"/>
              <a:gd name="connsiteX564" fmla="*/ 756597 w 7775446"/>
              <a:gd name="connsiteY564" fmla="*/ 2099343 h 5139605"/>
              <a:gd name="connsiteX565" fmla="*/ 756597 w 7775446"/>
              <a:gd name="connsiteY565" fmla="*/ 3575868 h 5139605"/>
              <a:gd name="connsiteX566" fmla="*/ 1049631 w 7775446"/>
              <a:gd name="connsiteY566" fmla="*/ 3575868 h 5139605"/>
              <a:gd name="connsiteX567" fmla="*/ 1049631 w 7775446"/>
              <a:gd name="connsiteY567" fmla="*/ 2713805 h 5139605"/>
              <a:gd name="connsiteX568" fmla="*/ 1503460 w 7775446"/>
              <a:gd name="connsiteY568" fmla="*/ 3575625 h 5139605"/>
              <a:gd name="connsiteX569" fmla="*/ 1796493 w 7775446"/>
              <a:gd name="connsiteY569" fmla="*/ 3575625 h 5139605"/>
              <a:gd name="connsiteX570" fmla="*/ 1796493 w 7775446"/>
              <a:gd name="connsiteY570" fmla="*/ 2099100 h 5139605"/>
              <a:gd name="connsiteX571" fmla="*/ 1503460 w 7775446"/>
              <a:gd name="connsiteY571" fmla="*/ 2099100 h 5139605"/>
              <a:gd name="connsiteX572" fmla="*/ 2923844 w 7775446"/>
              <a:gd name="connsiteY572" fmla="*/ 3134858 h 5139605"/>
              <a:gd name="connsiteX573" fmla="*/ 2424422 w 7775446"/>
              <a:gd name="connsiteY573" fmla="*/ 3601261 h 5139605"/>
              <a:gd name="connsiteX574" fmla="*/ 2015700 w 7775446"/>
              <a:gd name="connsiteY574" fmla="*/ 3496931 h 5139605"/>
              <a:gd name="connsiteX575" fmla="*/ 2056994 w 7775446"/>
              <a:gd name="connsiteY575" fmla="*/ 3233347 h 5139605"/>
              <a:gd name="connsiteX576" fmla="*/ 2410549 w 7775446"/>
              <a:gd name="connsiteY576" fmla="*/ 3339949 h 5139605"/>
              <a:gd name="connsiteX577" fmla="*/ 2608582 w 7775446"/>
              <a:gd name="connsiteY577" fmla="*/ 3170392 h 5139605"/>
              <a:gd name="connsiteX578" fmla="*/ 2021541 w 7775446"/>
              <a:gd name="connsiteY578" fmla="*/ 2522587 h 5139605"/>
              <a:gd name="connsiteX579" fmla="*/ 2509119 w 7775446"/>
              <a:gd name="connsiteY579" fmla="*/ 2075816 h 5139605"/>
              <a:gd name="connsiteX580" fmla="*/ 2851397 w 7775446"/>
              <a:gd name="connsiteY580" fmla="*/ 2148831 h 5139605"/>
              <a:gd name="connsiteX581" fmla="*/ 2816107 w 7775446"/>
              <a:gd name="connsiteY581" fmla="*/ 2406817 h 5139605"/>
              <a:gd name="connsiteX582" fmla="*/ 2536784 w 7775446"/>
              <a:gd name="connsiteY582" fmla="*/ 2340942 h 5139605"/>
              <a:gd name="connsiteX583" fmla="*/ 2336885 w 7775446"/>
              <a:gd name="connsiteY583" fmla="*/ 2492975 h 5139605"/>
              <a:gd name="connsiteX584" fmla="*/ 2923844 w 7775446"/>
              <a:gd name="connsiteY584" fmla="*/ 3135101 h 5139605"/>
              <a:gd name="connsiteX585" fmla="*/ 6379076 w 7775446"/>
              <a:gd name="connsiteY585" fmla="*/ 3062086 h 5139605"/>
              <a:gd name="connsiteX586" fmla="*/ 6160761 w 7775446"/>
              <a:gd name="connsiteY586" fmla="*/ 3328104 h 5139605"/>
              <a:gd name="connsiteX587" fmla="*/ 5940256 w 7775446"/>
              <a:gd name="connsiteY587" fmla="*/ 3062086 h 5139605"/>
              <a:gd name="connsiteX588" fmla="*/ 5940256 w 7775446"/>
              <a:gd name="connsiteY588" fmla="*/ 2099343 h 5139605"/>
              <a:gd name="connsiteX589" fmla="*/ 5619233 w 7775446"/>
              <a:gd name="connsiteY589" fmla="*/ 2099343 h 5139605"/>
              <a:gd name="connsiteX590" fmla="*/ 5619233 w 7775446"/>
              <a:gd name="connsiteY590" fmla="*/ 3074093 h 5139605"/>
              <a:gd name="connsiteX591" fmla="*/ 6159949 w 7775446"/>
              <a:gd name="connsiteY591" fmla="*/ 3601424 h 5139605"/>
              <a:gd name="connsiteX592" fmla="*/ 6696691 w 7775446"/>
              <a:gd name="connsiteY592" fmla="*/ 3074093 h 5139605"/>
              <a:gd name="connsiteX593" fmla="*/ 6696691 w 7775446"/>
              <a:gd name="connsiteY593" fmla="*/ 2099343 h 5139605"/>
              <a:gd name="connsiteX594" fmla="*/ 6379076 w 7775446"/>
              <a:gd name="connsiteY594" fmla="*/ 2099343 h 5139605"/>
              <a:gd name="connsiteX595" fmla="*/ 110415 w 7775446"/>
              <a:gd name="connsiteY595" fmla="*/ 2099343 h 5139605"/>
              <a:gd name="connsiteX596" fmla="*/ 434277 w 7775446"/>
              <a:gd name="connsiteY596" fmla="*/ 2099343 h 5139605"/>
              <a:gd name="connsiteX597" fmla="*/ 434277 w 7775446"/>
              <a:gd name="connsiteY597" fmla="*/ 3575868 h 5139605"/>
              <a:gd name="connsiteX598" fmla="*/ 110415 w 7775446"/>
              <a:gd name="connsiteY598" fmla="*/ 3575868 h 5139605"/>
              <a:gd name="connsiteX599" fmla="*/ 2956133 w 7775446"/>
              <a:gd name="connsiteY599" fmla="*/ 2365037 h 5139605"/>
              <a:gd name="connsiteX600" fmla="*/ 3260281 w 7775446"/>
              <a:gd name="connsiteY600" fmla="*/ 2365037 h 5139605"/>
              <a:gd name="connsiteX601" fmla="*/ 3260281 w 7775446"/>
              <a:gd name="connsiteY601" fmla="*/ 3575625 h 5139605"/>
              <a:gd name="connsiteX602" fmla="*/ 3581060 w 7775446"/>
              <a:gd name="connsiteY602" fmla="*/ 3575625 h 5139605"/>
              <a:gd name="connsiteX603" fmla="*/ 3581060 w 7775446"/>
              <a:gd name="connsiteY603" fmla="*/ 2365037 h 5139605"/>
              <a:gd name="connsiteX604" fmla="*/ 3885208 w 7775446"/>
              <a:gd name="connsiteY604" fmla="*/ 2365037 h 5139605"/>
              <a:gd name="connsiteX605" fmla="*/ 3885208 w 7775446"/>
              <a:gd name="connsiteY605" fmla="*/ 2099343 h 5139605"/>
              <a:gd name="connsiteX606" fmla="*/ 2956133 w 7775446"/>
              <a:gd name="connsiteY606" fmla="*/ 2099343 h 5139605"/>
              <a:gd name="connsiteX607" fmla="*/ 7742671 w 7775446"/>
              <a:gd name="connsiteY607" fmla="*/ 1574446 h 5139605"/>
              <a:gd name="connsiteX608" fmla="*/ 6757131 w 7775446"/>
              <a:gd name="connsiteY608" fmla="*/ 1574446 h 5139605"/>
              <a:gd name="connsiteX609" fmla="*/ 6757131 w 7775446"/>
              <a:gd name="connsiteY609" fmla="*/ 44782 h 5139605"/>
              <a:gd name="connsiteX610" fmla="*/ 7721821 w 7775446"/>
              <a:gd name="connsiteY610" fmla="*/ 44782 h 5139605"/>
              <a:gd name="connsiteX611" fmla="*/ 7721821 w 7775446"/>
              <a:gd name="connsiteY611" fmla="*/ 317696 h 5139605"/>
              <a:gd name="connsiteX612" fmla="*/ 7085779 w 7775446"/>
              <a:gd name="connsiteY612" fmla="*/ 317696 h 5139605"/>
              <a:gd name="connsiteX613" fmla="*/ 7085779 w 7775446"/>
              <a:gd name="connsiteY613" fmla="*/ 653403 h 5139605"/>
              <a:gd name="connsiteX614" fmla="*/ 7625279 w 7775446"/>
              <a:gd name="connsiteY614" fmla="*/ 653403 h 5139605"/>
              <a:gd name="connsiteX615" fmla="*/ 7625279 w 7775446"/>
              <a:gd name="connsiteY615" fmla="*/ 923315 h 5139605"/>
              <a:gd name="connsiteX616" fmla="*/ 7085374 w 7775446"/>
              <a:gd name="connsiteY616" fmla="*/ 923315 h 5139605"/>
              <a:gd name="connsiteX617" fmla="*/ 7085374 w 7775446"/>
              <a:gd name="connsiteY617" fmla="*/ 1301533 h 5139605"/>
              <a:gd name="connsiteX618" fmla="*/ 7742509 w 7775446"/>
              <a:gd name="connsiteY618" fmla="*/ 1301533 h 5139605"/>
              <a:gd name="connsiteX619" fmla="*/ 2100073 w 7775446"/>
              <a:gd name="connsiteY619" fmla="*/ 272184 h 5139605"/>
              <a:gd name="connsiteX620" fmla="*/ 2408359 w 7775446"/>
              <a:gd name="connsiteY620" fmla="*/ 808600 h 5139605"/>
              <a:gd name="connsiteX621" fmla="*/ 2102264 w 7775446"/>
              <a:gd name="connsiteY621" fmla="*/ 1349074 h 5139605"/>
              <a:gd name="connsiteX622" fmla="*/ 1792112 w 7775446"/>
              <a:gd name="connsiteY622" fmla="*/ 808600 h 5139605"/>
              <a:gd name="connsiteX623" fmla="*/ 2100398 w 7775446"/>
              <a:gd name="connsiteY623" fmla="*/ 272184 h 5139605"/>
              <a:gd name="connsiteX624" fmla="*/ 2100398 w 7775446"/>
              <a:gd name="connsiteY624" fmla="*/ 1619310 h 5139605"/>
              <a:gd name="connsiteX625" fmla="*/ 2744795 w 7775446"/>
              <a:gd name="connsiteY625" fmla="*/ 808600 h 5139605"/>
              <a:gd name="connsiteX626" fmla="*/ 2100398 w 7775446"/>
              <a:gd name="connsiteY626" fmla="*/ 0 h 5139605"/>
              <a:gd name="connsiteX627" fmla="*/ 1456162 w 7775446"/>
              <a:gd name="connsiteY627" fmla="*/ 808600 h 5139605"/>
              <a:gd name="connsiteX628" fmla="*/ 2100398 w 7775446"/>
              <a:gd name="connsiteY628" fmla="*/ 1619310 h 5139605"/>
              <a:gd name="connsiteX629" fmla="*/ 3329321 w 7775446"/>
              <a:gd name="connsiteY629" fmla="*/ 1301533 h 5139605"/>
              <a:gd name="connsiteX630" fmla="*/ 3986456 w 7775446"/>
              <a:gd name="connsiteY630" fmla="*/ 1301533 h 5139605"/>
              <a:gd name="connsiteX631" fmla="*/ 3986456 w 7775446"/>
              <a:gd name="connsiteY631" fmla="*/ 1574446 h 5139605"/>
              <a:gd name="connsiteX632" fmla="*/ 3000672 w 7775446"/>
              <a:gd name="connsiteY632" fmla="*/ 1574446 h 5139605"/>
              <a:gd name="connsiteX633" fmla="*/ 3000672 w 7775446"/>
              <a:gd name="connsiteY633" fmla="*/ 44782 h 5139605"/>
              <a:gd name="connsiteX634" fmla="*/ 3964876 w 7775446"/>
              <a:gd name="connsiteY634" fmla="*/ 44782 h 5139605"/>
              <a:gd name="connsiteX635" fmla="*/ 3964876 w 7775446"/>
              <a:gd name="connsiteY635" fmla="*/ 317696 h 5139605"/>
              <a:gd name="connsiteX636" fmla="*/ 3328996 w 7775446"/>
              <a:gd name="connsiteY636" fmla="*/ 317696 h 5139605"/>
              <a:gd name="connsiteX637" fmla="*/ 3328996 w 7775446"/>
              <a:gd name="connsiteY637" fmla="*/ 653403 h 5139605"/>
              <a:gd name="connsiteX638" fmla="*/ 3868983 w 7775446"/>
              <a:gd name="connsiteY638" fmla="*/ 653403 h 5139605"/>
              <a:gd name="connsiteX639" fmla="*/ 3868983 w 7775446"/>
              <a:gd name="connsiteY639" fmla="*/ 923315 h 5139605"/>
              <a:gd name="connsiteX640" fmla="*/ 3328996 w 7775446"/>
              <a:gd name="connsiteY640" fmla="*/ 923315 h 5139605"/>
              <a:gd name="connsiteX641" fmla="*/ 4766743 w 7775446"/>
              <a:gd name="connsiteY641" fmla="*/ 1574446 h 5139605"/>
              <a:gd name="connsiteX642" fmla="*/ 4766743 w 7775446"/>
              <a:gd name="connsiteY642" fmla="*/ 320211 h 5139605"/>
              <a:gd name="connsiteX643" fmla="*/ 5099366 w 7775446"/>
              <a:gd name="connsiteY643" fmla="*/ 320211 h 5139605"/>
              <a:gd name="connsiteX644" fmla="*/ 5099366 w 7775446"/>
              <a:gd name="connsiteY644" fmla="*/ 44377 h 5139605"/>
              <a:gd name="connsiteX645" fmla="*/ 4101820 w 7775446"/>
              <a:gd name="connsiteY645" fmla="*/ 44377 h 5139605"/>
              <a:gd name="connsiteX646" fmla="*/ 4101820 w 7775446"/>
              <a:gd name="connsiteY646" fmla="*/ 320211 h 5139605"/>
              <a:gd name="connsiteX647" fmla="*/ 4434443 w 7775446"/>
              <a:gd name="connsiteY647" fmla="*/ 320211 h 5139605"/>
              <a:gd name="connsiteX648" fmla="*/ 4434443 w 7775446"/>
              <a:gd name="connsiteY648" fmla="*/ 1574446 h 5139605"/>
              <a:gd name="connsiteX649" fmla="*/ 6104053 w 7775446"/>
              <a:gd name="connsiteY649" fmla="*/ 921530 h 5139605"/>
              <a:gd name="connsiteX650" fmla="*/ 5611932 w 7775446"/>
              <a:gd name="connsiteY650" fmla="*/ 921530 h 5139605"/>
              <a:gd name="connsiteX651" fmla="*/ 5611932 w 7775446"/>
              <a:gd name="connsiteY651" fmla="*/ 1574446 h 5139605"/>
              <a:gd name="connsiteX652" fmla="*/ 5283608 w 7775446"/>
              <a:gd name="connsiteY652" fmla="*/ 1574446 h 5139605"/>
              <a:gd name="connsiteX653" fmla="*/ 5283608 w 7775446"/>
              <a:gd name="connsiteY653" fmla="*/ 44782 h 5139605"/>
              <a:gd name="connsiteX654" fmla="*/ 5611932 w 7775446"/>
              <a:gd name="connsiteY654" fmla="*/ 44782 h 5139605"/>
              <a:gd name="connsiteX655" fmla="*/ 5611932 w 7775446"/>
              <a:gd name="connsiteY655" fmla="*/ 648779 h 5139605"/>
              <a:gd name="connsiteX656" fmla="*/ 6103728 w 7775446"/>
              <a:gd name="connsiteY656" fmla="*/ 648779 h 5139605"/>
              <a:gd name="connsiteX657" fmla="*/ 6103728 w 7775446"/>
              <a:gd name="connsiteY657" fmla="*/ 44782 h 5139605"/>
              <a:gd name="connsiteX658" fmla="*/ 6431890 w 7775446"/>
              <a:gd name="connsiteY658" fmla="*/ 44782 h 5139605"/>
              <a:gd name="connsiteX659" fmla="*/ 6431890 w 7775446"/>
              <a:gd name="connsiteY659" fmla="*/ 1574446 h 5139605"/>
              <a:gd name="connsiteX660" fmla="*/ 6103728 w 7775446"/>
              <a:gd name="connsiteY660" fmla="*/ 1574446 h 5139605"/>
              <a:gd name="connsiteX661" fmla="*/ 761059 w 7775446"/>
              <a:gd name="connsiteY661" fmla="*/ 1604869 h 5139605"/>
              <a:gd name="connsiteX662" fmla="*/ 1211156 w 7775446"/>
              <a:gd name="connsiteY662" fmla="*/ 1521389 h 5139605"/>
              <a:gd name="connsiteX663" fmla="*/ 1211156 w 7775446"/>
              <a:gd name="connsiteY663" fmla="*/ 679202 h 5139605"/>
              <a:gd name="connsiteX664" fmla="*/ 681311 w 7775446"/>
              <a:gd name="connsiteY664" fmla="*/ 679202 h 5139605"/>
              <a:gd name="connsiteX665" fmla="*/ 681311 w 7775446"/>
              <a:gd name="connsiteY665" fmla="*/ 944003 h 5139605"/>
              <a:gd name="connsiteX666" fmla="*/ 892243 w 7775446"/>
              <a:gd name="connsiteY666" fmla="*/ 944003 h 5139605"/>
              <a:gd name="connsiteX667" fmla="*/ 892243 w 7775446"/>
              <a:gd name="connsiteY667" fmla="*/ 1322220 h 5139605"/>
              <a:gd name="connsiteX668" fmla="*/ 752947 w 7775446"/>
              <a:gd name="connsiteY668" fmla="*/ 1331388 h 5139605"/>
              <a:gd name="connsiteX669" fmla="*/ 336356 w 7775446"/>
              <a:gd name="connsiteY669" fmla="*/ 809574 h 5139605"/>
              <a:gd name="connsiteX670" fmla="*/ 793754 w 7775446"/>
              <a:gd name="connsiteY670" fmla="*/ 293601 h 5139605"/>
              <a:gd name="connsiteX671" fmla="*/ 1154205 w 7775446"/>
              <a:gd name="connsiteY671" fmla="*/ 356800 h 5139605"/>
              <a:gd name="connsiteX672" fmla="*/ 1186656 w 7775446"/>
              <a:gd name="connsiteY672" fmla="*/ 89565 h 5139605"/>
              <a:gd name="connsiteX673" fmla="*/ 775257 w 7775446"/>
              <a:gd name="connsiteY673" fmla="*/ 20282 h 5139605"/>
              <a:gd name="connsiteX674" fmla="*/ 0 w 7775446"/>
              <a:gd name="connsiteY674" fmla="*/ 813630 h 5139605"/>
              <a:gd name="connsiteX675" fmla="*/ 760978 w 7775446"/>
              <a:gd name="connsiteY675" fmla="*/ 1604869 h 513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7775446" h="5139605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bg1"/>
          </a:solidFill>
          <a:ln w="810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629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mask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6AFC4DE-3AAB-497B-B8D6-26718B55B7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1525" y="0"/>
            <a:ext cx="4562475" cy="5143500"/>
          </a:xfrm>
          <a:custGeom>
            <a:avLst/>
            <a:gdLst>
              <a:gd name="connsiteX0" fmla="*/ 646086 w 4562475"/>
              <a:gd name="connsiteY0" fmla="*/ 0 h 5143500"/>
              <a:gd name="connsiteX1" fmla="*/ 4562475 w 4562475"/>
              <a:gd name="connsiteY1" fmla="*/ 0 h 5143500"/>
              <a:gd name="connsiteX2" fmla="*/ 4562475 w 4562475"/>
              <a:gd name="connsiteY2" fmla="*/ 5143500 h 5143500"/>
              <a:gd name="connsiteX3" fmla="*/ 655569 w 4562475"/>
              <a:gd name="connsiteY3" fmla="*/ 5143500 h 5143500"/>
              <a:gd name="connsiteX4" fmla="*/ 651751 w 4562475"/>
              <a:gd name="connsiteY4" fmla="*/ 5136861 h 5143500"/>
              <a:gd name="connsiteX5" fmla="*/ 0 w 4562475"/>
              <a:gd name="connsiteY5" fmla="*/ 2562900 h 5143500"/>
              <a:gd name="connsiteX6" fmla="*/ 532499 w 4562475"/>
              <a:gd name="connsiteY6" fmla="*/ 221777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2475" h="5143500">
                <a:moveTo>
                  <a:pt x="646086" y="0"/>
                </a:moveTo>
                <a:lnTo>
                  <a:pt x="4562475" y="0"/>
                </a:lnTo>
                <a:lnTo>
                  <a:pt x="4562475" y="5143500"/>
                </a:lnTo>
                <a:lnTo>
                  <a:pt x="655569" y="5143500"/>
                </a:lnTo>
                <a:lnTo>
                  <a:pt x="651751" y="5136861"/>
                </a:lnTo>
                <a:cubicBezTo>
                  <a:pt x="236100" y="4371717"/>
                  <a:pt x="0" y="3494881"/>
                  <a:pt x="0" y="2562900"/>
                </a:cubicBezTo>
                <a:cubicBezTo>
                  <a:pt x="0" y="1724118"/>
                  <a:pt x="191241" y="930002"/>
                  <a:pt x="532499" y="2217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890588"/>
            <a:ext cx="3509962" cy="542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3511550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3509963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46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E10D3E4-22DC-4A1B-8D7B-42B467208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F143C3-822D-4839-997A-043CA543A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69E2-7D82-4E76-A2DD-E080103102F2}" type="datetime1">
              <a:rPr lang="de-DE" smtClean="0"/>
              <a:t>14.03.22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543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E10D3E4-22DC-4A1B-8D7B-42B467208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F143C3-822D-4839-997A-043CA543A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3F14-02A8-4F4E-9F53-B57864BF8171}" type="datetime1">
              <a:rPr lang="de-DE" smtClean="0"/>
              <a:t>14.03.22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95D1D88-BDA5-4997-9489-9C0EE0C468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890587"/>
            <a:ext cx="8208960" cy="3671887"/>
          </a:xfrm>
        </p:spPr>
        <p:txBody>
          <a:bodyPr/>
          <a:lstStyle>
            <a:lvl1pPr marL="479425" indent="-479425">
              <a:lnSpc>
                <a:spcPts val="2000"/>
              </a:lnSpc>
              <a:spcBef>
                <a:spcPts val="2000"/>
              </a:spcBef>
              <a:spcAft>
                <a:spcPts val="500"/>
              </a:spcAft>
              <a:buNone/>
              <a:defRPr sz="2000" b="1" cap="all" baseline="0">
                <a:solidFill>
                  <a:schemeClr val="accent1"/>
                </a:solidFill>
              </a:defRPr>
            </a:lvl1pPr>
            <a:lvl2pPr marL="695325" indent="-217488">
              <a:spcAft>
                <a:spcPts val="0"/>
              </a:spcAft>
              <a:buFont typeface="+mj-lt"/>
              <a:buAutoNum type="arabicPeriod"/>
              <a:tabLst/>
              <a:defRPr b="1" cap="all" baseline="0"/>
            </a:lvl2pPr>
            <a:lvl3pPr marL="476250" indent="0">
              <a:spcAft>
                <a:spcPts val="0"/>
              </a:spcAft>
              <a:buNone/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66765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ohne Zahl">
  <p:cSld name="1_Kapiteltrenner (weiß) ohne Zah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576266" y="362426"/>
            <a:ext cx="8208959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439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oder Titelfolie) für helle Hintergrund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3BC32ED-6EFD-45CD-B1E1-2C0C45A7E9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3999" cy="51434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D0C9194D-A209-44C0-91F2-0B122BE8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5225" y="362426"/>
            <a:ext cx="1080000" cy="108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DAE0D47-E0CA-4498-941C-2F1AEDF00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05225" y="4069480"/>
            <a:ext cx="1080000" cy="71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3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oder Titelfolie) für dunkle Hintergrund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3BC32ED-6EFD-45CD-B1E1-2C0C45A7E9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3999" cy="5143499"/>
          </a:xfr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D0C9194D-A209-44C0-91F2-0B122BE8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5225" y="362426"/>
            <a:ext cx="1080000" cy="108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DAE0D47-E0CA-4498-941C-2F1AEDF00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05225" y="4069480"/>
            <a:ext cx="1080000" cy="71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43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ß) ohne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D4E-F56E-4641-91CB-81127301CB44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6" y="362426"/>
            <a:ext cx="8208959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71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ß) mit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F4FB1E-3A3B-4956-AA2F-CBDEF08817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D4D-E9ED-49B8-9B60-1C397C304AFC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451" y="362426"/>
            <a:ext cx="772477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BA4F9398-847B-40D5-ACBE-3B67F5462D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2" y="1085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tx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2498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grün) ohne Zah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8208961" cy="3671887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B7EF6A-6739-44BA-A638-835281AFC107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5" y="362426"/>
            <a:ext cx="8208960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87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grün) mit Zah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F4FB1E-3A3B-4956-AA2F-CBDEF08817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4FDDE-BD3A-49D4-A23D-2E2F58E07B68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451" y="362426"/>
            <a:ext cx="772477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BA4F9398-847B-40D5-ACBE-3B67F5462D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2" y="1085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2359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81DB-A102-4AA8-9645-EF9DD065BE11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57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fld id="{18B766ED-1C22-4A1D-99D3-6E36FA2662DA}" type="datetime1">
              <a:rPr lang="de-DE" smtClean="0"/>
              <a:t>14.03.22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264" y="4706022"/>
            <a:ext cx="359332" cy="31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79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3" r:id="rId4"/>
    <p:sldLayoutId id="2147483679" r:id="rId5"/>
    <p:sldLayoutId id="2147483677" r:id="rId6"/>
    <p:sldLayoutId id="2147483680" r:id="rId7"/>
    <p:sldLayoutId id="2147483678" r:id="rId8"/>
    <p:sldLayoutId id="2147483662" r:id="rId9"/>
    <p:sldLayoutId id="2147483668" r:id="rId10"/>
    <p:sldLayoutId id="2147483669" r:id="rId11"/>
    <p:sldLayoutId id="2147483670" r:id="rId12"/>
    <p:sldLayoutId id="2147483674" r:id="rId13"/>
    <p:sldLayoutId id="2147483675" r:id="rId14"/>
    <p:sldLayoutId id="2147483666" r:id="rId15"/>
    <p:sldLayoutId id="2147483676" r:id="rId16"/>
    <p:sldLayoutId id="2147483682" r:id="rId17"/>
    <p:sldLayoutId id="2147483683" r:id="rId18"/>
    <p:sldLayoutId id="2147483684" r:id="rId19"/>
    <p:sldLayoutId id="2147483685" r:id="rId20"/>
    <p:sldLayoutId id="2147483667" r:id="rId21"/>
    <p:sldLayoutId id="2147483681" r:id="rId22"/>
    <p:sldLayoutId id="2147483686" r:id="rId23"/>
  </p:sldLayoutIdLst>
  <p:hf hdr="0" dt="0"/>
  <p:txStyles>
    <p:titleStyle>
      <a:lvl1pPr algn="l" defTabSz="685800" rtl="0" eaLnBrk="1" latinLnBrk="0" hangingPunct="1">
        <a:lnSpc>
          <a:spcPts val="2000"/>
        </a:lnSpc>
        <a:spcBef>
          <a:spcPct val="0"/>
        </a:spcBef>
        <a:buNone/>
        <a:defRPr sz="20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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481013" indent="-238125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695325" indent="-219075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00025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19188" indent="-223838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1" userDrawn="1">
          <p15:clr>
            <a:srgbClr val="F26B43"/>
          </p15:clr>
        </p15:guide>
        <p15:guide id="2" orient="horz" pos="225" userDrawn="1">
          <p15:clr>
            <a:srgbClr val="F26B43"/>
          </p15:clr>
        </p15:guide>
        <p15:guide id="3" orient="horz" pos="2874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3016" userDrawn="1">
          <p15:clr>
            <a:srgbClr val="F26B43"/>
          </p15:clr>
        </p15:guide>
        <p15:guide id="8" pos="363" userDrawn="1">
          <p15:clr>
            <a:srgbClr val="F26B43"/>
          </p15:clr>
        </p15:guide>
        <p15:guide id="10" pos="5534" userDrawn="1">
          <p15:clr>
            <a:srgbClr val="F26B43"/>
          </p15:clr>
        </p15:guide>
        <p15:guide id="11" pos="3322" userDrawn="1">
          <p15:clr>
            <a:srgbClr val="F26B43"/>
          </p15:clr>
        </p15:guide>
        <p15:guide id="12" pos="3459" userDrawn="1">
          <p15:clr>
            <a:srgbClr val="F26B43"/>
          </p15:clr>
        </p15:guide>
        <p15:guide id="13" pos="3765" userDrawn="1">
          <p15:clr>
            <a:srgbClr val="F26B43"/>
          </p15:clr>
        </p15:guide>
        <p15:guide id="14" pos="3901" userDrawn="1">
          <p15:clr>
            <a:srgbClr val="F26B43"/>
          </p15:clr>
        </p15:guide>
        <p15:guide id="15" pos="4206" userDrawn="1">
          <p15:clr>
            <a:srgbClr val="F26B43"/>
          </p15:clr>
        </p15:guide>
        <p15:guide id="16" pos="4342" userDrawn="1">
          <p15:clr>
            <a:srgbClr val="F26B43"/>
          </p15:clr>
        </p15:guide>
        <p15:guide id="17" pos="4649" userDrawn="1">
          <p15:clr>
            <a:srgbClr val="F26B43"/>
          </p15:clr>
        </p15:guide>
        <p15:guide id="18" pos="4785" userDrawn="1">
          <p15:clr>
            <a:srgbClr val="F26B43"/>
          </p15:clr>
        </p15:guide>
        <p15:guide id="19" pos="5092" userDrawn="1">
          <p15:clr>
            <a:srgbClr val="F26B43"/>
          </p15:clr>
        </p15:guide>
        <p15:guide id="20" pos="5228" userDrawn="1">
          <p15:clr>
            <a:srgbClr val="F26B43"/>
          </p15:clr>
        </p15:guide>
        <p15:guide id="21" pos="2574" userDrawn="1">
          <p15:clr>
            <a:srgbClr val="F26B43"/>
          </p15:clr>
        </p15:guide>
        <p15:guide id="22" pos="2438" userDrawn="1">
          <p15:clr>
            <a:srgbClr val="F26B43"/>
          </p15:clr>
        </p15:guide>
        <p15:guide id="23" pos="2132" userDrawn="1">
          <p15:clr>
            <a:srgbClr val="F26B43"/>
          </p15:clr>
        </p15:guide>
        <p15:guide id="24" pos="1995" userDrawn="1">
          <p15:clr>
            <a:srgbClr val="F26B43"/>
          </p15:clr>
        </p15:guide>
        <p15:guide id="25" pos="1689" userDrawn="1">
          <p15:clr>
            <a:srgbClr val="F26B43"/>
          </p15:clr>
        </p15:guide>
        <p15:guide id="26" pos="1554" userDrawn="1">
          <p15:clr>
            <a:srgbClr val="F26B43"/>
          </p15:clr>
        </p15:guide>
        <p15:guide id="27" pos="1247" userDrawn="1">
          <p15:clr>
            <a:srgbClr val="F26B43"/>
          </p15:clr>
        </p15:guide>
        <p15:guide id="28" pos="1111" userDrawn="1">
          <p15:clr>
            <a:srgbClr val="F26B43"/>
          </p15:clr>
        </p15:guide>
        <p15:guide id="29" pos="804" userDrawn="1">
          <p15:clr>
            <a:srgbClr val="F26B43"/>
          </p15:clr>
        </p15:guide>
        <p15:guide id="30" pos="6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47.png"/><Relationship Id="rId7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48.sv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svg"/><Relationship Id="rId3" Type="http://schemas.openxmlformats.org/officeDocument/2006/relationships/image" Target="../media/image38.svg"/><Relationship Id="rId7" Type="http://schemas.openxmlformats.org/officeDocument/2006/relationships/image" Target="../media/image61.svg"/><Relationship Id="rId12" Type="http://schemas.openxmlformats.org/officeDocument/2006/relationships/image" Target="../media/image66.png"/><Relationship Id="rId2" Type="http://schemas.openxmlformats.org/officeDocument/2006/relationships/image" Target="../media/image37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5" Type="http://schemas.openxmlformats.org/officeDocument/2006/relationships/image" Target="../media/image69.sv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Relationship Id="rId1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72.svg"/><Relationship Id="rId7" Type="http://schemas.openxmlformats.org/officeDocument/2006/relationships/image" Target="../media/image26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5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94E1D-0F66-49CC-BBB2-19821E171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4657" y="1885950"/>
            <a:ext cx="7119936" cy="2221222"/>
          </a:xfrm>
        </p:spPr>
        <p:txBody>
          <a:bodyPr/>
          <a:lstStyle/>
          <a:p>
            <a:r>
              <a:rPr lang="de-DE" sz="3600" dirty="0"/>
              <a:t>Afterschool </a:t>
            </a:r>
            <a:br>
              <a:rPr lang="de-DE" sz="3600" dirty="0"/>
            </a:br>
            <a:r>
              <a:rPr lang="de-DE" sz="3600" dirty="0" err="1"/>
              <a:t>Program</a:t>
            </a:r>
            <a:r>
              <a:rPr lang="de-DE" sz="3600" dirty="0"/>
              <a:t>:</a:t>
            </a:r>
            <a:br>
              <a:rPr lang="de-DE" sz="3600" dirty="0"/>
            </a:br>
            <a:br>
              <a:rPr lang="de-DE" sz="3600" dirty="0"/>
            </a:br>
            <a:r>
              <a:rPr lang="de-DE" sz="3600" dirty="0" err="1"/>
              <a:t>Be</a:t>
            </a:r>
            <a:r>
              <a:rPr lang="de-DE" sz="3600" dirty="0"/>
              <a:t> Beuys</a:t>
            </a:r>
            <a:endParaRPr lang="de-DE" sz="3600" dirty="0">
              <a:solidFill>
                <a:schemeClr val="tx2"/>
              </a:solidFill>
            </a:endParaRP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0006FDD-8D2D-4945-B030-BD5BBDE0E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662" y="3742830"/>
            <a:ext cx="6804025" cy="832854"/>
          </a:xfrm>
        </p:spPr>
        <p:txBody>
          <a:bodyPr/>
          <a:lstStyle/>
          <a:p>
            <a:r>
              <a:rPr lang="de-DE" sz="1700" b="1" dirty="0"/>
              <a:t>Session 8 - Datum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E350EA-B799-8049-91CA-0FAC2B5C5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2" y="819150"/>
            <a:ext cx="363815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E3F798-71DC-0D49-83A2-610077201801}"/>
              </a:ext>
            </a:extLst>
          </p:cNvPr>
          <p:cNvSpPr/>
          <p:nvPr/>
        </p:nvSpPr>
        <p:spPr>
          <a:xfrm>
            <a:off x="2233808" y="2196584"/>
            <a:ext cx="2822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21622BBB-E6AF-DD43-90DA-77DDE5940194}"/>
              </a:ext>
            </a:extLst>
          </p:cNvPr>
          <p:cNvSpPr/>
          <p:nvPr/>
        </p:nvSpPr>
        <p:spPr>
          <a:xfrm>
            <a:off x="203767" y="1677445"/>
            <a:ext cx="2010992" cy="1752600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228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10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Warm-Up: Two truths and a lie</a:t>
            </a:r>
            <a:br>
              <a:rPr lang="de-DE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PRESENT YOUR STATEMENTS AND FIND OUT THE LIES </a:t>
            </a:r>
            <a:br>
              <a:rPr lang="de-DE" sz="1500" b="1" dirty="0">
                <a:solidFill>
                  <a:schemeClr val="tx2"/>
                </a:solidFill>
                <a:latin typeface="+mj-lt"/>
              </a:rPr>
            </a:br>
            <a:r>
              <a:rPr lang="de-DE" sz="1500" b="1" dirty="0">
                <a:solidFill>
                  <a:schemeClr val="tx2"/>
                </a:solidFill>
                <a:latin typeface="+mj-lt"/>
              </a:rPr>
              <a:t>OF YOUR CLASS COLLEAGUES. </a:t>
            </a:r>
            <a:endParaRPr lang="en-US" sz="1500" b="1" dirty="0">
              <a:latin typeface="+mj-lt"/>
            </a:endParaRPr>
          </a:p>
        </p:txBody>
      </p:sp>
      <p:pic>
        <p:nvPicPr>
          <p:cNvPr id="11" name="Graphic 10" descr="Magnifying glass with solid fill">
            <a:extLst>
              <a:ext uri="{FF2B5EF4-FFF2-40B4-BE49-F238E27FC236}">
                <a16:creationId xmlns:a16="http://schemas.microsoft.com/office/drawing/2014/main" id="{9903D271-4604-9941-88C9-726BE9106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20784" y="944360"/>
            <a:ext cx="381391" cy="381391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37B18C7D-2096-3A46-A074-E207CCF2D9BE}"/>
              </a:ext>
            </a:extLst>
          </p:cNvPr>
          <p:cNvSpPr/>
          <p:nvPr/>
        </p:nvSpPr>
        <p:spPr>
          <a:xfrm>
            <a:off x="2133600" y="2200021"/>
            <a:ext cx="4038600" cy="1827511"/>
          </a:xfrm>
          <a:prstGeom prst="wedgeRoundRectCallout">
            <a:avLst>
              <a:gd name="adj1" fmla="val -37179"/>
              <a:gd name="adj2" fmla="val 78902"/>
              <a:gd name="adj3" fmla="val 16667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76286-B3BE-B244-AD35-C3A582ECA66A}"/>
              </a:ext>
            </a:extLst>
          </p:cNvPr>
          <p:cNvSpPr txBox="1"/>
          <p:nvPr/>
        </p:nvSpPr>
        <p:spPr>
          <a:xfrm>
            <a:off x="2514600" y="2458091"/>
            <a:ext cx="3470822" cy="1313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2400" b="1" dirty="0">
                <a:solidFill>
                  <a:schemeClr val="tx2"/>
                </a:solidFill>
              </a:rPr>
              <a:t>I believe your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second statement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is a lie, because … </a:t>
            </a:r>
          </a:p>
        </p:txBody>
      </p:sp>
      <p:pic>
        <p:nvPicPr>
          <p:cNvPr id="7" name="Graphic 6" descr="Detective female with solid fill">
            <a:extLst>
              <a:ext uri="{FF2B5EF4-FFF2-40B4-BE49-F238E27FC236}">
                <a16:creationId xmlns:a16="http://schemas.microsoft.com/office/drawing/2014/main" id="{901E8899-F09D-1847-8AC2-D940DF11B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7343" y="1589032"/>
            <a:ext cx="1363717" cy="136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9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11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Warm-Up: Two truths and a lie</a:t>
            </a:r>
            <a:br>
              <a:rPr lang="de-DE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2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WHICH LIES DID YOU DISCOVER? PRESENT. </a:t>
            </a:r>
            <a:endParaRPr lang="en-US" sz="1500" b="1" dirty="0">
              <a:latin typeface="+mj-lt"/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37B18C7D-2096-3A46-A074-E207CCF2D9BE}"/>
              </a:ext>
            </a:extLst>
          </p:cNvPr>
          <p:cNvSpPr/>
          <p:nvPr/>
        </p:nvSpPr>
        <p:spPr>
          <a:xfrm>
            <a:off x="2133600" y="2200021"/>
            <a:ext cx="4038600" cy="1827511"/>
          </a:xfrm>
          <a:prstGeom prst="wedgeRoundRectCallout">
            <a:avLst>
              <a:gd name="adj1" fmla="val -37179"/>
              <a:gd name="adj2" fmla="val 78902"/>
              <a:gd name="adj3" fmla="val 16667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76286-B3BE-B244-AD35-C3A582ECA66A}"/>
              </a:ext>
            </a:extLst>
          </p:cNvPr>
          <p:cNvSpPr txBox="1"/>
          <p:nvPr/>
        </p:nvSpPr>
        <p:spPr>
          <a:xfrm>
            <a:off x="2675572" y="2571750"/>
            <a:ext cx="2925801" cy="111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I discovered a lie </a:t>
            </a:r>
          </a:p>
          <a:p>
            <a:pPr algn="l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about _________ .</a:t>
            </a:r>
          </a:p>
          <a:p>
            <a:pPr algn="l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S/he said that …</a:t>
            </a:r>
          </a:p>
        </p:txBody>
      </p:sp>
      <p:pic>
        <p:nvPicPr>
          <p:cNvPr id="7" name="Graphic 6" descr="Detective female with solid fill">
            <a:extLst>
              <a:ext uri="{FF2B5EF4-FFF2-40B4-BE49-F238E27FC236}">
                <a16:creationId xmlns:a16="http://schemas.microsoft.com/office/drawing/2014/main" id="{901E8899-F09D-1847-8AC2-D940DF11B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7343" y="1589032"/>
            <a:ext cx="1363717" cy="1363717"/>
          </a:xfrm>
          <a:prstGeom prst="rect">
            <a:avLst/>
          </a:prstGeom>
        </p:spPr>
      </p:pic>
      <p:pic>
        <p:nvPicPr>
          <p:cNvPr id="3" name="Graphic 2" descr="Lecturer with solid fill">
            <a:extLst>
              <a:ext uri="{FF2B5EF4-FFF2-40B4-BE49-F238E27FC236}">
                <a16:creationId xmlns:a16="http://schemas.microsoft.com/office/drawing/2014/main" id="{F1C2ACC7-ECAE-FF4C-8172-8F8FC4751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886" y="970111"/>
            <a:ext cx="340140" cy="340140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214435F6-04A3-C24B-B563-F9C1BE03B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49" y="786955"/>
            <a:ext cx="1984798" cy="56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82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C214C79-E4AE-9E49-A5B4-2AB56A609B0A}"/>
              </a:ext>
            </a:extLst>
          </p:cNvPr>
          <p:cNvSpPr/>
          <p:nvPr/>
        </p:nvSpPr>
        <p:spPr>
          <a:xfrm>
            <a:off x="517580" y="3617602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2A363B-84B2-B646-878E-6F923D4522F6}"/>
              </a:ext>
            </a:extLst>
          </p:cNvPr>
          <p:cNvSpPr/>
          <p:nvPr/>
        </p:nvSpPr>
        <p:spPr>
          <a:xfrm>
            <a:off x="1066800" y="2576056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9CC55-7062-0A46-8DE5-BB286384F783}"/>
              </a:ext>
            </a:extLst>
          </p:cNvPr>
          <p:cNvSpPr/>
          <p:nvPr/>
        </p:nvSpPr>
        <p:spPr>
          <a:xfrm>
            <a:off x="2528811" y="1618239"/>
            <a:ext cx="5243589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12</a:t>
            </a:fld>
            <a:endParaRPr lang="de-DE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DE98BD1-A39A-8946-98A8-A9FE95E40072}"/>
              </a:ext>
            </a:extLst>
          </p:cNvPr>
          <p:cNvSpPr txBox="1">
            <a:spLocks/>
          </p:cNvSpPr>
          <p:nvPr/>
        </p:nvSpPr>
        <p:spPr>
          <a:xfrm>
            <a:off x="2630831" y="1572822"/>
            <a:ext cx="7919104" cy="2159806"/>
          </a:xfrm>
          <a:prstGeom prst="rect">
            <a:avLst/>
          </a:prstGeom>
        </p:spPr>
        <p:txBody>
          <a:bodyPr/>
          <a:lstStyle>
            <a:lvl1pPr marL="233363" indent="-233363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1013" indent="-2381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5325" indent="-21907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000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9188" indent="-223838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Beuys hat </a:t>
            </a:r>
            <a:r>
              <a:rPr lang="en-US" sz="1600" b="1" dirty="0" err="1">
                <a:solidFill>
                  <a:schemeClr val="tx2"/>
                </a:solidFill>
              </a:rPr>
              <a:t>einen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Flugzeugabsturz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überlebt</a:t>
            </a:r>
            <a:r>
              <a:rPr lang="en-US" sz="1600" b="1" dirty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endParaRPr lang="en-US" sz="1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Warm-Up: </a:t>
            </a:r>
            <a:r>
              <a:rPr lang="en-US" sz="2400" dirty="0" err="1"/>
              <a:t>Zwei</a:t>
            </a:r>
            <a:r>
              <a:rPr lang="en-US" sz="2400" dirty="0"/>
              <a:t> </a:t>
            </a:r>
            <a:r>
              <a:rPr lang="en-US" sz="2400" dirty="0" err="1"/>
              <a:t>Wahrheiten</a:t>
            </a:r>
            <a:r>
              <a:rPr lang="en-US" sz="2400" dirty="0"/>
              <a:t> und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Lüge</a:t>
            </a:r>
            <a:br>
              <a:rPr lang="de-DE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WELCHES STATEMENT ÜBER BEUYS IST EINE LÜGE? </a:t>
            </a:r>
            <a:endParaRPr lang="en-US" sz="1500" b="1" dirty="0">
              <a:latin typeface="+mj-lt"/>
            </a:endParaRPr>
          </a:p>
        </p:txBody>
      </p:sp>
      <p:pic>
        <p:nvPicPr>
          <p:cNvPr id="5" name="Graphic 4" descr="Raised hand with solid fill">
            <a:extLst>
              <a:ext uri="{FF2B5EF4-FFF2-40B4-BE49-F238E27FC236}">
                <a16:creationId xmlns:a16="http://schemas.microsoft.com/office/drawing/2014/main" id="{37885E9B-A134-F946-AC14-1C4630053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109" y="927789"/>
            <a:ext cx="365487" cy="365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D3A8F6-23E2-C04D-A8FA-AC3B3C65FABE}"/>
              </a:ext>
            </a:extLst>
          </p:cNvPr>
          <p:cNvSpPr txBox="1"/>
          <p:nvPr/>
        </p:nvSpPr>
        <p:spPr>
          <a:xfrm>
            <a:off x="1103270" y="2637413"/>
            <a:ext cx="5197257" cy="90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>
                <a:solidFill>
                  <a:schemeClr val="tx2"/>
                </a:solidFill>
              </a:rPr>
              <a:t>Er </a:t>
            </a:r>
            <a:r>
              <a:rPr lang="en-US" sz="1600" b="1" dirty="0" err="1">
                <a:solidFill>
                  <a:schemeClr val="tx2"/>
                </a:solidFill>
              </a:rPr>
              <a:t>wurde</a:t>
            </a:r>
            <a:r>
              <a:rPr lang="en-US" sz="1600" b="1" dirty="0">
                <a:solidFill>
                  <a:schemeClr val="tx2"/>
                </a:solidFill>
              </a:rPr>
              <a:t> von von der </a:t>
            </a:r>
            <a:r>
              <a:rPr lang="en-US" sz="1600" b="1" dirty="0" err="1">
                <a:solidFill>
                  <a:schemeClr val="tx2"/>
                </a:solidFill>
              </a:rPr>
              <a:t>Kunstakademie</a:t>
            </a:r>
            <a:r>
              <a:rPr lang="en-US" sz="1600" b="1" dirty="0">
                <a:solidFill>
                  <a:schemeClr val="tx2"/>
                </a:solidFill>
              </a:rPr>
              <a:t> in 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Düsseldorf </a:t>
            </a:r>
            <a:r>
              <a:rPr lang="en-US" sz="1600" b="1" dirty="0" err="1">
                <a:solidFill>
                  <a:schemeClr val="tx2"/>
                </a:solidFill>
              </a:rPr>
              <a:t>gefeuert</a:t>
            </a:r>
            <a:r>
              <a:rPr lang="en-US" sz="1600" b="1" dirty="0">
                <a:solidFill>
                  <a:schemeClr val="tx2"/>
                </a:solidFill>
              </a:rPr>
              <a:t>. Dort war er Professor.</a:t>
            </a:r>
          </a:p>
          <a:p>
            <a:pPr algn="l">
              <a:lnSpc>
                <a:spcPct val="114000"/>
              </a:lnSpc>
            </a:pPr>
            <a:endParaRPr lang="en-US" sz="1600" dirty="0" err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D833D6-7D8B-2040-A1C5-CCD3DE859EDB}"/>
              </a:ext>
            </a:extLst>
          </p:cNvPr>
          <p:cNvSpPr txBox="1"/>
          <p:nvPr/>
        </p:nvSpPr>
        <p:spPr>
          <a:xfrm>
            <a:off x="671749" y="3677975"/>
            <a:ext cx="4876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Er war </a:t>
            </a:r>
            <a:r>
              <a:rPr lang="en-US" sz="1600" b="1" dirty="0" err="1">
                <a:solidFill>
                  <a:schemeClr val="tx2"/>
                </a:solidFill>
              </a:rPr>
              <a:t>einer</a:t>
            </a:r>
            <a:r>
              <a:rPr lang="en-US" sz="1600" b="1" dirty="0">
                <a:solidFill>
                  <a:schemeClr val="tx2"/>
                </a:solidFill>
              </a:rPr>
              <a:t> der </a:t>
            </a:r>
            <a:r>
              <a:rPr lang="en-US" sz="1600" b="1" dirty="0" err="1">
                <a:solidFill>
                  <a:schemeClr val="tx2"/>
                </a:solidFill>
              </a:rPr>
              <a:t>ersten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Mitglieder</a:t>
            </a:r>
            <a:r>
              <a:rPr lang="en-US" sz="1600" b="1" dirty="0">
                <a:solidFill>
                  <a:schemeClr val="tx2"/>
                </a:solidFill>
              </a:rPr>
              <a:t> der </a:t>
            </a:r>
            <a:r>
              <a:rPr lang="en-US" sz="1600" b="1" dirty="0" err="1">
                <a:solidFill>
                  <a:schemeClr val="tx2"/>
                </a:solidFill>
              </a:rPr>
              <a:t>christlichen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Partei</a:t>
            </a:r>
            <a:r>
              <a:rPr lang="en-US" sz="1600" b="1" dirty="0">
                <a:solidFill>
                  <a:schemeClr val="tx2"/>
                </a:solidFill>
              </a:rPr>
              <a:t> CDU. </a:t>
            </a:r>
          </a:p>
        </p:txBody>
      </p:sp>
      <p:pic>
        <p:nvPicPr>
          <p:cNvPr id="11" name="Picture 10" descr="A picture containing text, outdoor, pulling, clothes&#10;&#10;Description automatically generated">
            <a:extLst>
              <a:ext uri="{FF2B5EF4-FFF2-40B4-BE49-F238E27FC236}">
                <a16:creationId xmlns:a16="http://schemas.microsoft.com/office/drawing/2014/main" id="{1950B11B-22B9-2A4C-8187-14079F12C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23" y="2935175"/>
            <a:ext cx="2603523" cy="1927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Heart 18">
            <a:extLst>
              <a:ext uri="{FF2B5EF4-FFF2-40B4-BE49-F238E27FC236}">
                <a16:creationId xmlns:a16="http://schemas.microsoft.com/office/drawing/2014/main" id="{F3A92588-6E84-A842-8A88-88540E43215D}"/>
              </a:ext>
            </a:extLst>
          </p:cNvPr>
          <p:cNvSpPr/>
          <p:nvPr/>
        </p:nvSpPr>
        <p:spPr>
          <a:xfrm>
            <a:off x="7909737" y="2313640"/>
            <a:ext cx="1074929" cy="1039579"/>
          </a:xfrm>
          <a:prstGeom prst="hear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AEE55FE4-7FF6-5140-B93B-ED40C0CAD1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19" y="830981"/>
            <a:ext cx="1702827" cy="4872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B0BC10F-C8A5-E64E-904F-E14DBDC5B472}"/>
              </a:ext>
            </a:extLst>
          </p:cNvPr>
          <p:cNvSpPr txBox="1"/>
          <p:nvPr/>
        </p:nvSpPr>
        <p:spPr>
          <a:xfrm rot="16200000">
            <a:off x="6776431" y="2817719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DPA/ Bernd Müller (1972)</a:t>
            </a:r>
            <a:endParaRPr lang="en-US" sz="7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54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C214C79-E4AE-9E49-A5B4-2AB56A609B0A}"/>
              </a:ext>
            </a:extLst>
          </p:cNvPr>
          <p:cNvSpPr/>
          <p:nvPr/>
        </p:nvSpPr>
        <p:spPr>
          <a:xfrm>
            <a:off x="1744651" y="3524641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2A363B-84B2-B646-878E-6F923D4522F6}"/>
              </a:ext>
            </a:extLst>
          </p:cNvPr>
          <p:cNvSpPr/>
          <p:nvPr/>
        </p:nvSpPr>
        <p:spPr>
          <a:xfrm>
            <a:off x="1744651" y="2600325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9CC55-7062-0A46-8DE5-BB286384F783}"/>
              </a:ext>
            </a:extLst>
          </p:cNvPr>
          <p:cNvSpPr/>
          <p:nvPr/>
        </p:nvSpPr>
        <p:spPr>
          <a:xfrm>
            <a:off x="1763701" y="1704584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13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Warm-Up: </a:t>
            </a:r>
            <a:r>
              <a:rPr lang="en-US" sz="2400" dirty="0" err="1"/>
              <a:t>Zwei</a:t>
            </a:r>
            <a:r>
              <a:rPr lang="en-US" sz="2400" dirty="0"/>
              <a:t> </a:t>
            </a:r>
            <a:r>
              <a:rPr lang="en-US" sz="2400" dirty="0" err="1"/>
              <a:t>wahrheiten</a:t>
            </a:r>
            <a:r>
              <a:rPr lang="en-US" sz="2400" dirty="0"/>
              <a:t> und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Lüge</a:t>
            </a:r>
            <a:br>
              <a:rPr lang="de-DE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2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  <a:latin typeface="+mj-lt"/>
              </a:rPr>
              <a:t>NOTIERT JEWEILS ZWEI WAHRHEITEN UND EINE LÜGE ÜBER EUCH SELBST.</a:t>
            </a:r>
            <a:endParaRPr lang="en-US" sz="1400" b="1" dirty="0">
              <a:latin typeface="+mj-lt"/>
            </a:endParaRPr>
          </a:p>
        </p:txBody>
      </p:sp>
      <p:pic>
        <p:nvPicPr>
          <p:cNvPr id="3" name="Graphic 2" descr="Pen with solid fill">
            <a:extLst>
              <a:ext uri="{FF2B5EF4-FFF2-40B4-BE49-F238E27FC236}">
                <a16:creationId xmlns:a16="http://schemas.microsoft.com/office/drawing/2014/main" id="{E0758C19-07DD-3043-8433-09783A753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530" y="971150"/>
            <a:ext cx="304800" cy="304800"/>
          </a:xfrm>
          <a:prstGeom prst="rect">
            <a:avLst/>
          </a:prstGeom>
        </p:spPr>
      </p:pic>
      <p:pic>
        <p:nvPicPr>
          <p:cNvPr id="9" name="Graphic 8" descr="Badge Tick1 with solid fill">
            <a:extLst>
              <a:ext uri="{FF2B5EF4-FFF2-40B4-BE49-F238E27FC236}">
                <a16:creationId xmlns:a16="http://schemas.microsoft.com/office/drawing/2014/main" id="{8AD66E82-1942-CE4B-83A6-227C35A3D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201" y="2495941"/>
            <a:ext cx="914400" cy="914400"/>
          </a:xfrm>
          <a:prstGeom prst="rect">
            <a:avLst/>
          </a:prstGeom>
        </p:spPr>
      </p:pic>
      <p:pic>
        <p:nvPicPr>
          <p:cNvPr id="12" name="Graphic 11" descr="Badge Cross with solid fill">
            <a:extLst>
              <a:ext uri="{FF2B5EF4-FFF2-40B4-BE49-F238E27FC236}">
                <a16:creationId xmlns:a16="http://schemas.microsoft.com/office/drawing/2014/main" id="{BA91243C-E24C-3941-9F94-83A7555193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1201" y="3448441"/>
            <a:ext cx="914400" cy="914400"/>
          </a:xfrm>
          <a:prstGeom prst="rect">
            <a:avLst/>
          </a:prstGeom>
        </p:spPr>
      </p:pic>
      <p:pic>
        <p:nvPicPr>
          <p:cNvPr id="22" name="Graphic 21" descr="Badge Tick1 with solid fill">
            <a:extLst>
              <a:ext uri="{FF2B5EF4-FFF2-40B4-BE49-F238E27FC236}">
                <a16:creationId xmlns:a16="http://schemas.microsoft.com/office/drawing/2014/main" id="{611574A0-A05E-FF40-9D55-E3F3C70FE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201" y="1581541"/>
            <a:ext cx="914400" cy="914400"/>
          </a:xfrm>
          <a:prstGeom prst="rect">
            <a:avLst/>
          </a:prstGeom>
        </p:spPr>
      </p:pic>
      <p:sp>
        <p:nvSpPr>
          <p:cNvPr id="13" name="Heart 12">
            <a:extLst>
              <a:ext uri="{FF2B5EF4-FFF2-40B4-BE49-F238E27FC236}">
                <a16:creationId xmlns:a16="http://schemas.microsoft.com/office/drawing/2014/main" id="{8C84DA97-D3A4-274D-8E5C-AFE088323223}"/>
              </a:ext>
            </a:extLst>
          </p:cNvPr>
          <p:cNvSpPr/>
          <p:nvPr/>
        </p:nvSpPr>
        <p:spPr>
          <a:xfrm>
            <a:off x="7010400" y="3524641"/>
            <a:ext cx="1074929" cy="972464"/>
          </a:xfrm>
          <a:prstGeom prst="heart">
            <a:avLst/>
          </a:prstGeom>
          <a:blipFill>
            <a:blip r:embed="rId8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6396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14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Warm-Up: ZWEI WAHRHEITEN UND EINE LÜGE</a:t>
            </a:r>
            <a:br>
              <a:rPr lang="de-DE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PRÄSENTIERT EURE STATEMENTS UND FINDET DIE LÜGEN VON </a:t>
            </a:r>
            <a:br>
              <a:rPr lang="de-DE" sz="1500" b="1" dirty="0">
                <a:solidFill>
                  <a:schemeClr val="tx2"/>
                </a:solidFill>
                <a:latin typeface="+mj-lt"/>
              </a:rPr>
            </a:br>
            <a:r>
              <a:rPr lang="de-DE" sz="1500" b="1" dirty="0">
                <a:solidFill>
                  <a:schemeClr val="tx2"/>
                </a:solidFill>
                <a:latin typeface="+mj-lt"/>
              </a:rPr>
              <a:t>DEN ANDEREN PERSONEN IM KURS HERAUS.</a:t>
            </a:r>
            <a:endParaRPr lang="en-US" sz="1500" b="1" dirty="0">
              <a:latin typeface="+mj-lt"/>
            </a:endParaRPr>
          </a:p>
        </p:txBody>
      </p:sp>
      <p:pic>
        <p:nvPicPr>
          <p:cNvPr id="11" name="Graphic 10" descr="Magnifying glass with solid fill">
            <a:extLst>
              <a:ext uri="{FF2B5EF4-FFF2-40B4-BE49-F238E27FC236}">
                <a16:creationId xmlns:a16="http://schemas.microsoft.com/office/drawing/2014/main" id="{9903D271-4604-9941-88C9-726BE9106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20784" y="944360"/>
            <a:ext cx="381391" cy="381391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37B18C7D-2096-3A46-A074-E207CCF2D9BE}"/>
              </a:ext>
            </a:extLst>
          </p:cNvPr>
          <p:cNvSpPr/>
          <p:nvPr/>
        </p:nvSpPr>
        <p:spPr>
          <a:xfrm>
            <a:off x="2133600" y="2200021"/>
            <a:ext cx="4038600" cy="1827511"/>
          </a:xfrm>
          <a:prstGeom prst="wedgeRoundRectCallout">
            <a:avLst>
              <a:gd name="adj1" fmla="val -37179"/>
              <a:gd name="adj2" fmla="val 78902"/>
              <a:gd name="adj3" fmla="val 16667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76286-B3BE-B244-AD35-C3A582ECA66A}"/>
              </a:ext>
            </a:extLst>
          </p:cNvPr>
          <p:cNvSpPr txBox="1"/>
          <p:nvPr/>
        </p:nvSpPr>
        <p:spPr>
          <a:xfrm>
            <a:off x="2375756" y="2392971"/>
            <a:ext cx="3757760" cy="1313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2400" b="1" dirty="0">
                <a:solidFill>
                  <a:schemeClr val="tx2"/>
                </a:solidFill>
              </a:rPr>
              <a:t>Ich </a:t>
            </a:r>
            <a:r>
              <a:rPr lang="en-US" sz="2400" b="1" dirty="0" err="1">
                <a:solidFill>
                  <a:schemeClr val="tx2"/>
                </a:solidFill>
              </a:rPr>
              <a:t>glaube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 err="1">
                <a:solidFill>
                  <a:schemeClr val="tx2"/>
                </a:solidFill>
              </a:rPr>
              <a:t>dein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 err="1">
                <a:solidFill>
                  <a:schemeClr val="tx2"/>
                </a:solidFill>
              </a:rPr>
              <a:t>zweites</a:t>
            </a:r>
            <a:r>
              <a:rPr lang="en-US" sz="2400" b="1" dirty="0">
                <a:solidFill>
                  <a:schemeClr val="tx2"/>
                </a:solidFill>
              </a:rPr>
              <a:t> Statement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 err="1">
                <a:solidFill>
                  <a:schemeClr val="tx2"/>
                </a:solidFill>
              </a:rPr>
              <a:t>ist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eine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Lüge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 err="1">
                <a:solidFill>
                  <a:schemeClr val="tx2"/>
                </a:solidFill>
              </a:rPr>
              <a:t>weil</a:t>
            </a:r>
            <a:r>
              <a:rPr lang="en-US" sz="2400" b="1" dirty="0">
                <a:solidFill>
                  <a:schemeClr val="tx2"/>
                </a:solidFill>
              </a:rPr>
              <a:t>… </a:t>
            </a:r>
          </a:p>
        </p:txBody>
      </p:sp>
      <p:pic>
        <p:nvPicPr>
          <p:cNvPr id="7" name="Graphic 6" descr="Detective female with solid fill">
            <a:extLst>
              <a:ext uri="{FF2B5EF4-FFF2-40B4-BE49-F238E27FC236}">
                <a16:creationId xmlns:a16="http://schemas.microsoft.com/office/drawing/2014/main" id="{901E8899-F09D-1847-8AC2-D940DF11B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7343" y="1589032"/>
            <a:ext cx="1363717" cy="1363717"/>
          </a:xfrm>
          <a:prstGeom prst="rect">
            <a:avLst/>
          </a:prstGeom>
        </p:spPr>
      </p:pic>
      <p:sp>
        <p:nvSpPr>
          <p:cNvPr id="10" name="Heart 9">
            <a:extLst>
              <a:ext uri="{FF2B5EF4-FFF2-40B4-BE49-F238E27FC236}">
                <a16:creationId xmlns:a16="http://schemas.microsoft.com/office/drawing/2014/main" id="{DAB717C6-E5FD-1946-9A86-B0A2034BC4BA}"/>
              </a:ext>
            </a:extLst>
          </p:cNvPr>
          <p:cNvSpPr/>
          <p:nvPr/>
        </p:nvSpPr>
        <p:spPr>
          <a:xfrm>
            <a:off x="6375672" y="2357371"/>
            <a:ext cx="1074929" cy="972464"/>
          </a:xfrm>
          <a:prstGeom prst="hear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64394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15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Warm-Up: </a:t>
            </a:r>
            <a:r>
              <a:rPr lang="en-US" sz="2400" dirty="0" err="1"/>
              <a:t>Zwei</a:t>
            </a:r>
            <a:r>
              <a:rPr lang="en-US" sz="2400" dirty="0"/>
              <a:t> </a:t>
            </a:r>
            <a:r>
              <a:rPr lang="en-US" sz="2400" dirty="0" err="1"/>
              <a:t>wahrheiten</a:t>
            </a:r>
            <a:r>
              <a:rPr lang="en-US" sz="2400" dirty="0"/>
              <a:t> und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lüge</a:t>
            </a:r>
            <a:br>
              <a:rPr lang="de-DE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2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WELCHE LÜGEN HABT IHR HERAUSGEFUNDEN? PRÄSENTIERT.</a:t>
            </a:r>
            <a:endParaRPr lang="en-US" sz="1500" b="1" dirty="0">
              <a:latin typeface="+mj-lt"/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37B18C7D-2096-3A46-A074-E207CCF2D9BE}"/>
              </a:ext>
            </a:extLst>
          </p:cNvPr>
          <p:cNvSpPr/>
          <p:nvPr/>
        </p:nvSpPr>
        <p:spPr>
          <a:xfrm>
            <a:off x="1922980" y="2165193"/>
            <a:ext cx="4267200" cy="1973368"/>
          </a:xfrm>
          <a:prstGeom prst="wedgeRoundRectCallout">
            <a:avLst>
              <a:gd name="adj1" fmla="val -37179"/>
              <a:gd name="adj2" fmla="val 78902"/>
              <a:gd name="adj3" fmla="val 16667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76286-B3BE-B244-AD35-C3A582ECA66A}"/>
              </a:ext>
            </a:extLst>
          </p:cNvPr>
          <p:cNvSpPr txBox="1"/>
          <p:nvPr/>
        </p:nvSpPr>
        <p:spPr>
          <a:xfrm>
            <a:off x="2142162" y="2519590"/>
            <a:ext cx="3894015" cy="111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Ich </a:t>
            </a:r>
            <a:r>
              <a:rPr lang="en-US" sz="2000" b="1" dirty="0" err="1">
                <a:solidFill>
                  <a:schemeClr val="tx2"/>
                </a:solidFill>
              </a:rPr>
              <a:t>habe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eine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Lüge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über</a:t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______ </a:t>
            </a:r>
            <a:r>
              <a:rPr lang="en-US" sz="2000" b="1" dirty="0" err="1">
                <a:solidFill>
                  <a:schemeClr val="tx2"/>
                </a:solidFill>
              </a:rPr>
              <a:t>herausgefunden</a:t>
            </a:r>
            <a:r>
              <a:rPr lang="en-US" sz="2000" b="1" dirty="0">
                <a:solidFill>
                  <a:schemeClr val="tx2"/>
                </a:solidFill>
              </a:rPr>
              <a:t> .</a:t>
            </a:r>
          </a:p>
          <a:p>
            <a:pPr algn="l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Er/Sie </a:t>
            </a:r>
            <a:r>
              <a:rPr lang="en-US" sz="2000" b="1" dirty="0" err="1">
                <a:solidFill>
                  <a:schemeClr val="tx2"/>
                </a:solidFill>
              </a:rPr>
              <a:t>sagt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 err="1">
                <a:solidFill>
                  <a:schemeClr val="tx2"/>
                </a:solidFill>
              </a:rPr>
              <a:t>dass</a:t>
            </a:r>
            <a:r>
              <a:rPr lang="en-US" sz="2000" b="1" dirty="0">
                <a:solidFill>
                  <a:schemeClr val="tx2"/>
                </a:solidFill>
              </a:rPr>
              <a:t>…</a:t>
            </a:r>
          </a:p>
        </p:txBody>
      </p:sp>
      <p:pic>
        <p:nvPicPr>
          <p:cNvPr id="7" name="Graphic 6" descr="Detective female with solid fill">
            <a:extLst>
              <a:ext uri="{FF2B5EF4-FFF2-40B4-BE49-F238E27FC236}">
                <a16:creationId xmlns:a16="http://schemas.microsoft.com/office/drawing/2014/main" id="{901E8899-F09D-1847-8AC2-D940DF11B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121" y="1399553"/>
            <a:ext cx="1363717" cy="1363717"/>
          </a:xfrm>
          <a:prstGeom prst="rect">
            <a:avLst/>
          </a:prstGeom>
        </p:spPr>
      </p:pic>
      <p:pic>
        <p:nvPicPr>
          <p:cNvPr id="3" name="Graphic 2" descr="Lecturer with solid fill">
            <a:extLst>
              <a:ext uri="{FF2B5EF4-FFF2-40B4-BE49-F238E27FC236}">
                <a16:creationId xmlns:a16="http://schemas.microsoft.com/office/drawing/2014/main" id="{F1C2ACC7-ECAE-FF4C-8172-8F8FC4751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886" y="970111"/>
            <a:ext cx="340140" cy="340140"/>
          </a:xfrm>
          <a:prstGeom prst="rect">
            <a:avLst/>
          </a:prstGeom>
        </p:spPr>
      </p:pic>
      <p:sp>
        <p:nvSpPr>
          <p:cNvPr id="10" name="Heart 9">
            <a:extLst>
              <a:ext uri="{FF2B5EF4-FFF2-40B4-BE49-F238E27FC236}">
                <a16:creationId xmlns:a16="http://schemas.microsoft.com/office/drawing/2014/main" id="{4489EB31-D500-1F4C-A4AC-34220A60F6E9}"/>
              </a:ext>
            </a:extLst>
          </p:cNvPr>
          <p:cNvSpPr/>
          <p:nvPr/>
        </p:nvSpPr>
        <p:spPr>
          <a:xfrm>
            <a:off x="6464373" y="2277038"/>
            <a:ext cx="1074929" cy="972464"/>
          </a:xfrm>
          <a:prstGeom prst="hear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88CC8D65-4C33-6B42-9824-4B9F26F7F0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37" y="1493650"/>
            <a:ext cx="1903520" cy="54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51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16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Choosing a group name</a:t>
            </a:r>
            <a:br>
              <a:rPr lang="en-US" sz="2400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10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DECIDE ON A GROUP NAME THAT BEST REFLECTS YOUR ART PROJECT. </a:t>
            </a:r>
            <a:endParaRPr lang="en-US" sz="1500" b="1" dirty="0">
              <a:latin typeface="+mj-lt"/>
            </a:endParaRPr>
          </a:p>
        </p:txBody>
      </p:sp>
      <p:pic>
        <p:nvPicPr>
          <p:cNvPr id="5" name="Graphic 4" descr="Chat with solid fill">
            <a:extLst>
              <a:ext uri="{FF2B5EF4-FFF2-40B4-BE49-F238E27FC236}">
                <a16:creationId xmlns:a16="http://schemas.microsoft.com/office/drawing/2014/main" id="{6702B88E-70CB-2947-960E-0D2252F35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799" y="945924"/>
            <a:ext cx="457200" cy="457200"/>
          </a:xfrm>
          <a:prstGeom prst="rect">
            <a:avLst/>
          </a:prstGeom>
        </p:spPr>
      </p:pic>
      <p:pic>
        <p:nvPicPr>
          <p:cNvPr id="7" name="Picture 6" descr="Diagram, rectangle&#10;&#10;Description automatically generated">
            <a:extLst>
              <a:ext uri="{FF2B5EF4-FFF2-40B4-BE49-F238E27FC236}">
                <a16:creationId xmlns:a16="http://schemas.microsoft.com/office/drawing/2014/main" id="{788958AC-90EC-7B4E-98E4-AFBE22CB2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4" y="1892825"/>
            <a:ext cx="3149600" cy="21704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0FB5D2-BC35-2744-8CD8-C1BED842BFFE}"/>
              </a:ext>
            </a:extLst>
          </p:cNvPr>
          <p:cNvSpPr/>
          <p:nvPr/>
        </p:nvSpPr>
        <p:spPr>
          <a:xfrm>
            <a:off x="669902" y="1581150"/>
            <a:ext cx="4511698" cy="2819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7429A9-1EFA-744B-AE96-60F8913FDA19}"/>
              </a:ext>
            </a:extLst>
          </p:cNvPr>
          <p:cNvSpPr txBox="1"/>
          <p:nvPr/>
        </p:nvSpPr>
        <p:spPr>
          <a:xfrm>
            <a:off x="1508191" y="1354913"/>
            <a:ext cx="3657600" cy="2769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br>
              <a:rPr lang="en-US" sz="1400" b="1" dirty="0">
                <a:solidFill>
                  <a:schemeClr val="tx2"/>
                </a:solidFill>
              </a:rPr>
            </a:br>
            <a:endParaRPr lang="en-US" sz="1400" b="1" dirty="0">
              <a:solidFill>
                <a:schemeClr val="tx2"/>
              </a:solidFill>
            </a:endParaRPr>
          </a:p>
          <a:p>
            <a:pPr marL="228600" indent="-228600" algn="l">
              <a:lnSpc>
                <a:spcPct val="114000"/>
              </a:lnSpc>
              <a:buAutoNum type="arabicPeriod"/>
            </a:pPr>
            <a:r>
              <a:rPr lang="en-US" sz="1400" b="1" dirty="0">
                <a:solidFill>
                  <a:schemeClr val="tx2"/>
                </a:solidFill>
              </a:rPr>
              <a:t>Think of 2-3 names for your team and write them in your section of the worksheet.</a:t>
            </a:r>
            <a:br>
              <a:rPr lang="en-US" sz="1400" b="1" dirty="0">
                <a:solidFill>
                  <a:schemeClr val="tx2"/>
                </a:solidFill>
              </a:rPr>
            </a:br>
            <a:endParaRPr lang="en-US" sz="1400" b="1" dirty="0">
              <a:solidFill>
                <a:schemeClr val="tx2"/>
              </a:solidFill>
            </a:endParaRPr>
          </a:p>
          <a:p>
            <a:pPr marL="228600" indent="-228600" algn="l">
              <a:lnSpc>
                <a:spcPct val="114000"/>
              </a:lnSpc>
              <a:buAutoNum type="arabicPeriod"/>
            </a:pPr>
            <a:r>
              <a:rPr lang="en-US" sz="1400" b="1" dirty="0">
                <a:solidFill>
                  <a:schemeClr val="tx2"/>
                </a:solidFill>
              </a:rPr>
              <a:t>Present your ideas to your fellow team members.</a:t>
            </a:r>
            <a:br>
              <a:rPr lang="en-US" sz="1400" b="1" dirty="0">
                <a:solidFill>
                  <a:schemeClr val="tx2"/>
                </a:solidFill>
              </a:rPr>
            </a:br>
            <a:endParaRPr lang="en-US" sz="1400" b="1" dirty="0">
              <a:solidFill>
                <a:schemeClr val="tx2"/>
              </a:solidFill>
            </a:endParaRPr>
          </a:p>
          <a:p>
            <a:pPr marL="228600" indent="-228600" algn="l">
              <a:lnSpc>
                <a:spcPct val="114000"/>
              </a:lnSpc>
              <a:buAutoNum type="arabicPeriod"/>
            </a:pPr>
            <a:r>
              <a:rPr lang="en-US" sz="1400" b="1" dirty="0">
                <a:solidFill>
                  <a:schemeClr val="tx2"/>
                </a:solidFill>
              </a:rPr>
              <a:t>Discuss all ideas and decide on one name for your team. </a:t>
            </a:r>
          </a:p>
        </p:txBody>
      </p:sp>
      <p:pic>
        <p:nvPicPr>
          <p:cNvPr id="11" name="Graphic 10" descr="Users with solid fill">
            <a:extLst>
              <a:ext uri="{FF2B5EF4-FFF2-40B4-BE49-F238E27FC236}">
                <a16:creationId xmlns:a16="http://schemas.microsoft.com/office/drawing/2014/main" id="{CEE9B22E-E571-4446-97D1-3C478364E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580" y="3069582"/>
            <a:ext cx="703780" cy="703780"/>
          </a:xfrm>
          <a:prstGeom prst="rect">
            <a:avLst/>
          </a:prstGeom>
        </p:spPr>
      </p:pic>
      <p:pic>
        <p:nvPicPr>
          <p:cNvPr id="13" name="Graphic 12" descr="User with solid fill">
            <a:extLst>
              <a:ext uri="{FF2B5EF4-FFF2-40B4-BE49-F238E27FC236}">
                <a16:creationId xmlns:a16="http://schemas.microsoft.com/office/drawing/2014/main" id="{CD999953-D1A6-7B48-BC5F-784AA525F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254" y="1841277"/>
            <a:ext cx="611888" cy="6118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A36D5C-EC06-CB46-AEC2-109995B50B49}"/>
              </a:ext>
            </a:extLst>
          </p:cNvPr>
          <p:cNvSpPr txBox="1"/>
          <p:nvPr/>
        </p:nvSpPr>
        <p:spPr>
          <a:xfrm>
            <a:off x="766214" y="2406092"/>
            <a:ext cx="654346" cy="282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200" b="1" dirty="0">
                <a:solidFill>
                  <a:srgbClr val="003969"/>
                </a:solidFill>
              </a:rPr>
              <a:t>3 Min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91A662-BF85-F341-95AC-04D77266F421}"/>
              </a:ext>
            </a:extLst>
          </p:cNvPr>
          <p:cNvSpPr txBox="1"/>
          <p:nvPr/>
        </p:nvSpPr>
        <p:spPr>
          <a:xfrm>
            <a:off x="783297" y="3688082"/>
            <a:ext cx="654346" cy="282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200" b="1" dirty="0">
                <a:solidFill>
                  <a:srgbClr val="003969"/>
                </a:solidFill>
              </a:rPr>
              <a:t>5 Min</a:t>
            </a:r>
          </a:p>
        </p:txBody>
      </p:sp>
      <p:pic>
        <p:nvPicPr>
          <p:cNvPr id="19" name="Graphic 18" descr="Employee badge with solid fill">
            <a:extLst>
              <a:ext uri="{FF2B5EF4-FFF2-40B4-BE49-F238E27FC236}">
                <a16:creationId xmlns:a16="http://schemas.microsoft.com/office/drawing/2014/main" id="{40B5F054-BE2F-624D-AC54-4C026E4AA0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4844" y="3845343"/>
            <a:ext cx="914400" cy="914400"/>
          </a:xfrm>
          <a:prstGeom prst="rect">
            <a:avLst/>
          </a:prstGeom>
        </p:spPr>
      </p:pic>
      <p:sp>
        <p:nvSpPr>
          <p:cNvPr id="21" name="Google Shape;352;p52">
            <a:extLst>
              <a:ext uri="{FF2B5EF4-FFF2-40B4-BE49-F238E27FC236}">
                <a16:creationId xmlns:a16="http://schemas.microsoft.com/office/drawing/2014/main" id="{B4C6883C-0E02-FE4F-8624-FA81CB39E556}"/>
              </a:ext>
            </a:extLst>
          </p:cNvPr>
          <p:cNvSpPr txBox="1"/>
          <p:nvPr/>
        </p:nvSpPr>
        <p:spPr>
          <a:xfrm>
            <a:off x="7476909" y="725970"/>
            <a:ext cx="989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 dirty="0">
                <a:solidFill>
                  <a:srgbClr val="0432FF"/>
                </a:solidFill>
                <a:latin typeface="Verdana"/>
                <a:ea typeface="Verdana"/>
                <a:cs typeface="Verdana"/>
                <a:sym typeface="Verdana"/>
              </a:rPr>
              <a:t>Screenshot</a:t>
            </a:r>
            <a:endParaRPr dirty="0"/>
          </a:p>
        </p:txBody>
      </p:sp>
      <p:pic>
        <p:nvPicPr>
          <p:cNvPr id="22" name="Google Shape;353;p52" descr="Camera with solid fill">
            <a:extLst>
              <a:ext uri="{FF2B5EF4-FFF2-40B4-BE49-F238E27FC236}">
                <a16:creationId xmlns:a16="http://schemas.microsoft.com/office/drawing/2014/main" id="{A4C6D801-9DDC-E14E-87DF-B7A18DBFED6D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38872" y="154874"/>
            <a:ext cx="665475" cy="66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84951D43-FEA3-BA4F-B6F8-176B66317629}"/>
              </a:ext>
            </a:extLst>
          </p:cNvPr>
          <p:cNvSpPr/>
          <p:nvPr/>
        </p:nvSpPr>
        <p:spPr>
          <a:xfrm>
            <a:off x="7933194" y="1548887"/>
            <a:ext cx="762000" cy="69083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pic>
        <p:nvPicPr>
          <p:cNvPr id="27" name="Graphic 26" descr="Download with solid fill">
            <a:extLst>
              <a:ext uri="{FF2B5EF4-FFF2-40B4-BE49-F238E27FC236}">
                <a16:creationId xmlns:a16="http://schemas.microsoft.com/office/drawing/2014/main" id="{D1A38E27-0562-3546-8D49-D8BDE7FBAE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58929" y="1547407"/>
            <a:ext cx="690836" cy="69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00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>
            <a:extLst>
              <a:ext uri="{FF2B5EF4-FFF2-40B4-BE49-F238E27FC236}">
                <a16:creationId xmlns:a16="http://schemas.microsoft.com/office/drawing/2014/main" id="{D5CC2993-AE36-454E-8ED9-C3D9BE9E5D1E}"/>
              </a:ext>
            </a:extLst>
          </p:cNvPr>
          <p:cNvSpPr/>
          <p:nvPr/>
        </p:nvSpPr>
        <p:spPr>
          <a:xfrm>
            <a:off x="1881431" y="1811189"/>
            <a:ext cx="4724400" cy="2362200"/>
          </a:xfrm>
          <a:prstGeom prst="wedgeEllipseCallout">
            <a:avLst>
              <a:gd name="adj1" fmla="val -25835"/>
              <a:gd name="adj2" fmla="val 71199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17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Choosing a group name</a:t>
            </a:r>
            <a:br>
              <a:rPr lang="en-US" sz="2400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2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BRIEFLY PRESENT YOUR GROUP NAME.</a:t>
            </a:r>
            <a:endParaRPr lang="en-US" sz="1500" b="1" dirty="0">
              <a:latin typeface="+mj-lt"/>
            </a:endParaRPr>
          </a:p>
        </p:txBody>
      </p:sp>
      <p:pic>
        <p:nvPicPr>
          <p:cNvPr id="5" name="Graphic 4" descr="Lightning bolt with solid fill">
            <a:extLst>
              <a:ext uri="{FF2B5EF4-FFF2-40B4-BE49-F238E27FC236}">
                <a16:creationId xmlns:a16="http://schemas.microsoft.com/office/drawing/2014/main" id="{EA42438E-2683-D547-95C0-1DA88F37B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2205" y="1157379"/>
            <a:ext cx="3007250" cy="3007250"/>
          </a:xfrm>
          <a:prstGeom prst="rect">
            <a:avLst/>
          </a:prstGeom>
        </p:spPr>
      </p:pic>
      <p:pic>
        <p:nvPicPr>
          <p:cNvPr id="3" name="Graphic 2" descr="Lecturer with solid fill">
            <a:extLst>
              <a:ext uri="{FF2B5EF4-FFF2-40B4-BE49-F238E27FC236}">
                <a16:creationId xmlns:a16="http://schemas.microsoft.com/office/drawing/2014/main" id="{2DC71FD8-54A2-7E45-9329-02E68161D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495" y="887449"/>
            <a:ext cx="433792" cy="4337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E93CCD-97A9-AC4F-92DF-666AE46D7428}"/>
              </a:ext>
            </a:extLst>
          </p:cNvPr>
          <p:cNvSpPr txBox="1"/>
          <p:nvPr/>
        </p:nvSpPr>
        <p:spPr>
          <a:xfrm>
            <a:off x="2670924" y="2437104"/>
            <a:ext cx="3145413" cy="111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We chose the group </a:t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name __________ </a:t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because …</a:t>
            </a:r>
          </a:p>
        </p:txBody>
      </p:sp>
    </p:spTree>
    <p:extLst>
      <p:ext uri="{BB962C8B-B14F-4D97-AF65-F5344CB8AC3E}">
        <p14:creationId xmlns:p14="http://schemas.microsoft.com/office/powerpoint/2010/main" val="3364542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18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RECAP: COURSE ACHIEVEMENTS</a:t>
            </a:r>
            <a:br>
              <a:rPr lang="en-US" sz="2400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  <a:latin typeface="+mj-lt"/>
              </a:rPr>
              <a:t>THINK BACK TO OUR PREVIOUS SEVEN SESSIONS. WHAT DID WE </a:t>
            </a:r>
            <a:br>
              <a:rPr lang="de-DE" sz="1400" b="1" dirty="0">
                <a:solidFill>
                  <a:schemeClr val="tx2"/>
                </a:solidFill>
                <a:latin typeface="+mj-lt"/>
              </a:rPr>
            </a:br>
            <a:r>
              <a:rPr lang="de-DE" sz="1400" b="1" dirty="0">
                <a:solidFill>
                  <a:schemeClr val="tx2"/>
                </a:solidFill>
                <a:latin typeface="+mj-lt"/>
              </a:rPr>
              <a:t>ACHIEVE FOR OUR ART PROJECTS SO FAR? WRITE DOWN YOUR IDEAS.</a:t>
            </a:r>
            <a:endParaRPr lang="en-US" sz="1400" b="1" dirty="0">
              <a:latin typeface="+mj-lt"/>
            </a:endParaRPr>
          </a:p>
        </p:txBody>
      </p:sp>
      <p:pic>
        <p:nvPicPr>
          <p:cNvPr id="5" name="Graphic 4" descr="Bullseye with solid fill">
            <a:extLst>
              <a:ext uri="{FF2B5EF4-FFF2-40B4-BE49-F238E27FC236}">
                <a16:creationId xmlns:a16="http://schemas.microsoft.com/office/drawing/2014/main" id="{EAD490DD-96A9-8740-9DF3-74334AC18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8742" y="2447701"/>
            <a:ext cx="996336" cy="996336"/>
          </a:xfrm>
          <a:prstGeom prst="rect">
            <a:avLst/>
          </a:prstGeom>
        </p:spPr>
      </p:pic>
      <p:pic>
        <p:nvPicPr>
          <p:cNvPr id="7" name="Graphic 6" descr="Pen with solid fill">
            <a:extLst>
              <a:ext uri="{FF2B5EF4-FFF2-40B4-BE49-F238E27FC236}">
                <a16:creationId xmlns:a16="http://schemas.microsoft.com/office/drawing/2014/main" id="{87FFB461-5F70-3842-81AC-71E14EC6E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414" y="1090110"/>
            <a:ext cx="313999" cy="31399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3C5AA8-1089-F847-8570-359B5D956BC8}"/>
              </a:ext>
            </a:extLst>
          </p:cNvPr>
          <p:cNvCxnSpPr>
            <a:cxnSpLocks/>
          </p:cNvCxnSpPr>
          <p:nvPr/>
        </p:nvCxnSpPr>
        <p:spPr>
          <a:xfrm>
            <a:off x="4762500" y="3281866"/>
            <a:ext cx="571500" cy="5090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5126CCB-49E1-2E4E-AE5C-1D508FAF1959}"/>
              </a:ext>
            </a:extLst>
          </p:cNvPr>
          <p:cNvSpPr txBox="1"/>
          <p:nvPr/>
        </p:nvSpPr>
        <p:spPr>
          <a:xfrm>
            <a:off x="5048250" y="3859649"/>
            <a:ext cx="2366353" cy="313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rgbClr val="003969"/>
                </a:solidFill>
              </a:rPr>
              <a:t>Choose a group name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6893DA-A0E3-D245-B895-106C6C0DA97F}"/>
              </a:ext>
            </a:extLst>
          </p:cNvPr>
          <p:cNvCxnSpPr>
            <a:cxnSpLocks/>
          </p:cNvCxnSpPr>
          <p:nvPr/>
        </p:nvCxnSpPr>
        <p:spPr>
          <a:xfrm flipH="1">
            <a:off x="7620000" y="2147221"/>
            <a:ext cx="304800" cy="300480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, monitor&#10;&#10;Description automatically generated">
            <a:extLst>
              <a:ext uri="{FF2B5EF4-FFF2-40B4-BE49-F238E27FC236}">
                <a16:creationId xmlns:a16="http://schemas.microsoft.com/office/drawing/2014/main" id="{8083FF51-2154-5847-B6B8-348577212E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681387"/>
            <a:ext cx="644779" cy="55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60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19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Finalizing your project plan</a:t>
            </a:r>
            <a:br>
              <a:rPr lang="en-US" sz="2400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10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78120" y="956071"/>
            <a:ext cx="81296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IN YOUR GROUP, DOCUMENT THE DIFFERENT ELEMENTS </a:t>
            </a:r>
            <a:br>
              <a:rPr lang="de-DE" sz="1500" b="1" dirty="0">
                <a:solidFill>
                  <a:schemeClr val="tx2"/>
                </a:solidFill>
                <a:latin typeface="+mj-lt"/>
              </a:rPr>
            </a:br>
            <a:r>
              <a:rPr lang="de-DE" sz="1500" b="1" dirty="0">
                <a:solidFill>
                  <a:schemeClr val="tx2"/>
                </a:solidFill>
                <a:latin typeface="+mj-lt"/>
              </a:rPr>
              <a:t>OF YOUR ART PROJECT PROGRESS.</a:t>
            </a:r>
            <a:endParaRPr lang="en-US" sz="1500" b="1" dirty="0">
              <a:latin typeface="+mj-lt"/>
            </a:endParaRPr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EF687072-59B3-AB4B-95F1-E29E6C167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04031"/>
            <a:ext cx="4145571" cy="276170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580CD72-0250-1D42-8097-78D5F796277B}"/>
              </a:ext>
            </a:extLst>
          </p:cNvPr>
          <p:cNvSpPr/>
          <p:nvPr/>
        </p:nvSpPr>
        <p:spPr>
          <a:xfrm>
            <a:off x="7772400" y="1354914"/>
            <a:ext cx="762000" cy="69083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pic>
        <p:nvPicPr>
          <p:cNvPr id="9" name="Graphic 8" descr="Download with solid fill">
            <a:extLst>
              <a:ext uri="{FF2B5EF4-FFF2-40B4-BE49-F238E27FC236}">
                <a16:creationId xmlns:a16="http://schemas.microsoft.com/office/drawing/2014/main" id="{59663E59-7FB4-4047-BD95-28DA7E408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8135" y="1353434"/>
            <a:ext cx="690836" cy="6908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70EF8C-F54E-194D-A544-067EA26944FF}"/>
              </a:ext>
            </a:extLst>
          </p:cNvPr>
          <p:cNvSpPr/>
          <p:nvPr/>
        </p:nvSpPr>
        <p:spPr>
          <a:xfrm>
            <a:off x="1005562" y="1908911"/>
            <a:ext cx="3068946" cy="2476410"/>
          </a:xfrm>
          <a:prstGeom prst="rect">
            <a:avLst/>
          </a:prstGeom>
          <a:solidFill>
            <a:srgbClr val="B2C4D2"/>
          </a:solidFill>
          <a:ln w="28575">
            <a:solidFill>
              <a:srgbClr val="B2C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>
              <a:solidFill>
                <a:srgbClr val="B2C4D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E4F6D6-E2D0-2840-80F4-F1C8EA0A0097}"/>
              </a:ext>
            </a:extLst>
          </p:cNvPr>
          <p:cNvSpPr txBox="1"/>
          <p:nvPr/>
        </p:nvSpPr>
        <p:spPr>
          <a:xfrm>
            <a:off x="1177478" y="1739715"/>
            <a:ext cx="3657600" cy="252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br>
              <a:rPr lang="en-US" sz="1400" b="1" dirty="0">
                <a:solidFill>
                  <a:schemeClr val="tx2"/>
                </a:solidFill>
              </a:rPr>
            </a:br>
            <a:endParaRPr lang="en-US" sz="1400" b="1" dirty="0">
              <a:solidFill>
                <a:schemeClr val="tx2"/>
              </a:solidFill>
            </a:endParaRPr>
          </a:p>
          <a:p>
            <a:pPr marL="228600" indent="-228600" algn="l">
              <a:lnSpc>
                <a:spcPct val="114000"/>
              </a:lnSpc>
              <a:buAutoNum type="arabicPeriod"/>
            </a:pPr>
            <a:r>
              <a:rPr lang="en-US" sz="1400" b="1" dirty="0">
                <a:solidFill>
                  <a:schemeClr val="tx2"/>
                </a:solidFill>
              </a:rPr>
              <a:t>Fill out each section as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comprehensively as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possible.</a:t>
            </a:r>
            <a:br>
              <a:rPr lang="en-US" sz="1400" b="1" dirty="0">
                <a:solidFill>
                  <a:schemeClr val="tx2"/>
                </a:solidFill>
              </a:rPr>
            </a:br>
            <a:br>
              <a:rPr lang="en-US" sz="1400" b="1" dirty="0">
                <a:solidFill>
                  <a:schemeClr val="tx2"/>
                </a:solidFill>
              </a:rPr>
            </a:br>
            <a:endParaRPr lang="en-US" sz="1400" b="1" dirty="0">
              <a:solidFill>
                <a:schemeClr val="tx2"/>
              </a:solidFill>
            </a:endParaRPr>
          </a:p>
          <a:p>
            <a:pPr marL="228600" indent="-228600" algn="l">
              <a:lnSpc>
                <a:spcPct val="114000"/>
              </a:lnSpc>
              <a:buAutoNum type="arabicPeriod"/>
            </a:pPr>
            <a:r>
              <a:rPr lang="en-US" sz="1400" b="1" dirty="0">
                <a:solidFill>
                  <a:schemeClr val="tx2"/>
                </a:solidFill>
              </a:rPr>
              <a:t>You can use your notes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on the Miro Board as a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reference.</a:t>
            </a:r>
          </a:p>
        </p:txBody>
      </p:sp>
      <p:pic>
        <p:nvPicPr>
          <p:cNvPr id="11" name="Graphic 10" descr="Pen with solid fill">
            <a:extLst>
              <a:ext uri="{FF2B5EF4-FFF2-40B4-BE49-F238E27FC236}">
                <a16:creationId xmlns:a16="http://schemas.microsoft.com/office/drawing/2014/main" id="{EB8CF71A-5536-874B-9D18-52A0CB406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120" y="1042570"/>
            <a:ext cx="381000" cy="381000"/>
          </a:xfrm>
          <a:prstGeom prst="rect">
            <a:avLst/>
          </a:prstGeom>
        </p:spPr>
      </p:pic>
      <p:pic>
        <p:nvPicPr>
          <p:cNvPr id="18" name="Graphic 17" descr="Pen with solid fill">
            <a:extLst>
              <a:ext uri="{FF2B5EF4-FFF2-40B4-BE49-F238E27FC236}">
                <a16:creationId xmlns:a16="http://schemas.microsoft.com/office/drawing/2014/main" id="{9D2DD802-A5BD-5145-840C-96D51FD088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6591" y="1956721"/>
            <a:ext cx="381000" cy="3810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58627EB-6A71-AC43-935C-D4C2E95CBA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83" y="2902197"/>
            <a:ext cx="93726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0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392508"/>
            <a:ext cx="8208960" cy="3671887"/>
          </a:xfrm>
        </p:spPr>
        <p:txBody>
          <a:bodyPr/>
          <a:lstStyle/>
          <a:p>
            <a:r>
              <a:rPr lang="de-DE" dirty="0"/>
              <a:t>Welcome </a:t>
            </a:r>
            <a:r>
              <a:rPr lang="de-DE" dirty="0" err="1"/>
              <a:t>to</a:t>
            </a:r>
            <a:r>
              <a:rPr lang="de-DE" dirty="0"/>
              <a:t> Session 8</a:t>
            </a:r>
            <a:br>
              <a:rPr lang="de-DE" dirty="0"/>
            </a:br>
            <a:br>
              <a:rPr lang="de-DE" dirty="0"/>
            </a:br>
            <a:r>
              <a:rPr lang="de-DE" dirty="0" err="1">
                <a:solidFill>
                  <a:schemeClr val="tx2"/>
                </a:solidFill>
              </a:rPr>
              <a:t>Please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activate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</a:t>
            </a:fld>
            <a:endParaRPr lang="de-DE"/>
          </a:p>
        </p:txBody>
      </p:sp>
      <p:sp>
        <p:nvSpPr>
          <p:cNvPr id="7" name="Freihandform: Form 49">
            <a:extLst>
              <a:ext uri="{FF2B5EF4-FFF2-40B4-BE49-F238E27FC236}">
                <a16:creationId xmlns:a16="http://schemas.microsoft.com/office/drawing/2014/main" id="{D9BB66A4-3572-455D-94B0-3C002D81481D}"/>
              </a:ext>
            </a:extLst>
          </p:cNvPr>
          <p:cNvSpPr/>
          <p:nvPr/>
        </p:nvSpPr>
        <p:spPr>
          <a:xfrm>
            <a:off x="1080737" y="2093022"/>
            <a:ext cx="237751" cy="355316"/>
          </a:xfrm>
          <a:custGeom>
            <a:avLst/>
            <a:gdLst>
              <a:gd name="connsiteX0" fmla="*/ 237752 w 237751"/>
              <a:gd name="connsiteY0" fmla="*/ 133712 h 355316"/>
              <a:gd name="connsiteX1" fmla="*/ 237752 w 237751"/>
              <a:gd name="connsiteY1" fmla="*/ 170896 h 355316"/>
              <a:gd name="connsiteX2" fmla="*/ 136895 w 237751"/>
              <a:gd name="connsiteY2" fmla="*/ 288435 h 355316"/>
              <a:gd name="connsiteX3" fmla="*/ 133712 w 237751"/>
              <a:gd name="connsiteY3" fmla="*/ 292128 h 355316"/>
              <a:gd name="connsiteX4" fmla="*/ 133712 w 237751"/>
              <a:gd name="connsiteY4" fmla="*/ 341792 h 355316"/>
              <a:gd name="connsiteX5" fmla="*/ 117500 w 237751"/>
              <a:gd name="connsiteY5" fmla="*/ 355252 h 355316"/>
              <a:gd name="connsiteX6" fmla="*/ 104040 w 237751"/>
              <a:gd name="connsiteY6" fmla="*/ 341792 h 355316"/>
              <a:gd name="connsiteX7" fmla="*/ 104040 w 237751"/>
              <a:gd name="connsiteY7" fmla="*/ 292128 h 355316"/>
              <a:gd name="connsiteX8" fmla="*/ 100857 w 237751"/>
              <a:gd name="connsiteY8" fmla="*/ 288434 h 355316"/>
              <a:gd name="connsiteX9" fmla="*/ 0 w 237751"/>
              <a:gd name="connsiteY9" fmla="*/ 170895 h 355316"/>
              <a:gd name="connsiteX10" fmla="*/ 0 w 237751"/>
              <a:gd name="connsiteY10" fmla="*/ 133712 h 355316"/>
              <a:gd name="connsiteX11" fmla="*/ 14899 w 237751"/>
              <a:gd name="connsiteY11" fmla="*/ 118812 h 355316"/>
              <a:gd name="connsiteX12" fmla="*/ 29798 w 237751"/>
              <a:gd name="connsiteY12" fmla="*/ 133712 h 355316"/>
              <a:gd name="connsiteX13" fmla="*/ 29798 w 237751"/>
              <a:gd name="connsiteY13" fmla="*/ 170896 h 355316"/>
              <a:gd name="connsiteX14" fmla="*/ 118939 w 237751"/>
              <a:gd name="connsiteY14" fmla="*/ 260037 h 355316"/>
              <a:gd name="connsiteX15" fmla="*/ 208080 w 237751"/>
              <a:gd name="connsiteY15" fmla="*/ 170896 h 355316"/>
              <a:gd name="connsiteX16" fmla="*/ 208080 w 237751"/>
              <a:gd name="connsiteY16" fmla="*/ 133712 h 355316"/>
              <a:gd name="connsiteX17" fmla="*/ 224292 w 237751"/>
              <a:gd name="connsiteY17" fmla="*/ 120252 h 355316"/>
              <a:gd name="connsiteX18" fmla="*/ 237752 w 237751"/>
              <a:gd name="connsiteY18" fmla="*/ 133712 h 355316"/>
              <a:gd name="connsiteX19" fmla="*/ 118939 w 237751"/>
              <a:gd name="connsiteY19" fmla="*/ 237752 h 355316"/>
              <a:gd name="connsiteX20" fmla="*/ 185795 w 237751"/>
              <a:gd name="connsiteY20" fmla="*/ 170896 h 355316"/>
              <a:gd name="connsiteX21" fmla="*/ 185795 w 237751"/>
              <a:gd name="connsiteY21" fmla="*/ 66856 h 355316"/>
              <a:gd name="connsiteX22" fmla="*/ 118939 w 237751"/>
              <a:gd name="connsiteY22" fmla="*/ 0 h 355316"/>
              <a:gd name="connsiteX23" fmla="*/ 52083 w 237751"/>
              <a:gd name="connsiteY23" fmla="*/ 66856 h 355316"/>
              <a:gd name="connsiteX24" fmla="*/ 52083 w 237751"/>
              <a:gd name="connsiteY24" fmla="*/ 170896 h 355316"/>
              <a:gd name="connsiteX25" fmla="*/ 118939 w 237751"/>
              <a:gd name="connsiteY25" fmla="*/ 237752 h 35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7751" h="355316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Freihandform: Form 100">
            <a:extLst>
              <a:ext uri="{FF2B5EF4-FFF2-40B4-BE49-F238E27FC236}">
                <a16:creationId xmlns:a16="http://schemas.microsoft.com/office/drawing/2014/main" id="{53CFB906-41C3-4A80-8663-E60A3B758822}"/>
              </a:ext>
            </a:extLst>
          </p:cNvPr>
          <p:cNvSpPr/>
          <p:nvPr/>
        </p:nvSpPr>
        <p:spPr>
          <a:xfrm>
            <a:off x="1021522" y="2581547"/>
            <a:ext cx="356180" cy="311102"/>
          </a:xfrm>
          <a:custGeom>
            <a:avLst/>
            <a:gdLst>
              <a:gd name="connsiteX0" fmla="*/ 356047 w 356180"/>
              <a:gd name="connsiteY0" fmla="*/ 277228 h 311102"/>
              <a:gd name="connsiteX1" fmla="*/ 323319 w 356180"/>
              <a:gd name="connsiteY1" fmla="*/ 311102 h 311102"/>
              <a:gd name="connsiteX2" fmla="*/ 32846 w 356180"/>
              <a:gd name="connsiteY2" fmla="*/ 311102 h 311102"/>
              <a:gd name="connsiteX3" fmla="*/ 119 w 356180"/>
              <a:gd name="connsiteY3" fmla="*/ 277228 h 311102"/>
              <a:gd name="connsiteX4" fmla="*/ 5340 w 356180"/>
              <a:gd name="connsiteY4" fmla="*/ 261565 h 311102"/>
              <a:gd name="connsiteX5" fmla="*/ 28262 w 356180"/>
              <a:gd name="connsiteY5" fmla="*/ 223362 h 311102"/>
              <a:gd name="connsiteX6" fmla="*/ 29408 w 356180"/>
              <a:gd name="connsiteY6" fmla="*/ 219541 h 311102"/>
              <a:gd name="connsiteX7" fmla="*/ 29408 w 356180"/>
              <a:gd name="connsiteY7" fmla="*/ 36293 h 311102"/>
              <a:gd name="connsiteX8" fmla="*/ 62263 w 356180"/>
              <a:gd name="connsiteY8" fmla="*/ 0 h 311102"/>
              <a:gd name="connsiteX9" fmla="*/ 293648 w 356180"/>
              <a:gd name="connsiteY9" fmla="*/ 0 h 311102"/>
              <a:gd name="connsiteX10" fmla="*/ 326503 w 356180"/>
              <a:gd name="connsiteY10" fmla="*/ 36293 h 311102"/>
              <a:gd name="connsiteX11" fmla="*/ 326503 w 356180"/>
              <a:gd name="connsiteY11" fmla="*/ 219796 h 311102"/>
              <a:gd name="connsiteX12" fmla="*/ 327649 w 356180"/>
              <a:gd name="connsiteY12" fmla="*/ 223744 h 311102"/>
              <a:gd name="connsiteX13" fmla="*/ 351844 w 356180"/>
              <a:gd name="connsiteY13" fmla="*/ 262584 h 311102"/>
              <a:gd name="connsiteX14" fmla="*/ 356046 w 356180"/>
              <a:gd name="connsiteY14" fmla="*/ 277228 h 311102"/>
              <a:gd name="connsiteX15" fmla="*/ 222972 w 356180"/>
              <a:gd name="connsiteY15" fmla="*/ 258636 h 311102"/>
              <a:gd name="connsiteX16" fmla="*/ 215076 w 356180"/>
              <a:gd name="connsiteY16" fmla="*/ 255453 h 311102"/>
              <a:gd name="connsiteX17" fmla="*/ 140835 w 356180"/>
              <a:gd name="connsiteY17" fmla="*/ 255453 h 311102"/>
              <a:gd name="connsiteX18" fmla="*/ 128499 w 356180"/>
              <a:gd name="connsiteY18" fmla="*/ 265402 h 311102"/>
              <a:gd name="connsiteX19" fmla="*/ 138448 w 356180"/>
              <a:gd name="connsiteY19" fmla="*/ 277738 h 311102"/>
              <a:gd name="connsiteX20" fmla="*/ 140834 w 356180"/>
              <a:gd name="connsiteY20" fmla="*/ 277738 h 311102"/>
              <a:gd name="connsiteX21" fmla="*/ 215076 w 356180"/>
              <a:gd name="connsiteY21" fmla="*/ 277738 h 311102"/>
              <a:gd name="connsiteX22" fmla="*/ 226283 w 356180"/>
              <a:gd name="connsiteY22" fmla="*/ 266532 h 311102"/>
              <a:gd name="connsiteX23" fmla="*/ 222972 w 356180"/>
              <a:gd name="connsiteY23" fmla="*/ 258636 h 311102"/>
              <a:gd name="connsiteX24" fmla="*/ 59079 w 356180"/>
              <a:gd name="connsiteY24" fmla="*/ 192290 h 311102"/>
              <a:gd name="connsiteX25" fmla="*/ 73851 w 356180"/>
              <a:gd name="connsiteY25" fmla="*/ 207062 h 311102"/>
              <a:gd name="connsiteX26" fmla="*/ 73978 w 356180"/>
              <a:gd name="connsiteY26" fmla="*/ 207062 h 311102"/>
              <a:gd name="connsiteX27" fmla="*/ 281932 w 356180"/>
              <a:gd name="connsiteY27" fmla="*/ 207062 h 311102"/>
              <a:gd name="connsiteX28" fmla="*/ 296831 w 356180"/>
              <a:gd name="connsiteY28" fmla="*/ 192417 h 311102"/>
              <a:gd name="connsiteX29" fmla="*/ 296831 w 356180"/>
              <a:gd name="connsiteY29" fmla="*/ 192290 h 311102"/>
              <a:gd name="connsiteX30" fmla="*/ 296831 w 356180"/>
              <a:gd name="connsiteY30" fmla="*/ 44061 h 311102"/>
              <a:gd name="connsiteX31" fmla="*/ 281932 w 356180"/>
              <a:gd name="connsiteY31" fmla="*/ 29162 h 311102"/>
              <a:gd name="connsiteX32" fmla="*/ 73979 w 356180"/>
              <a:gd name="connsiteY32" fmla="*/ 29162 h 311102"/>
              <a:gd name="connsiteX33" fmla="*/ 59079 w 356180"/>
              <a:gd name="connsiteY33" fmla="*/ 44061 h 311102"/>
              <a:gd name="connsiteX34" fmla="*/ 200177 w 356180"/>
              <a:gd name="connsiteY34" fmla="*/ 192290 h 311102"/>
              <a:gd name="connsiteX35" fmla="*/ 215203 w 356180"/>
              <a:gd name="connsiteY35" fmla="*/ 177519 h 311102"/>
              <a:gd name="connsiteX36" fmla="*/ 200432 w 356180"/>
              <a:gd name="connsiteY36" fmla="*/ 162493 h 311102"/>
              <a:gd name="connsiteX37" fmla="*/ 185406 w 356180"/>
              <a:gd name="connsiteY37" fmla="*/ 177264 h 311102"/>
              <a:gd name="connsiteX38" fmla="*/ 185406 w 356180"/>
              <a:gd name="connsiteY38" fmla="*/ 177391 h 311102"/>
              <a:gd name="connsiteX39" fmla="*/ 200178 w 356180"/>
              <a:gd name="connsiteY39" fmla="*/ 192290 h 311102"/>
              <a:gd name="connsiteX40" fmla="*/ 133321 w 356180"/>
              <a:gd name="connsiteY40" fmla="*/ 177391 h 311102"/>
              <a:gd name="connsiteX41" fmla="*/ 148221 w 356180"/>
              <a:gd name="connsiteY41" fmla="*/ 162491 h 311102"/>
              <a:gd name="connsiteX42" fmla="*/ 163120 w 356180"/>
              <a:gd name="connsiteY42" fmla="*/ 177391 h 311102"/>
              <a:gd name="connsiteX43" fmla="*/ 148221 w 356180"/>
              <a:gd name="connsiteY43" fmla="*/ 192290 h 311102"/>
              <a:gd name="connsiteX44" fmla="*/ 133321 w 356180"/>
              <a:gd name="connsiteY44" fmla="*/ 177391 h 311102"/>
              <a:gd name="connsiteX45" fmla="*/ 241182 w 356180"/>
              <a:gd name="connsiteY45" fmla="*/ 48009 h 311102"/>
              <a:gd name="connsiteX46" fmla="*/ 226919 w 356180"/>
              <a:gd name="connsiteY46" fmla="*/ 54758 h 311102"/>
              <a:gd name="connsiteX47" fmla="*/ 222335 w 356180"/>
              <a:gd name="connsiteY47" fmla="*/ 67492 h 311102"/>
              <a:gd name="connsiteX48" fmla="*/ 218897 w 356180"/>
              <a:gd name="connsiteY48" fmla="*/ 69912 h 311102"/>
              <a:gd name="connsiteX49" fmla="*/ 133321 w 356180"/>
              <a:gd name="connsiteY49" fmla="*/ 69912 h 311102"/>
              <a:gd name="connsiteX50" fmla="*/ 117913 w 356180"/>
              <a:gd name="connsiteY50" fmla="*/ 78317 h 311102"/>
              <a:gd name="connsiteX51" fmla="*/ 116003 w 356180"/>
              <a:gd name="connsiteY51" fmla="*/ 95126 h 311102"/>
              <a:gd name="connsiteX52" fmla="*/ 132175 w 356180"/>
              <a:gd name="connsiteY52" fmla="*/ 140333 h 311102"/>
              <a:gd name="connsiteX53" fmla="*/ 149239 w 356180"/>
              <a:gd name="connsiteY53" fmla="*/ 151667 h 311102"/>
              <a:gd name="connsiteX54" fmla="*/ 202469 w 356180"/>
              <a:gd name="connsiteY54" fmla="*/ 151667 h 311102"/>
              <a:gd name="connsiteX55" fmla="*/ 219915 w 356180"/>
              <a:gd name="connsiteY55" fmla="*/ 138933 h 311102"/>
              <a:gd name="connsiteX56" fmla="*/ 247804 w 356180"/>
              <a:gd name="connsiteY56" fmla="*/ 62526 h 311102"/>
              <a:gd name="connsiteX57" fmla="*/ 241182 w 356180"/>
              <a:gd name="connsiteY57" fmla="*/ 48136 h 3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56180" h="311102">
                <a:moveTo>
                  <a:pt x="356047" y="277228"/>
                </a:moveTo>
                <a:cubicBezTo>
                  <a:pt x="353627" y="306645"/>
                  <a:pt x="334525" y="311102"/>
                  <a:pt x="323319" y="311102"/>
                </a:cubicBezTo>
                <a:lnTo>
                  <a:pt x="32846" y="311102"/>
                </a:lnTo>
                <a:cubicBezTo>
                  <a:pt x="21768" y="311102"/>
                  <a:pt x="2666" y="306772"/>
                  <a:pt x="119" y="277228"/>
                </a:cubicBezTo>
                <a:cubicBezTo>
                  <a:pt x="-513" y="271495"/>
                  <a:pt x="1395" y="265773"/>
                  <a:pt x="5340" y="261565"/>
                </a:cubicBezTo>
                <a:lnTo>
                  <a:pt x="28262" y="223362"/>
                </a:lnTo>
                <a:cubicBezTo>
                  <a:pt x="29006" y="222226"/>
                  <a:pt x="29405" y="220899"/>
                  <a:pt x="29408" y="219541"/>
                </a:cubicBezTo>
                <a:lnTo>
                  <a:pt x="29408" y="36293"/>
                </a:lnTo>
                <a:cubicBezTo>
                  <a:pt x="28471" y="17203"/>
                  <a:pt x="43174" y="961"/>
                  <a:pt x="62263" y="0"/>
                </a:cubicBezTo>
                <a:lnTo>
                  <a:pt x="293648" y="0"/>
                </a:lnTo>
                <a:cubicBezTo>
                  <a:pt x="312737" y="961"/>
                  <a:pt x="327440" y="17203"/>
                  <a:pt x="326503" y="36293"/>
                </a:cubicBezTo>
                <a:lnTo>
                  <a:pt x="326503" y="219796"/>
                </a:lnTo>
                <a:cubicBezTo>
                  <a:pt x="326489" y="221196"/>
                  <a:pt x="326887" y="222569"/>
                  <a:pt x="327649" y="223744"/>
                </a:cubicBezTo>
                <a:lnTo>
                  <a:pt x="351844" y="262584"/>
                </a:lnTo>
                <a:cubicBezTo>
                  <a:pt x="355148" y="266706"/>
                  <a:pt x="356662" y="271981"/>
                  <a:pt x="356046" y="277228"/>
                </a:cubicBezTo>
                <a:moveTo>
                  <a:pt x="222972" y="258636"/>
                </a:moveTo>
                <a:cubicBezTo>
                  <a:pt x="220854" y="256589"/>
                  <a:pt x="218022" y="255448"/>
                  <a:pt x="215076" y="255453"/>
                </a:cubicBezTo>
                <a:lnTo>
                  <a:pt x="140835" y="255453"/>
                </a:lnTo>
                <a:cubicBezTo>
                  <a:pt x="134681" y="254794"/>
                  <a:pt x="129158" y="259248"/>
                  <a:pt x="128499" y="265402"/>
                </a:cubicBezTo>
                <a:cubicBezTo>
                  <a:pt x="127840" y="271556"/>
                  <a:pt x="132295" y="277079"/>
                  <a:pt x="138448" y="277738"/>
                </a:cubicBezTo>
                <a:cubicBezTo>
                  <a:pt x="139242" y="277823"/>
                  <a:pt x="140041" y="277823"/>
                  <a:pt x="140834" y="277738"/>
                </a:cubicBezTo>
                <a:lnTo>
                  <a:pt x="215076" y="277738"/>
                </a:lnTo>
                <a:cubicBezTo>
                  <a:pt x="221237" y="277669"/>
                  <a:pt x="226214" y="272692"/>
                  <a:pt x="226283" y="266532"/>
                </a:cubicBezTo>
                <a:cubicBezTo>
                  <a:pt x="226227" y="263574"/>
                  <a:pt x="225042" y="260749"/>
                  <a:pt x="222972" y="258636"/>
                </a:cubicBezTo>
                <a:moveTo>
                  <a:pt x="59079" y="192290"/>
                </a:moveTo>
                <a:cubicBezTo>
                  <a:pt x="59079" y="200448"/>
                  <a:pt x="65693" y="207062"/>
                  <a:pt x="73851" y="207062"/>
                </a:cubicBezTo>
                <a:cubicBezTo>
                  <a:pt x="73893" y="207062"/>
                  <a:pt x="73936" y="207062"/>
                  <a:pt x="73978" y="207062"/>
                </a:cubicBezTo>
                <a:lnTo>
                  <a:pt x="281932" y="207062"/>
                </a:lnTo>
                <a:cubicBezTo>
                  <a:pt x="290090" y="207132"/>
                  <a:pt x="296760" y="200575"/>
                  <a:pt x="296831" y="192417"/>
                </a:cubicBezTo>
                <a:cubicBezTo>
                  <a:pt x="296831" y="192375"/>
                  <a:pt x="296831" y="192332"/>
                  <a:pt x="296831" y="192290"/>
                </a:cubicBezTo>
                <a:lnTo>
                  <a:pt x="296831" y="44061"/>
                </a:lnTo>
                <a:cubicBezTo>
                  <a:pt x="296831" y="35832"/>
                  <a:pt x="290161" y="29162"/>
                  <a:pt x="281932" y="29162"/>
                </a:cubicBezTo>
                <a:lnTo>
                  <a:pt x="73979" y="29162"/>
                </a:lnTo>
                <a:cubicBezTo>
                  <a:pt x="65750" y="29162"/>
                  <a:pt x="59079" y="35832"/>
                  <a:pt x="59079" y="44061"/>
                </a:cubicBezTo>
                <a:close/>
                <a:moveTo>
                  <a:pt x="200177" y="192290"/>
                </a:moveTo>
                <a:cubicBezTo>
                  <a:pt x="208405" y="192360"/>
                  <a:pt x="215133" y="185747"/>
                  <a:pt x="215203" y="177519"/>
                </a:cubicBezTo>
                <a:cubicBezTo>
                  <a:pt x="215274" y="169290"/>
                  <a:pt x="208660" y="162563"/>
                  <a:pt x="200432" y="162493"/>
                </a:cubicBezTo>
                <a:cubicBezTo>
                  <a:pt x="192204" y="162422"/>
                  <a:pt x="185476" y="169036"/>
                  <a:pt x="185406" y="177264"/>
                </a:cubicBezTo>
                <a:cubicBezTo>
                  <a:pt x="185406" y="177306"/>
                  <a:pt x="185406" y="177349"/>
                  <a:pt x="185406" y="177391"/>
                </a:cubicBezTo>
                <a:cubicBezTo>
                  <a:pt x="185405" y="185570"/>
                  <a:pt x="191999" y="192220"/>
                  <a:pt x="200178" y="192290"/>
                </a:cubicBezTo>
                <a:moveTo>
                  <a:pt x="133321" y="177391"/>
                </a:moveTo>
                <a:cubicBezTo>
                  <a:pt x="133321" y="169162"/>
                  <a:pt x="139992" y="162491"/>
                  <a:pt x="148221" y="162491"/>
                </a:cubicBezTo>
                <a:cubicBezTo>
                  <a:pt x="156450" y="162491"/>
                  <a:pt x="163120" y="169162"/>
                  <a:pt x="163120" y="177391"/>
                </a:cubicBezTo>
                <a:cubicBezTo>
                  <a:pt x="163120" y="185619"/>
                  <a:pt x="156450" y="192290"/>
                  <a:pt x="148221" y="192290"/>
                </a:cubicBezTo>
                <a:cubicBezTo>
                  <a:pt x="140021" y="192221"/>
                  <a:pt x="133391" y="185591"/>
                  <a:pt x="133321" y="177391"/>
                </a:cubicBezTo>
                <a:moveTo>
                  <a:pt x="241182" y="48009"/>
                </a:moveTo>
                <a:cubicBezTo>
                  <a:pt x="235381" y="45963"/>
                  <a:pt x="229015" y="48975"/>
                  <a:pt x="226919" y="54758"/>
                </a:cubicBezTo>
                <a:lnTo>
                  <a:pt x="222335" y="67492"/>
                </a:lnTo>
                <a:cubicBezTo>
                  <a:pt x="221837" y="68961"/>
                  <a:pt x="220447" y="69939"/>
                  <a:pt x="218897" y="69912"/>
                </a:cubicBezTo>
                <a:lnTo>
                  <a:pt x="133321" y="69912"/>
                </a:lnTo>
                <a:cubicBezTo>
                  <a:pt x="127097" y="69937"/>
                  <a:pt x="121304" y="73097"/>
                  <a:pt x="117913" y="78317"/>
                </a:cubicBezTo>
                <a:cubicBezTo>
                  <a:pt x="114511" y="83250"/>
                  <a:pt x="113795" y="89555"/>
                  <a:pt x="116003" y="95126"/>
                </a:cubicBezTo>
                <a:lnTo>
                  <a:pt x="132175" y="140333"/>
                </a:lnTo>
                <a:cubicBezTo>
                  <a:pt x="135081" y="147187"/>
                  <a:pt x="141795" y="151646"/>
                  <a:pt x="149239" y="151667"/>
                </a:cubicBezTo>
                <a:lnTo>
                  <a:pt x="202469" y="151667"/>
                </a:lnTo>
                <a:cubicBezTo>
                  <a:pt x="210394" y="151544"/>
                  <a:pt x="217382" y="146443"/>
                  <a:pt x="219915" y="138933"/>
                </a:cubicBezTo>
                <a:lnTo>
                  <a:pt x="247804" y="62526"/>
                </a:lnTo>
                <a:cubicBezTo>
                  <a:pt x="249946" y="56724"/>
                  <a:pt x="246982" y="50284"/>
                  <a:pt x="241182" y="48136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586889" y="2121696"/>
            <a:ext cx="1483098" cy="297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de-DE" sz="13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Microphone</a:t>
            </a: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0280" y="2594682"/>
            <a:ext cx="1021433" cy="297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Webcam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B50708B-5BDF-B64F-A617-91253073F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00150"/>
            <a:ext cx="363815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id="{9A3177F3-153C-134E-B89B-AE98AE3C759A}"/>
              </a:ext>
            </a:extLst>
          </p:cNvPr>
          <p:cNvSpPr/>
          <p:nvPr/>
        </p:nvSpPr>
        <p:spPr>
          <a:xfrm>
            <a:off x="4783305" y="2058445"/>
            <a:ext cx="2010992" cy="1752600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525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2CCDEE67-5322-B24E-80BD-1369FA2A72BD}"/>
              </a:ext>
            </a:extLst>
          </p:cNvPr>
          <p:cNvSpPr/>
          <p:nvPr/>
        </p:nvSpPr>
        <p:spPr>
          <a:xfrm>
            <a:off x="576264" y="1578444"/>
            <a:ext cx="7716130" cy="2533308"/>
          </a:xfrm>
          <a:prstGeom prst="wedgeRoundRectCallout">
            <a:avLst>
              <a:gd name="adj1" fmla="val -39975"/>
              <a:gd name="adj2" fmla="val 69574"/>
              <a:gd name="adj3" fmla="val 16667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20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Finalizing your project plan</a:t>
            </a:r>
            <a:br>
              <a:rPr lang="en-US" sz="2400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20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91097" y="1031748"/>
            <a:ext cx="81296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DISCUSS THE FOLLOWING QUESTIONS: </a:t>
            </a:r>
            <a:endParaRPr lang="en-US" sz="15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BA3DE-6236-6848-928E-5012C55361E6}"/>
              </a:ext>
            </a:extLst>
          </p:cNvPr>
          <p:cNvSpPr txBox="1"/>
          <p:nvPr/>
        </p:nvSpPr>
        <p:spPr>
          <a:xfrm>
            <a:off x="848558" y="1735885"/>
            <a:ext cx="6893234" cy="1749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What is the goal of your project?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What is the message you want to convey?</a:t>
            </a:r>
          </a:p>
          <a:p>
            <a:pPr algn="l">
              <a:lnSpc>
                <a:spcPct val="114000"/>
              </a:lnSpc>
            </a:pPr>
            <a:endParaRPr lang="en-US" sz="1600" b="1" dirty="0">
              <a:solidFill>
                <a:schemeClr val="tx2"/>
              </a:solidFill>
            </a:endParaRPr>
          </a:p>
          <a:p>
            <a:pPr algn="l">
              <a:lnSpc>
                <a:spcPct val="114000"/>
              </a:lnSpc>
            </a:pPr>
            <a:r>
              <a:rPr lang="en-US" sz="1600" b="1" dirty="0">
                <a:solidFill>
                  <a:schemeClr val="tx2"/>
                </a:solidFill>
              </a:rPr>
              <a:t>3. In which format would you like to present your project 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    plan?</a:t>
            </a:r>
          </a:p>
        </p:txBody>
      </p:sp>
      <p:pic>
        <p:nvPicPr>
          <p:cNvPr id="3" name="Graphic 2" descr="Chat with solid fill">
            <a:extLst>
              <a:ext uri="{FF2B5EF4-FFF2-40B4-BE49-F238E27FC236}">
                <a16:creationId xmlns:a16="http://schemas.microsoft.com/office/drawing/2014/main" id="{D8C94C76-0B77-A746-9CBC-D57DD7B28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344" y="933316"/>
            <a:ext cx="526252" cy="526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B60822-39A5-2E4E-814C-19467464033D}"/>
              </a:ext>
            </a:extLst>
          </p:cNvPr>
          <p:cNvSpPr txBox="1"/>
          <p:nvPr/>
        </p:nvSpPr>
        <p:spPr>
          <a:xfrm>
            <a:off x="2692980" y="3612164"/>
            <a:ext cx="1200970" cy="442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050" b="1" dirty="0">
                <a:solidFill>
                  <a:srgbClr val="C00000"/>
                </a:solidFill>
              </a:rPr>
              <a:t>Power Point/</a:t>
            </a:r>
            <a:br>
              <a:rPr lang="en-US" sz="1050" b="1" dirty="0">
                <a:solidFill>
                  <a:srgbClr val="C00000"/>
                </a:solidFill>
              </a:rPr>
            </a:br>
            <a:r>
              <a:rPr lang="en-US" sz="1050" b="1" dirty="0">
                <a:solidFill>
                  <a:srgbClr val="C00000"/>
                </a:solidFill>
              </a:rPr>
              <a:t>Presentation</a:t>
            </a:r>
            <a:endParaRPr lang="en-US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3D1BF6-0031-194A-9C45-DC1DE97784CA}"/>
              </a:ext>
            </a:extLst>
          </p:cNvPr>
          <p:cNvSpPr txBox="1"/>
          <p:nvPr/>
        </p:nvSpPr>
        <p:spPr>
          <a:xfrm>
            <a:off x="3979574" y="3511979"/>
            <a:ext cx="4607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Video / Audio 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196E6-1B68-E848-9FB7-8405DBDB6CB4}"/>
              </a:ext>
            </a:extLst>
          </p:cNvPr>
          <p:cNvSpPr txBox="1"/>
          <p:nvPr/>
        </p:nvSpPr>
        <p:spPr>
          <a:xfrm>
            <a:off x="6554940" y="3504785"/>
            <a:ext cx="4607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Collage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C91C63-0C83-004B-9918-6F5F27CBFC6C}"/>
              </a:ext>
            </a:extLst>
          </p:cNvPr>
          <p:cNvSpPr txBox="1"/>
          <p:nvPr/>
        </p:nvSpPr>
        <p:spPr>
          <a:xfrm>
            <a:off x="842462" y="3592335"/>
            <a:ext cx="5599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Photography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F2D789-6CF6-2A4B-B6B1-6B58B42BF1F8}"/>
              </a:ext>
            </a:extLst>
          </p:cNvPr>
          <p:cNvSpPr txBox="1"/>
          <p:nvPr/>
        </p:nvSpPr>
        <p:spPr>
          <a:xfrm>
            <a:off x="5896623" y="3673066"/>
            <a:ext cx="5599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Poem</a:t>
            </a:r>
            <a:endParaRPr lang="en-US" sz="1200" dirty="0"/>
          </a:p>
        </p:txBody>
      </p:sp>
      <p:pic>
        <p:nvPicPr>
          <p:cNvPr id="21" name="Graphic 20" descr="Presentation with bar chart with solid fill">
            <a:extLst>
              <a:ext uri="{FF2B5EF4-FFF2-40B4-BE49-F238E27FC236}">
                <a16:creationId xmlns:a16="http://schemas.microsoft.com/office/drawing/2014/main" id="{C6BA7F2D-6977-C340-A62B-D6B50C2B2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956" y="3214894"/>
            <a:ext cx="457200" cy="457200"/>
          </a:xfrm>
          <a:prstGeom prst="rect">
            <a:avLst/>
          </a:prstGeom>
        </p:spPr>
      </p:pic>
      <p:pic>
        <p:nvPicPr>
          <p:cNvPr id="24" name="Graphic 23" descr="Video camera with solid fill">
            <a:extLst>
              <a:ext uri="{FF2B5EF4-FFF2-40B4-BE49-F238E27FC236}">
                <a16:creationId xmlns:a16="http://schemas.microsoft.com/office/drawing/2014/main" id="{A418A884-6C93-EB4D-954F-272415D06C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4153" y="3205547"/>
            <a:ext cx="381000" cy="381000"/>
          </a:xfrm>
          <a:prstGeom prst="rect">
            <a:avLst/>
          </a:prstGeom>
        </p:spPr>
      </p:pic>
      <p:pic>
        <p:nvPicPr>
          <p:cNvPr id="26" name="Graphic 25" descr="Podcast with solid fill">
            <a:extLst>
              <a:ext uri="{FF2B5EF4-FFF2-40B4-BE49-F238E27FC236}">
                <a16:creationId xmlns:a16="http://schemas.microsoft.com/office/drawing/2014/main" id="{EEF19786-BA77-874C-AE64-3225E04C34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09635" y="3194915"/>
            <a:ext cx="381000" cy="381000"/>
          </a:xfrm>
          <a:prstGeom prst="rect">
            <a:avLst/>
          </a:prstGeom>
        </p:spPr>
      </p:pic>
      <p:pic>
        <p:nvPicPr>
          <p:cNvPr id="28" name="Graphic 27" descr="Images with solid fill">
            <a:extLst>
              <a:ext uri="{FF2B5EF4-FFF2-40B4-BE49-F238E27FC236}">
                <a16:creationId xmlns:a16="http://schemas.microsoft.com/office/drawing/2014/main" id="{792A3359-5D15-B340-8024-CBBA25127A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27439" y="3235719"/>
            <a:ext cx="340196" cy="340196"/>
          </a:xfrm>
          <a:prstGeom prst="rect">
            <a:avLst/>
          </a:prstGeom>
        </p:spPr>
      </p:pic>
      <p:pic>
        <p:nvPicPr>
          <p:cNvPr id="30" name="Graphic 29" descr="Camera with solid fill">
            <a:extLst>
              <a:ext uri="{FF2B5EF4-FFF2-40B4-BE49-F238E27FC236}">
                <a16:creationId xmlns:a16="http://schemas.microsoft.com/office/drawing/2014/main" id="{B0A3F6E3-EEA0-3444-9DBB-9C0176F590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13567" y="3521452"/>
            <a:ext cx="374066" cy="374066"/>
          </a:xfrm>
          <a:prstGeom prst="rect">
            <a:avLst/>
          </a:prstGeom>
        </p:spPr>
      </p:pic>
      <p:pic>
        <p:nvPicPr>
          <p:cNvPr id="32" name="Graphic 31" descr="Document with solid fill">
            <a:extLst>
              <a:ext uri="{FF2B5EF4-FFF2-40B4-BE49-F238E27FC236}">
                <a16:creationId xmlns:a16="http://schemas.microsoft.com/office/drawing/2014/main" id="{C7781ED2-05D4-AC4E-B713-04FF735B9E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04964" y="3581123"/>
            <a:ext cx="374065" cy="37406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02319A3-7000-0E43-8A5D-68839C69B4F1}"/>
              </a:ext>
            </a:extLst>
          </p:cNvPr>
          <p:cNvSpPr txBox="1"/>
          <p:nvPr/>
        </p:nvSpPr>
        <p:spPr>
          <a:xfrm>
            <a:off x="3419021" y="4159507"/>
            <a:ext cx="4955203" cy="601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 b="1" dirty="0">
                <a:solidFill>
                  <a:srgbClr val="C00000"/>
                </a:solidFill>
              </a:rPr>
              <a:t>*If you’ve answered all the questions, you can already get started</a:t>
            </a:r>
            <a:br>
              <a:rPr lang="en-US" sz="1000" b="1" dirty="0">
                <a:solidFill>
                  <a:srgbClr val="C00000"/>
                </a:solidFill>
              </a:rPr>
            </a:br>
            <a:r>
              <a:rPr lang="en-US" sz="1000" b="1" dirty="0">
                <a:solidFill>
                  <a:srgbClr val="C00000"/>
                </a:solidFill>
              </a:rPr>
              <a:t>on your presentation. Start visualizing your project plan with the </a:t>
            </a:r>
            <a:br>
              <a:rPr lang="en-US" sz="1000" b="1" dirty="0">
                <a:solidFill>
                  <a:srgbClr val="C00000"/>
                </a:solidFill>
              </a:rPr>
            </a:br>
            <a:r>
              <a:rPr lang="en-US" sz="1000" b="1" dirty="0">
                <a:solidFill>
                  <a:srgbClr val="C00000"/>
                </a:solidFill>
              </a:rPr>
              <a:t>format you’ve chosen (Power Point, Video, Poem …) . </a:t>
            </a:r>
          </a:p>
        </p:txBody>
      </p:sp>
      <p:sp>
        <p:nvSpPr>
          <p:cNvPr id="36" name="Google Shape;352;p52">
            <a:extLst>
              <a:ext uri="{FF2B5EF4-FFF2-40B4-BE49-F238E27FC236}">
                <a16:creationId xmlns:a16="http://schemas.microsoft.com/office/drawing/2014/main" id="{1D121B57-8CF0-C44A-8F23-73AF3C975B02}"/>
              </a:ext>
            </a:extLst>
          </p:cNvPr>
          <p:cNvSpPr txBox="1"/>
          <p:nvPr/>
        </p:nvSpPr>
        <p:spPr>
          <a:xfrm>
            <a:off x="7153237" y="1167600"/>
            <a:ext cx="989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 dirty="0">
                <a:solidFill>
                  <a:srgbClr val="0432FF"/>
                </a:solidFill>
                <a:latin typeface="Verdana"/>
                <a:ea typeface="Verdana"/>
                <a:cs typeface="Verdana"/>
                <a:sym typeface="Verdana"/>
              </a:rPr>
              <a:t>Screenshot</a:t>
            </a:r>
            <a:endParaRPr dirty="0"/>
          </a:p>
        </p:txBody>
      </p:sp>
      <p:pic>
        <p:nvPicPr>
          <p:cNvPr id="37" name="Google Shape;353;p52" descr="Camera with solid fill">
            <a:extLst>
              <a:ext uri="{FF2B5EF4-FFF2-40B4-BE49-F238E27FC236}">
                <a16:creationId xmlns:a16="http://schemas.microsoft.com/office/drawing/2014/main" id="{96EFFD45-9960-DF4F-AAD6-E9EA5842EF7A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15200" y="596504"/>
            <a:ext cx="665475" cy="66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63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21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Finalizing your project plan</a:t>
            </a:r>
            <a:br>
              <a:rPr lang="en-US" sz="2400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PRESENT THE PROJECT PLAN FORMAT YOU DECIDED ON. </a:t>
            </a:r>
            <a:endParaRPr lang="en-US" sz="1500" b="1" dirty="0">
              <a:latin typeface="+mj-lt"/>
            </a:endParaRP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E870699C-15BE-3A4E-9345-DF976BB57942}"/>
              </a:ext>
            </a:extLst>
          </p:cNvPr>
          <p:cNvSpPr/>
          <p:nvPr/>
        </p:nvSpPr>
        <p:spPr>
          <a:xfrm>
            <a:off x="1881431" y="1811189"/>
            <a:ext cx="4724400" cy="2362200"/>
          </a:xfrm>
          <a:prstGeom prst="wedgeEllipseCallout">
            <a:avLst>
              <a:gd name="adj1" fmla="val -25835"/>
              <a:gd name="adj2" fmla="val 71199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pic>
        <p:nvPicPr>
          <p:cNvPr id="8" name="Graphic 7" descr="Lightning bolt with solid fill">
            <a:extLst>
              <a:ext uri="{FF2B5EF4-FFF2-40B4-BE49-F238E27FC236}">
                <a16:creationId xmlns:a16="http://schemas.microsoft.com/office/drawing/2014/main" id="{FF44B5B9-4AC1-5E4E-83C6-605234681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2205" y="1157379"/>
            <a:ext cx="3007250" cy="3007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922818-C483-7F43-97FE-CBE3F1B3B219}"/>
              </a:ext>
            </a:extLst>
          </p:cNvPr>
          <p:cNvSpPr txBox="1"/>
          <p:nvPr/>
        </p:nvSpPr>
        <p:spPr>
          <a:xfrm>
            <a:off x="2514600" y="2437104"/>
            <a:ext cx="3640740" cy="111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We decided to present</a:t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our project as a ______</a:t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because …</a:t>
            </a:r>
          </a:p>
        </p:txBody>
      </p:sp>
      <p:pic>
        <p:nvPicPr>
          <p:cNvPr id="10" name="Graphic 9" descr="Lecturer with solid fill">
            <a:extLst>
              <a:ext uri="{FF2B5EF4-FFF2-40B4-BE49-F238E27FC236}">
                <a16:creationId xmlns:a16="http://schemas.microsoft.com/office/drawing/2014/main" id="{72D4AB26-4E16-F94D-906B-82446D63D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084" y="910633"/>
            <a:ext cx="433792" cy="4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29" y="437478"/>
            <a:ext cx="8208960" cy="3671887"/>
          </a:xfrm>
        </p:spPr>
        <p:txBody>
          <a:bodyPr/>
          <a:lstStyle/>
          <a:p>
            <a:r>
              <a:rPr lang="de-DE" sz="3200" dirty="0"/>
              <a:t>Goals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today</a:t>
            </a:r>
            <a:br>
              <a:rPr lang="de-DE" sz="3200" dirty="0"/>
            </a:br>
            <a:br>
              <a:rPr lang="de-DE" sz="2800" dirty="0">
                <a:solidFill>
                  <a:schemeClr val="tx2"/>
                </a:solidFill>
                <a:sym typeface="Webdings" panose="05030102010509060703" pitchFamily="18" charset="2"/>
              </a:rPr>
            </a:br>
            <a:r>
              <a:rPr lang="en-US" sz="1600" dirty="0">
                <a:solidFill>
                  <a:schemeClr val="tx2"/>
                </a:solidFill>
              </a:rPr>
              <a:t>you chose a name for your art project group.</a:t>
            </a:r>
            <a:br>
              <a:rPr lang="en-US" sz="1600" dirty="0">
                <a:solidFill>
                  <a:schemeClr val="tx2"/>
                </a:solidFill>
              </a:rPr>
            </a:br>
            <a:br>
              <a:rPr lang="en-US" sz="1600" dirty="0">
                <a:solidFill>
                  <a:schemeClr val="tx2"/>
                </a:solidFill>
              </a:rPr>
            </a:b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You finalized your project plan.</a:t>
            </a:r>
            <a:br>
              <a:rPr lang="en-US" sz="1600" dirty="0">
                <a:solidFill>
                  <a:schemeClr val="tx2"/>
                </a:solidFill>
              </a:rPr>
            </a:br>
            <a:br>
              <a:rPr lang="en-US" sz="1600" dirty="0">
                <a:solidFill>
                  <a:schemeClr val="tx2"/>
                </a:solidFill>
              </a:rPr>
            </a:b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you decided on a way to visualize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your project plan.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22</a:t>
            </a:fld>
            <a:endParaRPr lang="de-DE"/>
          </a:p>
        </p:txBody>
      </p:sp>
      <p:sp>
        <p:nvSpPr>
          <p:cNvPr id="7" name="Freihandform: Form 94">
            <a:extLst>
              <a:ext uri="{FF2B5EF4-FFF2-40B4-BE49-F238E27FC236}">
                <a16:creationId xmlns:a16="http://schemas.microsoft.com/office/drawing/2014/main" id="{1246617B-6B65-B04E-8B20-F30E36D2553D}"/>
              </a:ext>
            </a:extLst>
          </p:cNvPr>
          <p:cNvSpPr/>
          <p:nvPr/>
        </p:nvSpPr>
        <p:spPr>
          <a:xfrm>
            <a:off x="5715000" y="310696"/>
            <a:ext cx="523218" cy="504056"/>
          </a:xfrm>
          <a:custGeom>
            <a:avLst/>
            <a:gdLst>
              <a:gd name="connsiteX0" fmla="*/ 148495 w 349062"/>
              <a:gd name="connsiteY0" fmla="*/ 307300 h 342464"/>
              <a:gd name="connsiteX1" fmla="*/ 148496 w 349062"/>
              <a:gd name="connsiteY1" fmla="*/ 307300 h 342464"/>
              <a:gd name="connsiteX2" fmla="*/ 148495 w 349062"/>
              <a:gd name="connsiteY2" fmla="*/ 307300 h 342464"/>
              <a:gd name="connsiteX3" fmla="*/ 305892 w 349062"/>
              <a:gd name="connsiteY3" fmla="*/ 216249 h 342464"/>
              <a:gd name="connsiteX4" fmla="*/ 290229 w 349062"/>
              <a:gd name="connsiteY4" fmla="*/ 218414 h 342464"/>
              <a:gd name="connsiteX5" fmla="*/ 249733 w 349062"/>
              <a:gd name="connsiteY5" fmla="*/ 270498 h 342464"/>
              <a:gd name="connsiteX6" fmla="*/ 247059 w 349062"/>
              <a:gd name="connsiteY6" fmla="*/ 271898 h 342464"/>
              <a:gd name="connsiteX7" fmla="*/ 244130 w 349062"/>
              <a:gd name="connsiteY7" fmla="*/ 270880 h 342464"/>
              <a:gd name="connsiteX8" fmla="*/ 224774 w 349062"/>
              <a:gd name="connsiteY8" fmla="*/ 252287 h 342464"/>
              <a:gd name="connsiteX9" fmla="*/ 208983 w 349062"/>
              <a:gd name="connsiteY9" fmla="*/ 252287 h 342464"/>
              <a:gd name="connsiteX10" fmla="*/ 205672 w 349062"/>
              <a:gd name="connsiteY10" fmla="*/ 259800 h 342464"/>
              <a:gd name="connsiteX11" fmla="*/ 208983 w 349062"/>
              <a:gd name="connsiteY11" fmla="*/ 267441 h 342464"/>
              <a:gd name="connsiteX12" fmla="*/ 231268 w 349062"/>
              <a:gd name="connsiteY12" fmla="*/ 288835 h 342464"/>
              <a:gd name="connsiteX13" fmla="*/ 246932 w 349062"/>
              <a:gd name="connsiteY13" fmla="*/ 295075 h 342464"/>
              <a:gd name="connsiteX14" fmla="*/ 248587 w 349062"/>
              <a:gd name="connsiteY14" fmla="*/ 295075 h 342464"/>
              <a:gd name="connsiteX15" fmla="*/ 264887 w 349062"/>
              <a:gd name="connsiteY15" fmla="*/ 286543 h 342464"/>
              <a:gd name="connsiteX16" fmla="*/ 308057 w 349062"/>
              <a:gd name="connsiteY16" fmla="*/ 231275 h 342464"/>
              <a:gd name="connsiteX17" fmla="*/ 308257 w 349062"/>
              <a:gd name="connsiteY17" fmla="*/ 231008 h 342464"/>
              <a:gd name="connsiteX18" fmla="*/ 305892 w 349062"/>
              <a:gd name="connsiteY18" fmla="*/ 216249 h 342464"/>
              <a:gd name="connsiteX19" fmla="*/ 252535 w 349062"/>
              <a:gd name="connsiteY19" fmla="*/ 156926 h 342464"/>
              <a:gd name="connsiteX20" fmla="*/ 348988 w 349062"/>
              <a:gd name="connsiteY20" fmla="*/ 245993 h 342464"/>
              <a:gd name="connsiteX21" fmla="*/ 259921 w 349062"/>
              <a:gd name="connsiteY21" fmla="*/ 342447 h 342464"/>
              <a:gd name="connsiteX22" fmla="*/ 163394 w 349062"/>
              <a:gd name="connsiteY22" fmla="*/ 249740 h 342464"/>
              <a:gd name="connsiteX23" fmla="*/ 252535 w 349062"/>
              <a:gd name="connsiteY23" fmla="*/ 156926 h 342464"/>
              <a:gd name="connsiteX24" fmla="*/ 148496 w 349062"/>
              <a:gd name="connsiteY24" fmla="*/ 77571 h 342464"/>
              <a:gd name="connsiteX25" fmla="*/ 162758 w 349062"/>
              <a:gd name="connsiteY25" fmla="*/ 91834 h 342464"/>
              <a:gd name="connsiteX26" fmla="*/ 148496 w 349062"/>
              <a:gd name="connsiteY26" fmla="*/ 106096 h 342464"/>
              <a:gd name="connsiteX27" fmla="*/ 91191 w 349062"/>
              <a:gd name="connsiteY27" fmla="*/ 163401 h 342464"/>
              <a:gd name="connsiteX28" fmla="*/ 148496 w 349062"/>
              <a:gd name="connsiteY28" fmla="*/ 220706 h 342464"/>
              <a:gd name="connsiteX29" fmla="*/ 162758 w 349062"/>
              <a:gd name="connsiteY29" fmla="*/ 234968 h 342464"/>
              <a:gd name="connsiteX30" fmla="*/ 148496 w 349062"/>
              <a:gd name="connsiteY30" fmla="*/ 249231 h 342464"/>
              <a:gd name="connsiteX31" fmla="*/ 139155 w 349062"/>
              <a:gd name="connsiteY31" fmla="*/ 249231 h 342464"/>
              <a:gd name="connsiteX32" fmla="*/ 58250 w 349062"/>
              <a:gd name="connsiteY32" fmla="*/ 158985 h 342464"/>
              <a:gd name="connsiteX33" fmla="*/ 148495 w 349062"/>
              <a:gd name="connsiteY33" fmla="*/ 78080 h 342464"/>
              <a:gd name="connsiteX34" fmla="*/ 147919 w 349062"/>
              <a:gd name="connsiteY34" fmla="*/ 22002 h 342464"/>
              <a:gd name="connsiteX35" fmla="*/ 189882 w 349062"/>
              <a:gd name="connsiteY35" fmla="*/ 27652 h 342464"/>
              <a:gd name="connsiteX36" fmla="*/ 200452 w 349062"/>
              <a:gd name="connsiteY36" fmla="*/ 37840 h 342464"/>
              <a:gd name="connsiteX37" fmla="*/ 196249 w 349062"/>
              <a:gd name="connsiteY37" fmla="*/ 51848 h 342464"/>
              <a:gd name="connsiteX38" fmla="*/ 181605 w 349062"/>
              <a:gd name="connsiteY38" fmla="*/ 55031 h 342464"/>
              <a:gd name="connsiteX39" fmla="*/ 58590 w 349062"/>
              <a:gd name="connsiteY39" fmla="*/ 90178 h 342464"/>
              <a:gd name="connsiteX40" fmla="*/ 40635 w 349062"/>
              <a:gd name="connsiteY40" fmla="*/ 212174 h 342464"/>
              <a:gd name="connsiteX41" fmla="*/ 148495 w 349062"/>
              <a:gd name="connsiteY41" fmla="*/ 278775 h 342464"/>
              <a:gd name="connsiteX42" fmla="*/ 162758 w 349062"/>
              <a:gd name="connsiteY42" fmla="*/ 293038 h 342464"/>
              <a:gd name="connsiteX43" fmla="*/ 158580 w 349062"/>
              <a:gd name="connsiteY43" fmla="*/ 303123 h 342464"/>
              <a:gd name="connsiteX44" fmla="*/ 148495 w 349062"/>
              <a:gd name="connsiteY44" fmla="*/ 307300 h 342464"/>
              <a:gd name="connsiteX45" fmla="*/ 106857 w 349062"/>
              <a:gd name="connsiteY45" fmla="*/ 301772 h 342464"/>
              <a:gd name="connsiteX46" fmla="*/ 13511 w 349062"/>
              <a:gd name="connsiteY46" fmla="*/ 224399 h 342464"/>
              <a:gd name="connsiteX47" fmla="*/ 36050 w 349062"/>
              <a:gd name="connsiteY47" fmla="*/ 71586 h 342464"/>
              <a:gd name="connsiteX48" fmla="*/ 147919 w 349062"/>
              <a:gd name="connsiteY48" fmla="*/ 22002 h 342464"/>
              <a:gd name="connsiteX49" fmla="*/ 270236 w 349062"/>
              <a:gd name="connsiteY49" fmla="*/ 527 h 342464"/>
              <a:gd name="connsiteX50" fmla="*/ 274820 w 349062"/>
              <a:gd name="connsiteY50" fmla="*/ 7149 h 342464"/>
              <a:gd name="connsiteX51" fmla="*/ 274820 w 349062"/>
              <a:gd name="connsiteY51" fmla="*/ 39240 h 342464"/>
              <a:gd name="connsiteX52" fmla="*/ 274822 w 349062"/>
              <a:gd name="connsiteY52" fmla="*/ 39370 h 342464"/>
              <a:gd name="connsiteX53" fmla="*/ 278513 w 349062"/>
              <a:gd name="connsiteY53" fmla="*/ 42806 h 342464"/>
              <a:gd name="connsiteX54" fmla="*/ 312005 w 349062"/>
              <a:gd name="connsiteY54" fmla="*/ 42806 h 342464"/>
              <a:gd name="connsiteX55" fmla="*/ 318881 w 349062"/>
              <a:gd name="connsiteY55" fmla="*/ 47263 h 342464"/>
              <a:gd name="connsiteX56" fmla="*/ 317226 w 349062"/>
              <a:gd name="connsiteY56" fmla="*/ 55031 h 342464"/>
              <a:gd name="connsiteX57" fmla="*/ 276985 w 349062"/>
              <a:gd name="connsiteY57" fmla="*/ 93234 h 342464"/>
              <a:gd name="connsiteX58" fmla="*/ 261194 w 349062"/>
              <a:gd name="connsiteY58" fmla="*/ 99474 h 342464"/>
              <a:gd name="connsiteX59" fmla="*/ 237636 w 349062"/>
              <a:gd name="connsiteY59" fmla="*/ 99474 h 342464"/>
              <a:gd name="connsiteX60" fmla="*/ 234707 w 349062"/>
              <a:gd name="connsiteY60" fmla="*/ 100875 h 342464"/>
              <a:gd name="connsiteX61" fmla="*/ 233306 w 349062"/>
              <a:gd name="connsiteY61" fmla="*/ 102403 h 342464"/>
              <a:gd name="connsiteX62" fmla="*/ 159064 w 349062"/>
              <a:gd name="connsiteY62" fmla="*/ 173716 h 342464"/>
              <a:gd name="connsiteX63" fmla="*/ 144547 w 349062"/>
              <a:gd name="connsiteY63" fmla="*/ 177663 h 342464"/>
              <a:gd name="connsiteX64" fmla="*/ 133977 w 349062"/>
              <a:gd name="connsiteY64" fmla="*/ 167476 h 342464"/>
              <a:gd name="connsiteX65" fmla="*/ 138052 w 349062"/>
              <a:gd name="connsiteY65" fmla="*/ 153595 h 342464"/>
              <a:gd name="connsiteX66" fmla="*/ 212294 w 349062"/>
              <a:gd name="connsiteY66" fmla="*/ 82283 h 342464"/>
              <a:gd name="connsiteX67" fmla="*/ 213950 w 349062"/>
              <a:gd name="connsiteY67" fmla="*/ 81009 h 342464"/>
              <a:gd name="connsiteX68" fmla="*/ 215350 w 349062"/>
              <a:gd name="connsiteY68" fmla="*/ 78080 h 342464"/>
              <a:gd name="connsiteX69" fmla="*/ 215350 w 349062"/>
              <a:gd name="connsiteY69" fmla="*/ 55922 h 342464"/>
              <a:gd name="connsiteX70" fmla="*/ 215350 w 349062"/>
              <a:gd name="connsiteY70" fmla="*/ 55285 h 342464"/>
              <a:gd name="connsiteX71" fmla="*/ 221972 w 349062"/>
              <a:gd name="connsiteY71" fmla="*/ 40259 h 342464"/>
              <a:gd name="connsiteX72" fmla="*/ 262086 w 349062"/>
              <a:gd name="connsiteY72" fmla="*/ 2055 h 342464"/>
              <a:gd name="connsiteX73" fmla="*/ 270236 w 349062"/>
              <a:gd name="connsiteY73" fmla="*/ 527 h 3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9062" h="342464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D0F79D6-D448-5E4B-A609-C7EAB642F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11" y="2158621"/>
            <a:ext cx="2966464" cy="254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angle 9">
            <a:extLst>
              <a:ext uri="{FF2B5EF4-FFF2-40B4-BE49-F238E27FC236}">
                <a16:creationId xmlns:a16="http://schemas.microsoft.com/office/drawing/2014/main" id="{A9910070-D567-014B-8E9C-DBDDB0690E0D}"/>
              </a:ext>
            </a:extLst>
          </p:cNvPr>
          <p:cNvSpPr/>
          <p:nvPr/>
        </p:nvSpPr>
        <p:spPr>
          <a:xfrm>
            <a:off x="5546316" y="3016916"/>
            <a:ext cx="1639717" cy="1183467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E64820-575E-7A4C-B690-03C9F9037416}"/>
              </a:ext>
            </a:extLst>
          </p:cNvPr>
          <p:cNvSpPr/>
          <p:nvPr/>
        </p:nvSpPr>
        <p:spPr>
          <a:xfrm>
            <a:off x="414902" y="1276014"/>
            <a:ext cx="294480" cy="304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250A34-610E-1E49-B3E8-52D467B9A87C}"/>
              </a:ext>
            </a:extLst>
          </p:cNvPr>
          <p:cNvSpPr/>
          <p:nvPr/>
        </p:nvSpPr>
        <p:spPr>
          <a:xfrm>
            <a:off x="414902" y="2419350"/>
            <a:ext cx="294480" cy="304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4A06CA-57B4-C244-ADA1-0B32E42C1DFA}"/>
              </a:ext>
            </a:extLst>
          </p:cNvPr>
          <p:cNvSpPr/>
          <p:nvPr/>
        </p:nvSpPr>
        <p:spPr>
          <a:xfrm>
            <a:off x="414902" y="3608649"/>
            <a:ext cx="294480" cy="304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pic>
        <p:nvPicPr>
          <p:cNvPr id="13" name="Picture 12" descr="A picture containing text, clock, watch, gauge&#10;&#10;Description automatically generated">
            <a:extLst>
              <a:ext uri="{FF2B5EF4-FFF2-40B4-BE49-F238E27FC236}">
                <a16:creationId xmlns:a16="http://schemas.microsoft.com/office/drawing/2014/main" id="{4134A661-3D3A-2C44-A6A3-8F751EF92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78" y="194975"/>
            <a:ext cx="838200" cy="838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B36F28D-7A5C-4348-BCEC-54F6823500C8}"/>
              </a:ext>
            </a:extLst>
          </p:cNvPr>
          <p:cNvSpPr/>
          <p:nvPr/>
        </p:nvSpPr>
        <p:spPr>
          <a:xfrm>
            <a:off x="7284968" y="150508"/>
            <a:ext cx="1219200" cy="964347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37099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2FD6B10-B8A3-1247-9C42-F3F7B19FB0FD}"/>
              </a:ext>
            </a:extLst>
          </p:cNvPr>
          <p:cNvSpPr/>
          <p:nvPr/>
        </p:nvSpPr>
        <p:spPr>
          <a:xfrm>
            <a:off x="406824" y="1657350"/>
            <a:ext cx="4165176" cy="28956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58AEC-595E-3440-8818-3E479BD5225D}"/>
              </a:ext>
            </a:extLst>
          </p:cNvPr>
          <p:cNvSpPr/>
          <p:nvPr/>
        </p:nvSpPr>
        <p:spPr>
          <a:xfrm>
            <a:off x="4724400" y="1657350"/>
            <a:ext cx="4165176" cy="2895600"/>
          </a:xfrm>
          <a:prstGeom prst="rect">
            <a:avLst/>
          </a:prstGeom>
          <a:solidFill>
            <a:srgbClr val="DAB4C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23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Reflection: FEATHER &amp; STONE</a:t>
            </a:r>
            <a:br>
              <a:rPr lang="de-DE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WHAT WAS EASY/DIFFICULT FOR YOU TODAY? WRITE AT </a:t>
            </a:r>
            <a:br>
              <a:rPr lang="de-DE" sz="1500" b="1" dirty="0">
                <a:solidFill>
                  <a:schemeClr val="tx2"/>
                </a:solidFill>
                <a:latin typeface="+mj-lt"/>
              </a:rPr>
            </a:br>
            <a:r>
              <a:rPr lang="de-DE" sz="1500" b="1" dirty="0">
                <a:solidFill>
                  <a:schemeClr val="tx2"/>
                </a:solidFill>
                <a:latin typeface="+mj-lt"/>
              </a:rPr>
              <a:t>LEAST ONE ASPECT IN EACH BOX. </a:t>
            </a:r>
            <a:endParaRPr lang="en-US" sz="1500" b="1" dirty="0">
              <a:latin typeface="+mj-lt"/>
            </a:endParaRPr>
          </a:p>
        </p:txBody>
      </p:sp>
      <p:pic>
        <p:nvPicPr>
          <p:cNvPr id="10" name="Graphic 9" descr="Feather with solid fill">
            <a:extLst>
              <a:ext uri="{FF2B5EF4-FFF2-40B4-BE49-F238E27FC236}">
                <a16:creationId xmlns:a16="http://schemas.microsoft.com/office/drawing/2014/main" id="{A95EFF62-C40C-9D49-B6E2-7BCBC94DF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1200" y="2419350"/>
            <a:ext cx="914400" cy="914400"/>
          </a:xfrm>
          <a:prstGeom prst="rect">
            <a:avLst/>
          </a:prstGeom>
        </p:spPr>
      </p:pic>
      <p:pic>
        <p:nvPicPr>
          <p:cNvPr id="12" name="Graphic 11" descr="Stacked Rocks with solid fill">
            <a:extLst>
              <a:ext uri="{FF2B5EF4-FFF2-40B4-BE49-F238E27FC236}">
                <a16:creationId xmlns:a16="http://schemas.microsoft.com/office/drawing/2014/main" id="{DA0C11B3-3C1B-1A4B-B035-E62DC80D8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8402" y="2495550"/>
            <a:ext cx="914400" cy="914400"/>
          </a:xfrm>
          <a:prstGeom prst="rect">
            <a:avLst/>
          </a:prstGeom>
        </p:spPr>
      </p:pic>
      <p:pic>
        <p:nvPicPr>
          <p:cNvPr id="20" name="Graphic 19" descr="Pen with solid fill">
            <a:extLst>
              <a:ext uri="{FF2B5EF4-FFF2-40B4-BE49-F238E27FC236}">
                <a16:creationId xmlns:a16="http://schemas.microsoft.com/office/drawing/2014/main" id="{900AB19F-685C-2B4D-897E-F995C16BD4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1204" y="1026982"/>
            <a:ext cx="360725" cy="360725"/>
          </a:xfrm>
          <a:prstGeom prst="rect">
            <a:avLst/>
          </a:prstGeom>
        </p:spPr>
      </p:pic>
      <p:pic>
        <p:nvPicPr>
          <p:cNvPr id="11" name="Picture 10" descr="A picture containing text, monitor&#10;&#10;Description automatically generated">
            <a:extLst>
              <a:ext uri="{FF2B5EF4-FFF2-40B4-BE49-F238E27FC236}">
                <a16:creationId xmlns:a16="http://schemas.microsoft.com/office/drawing/2014/main" id="{A8640334-2A29-0B48-9A6F-B20BDE2B5D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40" y="803907"/>
            <a:ext cx="856618" cy="73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66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24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71933-D765-9045-9C58-C26860FD9F78}"/>
              </a:ext>
            </a:extLst>
          </p:cNvPr>
          <p:cNvSpPr/>
          <p:nvPr/>
        </p:nvSpPr>
        <p:spPr>
          <a:xfrm>
            <a:off x="5524500" y="4275329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1950"/>
            <a:ext cx="8763000" cy="1177110"/>
          </a:xfrm>
        </p:spPr>
        <p:txBody>
          <a:bodyPr/>
          <a:lstStyle/>
          <a:p>
            <a:r>
              <a:rPr lang="en-US" sz="2800" dirty="0"/>
              <a:t>Preview: Session 9</a:t>
            </a:r>
            <a:br>
              <a:rPr lang="en-US" sz="2800" dirty="0"/>
            </a:b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E6F579-A43B-534D-BF7E-BCFCADF2BD63}"/>
              </a:ext>
            </a:extLst>
          </p:cNvPr>
          <p:cNvSpPr txBox="1"/>
          <p:nvPr/>
        </p:nvSpPr>
        <p:spPr>
          <a:xfrm>
            <a:off x="561975" y="1448365"/>
            <a:ext cx="461216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You will …</a:t>
            </a:r>
          </a:p>
          <a:p>
            <a:endParaRPr lang="en-US" sz="2000" b="1" dirty="0"/>
          </a:p>
          <a:p>
            <a:r>
              <a:rPr lang="en-US" sz="2000" b="1" dirty="0"/>
              <a:t>… visualize your project plans.</a:t>
            </a:r>
          </a:p>
          <a:p>
            <a:endParaRPr lang="en-US" sz="2000" b="1" dirty="0"/>
          </a:p>
          <a:p>
            <a:r>
              <a:rPr lang="en-US" sz="2000" b="1" dirty="0"/>
              <a:t>… present your project.</a:t>
            </a:r>
          </a:p>
          <a:p>
            <a:endParaRPr lang="en-US" sz="2000" b="1" dirty="0"/>
          </a:p>
          <a:p>
            <a:r>
              <a:rPr lang="en-US" sz="2000" b="1" dirty="0"/>
              <a:t>… and you will reflect on </a:t>
            </a:r>
            <a:br>
              <a:rPr lang="en-US" sz="2000" b="1" dirty="0"/>
            </a:br>
            <a:r>
              <a:rPr lang="en-US" sz="2000" b="1" dirty="0"/>
              <a:t>your team performance. 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081BD1F-44E0-7743-8BBF-4CB0F442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418919"/>
            <a:ext cx="3295225" cy="2829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riangle 11">
            <a:extLst>
              <a:ext uri="{FF2B5EF4-FFF2-40B4-BE49-F238E27FC236}">
                <a16:creationId xmlns:a16="http://schemas.microsoft.com/office/drawing/2014/main" id="{7EC58B6A-C9DF-6D43-A337-2ECC51A041BA}"/>
              </a:ext>
            </a:extLst>
          </p:cNvPr>
          <p:cNvSpPr/>
          <p:nvPr/>
        </p:nvSpPr>
        <p:spPr>
          <a:xfrm>
            <a:off x="4630447" y="2552321"/>
            <a:ext cx="1981200" cy="1493938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91943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541DE-B2F6-4371-B2B3-EB4D1EEB5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666750"/>
            <a:ext cx="6804024" cy="2221222"/>
          </a:xfrm>
        </p:spPr>
        <p:txBody>
          <a:bodyPr/>
          <a:lstStyle/>
          <a:p>
            <a:r>
              <a:rPr lang="de-DE" dirty="0"/>
              <a:t>See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!</a:t>
            </a:r>
            <a:br>
              <a:rPr lang="de-DE" dirty="0"/>
            </a:b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outdoor, water, sport, people&#10;&#10;Description automatically generated">
            <a:extLst>
              <a:ext uri="{FF2B5EF4-FFF2-40B4-BE49-F238E27FC236}">
                <a16:creationId xmlns:a16="http://schemas.microsoft.com/office/drawing/2014/main" id="{C82984AC-1EEC-F94B-A95F-1C9663A84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8" b="12420"/>
          <a:stretch/>
        </p:blipFill>
        <p:spPr>
          <a:xfrm>
            <a:off x="1066800" y="1581150"/>
            <a:ext cx="5334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399CB6-F740-EB48-B16D-2EB43BC1E648}"/>
              </a:ext>
            </a:extLst>
          </p:cNvPr>
          <p:cNvSpPr txBox="1"/>
          <p:nvPr/>
        </p:nvSpPr>
        <p:spPr>
          <a:xfrm>
            <a:off x="990600" y="462915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ČTK/DPA/Roland Scheidemann</a:t>
            </a:r>
            <a:endParaRPr lang="en-US" sz="11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99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ADAD-723D-B744-A468-F5781326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1204589"/>
            <a:ext cx="8208960" cy="3052762"/>
          </a:xfrm>
        </p:spPr>
        <p:txBody>
          <a:bodyPr/>
          <a:lstStyle/>
          <a:p>
            <a:br>
              <a:rPr lang="en-US" sz="1800" b="0" dirty="0"/>
            </a:br>
            <a:r>
              <a:rPr lang="en-US" sz="1800" b="0" dirty="0" err="1"/>
              <a:t>Scheidemann</a:t>
            </a:r>
            <a:r>
              <a:rPr lang="en-US" sz="1800" b="0" dirty="0"/>
              <a:t>, R. (1973, October 20). </a:t>
            </a:r>
            <a:r>
              <a:rPr lang="en-US" sz="1800" b="0" i="1" dirty="0"/>
              <a:t>Joseph Beuys in a log-boat.</a:t>
            </a:r>
            <a:r>
              <a:rPr lang="en-US" sz="1800" b="0" dirty="0"/>
              <a:t>[Photograph]. ČTK/DPA, Düsseldorf.</a:t>
            </a:r>
            <a:br>
              <a:rPr lang="en-US" sz="1800" b="0" dirty="0"/>
            </a:br>
            <a:br>
              <a:rPr lang="en-US" sz="1100" b="0" dirty="0"/>
            </a:br>
            <a:r>
              <a:rPr lang="en-US" sz="1800" b="0" dirty="0"/>
              <a:t>Müller, B. (1972, November 23). </a:t>
            </a:r>
            <a:r>
              <a:rPr lang="en-US" sz="1800" b="0" i="1" dirty="0"/>
              <a:t>Joseph Beuys </a:t>
            </a:r>
            <a:r>
              <a:rPr lang="en-US" sz="1800" b="0" i="1" dirty="0" err="1"/>
              <a:t>Maschendrahtzaun</a:t>
            </a:r>
            <a:r>
              <a:rPr lang="en-US" sz="1800" b="0" dirty="0"/>
              <a:t>[Photograph]. DPA, Düsseldorf.</a:t>
            </a:r>
            <a:br>
              <a:rPr lang="en-US" sz="1100" b="0" dirty="0"/>
            </a:br>
            <a:br>
              <a:rPr lang="en-US" sz="1100" b="0" dirty="0"/>
            </a:br>
            <a:br>
              <a:rPr lang="en-US" sz="1100" b="0" dirty="0">
                <a:solidFill>
                  <a:srgbClr val="C00000"/>
                </a:solidFill>
              </a:rPr>
            </a:br>
            <a:br>
              <a:rPr lang="en-US" b="0" dirty="0"/>
            </a:br>
            <a:br>
              <a:rPr lang="en-US" sz="1400" b="0" dirty="0"/>
            </a:br>
            <a:br>
              <a:rPr lang="en-US" b="0" dirty="0"/>
            </a:br>
            <a:br>
              <a:rPr lang="en-US" sz="1400" b="0" dirty="0"/>
            </a:br>
            <a:br>
              <a:rPr lang="en-US" sz="1400" b="0" dirty="0"/>
            </a:br>
            <a:br>
              <a:rPr lang="en-US" b="0" dirty="0"/>
            </a:br>
            <a:br>
              <a:rPr lang="en-US" b="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2A04-A7B7-3C4C-ADC4-C5C5A1DE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26</a:t>
            </a:fld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9B476-9892-5141-BA2B-1D564D759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6" y="576587"/>
            <a:ext cx="8208959" cy="314001"/>
          </a:xfrm>
        </p:spPr>
        <p:txBody>
          <a:bodyPr/>
          <a:lstStyle/>
          <a:p>
            <a:r>
              <a:rPr lang="en-US" sz="3600" dirty="0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161637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</p:spPr>
        <p:txBody>
          <a:bodyPr/>
          <a:lstStyle/>
          <a:p>
            <a:r>
              <a:rPr lang="de-DE" dirty="0"/>
              <a:t>Welcome to Session 8</a:t>
            </a:r>
            <a:br>
              <a:rPr lang="de-DE" dirty="0"/>
            </a:br>
            <a:br>
              <a:rPr lang="de-DE" dirty="0"/>
            </a:br>
            <a:r>
              <a:rPr lang="de-DE" sz="2500" dirty="0">
                <a:solidFill>
                  <a:schemeClr val="tx2"/>
                </a:solidFill>
                <a:sym typeface="Webdings" panose="05030102010509060703" pitchFamily="18" charset="2"/>
              </a:rPr>
              <a:t>Microphone test</a:t>
            </a:r>
            <a:endParaRPr lang="de-DE" sz="25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3</a:t>
            </a:fld>
            <a:endParaRPr lang="de-DE"/>
          </a:p>
        </p:txBody>
      </p:sp>
      <p:sp>
        <p:nvSpPr>
          <p:cNvPr id="7" name="Freihandform: Form 49">
            <a:extLst>
              <a:ext uri="{FF2B5EF4-FFF2-40B4-BE49-F238E27FC236}">
                <a16:creationId xmlns:a16="http://schemas.microsoft.com/office/drawing/2014/main" id="{D9BB66A4-3572-455D-94B0-3C002D81481D}"/>
              </a:ext>
            </a:extLst>
          </p:cNvPr>
          <p:cNvSpPr/>
          <p:nvPr/>
        </p:nvSpPr>
        <p:spPr>
          <a:xfrm>
            <a:off x="1060450" y="2057908"/>
            <a:ext cx="237751" cy="355316"/>
          </a:xfrm>
          <a:custGeom>
            <a:avLst/>
            <a:gdLst>
              <a:gd name="connsiteX0" fmla="*/ 237752 w 237751"/>
              <a:gd name="connsiteY0" fmla="*/ 133712 h 355316"/>
              <a:gd name="connsiteX1" fmla="*/ 237752 w 237751"/>
              <a:gd name="connsiteY1" fmla="*/ 170896 h 355316"/>
              <a:gd name="connsiteX2" fmla="*/ 136895 w 237751"/>
              <a:gd name="connsiteY2" fmla="*/ 288435 h 355316"/>
              <a:gd name="connsiteX3" fmla="*/ 133712 w 237751"/>
              <a:gd name="connsiteY3" fmla="*/ 292128 h 355316"/>
              <a:gd name="connsiteX4" fmla="*/ 133712 w 237751"/>
              <a:gd name="connsiteY4" fmla="*/ 341792 h 355316"/>
              <a:gd name="connsiteX5" fmla="*/ 117500 w 237751"/>
              <a:gd name="connsiteY5" fmla="*/ 355252 h 355316"/>
              <a:gd name="connsiteX6" fmla="*/ 104040 w 237751"/>
              <a:gd name="connsiteY6" fmla="*/ 341792 h 355316"/>
              <a:gd name="connsiteX7" fmla="*/ 104040 w 237751"/>
              <a:gd name="connsiteY7" fmla="*/ 292128 h 355316"/>
              <a:gd name="connsiteX8" fmla="*/ 100857 w 237751"/>
              <a:gd name="connsiteY8" fmla="*/ 288434 h 355316"/>
              <a:gd name="connsiteX9" fmla="*/ 0 w 237751"/>
              <a:gd name="connsiteY9" fmla="*/ 170895 h 355316"/>
              <a:gd name="connsiteX10" fmla="*/ 0 w 237751"/>
              <a:gd name="connsiteY10" fmla="*/ 133712 h 355316"/>
              <a:gd name="connsiteX11" fmla="*/ 14899 w 237751"/>
              <a:gd name="connsiteY11" fmla="*/ 118812 h 355316"/>
              <a:gd name="connsiteX12" fmla="*/ 29798 w 237751"/>
              <a:gd name="connsiteY12" fmla="*/ 133712 h 355316"/>
              <a:gd name="connsiteX13" fmla="*/ 29798 w 237751"/>
              <a:gd name="connsiteY13" fmla="*/ 170896 h 355316"/>
              <a:gd name="connsiteX14" fmla="*/ 118939 w 237751"/>
              <a:gd name="connsiteY14" fmla="*/ 260037 h 355316"/>
              <a:gd name="connsiteX15" fmla="*/ 208080 w 237751"/>
              <a:gd name="connsiteY15" fmla="*/ 170896 h 355316"/>
              <a:gd name="connsiteX16" fmla="*/ 208080 w 237751"/>
              <a:gd name="connsiteY16" fmla="*/ 133712 h 355316"/>
              <a:gd name="connsiteX17" fmla="*/ 224292 w 237751"/>
              <a:gd name="connsiteY17" fmla="*/ 120252 h 355316"/>
              <a:gd name="connsiteX18" fmla="*/ 237752 w 237751"/>
              <a:gd name="connsiteY18" fmla="*/ 133712 h 355316"/>
              <a:gd name="connsiteX19" fmla="*/ 118939 w 237751"/>
              <a:gd name="connsiteY19" fmla="*/ 237752 h 355316"/>
              <a:gd name="connsiteX20" fmla="*/ 185795 w 237751"/>
              <a:gd name="connsiteY20" fmla="*/ 170896 h 355316"/>
              <a:gd name="connsiteX21" fmla="*/ 185795 w 237751"/>
              <a:gd name="connsiteY21" fmla="*/ 66856 h 355316"/>
              <a:gd name="connsiteX22" fmla="*/ 118939 w 237751"/>
              <a:gd name="connsiteY22" fmla="*/ 0 h 355316"/>
              <a:gd name="connsiteX23" fmla="*/ 52083 w 237751"/>
              <a:gd name="connsiteY23" fmla="*/ 66856 h 355316"/>
              <a:gd name="connsiteX24" fmla="*/ 52083 w 237751"/>
              <a:gd name="connsiteY24" fmla="*/ 170896 h 355316"/>
              <a:gd name="connsiteX25" fmla="*/ 118939 w 237751"/>
              <a:gd name="connsiteY25" fmla="*/ 237752 h 35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7751" h="355316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65660" y="2040935"/>
            <a:ext cx="2476960" cy="1232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3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</a:t>
            </a: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</a:t>
            </a: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hear</a:t>
            </a: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</a:t>
            </a: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>
              <a:lnSpc>
                <a:spcPct val="114000"/>
              </a:lnSpc>
            </a:pP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4000"/>
              </a:lnSpc>
            </a:pPr>
            <a:r>
              <a:rPr lang="de-DE" sz="1300" b="1" cap="all" dirty="0" err="1">
                <a:solidFill>
                  <a:schemeClr val="tx2"/>
                </a:solidFill>
              </a:rPr>
              <a:t>We</a:t>
            </a:r>
            <a:r>
              <a:rPr lang="de-DE" sz="1300" b="1" cap="all" dirty="0">
                <a:solidFill>
                  <a:schemeClr val="tx2"/>
                </a:solidFill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</a:rPr>
              <a:t>canNOT</a:t>
            </a:r>
            <a:r>
              <a:rPr lang="de-DE" sz="1300" b="1" cap="all" dirty="0">
                <a:solidFill>
                  <a:schemeClr val="tx2"/>
                </a:solidFill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</a:rPr>
              <a:t>hear</a:t>
            </a:r>
            <a:r>
              <a:rPr lang="de-DE" sz="1300" b="1" cap="all" dirty="0">
                <a:solidFill>
                  <a:schemeClr val="tx2"/>
                </a:solidFill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</a:rPr>
              <a:t>you</a:t>
            </a:r>
            <a:r>
              <a:rPr lang="de-DE" sz="1300" b="1" cap="all" dirty="0">
                <a:solidFill>
                  <a:schemeClr val="tx2"/>
                </a:solidFill>
              </a:rPr>
              <a:t>. </a:t>
            </a:r>
          </a:p>
          <a:p>
            <a:pPr>
              <a:lnSpc>
                <a:spcPct val="114000"/>
              </a:lnSpc>
            </a:pP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114000"/>
              </a:lnSpc>
            </a:pP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reihandform: Form 49">
            <a:extLst>
              <a:ext uri="{FF2B5EF4-FFF2-40B4-BE49-F238E27FC236}">
                <a16:creationId xmlns:a16="http://schemas.microsoft.com/office/drawing/2014/main" id="{D9BB66A4-3572-455D-94B0-3C002D81481D}"/>
              </a:ext>
            </a:extLst>
          </p:cNvPr>
          <p:cNvSpPr/>
          <p:nvPr/>
        </p:nvSpPr>
        <p:spPr>
          <a:xfrm>
            <a:off x="1074416" y="2561308"/>
            <a:ext cx="237751" cy="355316"/>
          </a:xfrm>
          <a:custGeom>
            <a:avLst/>
            <a:gdLst>
              <a:gd name="connsiteX0" fmla="*/ 237752 w 237751"/>
              <a:gd name="connsiteY0" fmla="*/ 133712 h 355316"/>
              <a:gd name="connsiteX1" fmla="*/ 237752 w 237751"/>
              <a:gd name="connsiteY1" fmla="*/ 170896 h 355316"/>
              <a:gd name="connsiteX2" fmla="*/ 136895 w 237751"/>
              <a:gd name="connsiteY2" fmla="*/ 288435 h 355316"/>
              <a:gd name="connsiteX3" fmla="*/ 133712 w 237751"/>
              <a:gd name="connsiteY3" fmla="*/ 292128 h 355316"/>
              <a:gd name="connsiteX4" fmla="*/ 133712 w 237751"/>
              <a:gd name="connsiteY4" fmla="*/ 341792 h 355316"/>
              <a:gd name="connsiteX5" fmla="*/ 117500 w 237751"/>
              <a:gd name="connsiteY5" fmla="*/ 355252 h 355316"/>
              <a:gd name="connsiteX6" fmla="*/ 104040 w 237751"/>
              <a:gd name="connsiteY6" fmla="*/ 341792 h 355316"/>
              <a:gd name="connsiteX7" fmla="*/ 104040 w 237751"/>
              <a:gd name="connsiteY7" fmla="*/ 292128 h 355316"/>
              <a:gd name="connsiteX8" fmla="*/ 100857 w 237751"/>
              <a:gd name="connsiteY8" fmla="*/ 288434 h 355316"/>
              <a:gd name="connsiteX9" fmla="*/ 0 w 237751"/>
              <a:gd name="connsiteY9" fmla="*/ 170895 h 355316"/>
              <a:gd name="connsiteX10" fmla="*/ 0 w 237751"/>
              <a:gd name="connsiteY10" fmla="*/ 133712 h 355316"/>
              <a:gd name="connsiteX11" fmla="*/ 14899 w 237751"/>
              <a:gd name="connsiteY11" fmla="*/ 118812 h 355316"/>
              <a:gd name="connsiteX12" fmla="*/ 29798 w 237751"/>
              <a:gd name="connsiteY12" fmla="*/ 133712 h 355316"/>
              <a:gd name="connsiteX13" fmla="*/ 29798 w 237751"/>
              <a:gd name="connsiteY13" fmla="*/ 170896 h 355316"/>
              <a:gd name="connsiteX14" fmla="*/ 118939 w 237751"/>
              <a:gd name="connsiteY14" fmla="*/ 260037 h 355316"/>
              <a:gd name="connsiteX15" fmla="*/ 208080 w 237751"/>
              <a:gd name="connsiteY15" fmla="*/ 170896 h 355316"/>
              <a:gd name="connsiteX16" fmla="*/ 208080 w 237751"/>
              <a:gd name="connsiteY16" fmla="*/ 133712 h 355316"/>
              <a:gd name="connsiteX17" fmla="*/ 224292 w 237751"/>
              <a:gd name="connsiteY17" fmla="*/ 120252 h 355316"/>
              <a:gd name="connsiteX18" fmla="*/ 237752 w 237751"/>
              <a:gd name="connsiteY18" fmla="*/ 133712 h 355316"/>
              <a:gd name="connsiteX19" fmla="*/ 118939 w 237751"/>
              <a:gd name="connsiteY19" fmla="*/ 237752 h 355316"/>
              <a:gd name="connsiteX20" fmla="*/ 185795 w 237751"/>
              <a:gd name="connsiteY20" fmla="*/ 170896 h 355316"/>
              <a:gd name="connsiteX21" fmla="*/ 185795 w 237751"/>
              <a:gd name="connsiteY21" fmla="*/ 66856 h 355316"/>
              <a:gd name="connsiteX22" fmla="*/ 118939 w 237751"/>
              <a:gd name="connsiteY22" fmla="*/ 0 h 355316"/>
              <a:gd name="connsiteX23" fmla="*/ 52083 w 237751"/>
              <a:gd name="connsiteY23" fmla="*/ 66856 h 355316"/>
              <a:gd name="connsiteX24" fmla="*/ 52083 w 237751"/>
              <a:gd name="connsiteY24" fmla="*/ 170896 h 355316"/>
              <a:gd name="connsiteX25" fmla="*/ 118939 w 237751"/>
              <a:gd name="connsiteY25" fmla="*/ 237752 h 35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7751" h="355316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3" name="Gerader Verbinder 2"/>
          <p:cNvCxnSpPr/>
          <p:nvPr/>
        </p:nvCxnSpPr>
        <p:spPr>
          <a:xfrm flipV="1">
            <a:off x="1072531" y="2561308"/>
            <a:ext cx="237751" cy="3553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ihandform: Form 35">
            <a:extLst>
              <a:ext uri="{FF2B5EF4-FFF2-40B4-BE49-F238E27FC236}">
                <a16:creationId xmlns:a16="http://schemas.microsoft.com/office/drawing/2014/main" id="{1FF8912B-576F-4391-957F-7D24F925DB85}"/>
              </a:ext>
            </a:extLst>
          </p:cNvPr>
          <p:cNvSpPr/>
          <p:nvPr/>
        </p:nvSpPr>
        <p:spPr>
          <a:xfrm>
            <a:off x="4217841" y="1168249"/>
            <a:ext cx="354159" cy="356877"/>
          </a:xfrm>
          <a:custGeom>
            <a:avLst/>
            <a:gdLst>
              <a:gd name="connsiteX0" fmla="*/ 233109 w 354159"/>
              <a:gd name="connsiteY0" fmla="*/ 193308 h 356877"/>
              <a:gd name="connsiteX1" fmla="*/ 186482 w 354159"/>
              <a:gd name="connsiteY1" fmla="*/ 235186 h 356877"/>
              <a:gd name="connsiteX2" fmla="*/ 144604 w 354159"/>
              <a:gd name="connsiteY2" fmla="*/ 193308 h 356877"/>
              <a:gd name="connsiteX3" fmla="*/ 151990 w 354159"/>
              <a:gd name="connsiteY3" fmla="*/ 185795 h 356877"/>
              <a:gd name="connsiteX4" fmla="*/ 225723 w 354159"/>
              <a:gd name="connsiteY4" fmla="*/ 185795 h 356877"/>
              <a:gd name="connsiteX5" fmla="*/ 233109 w 354159"/>
              <a:gd name="connsiteY5" fmla="*/ 193181 h 356877"/>
              <a:gd name="connsiteX6" fmla="*/ 258578 w 354159"/>
              <a:gd name="connsiteY6" fmla="*/ 163128 h 356877"/>
              <a:gd name="connsiteX7" fmla="*/ 280735 w 354159"/>
              <a:gd name="connsiteY7" fmla="*/ 140715 h 356877"/>
              <a:gd name="connsiteX8" fmla="*/ 258322 w 354159"/>
              <a:gd name="connsiteY8" fmla="*/ 118558 h 356877"/>
              <a:gd name="connsiteX9" fmla="*/ 236165 w 354159"/>
              <a:gd name="connsiteY9" fmla="*/ 140970 h 356877"/>
              <a:gd name="connsiteX10" fmla="*/ 258577 w 354159"/>
              <a:gd name="connsiteY10" fmla="*/ 163128 h 356877"/>
              <a:gd name="connsiteX11" fmla="*/ 258578 w 354159"/>
              <a:gd name="connsiteY11" fmla="*/ 163128 h 356877"/>
              <a:gd name="connsiteX12" fmla="*/ 95195 w 354159"/>
              <a:gd name="connsiteY12" fmla="*/ 141861 h 356877"/>
              <a:gd name="connsiteX13" fmla="*/ 117224 w 354159"/>
              <a:gd name="connsiteY13" fmla="*/ 119323 h 356877"/>
              <a:gd name="connsiteX14" fmla="*/ 139762 w 354159"/>
              <a:gd name="connsiteY14" fmla="*/ 141353 h 356877"/>
              <a:gd name="connsiteX15" fmla="*/ 117732 w 354159"/>
              <a:gd name="connsiteY15" fmla="*/ 163891 h 356877"/>
              <a:gd name="connsiteX16" fmla="*/ 117607 w 354159"/>
              <a:gd name="connsiteY16" fmla="*/ 163892 h 356877"/>
              <a:gd name="connsiteX17" fmla="*/ 95195 w 354159"/>
              <a:gd name="connsiteY17" fmla="*/ 141861 h 356877"/>
              <a:gd name="connsiteX18" fmla="*/ 186883 w 354159"/>
              <a:gd name="connsiteY18" fmla="*/ 382 h 356877"/>
              <a:gd name="connsiteX19" fmla="*/ 20797 w 354159"/>
              <a:gd name="connsiteY19" fmla="*/ 167935 h 356877"/>
              <a:gd name="connsiteX20" fmla="*/ 42346 w 354159"/>
              <a:gd name="connsiteY20" fmla="*/ 249213 h 356877"/>
              <a:gd name="connsiteX21" fmla="*/ 1342 w 354159"/>
              <a:gd name="connsiteY21" fmla="*/ 335807 h 356877"/>
              <a:gd name="connsiteX22" fmla="*/ 8731 w 354159"/>
              <a:gd name="connsiteY22" fmla="*/ 355539 h 356877"/>
              <a:gd name="connsiteX23" fmla="*/ 21335 w 354159"/>
              <a:gd name="connsiteY23" fmla="*/ 355418 h 356877"/>
              <a:gd name="connsiteX24" fmla="*/ 107802 w 354159"/>
              <a:gd name="connsiteY24" fmla="*/ 314158 h 356877"/>
              <a:gd name="connsiteX25" fmla="*/ 334135 w 354159"/>
              <a:gd name="connsiteY25" fmla="*/ 246324 h 356877"/>
              <a:gd name="connsiteX26" fmla="*/ 266301 w 354159"/>
              <a:gd name="connsiteY26" fmla="*/ 19990 h 356877"/>
              <a:gd name="connsiteX27" fmla="*/ 187773 w 354159"/>
              <a:gd name="connsiteY27" fmla="*/ 0 h 356877"/>
              <a:gd name="connsiteX28" fmla="*/ 326197 w 354159"/>
              <a:gd name="connsiteY28" fmla="*/ 166311 h 356877"/>
              <a:gd name="connsiteX29" fmla="*/ 189856 w 354159"/>
              <a:gd name="connsiteY29" fmla="*/ 304518 h 356877"/>
              <a:gd name="connsiteX30" fmla="*/ 117098 w 354159"/>
              <a:gd name="connsiteY30" fmla="*/ 284232 h 356877"/>
              <a:gd name="connsiteX31" fmla="*/ 102963 w 354159"/>
              <a:gd name="connsiteY31" fmla="*/ 283596 h 356877"/>
              <a:gd name="connsiteX32" fmla="*/ 56227 w 354159"/>
              <a:gd name="connsiteY32" fmla="*/ 305626 h 356877"/>
              <a:gd name="connsiteX33" fmla="*/ 52025 w 354159"/>
              <a:gd name="connsiteY33" fmla="*/ 304989 h 356877"/>
              <a:gd name="connsiteX34" fmla="*/ 52025 w 354159"/>
              <a:gd name="connsiteY34" fmla="*/ 300787 h 356877"/>
              <a:gd name="connsiteX35" fmla="*/ 73928 w 354159"/>
              <a:gd name="connsiteY35" fmla="*/ 254306 h 356877"/>
              <a:gd name="connsiteX36" fmla="*/ 73037 w 354159"/>
              <a:gd name="connsiteY36" fmla="*/ 240044 h 356877"/>
              <a:gd name="connsiteX37" fmla="*/ 116409 w 354159"/>
              <a:gd name="connsiteY37" fmla="*/ 50626 h 356877"/>
              <a:gd name="connsiteX38" fmla="*/ 305826 w 354159"/>
              <a:gd name="connsiteY38" fmla="*/ 93998 h 356877"/>
              <a:gd name="connsiteX39" fmla="*/ 326834 w 354159"/>
              <a:gd name="connsiteY39" fmla="*/ 166311 h 35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4159" h="356877">
                <a:moveTo>
                  <a:pt x="233109" y="193308"/>
                </a:moveTo>
                <a:cubicBezTo>
                  <a:pt x="231798" y="217748"/>
                  <a:pt x="210921" y="236497"/>
                  <a:pt x="186482" y="235186"/>
                </a:cubicBezTo>
                <a:cubicBezTo>
                  <a:pt x="163875" y="233972"/>
                  <a:pt x="145818" y="215915"/>
                  <a:pt x="144604" y="193308"/>
                </a:cubicBezTo>
                <a:cubicBezTo>
                  <a:pt x="144603" y="189208"/>
                  <a:pt x="147890" y="185865"/>
                  <a:pt x="151990" y="185795"/>
                </a:cubicBezTo>
                <a:lnTo>
                  <a:pt x="225723" y="185795"/>
                </a:lnTo>
                <a:cubicBezTo>
                  <a:pt x="229773" y="185863"/>
                  <a:pt x="233040" y="189130"/>
                  <a:pt x="233109" y="193181"/>
                </a:cubicBezTo>
                <a:moveTo>
                  <a:pt x="258578" y="163128"/>
                </a:moveTo>
                <a:cubicBezTo>
                  <a:pt x="270885" y="163057"/>
                  <a:pt x="280805" y="153023"/>
                  <a:pt x="280735" y="140715"/>
                </a:cubicBezTo>
                <a:cubicBezTo>
                  <a:pt x="280664" y="128407"/>
                  <a:pt x="270630" y="118487"/>
                  <a:pt x="258322" y="118558"/>
                </a:cubicBezTo>
                <a:cubicBezTo>
                  <a:pt x="246015" y="118628"/>
                  <a:pt x="236095" y="128663"/>
                  <a:pt x="236165" y="140970"/>
                </a:cubicBezTo>
                <a:cubicBezTo>
                  <a:pt x="236235" y="153278"/>
                  <a:pt x="246269" y="163198"/>
                  <a:pt x="258577" y="163128"/>
                </a:cubicBezTo>
                <a:cubicBezTo>
                  <a:pt x="258577" y="163128"/>
                  <a:pt x="258578" y="163128"/>
                  <a:pt x="258578" y="163128"/>
                </a:cubicBezTo>
                <a:moveTo>
                  <a:pt x="95195" y="141861"/>
                </a:moveTo>
                <a:cubicBezTo>
                  <a:pt x="95054" y="129554"/>
                  <a:pt x="104917" y="119464"/>
                  <a:pt x="117224" y="119323"/>
                </a:cubicBezTo>
                <a:cubicBezTo>
                  <a:pt x="129531" y="119183"/>
                  <a:pt x="139622" y="129046"/>
                  <a:pt x="139762" y="141353"/>
                </a:cubicBezTo>
                <a:cubicBezTo>
                  <a:pt x="139903" y="153660"/>
                  <a:pt x="130039" y="163750"/>
                  <a:pt x="117732" y="163891"/>
                </a:cubicBezTo>
                <a:cubicBezTo>
                  <a:pt x="117690" y="163891"/>
                  <a:pt x="117649" y="163892"/>
                  <a:pt x="117607" y="163892"/>
                </a:cubicBezTo>
                <a:cubicBezTo>
                  <a:pt x="105349" y="163963"/>
                  <a:pt x="95334" y="154119"/>
                  <a:pt x="95195" y="141861"/>
                </a:cubicBezTo>
                <a:moveTo>
                  <a:pt x="186883" y="382"/>
                </a:moveTo>
                <a:cubicBezTo>
                  <a:pt x="94751" y="787"/>
                  <a:pt x="20392" y="75803"/>
                  <a:pt x="20797" y="167935"/>
                </a:cubicBezTo>
                <a:cubicBezTo>
                  <a:pt x="20922" y="196423"/>
                  <a:pt x="28341" y="224404"/>
                  <a:pt x="42346" y="249213"/>
                </a:cubicBezTo>
                <a:lnTo>
                  <a:pt x="1342" y="335807"/>
                </a:lnTo>
                <a:cubicBezTo>
                  <a:pt x="-2066" y="343296"/>
                  <a:pt x="1242" y="352131"/>
                  <a:pt x="8731" y="355539"/>
                </a:cubicBezTo>
                <a:cubicBezTo>
                  <a:pt x="12743" y="357365"/>
                  <a:pt x="17359" y="357321"/>
                  <a:pt x="21335" y="355418"/>
                </a:cubicBezTo>
                <a:lnTo>
                  <a:pt x="107802" y="314158"/>
                </a:lnTo>
                <a:cubicBezTo>
                  <a:pt x="189034" y="357927"/>
                  <a:pt x="290367" y="327556"/>
                  <a:pt x="334135" y="246324"/>
                </a:cubicBezTo>
                <a:cubicBezTo>
                  <a:pt x="377904" y="165091"/>
                  <a:pt x="347534" y="63758"/>
                  <a:pt x="266301" y="19990"/>
                </a:cubicBezTo>
                <a:cubicBezTo>
                  <a:pt x="242162" y="6984"/>
                  <a:pt x="215193" y="119"/>
                  <a:pt x="187773" y="0"/>
                </a:cubicBezTo>
                <a:moveTo>
                  <a:pt x="326197" y="166311"/>
                </a:moveTo>
                <a:cubicBezTo>
                  <a:pt x="326713" y="242126"/>
                  <a:pt x="265671" y="304003"/>
                  <a:pt x="189856" y="304518"/>
                </a:cubicBezTo>
                <a:cubicBezTo>
                  <a:pt x="164184" y="304693"/>
                  <a:pt x="138977" y="297665"/>
                  <a:pt x="117098" y="284232"/>
                </a:cubicBezTo>
                <a:cubicBezTo>
                  <a:pt x="112823" y="281558"/>
                  <a:pt x="107461" y="281317"/>
                  <a:pt x="102963" y="283596"/>
                </a:cubicBezTo>
                <a:lnTo>
                  <a:pt x="56227" y="305626"/>
                </a:lnTo>
                <a:cubicBezTo>
                  <a:pt x="54822" y="306250"/>
                  <a:pt x="53182" y="306002"/>
                  <a:pt x="52025" y="304989"/>
                </a:cubicBezTo>
                <a:cubicBezTo>
                  <a:pt x="51150" y="303725"/>
                  <a:pt x="51150" y="302051"/>
                  <a:pt x="52025" y="300787"/>
                </a:cubicBezTo>
                <a:lnTo>
                  <a:pt x="73928" y="254306"/>
                </a:lnTo>
                <a:cubicBezTo>
                  <a:pt x="76079" y="249710"/>
                  <a:pt x="75743" y="244336"/>
                  <a:pt x="73037" y="240044"/>
                </a:cubicBezTo>
                <a:cubicBezTo>
                  <a:pt x="32708" y="175761"/>
                  <a:pt x="52126" y="90956"/>
                  <a:pt x="116409" y="50626"/>
                </a:cubicBezTo>
                <a:cubicBezTo>
                  <a:pt x="180692" y="10297"/>
                  <a:pt x="265497" y="29715"/>
                  <a:pt x="305826" y="93998"/>
                </a:cubicBezTo>
                <a:cubicBezTo>
                  <a:pt x="319426" y="115676"/>
                  <a:pt x="326702" y="140721"/>
                  <a:pt x="326834" y="166311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861135-BA2C-6D44-B408-0DD8F547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07" y="2048383"/>
            <a:ext cx="2966464" cy="254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1F0011-B388-DA43-B04B-391309887FF9}"/>
              </a:ext>
            </a:extLst>
          </p:cNvPr>
          <p:cNvSpPr/>
          <p:nvPr/>
        </p:nvSpPr>
        <p:spPr>
          <a:xfrm>
            <a:off x="4460112" y="2906678"/>
            <a:ext cx="1639717" cy="1183467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Ovale Legende 13"/>
          <p:cNvSpPr/>
          <p:nvPr/>
        </p:nvSpPr>
        <p:spPr>
          <a:xfrm>
            <a:off x="6189238" y="666751"/>
            <a:ext cx="2116561" cy="1596074"/>
          </a:xfrm>
          <a:prstGeom prst="wedgeEllipseCallou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What‘s</a:t>
            </a: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one</a:t>
            </a: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thing</a:t>
            </a: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</a:t>
            </a: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did</a:t>
            </a: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last </a:t>
            </a:r>
            <a:r>
              <a:rPr lang="de-DE" sz="1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weekend</a:t>
            </a: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632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</p:spPr>
        <p:txBody>
          <a:bodyPr/>
          <a:lstStyle/>
          <a:p>
            <a:r>
              <a:rPr lang="de-DE" dirty="0"/>
              <a:t>Willkommen zu </a:t>
            </a:r>
            <a:r>
              <a:rPr lang="de-DE" dirty="0" err="1"/>
              <a:t>sitzung</a:t>
            </a:r>
            <a:r>
              <a:rPr lang="de-DE" dirty="0"/>
              <a:t> 8</a:t>
            </a:r>
            <a:br>
              <a:rPr lang="de-DE" dirty="0"/>
            </a:br>
            <a:br>
              <a:rPr lang="de-DE" dirty="0"/>
            </a:br>
            <a:r>
              <a:rPr lang="de-DE" sz="2500" dirty="0">
                <a:solidFill>
                  <a:schemeClr val="tx2"/>
                </a:solidFill>
                <a:sym typeface="Webdings" panose="05030102010509060703" pitchFamily="18" charset="2"/>
              </a:rPr>
              <a:t>Mikrofon test</a:t>
            </a:r>
            <a:endParaRPr lang="de-DE" sz="25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4</a:t>
            </a:fld>
            <a:endParaRPr lang="de-DE"/>
          </a:p>
        </p:txBody>
      </p:sp>
      <p:sp>
        <p:nvSpPr>
          <p:cNvPr id="7" name="Freihandform: Form 49">
            <a:extLst>
              <a:ext uri="{FF2B5EF4-FFF2-40B4-BE49-F238E27FC236}">
                <a16:creationId xmlns:a16="http://schemas.microsoft.com/office/drawing/2014/main" id="{D9BB66A4-3572-455D-94B0-3C002D81481D}"/>
              </a:ext>
            </a:extLst>
          </p:cNvPr>
          <p:cNvSpPr/>
          <p:nvPr/>
        </p:nvSpPr>
        <p:spPr>
          <a:xfrm>
            <a:off x="1060450" y="2057908"/>
            <a:ext cx="237751" cy="355316"/>
          </a:xfrm>
          <a:custGeom>
            <a:avLst/>
            <a:gdLst>
              <a:gd name="connsiteX0" fmla="*/ 237752 w 237751"/>
              <a:gd name="connsiteY0" fmla="*/ 133712 h 355316"/>
              <a:gd name="connsiteX1" fmla="*/ 237752 w 237751"/>
              <a:gd name="connsiteY1" fmla="*/ 170896 h 355316"/>
              <a:gd name="connsiteX2" fmla="*/ 136895 w 237751"/>
              <a:gd name="connsiteY2" fmla="*/ 288435 h 355316"/>
              <a:gd name="connsiteX3" fmla="*/ 133712 w 237751"/>
              <a:gd name="connsiteY3" fmla="*/ 292128 h 355316"/>
              <a:gd name="connsiteX4" fmla="*/ 133712 w 237751"/>
              <a:gd name="connsiteY4" fmla="*/ 341792 h 355316"/>
              <a:gd name="connsiteX5" fmla="*/ 117500 w 237751"/>
              <a:gd name="connsiteY5" fmla="*/ 355252 h 355316"/>
              <a:gd name="connsiteX6" fmla="*/ 104040 w 237751"/>
              <a:gd name="connsiteY6" fmla="*/ 341792 h 355316"/>
              <a:gd name="connsiteX7" fmla="*/ 104040 w 237751"/>
              <a:gd name="connsiteY7" fmla="*/ 292128 h 355316"/>
              <a:gd name="connsiteX8" fmla="*/ 100857 w 237751"/>
              <a:gd name="connsiteY8" fmla="*/ 288434 h 355316"/>
              <a:gd name="connsiteX9" fmla="*/ 0 w 237751"/>
              <a:gd name="connsiteY9" fmla="*/ 170895 h 355316"/>
              <a:gd name="connsiteX10" fmla="*/ 0 w 237751"/>
              <a:gd name="connsiteY10" fmla="*/ 133712 h 355316"/>
              <a:gd name="connsiteX11" fmla="*/ 14899 w 237751"/>
              <a:gd name="connsiteY11" fmla="*/ 118812 h 355316"/>
              <a:gd name="connsiteX12" fmla="*/ 29798 w 237751"/>
              <a:gd name="connsiteY12" fmla="*/ 133712 h 355316"/>
              <a:gd name="connsiteX13" fmla="*/ 29798 w 237751"/>
              <a:gd name="connsiteY13" fmla="*/ 170896 h 355316"/>
              <a:gd name="connsiteX14" fmla="*/ 118939 w 237751"/>
              <a:gd name="connsiteY14" fmla="*/ 260037 h 355316"/>
              <a:gd name="connsiteX15" fmla="*/ 208080 w 237751"/>
              <a:gd name="connsiteY15" fmla="*/ 170896 h 355316"/>
              <a:gd name="connsiteX16" fmla="*/ 208080 w 237751"/>
              <a:gd name="connsiteY16" fmla="*/ 133712 h 355316"/>
              <a:gd name="connsiteX17" fmla="*/ 224292 w 237751"/>
              <a:gd name="connsiteY17" fmla="*/ 120252 h 355316"/>
              <a:gd name="connsiteX18" fmla="*/ 237752 w 237751"/>
              <a:gd name="connsiteY18" fmla="*/ 133712 h 355316"/>
              <a:gd name="connsiteX19" fmla="*/ 118939 w 237751"/>
              <a:gd name="connsiteY19" fmla="*/ 237752 h 355316"/>
              <a:gd name="connsiteX20" fmla="*/ 185795 w 237751"/>
              <a:gd name="connsiteY20" fmla="*/ 170896 h 355316"/>
              <a:gd name="connsiteX21" fmla="*/ 185795 w 237751"/>
              <a:gd name="connsiteY21" fmla="*/ 66856 h 355316"/>
              <a:gd name="connsiteX22" fmla="*/ 118939 w 237751"/>
              <a:gd name="connsiteY22" fmla="*/ 0 h 355316"/>
              <a:gd name="connsiteX23" fmla="*/ 52083 w 237751"/>
              <a:gd name="connsiteY23" fmla="*/ 66856 h 355316"/>
              <a:gd name="connsiteX24" fmla="*/ 52083 w 237751"/>
              <a:gd name="connsiteY24" fmla="*/ 170896 h 355316"/>
              <a:gd name="connsiteX25" fmla="*/ 118939 w 237751"/>
              <a:gd name="connsiteY25" fmla="*/ 237752 h 35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7751" h="355316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65660" y="2040935"/>
            <a:ext cx="2645276" cy="1210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Wir hören dich.</a:t>
            </a:r>
          </a:p>
          <a:p>
            <a:pPr>
              <a:lnSpc>
                <a:spcPct val="114000"/>
              </a:lnSpc>
            </a:pP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4000"/>
              </a:lnSpc>
            </a:pPr>
            <a:r>
              <a:rPr lang="de-DE" sz="1300" b="1" cap="all" dirty="0">
                <a:solidFill>
                  <a:schemeClr val="tx2"/>
                </a:solidFill>
              </a:rPr>
              <a:t>Wir hören dich nicht. </a:t>
            </a:r>
          </a:p>
          <a:p>
            <a:pPr>
              <a:lnSpc>
                <a:spcPct val="114000"/>
              </a:lnSpc>
            </a:pP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114000"/>
              </a:lnSpc>
            </a:pP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reihandform: Form 49">
            <a:extLst>
              <a:ext uri="{FF2B5EF4-FFF2-40B4-BE49-F238E27FC236}">
                <a16:creationId xmlns:a16="http://schemas.microsoft.com/office/drawing/2014/main" id="{D9BB66A4-3572-455D-94B0-3C002D81481D}"/>
              </a:ext>
            </a:extLst>
          </p:cNvPr>
          <p:cNvSpPr/>
          <p:nvPr/>
        </p:nvSpPr>
        <p:spPr>
          <a:xfrm>
            <a:off x="1074416" y="2561308"/>
            <a:ext cx="237751" cy="355316"/>
          </a:xfrm>
          <a:custGeom>
            <a:avLst/>
            <a:gdLst>
              <a:gd name="connsiteX0" fmla="*/ 237752 w 237751"/>
              <a:gd name="connsiteY0" fmla="*/ 133712 h 355316"/>
              <a:gd name="connsiteX1" fmla="*/ 237752 w 237751"/>
              <a:gd name="connsiteY1" fmla="*/ 170896 h 355316"/>
              <a:gd name="connsiteX2" fmla="*/ 136895 w 237751"/>
              <a:gd name="connsiteY2" fmla="*/ 288435 h 355316"/>
              <a:gd name="connsiteX3" fmla="*/ 133712 w 237751"/>
              <a:gd name="connsiteY3" fmla="*/ 292128 h 355316"/>
              <a:gd name="connsiteX4" fmla="*/ 133712 w 237751"/>
              <a:gd name="connsiteY4" fmla="*/ 341792 h 355316"/>
              <a:gd name="connsiteX5" fmla="*/ 117500 w 237751"/>
              <a:gd name="connsiteY5" fmla="*/ 355252 h 355316"/>
              <a:gd name="connsiteX6" fmla="*/ 104040 w 237751"/>
              <a:gd name="connsiteY6" fmla="*/ 341792 h 355316"/>
              <a:gd name="connsiteX7" fmla="*/ 104040 w 237751"/>
              <a:gd name="connsiteY7" fmla="*/ 292128 h 355316"/>
              <a:gd name="connsiteX8" fmla="*/ 100857 w 237751"/>
              <a:gd name="connsiteY8" fmla="*/ 288434 h 355316"/>
              <a:gd name="connsiteX9" fmla="*/ 0 w 237751"/>
              <a:gd name="connsiteY9" fmla="*/ 170895 h 355316"/>
              <a:gd name="connsiteX10" fmla="*/ 0 w 237751"/>
              <a:gd name="connsiteY10" fmla="*/ 133712 h 355316"/>
              <a:gd name="connsiteX11" fmla="*/ 14899 w 237751"/>
              <a:gd name="connsiteY11" fmla="*/ 118812 h 355316"/>
              <a:gd name="connsiteX12" fmla="*/ 29798 w 237751"/>
              <a:gd name="connsiteY12" fmla="*/ 133712 h 355316"/>
              <a:gd name="connsiteX13" fmla="*/ 29798 w 237751"/>
              <a:gd name="connsiteY13" fmla="*/ 170896 h 355316"/>
              <a:gd name="connsiteX14" fmla="*/ 118939 w 237751"/>
              <a:gd name="connsiteY14" fmla="*/ 260037 h 355316"/>
              <a:gd name="connsiteX15" fmla="*/ 208080 w 237751"/>
              <a:gd name="connsiteY15" fmla="*/ 170896 h 355316"/>
              <a:gd name="connsiteX16" fmla="*/ 208080 w 237751"/>
              <a:gd name="connsiteY16" fmla="*/ 133712 h 355316"/>
              <a:gd name="connsiteX17" fmla="*/ 224292 w 237751"/>
              <a:gd name="connsiteY17" fmla="*/ 120252 h 355316"/>
              <a:gd name="connsiteX18" fmla="*/ 237752 w 237751"/>
              <a:gd name="connsiteY18" fmla="*/ 133712 h 355316"/>
              <a:gd name="connsiteX19" fmla="*/ 118939 w 237751"/>
              <a:gd name="connsiteY19" fmla="*/ 237752 h 355316"/>
              <a:gd name="connsiteX20" fmla="*/ 185795 w 237751"/>
              <a:gd name="connsiteY20" fmla="*/ 170896 h 355316"/>
              <a:gd name="connsiteX21" fmla="*/ 185795 w 237751"/>
              <a:gd name="connsiteY21" fmla="*/ 66856 h 355316"/>
              <a:gd name="connsiteX22" fmla="*/ 118939 w 237751"/>
              <a:gd name="connsiteY22" fmla="*/ 0 h 355316"/>
              <a:gd name="connsiteX23" fmla="*/ 52083 w 237751"/>
              <a:gd name="connsiteY23" fmla="*/ 66856 h 355316"/>
              <a:gd name="connsiteX24" fmla="*/ 52083 w 237751"/>
              <a:gd name="connsiteY24" fmla="*/ 170896 h 355316"/>
              <a:gd name="connsiteX25" fmla="*/ 118939 w 237751"/>
              <a:gd name="connsiteY25" fmla="*/ 237752 h 35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7751" h="355316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3" name="Gerader Verbinder 2"/>
          <p:cNvCxnSpPr/>
          <p:nvPr/>
        </p:nvCxnSpPr>
        <p:spPr>
          <a:xfrm flipV="1">
            <a:off x="1072531" y="2561308"/>
            <a:ext cx="237751" cy="3553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ihandform: Form 35">
            <a:extLst>
              <a:ext uri="{FF2B5EF4-FFF2-40B4-BE49-F238E27FC236}">
                <a16:creationId xmlns:a16="http://schemas.microsoft.com/office/drawing/2014/main" id="{1FF8912B-576F-4391-957F-7D24F925DB85}"/>
              </a:ext>
            </a:extLst>
          </p:cNvPr>
          <p:cNvSpPr/>
          <p:nvPr/>
        </p:nvSpPr>
        <p:spPr>
          <a:xfrm>
            <a:off x="4217841" y="1168249"/>
            <a:ext cx="354159" cy="356877"/>
          </a:xfrm>
          <a:custGeom>
            <a:avLst/>
            <a:gdLst>
              <a:gd name="connsiteX0" fmla="*/ 233109 w 354159"/>
              <a:gd name="connsiteY0" fmla="*/ 193308 h 356877"/>
              <a:gd name="connsiteX1" fmla="*/ 186482 w 354159"/>
              <a:gd name="connsiteY1" fmla="*/ 235186 h 356877"/>
              <a:gd name="connsiteX2" fmla="*/ 144604 w 354159"/>
              <a:gd name="connsiteY2" fmla="*/ 193308 h 356877"/>
              <a:gd name="connsiteX3" fmla="*/ 151990 w 354159"/>
              <a:gd name="connsiteY3" fmla="*/ 185795 h 356877"/>
              <a:gd name="connsiteX4" fmla="*/ 225723 w 354159"/>
              <a:gd name="connsiteY4" fmla="*/ 185795 h 356877"/>
              <a:gd name="connsiteX5" fmla="*/ 233109 w 354159"/>
              <a:gd name="connsiteY5" fmla="*/ 193181 h 356877"/>
              <a:gd name="connsiteX6" fmla="*/ 258578 w 354159"/>
              <a:gd name="connsiteY6" fmla="*/ 163128 h 356877"/>
              <a:gd name="connsiteX7" fmla="*/ 280735 w 354159"/>
              <a:gd name="connsiteY7" fmla="*/ 140715 h 356877"/>
              <a:gd name="connsiteX8" fmla="*/ 258322 w 354159"/>
              <a:gd name="connsiteY8" fmla="*/ 118558 h 356877"/>
              <a:gd name="connsiteX9" fmla="*/ 236165 w 354159"/>
              <a:gd name="connsiteY9" fmla="*/ 140970 h 356877"/>
              <a:gd name="connsiteX10" fmla="*/ 258577 w 354159"/>
              <a:gd name="connsiteY10" fmla="*/ 163128 h 356877"/>
              <a:gd name="connsiteX11" fmla="*/ 258578 w 354159"/>
              <a:gd name="connsiteY11" fmla="*/ 163128 h 356877"/>
              <a:gd name="connsiteX12" fmla="*/ 95195 w 354159"/>
              <a:gd name="connsiteY12" fmla="*/ 141861 h 356877"/>
              <a:gd name="connsiteX13" fmla="*/ 117224 w 354159"/>
              <a:gd name="connsiteY13" fmla="*/ 119323 h 356877"/>
              <a:gd name="connsiteX14" fmla="*/ 139762 w 354159"/>
              <a:gd name="connsiteY14" fmla="*/ 141353 h 356877"/>
              <a:gd name="connsiteX15" fmla="*/ 117732 w 354159"/>
              <a:gd name="connsiteY15" fmla="*/ 163891 h 356877"/>
              <a:gd name="connsiteX16" fmla="*/ 117607 w 354159"/>
              <a:gd name="connsiteY16" fmla="*/ 163892 h 356877"/>
              <a:gd name="connsiteX17" fmla="*/ 95195 w 354159"/>
              <a:gd name="connsiteY17" fmla="*/ 141861 h 356877"/>
              <a:gd name="connsiteX18" fmla="*/ 186883 w 354159"/>
              <a:gd name="connsiteY18" fmla="*/ 382 h 356877"/>
              <a:gd name="connsiteX19" fmla="*/ 20797 w 354159"/>
              <a:gd name="connsiteY19" fmla="*/ 167935 h 356877"/>
              <a:gd name="connsiteX20" fmla="*/ 42346 w 354159"/>
              <a:gd name="connsiteY20" fmla="*/ 249213 h 356877"/>
              <a:gd name="connsiteX21" fmla="*/ 1342 w 354159"/>
              <a:gd name="connsiteY21" fmla="*/ 335807 h 356877"/>
              <a:gd name="connsiteX22" fmla="*/ 8731 w 354159"/>
              <a:gd name="connsiteY22" fmla="*/ 355539 h 356877"/>
              <a:gd name="connsiteX23" fmla="*/ 21335 w 354159"/>
              <a:gd name="connsiteY23" fmla="*/ 355418 h 356877"/>
              <a:gd name="connsiteX24" fmla="*/ 107802 w 354159"/>
              <a:gd name="connsiteY24" fmla="*/ 314158 h 356877"/>
              <a:gd name="connsiteX25" fmla="*/ 334135 w 354159"/>
              <a:gd name="connsiteY25" fmla="*/ 246324 h 356877"/>
              <a:gd name="connsiteX26" fmla="*/ 266301 w 354159"/>
              <a:gd name="connsiteY26" fmla="*/ 19990 h 356877"/>
              <a:gd name="connsiteX27" fmla="*/ 187773 w 354159"/>
              <a:gd name="connsiteY27" fmla="*/ 0 h 356877"/>
              <a:gd name="connsiteX28" fmla="*/ 326197 w 354159"/>
              <a:gd name="connsiteY28" fmla="*/ 166311 h 356877"/>
              <a:gd name="connsiteX29" fmla="*/ 189856 w 354159"/>
              <a:gd name="connsiteY29" fmla="*/ 304518 h 356877"/>
              <a:gd name="connsiteX30" fmla="*/ 117098 w 354159"/>
              <a:gd name="connsiteY30" fmla="*/ 284232 h 356877"/>
              <a:gd name="connsiteX31" fmla="*/ 102963 w 354159"/>
              <a:gd name="connsiteY31" fmla="*/ 283596 h 356877"/>
              <a:gd name="connsiteX32" fmla="*/ 56227 w 354159"/>
              <a:gd name="connsiteY32" fmla="*/ 305626 h 356877"/>
              <a:gd name="connsiteX33" fmla="*/ 52025 w 354159"/>
              <a:gd name="connsiteY33" fmla="*/ 304989 h 356877"/>
              <a:gd name="connsiteX34" fmla="*/ 52025 w 354159"/>
              <a:gd name="connsiteY34" fmla="*/ 300787 h 356877"/>
              <a:gd name="connsiteX35" fmla="*/ 73928 w 354159"/>
              <a:gd name="connsiteY35" fmla="*/ 254306 h 356877"/>
              <a:gd name="connsiteX36" fmla="*/ 73037 w 354159"/>
              <a:gd name="connsiteY36" fmla="*/ 240044 h 356877"/>
              <a:gd name="connsiteX37" fmla="*/ 116409 w 354159"/>
              <a:gd name="connsiteY37" fmla="*/ 50626 h 356877"/>
              <a:gd name="connsiteX38" fmla="*/ 305826 w 354159"/>
              <a:gd name="connsiteY38" fmla="*/ 93998 h 356877"/>
              <a:gd name="connsiteX39" fmla="*/ 326834 w 354159"/>
              <a:gd name="connsiteY39" fmla="*/ 166311 h 35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4159" h="356877">
                <a:moveTo>
                  <a:pt x="233109" y="193308"/>
                </a:moveTo>
                <a:cubicBezTo>
                  <a:pt x="231798" y="217748"/>
                  <a:pt x="210921" y="236497"/>
                  <a:pt x="186482" y="235186"/>
                </a:cubicBezTo>
                <a:cubicBezTo>
                  <a:pt x="163875" y="233972"/>
                  <a:pt x="145818" y="215915"/>
                  <a:pt x="144604" y="193308"/>
                </a:cubicBezTo>
                <a:cubicBezTo>
                  <a:pt x="144603" y="189208"/>
                  <a:pt x="147890" y="185865"/>
                  <a:pt x="151990" y="185795"/>
                </a:cubicBezTo>
                <a:lnTo>
                  <a:pt x="225723" y="185795"/>
                </a:lnTo>
                <a:cubicBezTo>
                  <a:pt x="229773" y="185863"/>
                  <a:pt x="233040" y="189130"/>
                  <a:pt x="233109" y="193181"/>
                </a:cubicBezTo>
                <a:moveTo>
                  <a:pt x="258578" y="163128"/>
                </a:moveTo>
                <a:cubicBezTo>
                  <a:pt x="270885" y="163057"/>
                  <a:pt x="280805" y="153023"/>
                  <a:pt x="280735" y="140715"/>
                </a:cubicBezTo>
                <a:cubicBezTo>
                  <a:pt x="280664" y="128407"/>
                  <a:pt x="270630" y="118487"/>
                  <a:pt x="258322" y="118558"/>
                </a:cubicBezTo>
                <a:cubicBezTo>
                  <a:pt x="246015" y="118628"/>
                  <a:pt x="236095" y="128663"/>
                  <a:pt x="236165" y="140970"/>
                </a:cubicBezTo>
                <a:cubicBezTo>
                  <a:pt x="236235" y="153278"/>
                  <a:pt x="246269" y="163198"/>
                  <a:pt x="258577" y="163128"/>
                </a:cubicBezTo>
                <a:cubicBezTo>
                  <a:pt x="258577" y="163128"/>
                  <a:pt x="258578" y="163128"/>
                  <a:pt x="258578" y="163128"/>
                </a:cubicBezTo>
                <a:moveTo>
                  <a:pt x="95195" y="141861"/>
                </a:moveTo>
                <a:cubicBezTo>
                  <a:pt x="95054" y="129554"/>
                  <a:pt x="104917" y="119464"/>
                  <a:pt x="117224" y="119323"/>
                </a:cubicBezTo>
                <a:cubicBezTo>
                  <a:pt x="129531" y="119183"/>
                  <a:pt x="139622" y="129046"/>
                  <a:pt x="139762" y="141353"/>
                </a:cubicBezTo>
                <a:cubicBezTo>
                  <a:pt x="139903" y="153660"/>
                  <a:pt x="130039" y="163750"/>
                  <a:pt x="117732" y="163891"/>
                </a:cubicBezTo>
                <a:cubicBezTo>
                  <a:pt x="117690" y="163891"/>
                  <a:pt x="117649" y="163892"/>
                  <a:pt x="117607" y="163892"/>
                </a:cubicBezTo>
                <a:cubicBezTo>
                  <a:pt x="105349" y="163963"/>
                  <a:pt x="95334" y="154119"/>
                  <a:pt x="95195" y="141861"/>
                </a:cubicBezTo>
                <a:moveTo>
                  <a:pt x="186883" y="382"/>
                </a:moveTo>
                <a:cubicBezTo>
                  <a:pt x="94751" y="787"/>
                  <a:pt x="20392" y="75803"/>
                  <a:pt x="20797" y="167935"/>
                </a:cubicBezTo>
                <a:cubicBezTo>
                  <a:pt x="20922" y="196423"/>
                  <a:pt x="28341" y="224404"/>
                  <a:pt x="42346" y="249213"/>
                </a:cubicBezTo>
                <a:lnTo>
                  <a:pt x="1342" y="335807"/>
                </a:lnTo>
                <a:cubicBezTo>
                  <a:pt x="-2066" y="343296"/>
                  <a:pt x="1242" y="352131"/>
                  <a:pt x="8731" y="355539"/>
                </a:cubicBezTo>
                <a:cubicBezTo>
                  <a:pt x="12743" y="357365"/>
                  <a:pt x="17359" y="357321"/>
                  <a:pt x="21335" y="355418"/>
                </a:cubicBezTo>
                <a:lnTo>
                  <a:pt x="107802" y="314158"/>
                </a:lnTo>
                <a:cubicBezTo>
                  <a:pt x="189034" y="357927"/>
                  <a:pt x="290367" y="327556"/>
                  <a:pt x="334135" y="246324"/>
                </a:cubicBezTo>
                <a:cubicBezTo>
                  <a:pt x="377904" y="165091"/>
                  <a:pt x="347534" y="63758"/>
                  <a:pt x="266301" y="19990"/>
                </a:cubicBezTo>
                <a:cubicBezTo>
                  <a:pt x="242162" y="6984"/>
                  <a:pt x="215193" y="119"/>
                  <a:pt x="187773" y="0"/>
                </a:cubicBezTo>
                <a:moveTo>
                  <a:pt x="326197" y="166311"/>
                </a:moveTo>
                <a:cubicBezTo>
                  <a:pt x="326713" y="242126"/>
                  <a:pt x="265671" y="304003"/>
                  <a:pt x="189856" y="304518"/>
                </a:cubicBezTo>
                <a:cubicBezTo>
                  <a:pt x="164184" y="304693"/>
                  <a:pt x="138977" y="297665"/>
                  <a:pt x="117098" y="284232"/>
                </a:cubicBezTo>
                <a:cubicBezTo>
                  <a:pt x="112823" y="281558"/>
                  <a:pt x="107461" y="281317"/>
                  <a:pt x="102963" y="283596"/>
                </a:cubicBezTo>
                <a:lnTo>
                  <a:pt x="56227" y="305626"/>
                </a:lnTo>
                <a:cubicBezTo>
                  <a:pt x="54822" y="306250"/>
                  <a:pt x="53182" y="306002"/>
                  <a:pt x="52025" y="304989"/>
                </a:cubicBezTo>
                <a:cubicBezTo>
                  <a:pt x="51150" y="303725"/>
                  <a:pt x="51150" y="302051"/>
                  <a:pt x="52025" y="300787"/>
                </a:cubicBezTo>
                <a:lnTo>
                  <a:pt x="73928" y="254306"/>
                </a:lnTo>
                <a:cubicBezTo>
                  <a:pt x="76079" y="249710"/>
                  <a:pt x="75743" y="244336"/>
                  <a:pt x="73037" y="240044"/>
                </a:cubicBezTo>
                <a:cubicBezTo>
                  <a:pt x="32708" y="175761"/>
                  <a:pt x="52126" y="90956"/>
                  <a:pt x="116409" y="50626"/>
                </a:cubicBezTo>
                <a:cubicBezTo>
                  <a:pt x="180692" y="10297"/>
                  <a:pt x="265497" y="29715"/>
                  <a:pt x="305826" y="93998"/>
                </a:cubicBezTo>
                <a:cubicBezTo>
                  <a:pt x="319426" y="115676"/>
                  <a:pt x="326702" y="140721"/>
                  <a:pt x="326834" y="166311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861135-BA2C-6D44-B408-0DD8F547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07" y="2048383"/>
            <a:ext cx="2966464" cy="254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1F0011-B388-DA43-B04B-391309887FF9}"/>
              </a:ext>
            </a:extLst>
          </p:cNvPr>
          <p:cNvSpPr/>
          <p:nvPr/>
        </p:nvSpPr>
        <p:spPr>
          <a:xfrm>
            <a:off x="4460112" y="2906678"/>
            <a:ext cx="1639717" cy="1183467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Ovale Legende 13"/>
          <p:cNvSpPr/>
          <p:nvPr/>
        </p:nvSpPr>
        <p:spPr>
          <a:xfrm>
            <a:off x="6189238" y="819150"/>
            <a:ext cx="2595986" cy="1594073"/>
          </a:xfrm>
          <a:prstGeom prst="wedgeEllipseCallou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Welche Aktivität hast du am Wochenende gemacht?</a:t>
            </a:r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903CF041-F6F2-FE4B-BA17-14FCE796CFEB}"/>
              </a:ext>
            </a:extLst>
          </p:cNvPr>
          <p:cNvSpPr/>
          <p:nvPr/>
        </p:nvSpPr>
        <p:spPr>
          <a:xfrm>
            <a:off x="7954266" y="290448"/>
            <a:ext cx="1074929" cy="972464"/>
          </a:xfrm>
          <a:prstGeom prst="heart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38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20" y="339502"/>
            <a:ext cx="8208960" cy="3671887"/>
          </a:xfrm>
        </p:spPr>
        <p:txBody>
          <a:bodyPr/>
          <a:lstStyle/>
          <a:p>
            <a:r>
              <a:rPr lang="de-DE" sz="3200" dirty="0"/>
              <a:t>Goals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today</a:t>
            </a:r>
            <a:br>
              <a:rPr lang="de-DE" sz="3200" dirty="0"/>
            </a:br>
            <a:br>
              <a:rPr lang="de-DE" sz="2800" dirty="0">
                <a:solidFill>
                  <a:schemeClr val="tx2"/>
                </a:solidFill>
                <a:sym typeface="Webdings" panose="05030102010509060703" pitchFamily="18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2"/>
                </a:solidFill>
              </a:rPr>
              <a:t> you Choose a name for your art project group.</a:t>
            </a:r>
            <a:br>
              <a:rPr lang="en-US" sz="1600" dirty="0">
                <a:solidFill>
                  <a:schemeClr val="tx2"/>
                </a:solidFill>
              </a:rPr>
            </a:b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 You finalize your project plan. </a:t>
            </a:r>
            <a:br>
              <a:rPr lang="en-US" sz="1600" dirty="0">
                <a:solidFill>
                  <a:schemeClr val="tx2"/>
                </a:solidFill>
              </a:rPr>
            </a:b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 you decide on a way to visualize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    Your Project plan. 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5</a:t>
            </a:fld>
            <a:endParaRPr lang="de-DE"/>
          </a:p>
        </p:txBody>
      </p:sp>
      <p:sp>
        <p:nvSpPr>
          <p:cNvPr id="7" name="Freihandform: Form 94">
            <a:extLst>
              <a:ext uri="{FF2B5EF4-FFF2-40B4-BE49-F238E27FC236}">
                <a16:creationId xmlns:a16="http://schemas.microsoft.com/office/drawing/2014/main" id="{1246617B-6B65-B04E-8B20-F30E36D2553D}"/>
              </a:ext>
            </a:extLst>
          </p:cNvPr>
          <p:cNvSpPr/>
          <p:nvPr/>
        </p:nvSpPr>
        <p:spPr>
          <a:xfrm>
            <a:off x="5546316" y="185450"/>
            <a:ext cx="523218" cy="504056"/>
          </a:xfrm>
          <a:custGeom>
            <a:avLst/>
            <a:gdLst>
              <a:gd name="connsiteX0" fmla="*/ 148495 w 349062"/>
              <a:gd name="connsiteY0" fmla="*/ 307300 h 342464"/>
              <a:gd name="connsiteX1" fmla="*/ 148496 w 349062"/>
              <a:gd name="connsiteY1" fmla="*/ 307300 h 342464"/>
              <a:gd name="connsiteX2" fmla="*/ 148495 w 349062"/>
              <a:gd name="connsiteY2" fmla="*/ 307300 h 342464"/>
              <a:gd name="connsiteX3" fmla="*/ 305892 w 349062"/>
              <a:gd name="connsiteY3" fmla="*/ 216249 h 342464"/>
              <a:gd name="connsiteX4" fmla="*/ 290229 w 349062"/>
              <a:gd name="connsiteY4" fmla="*/ 218414 h 342464"/>
              <a:gd name="connsiteX5" fmla="*/ 249733 w 349062"/>
              <a:gd name="connsiteY5" fmla="*/ 270498 h 342464"/>
              <a:gd name="connsiteX6" fmla="*/ 247059 w 349062"/>
              <a:gd name="connsiteY6" fmla="*/ 271898 h 342464"/>
              <a:gd name="connsiteX7" fmla="*/ 244130 w 349062"/>
              <a:gd name="connsiteY7" fmla="*/ 270880 h 342464"/>
              <a:gd name="connsiteX8" fmla="*/ 224774 w 349062"/>
              <a:gd name="connsiteY8" fmla="*/ 252287 h 342464"/>
              <a:gd name="connsiteX9" fmla="*/ 208983 w 349062"/>
              <a:gd name="connsiteY9" fmla="*/ 252287 h 342464"/>
              <a:gd name="connsiteX10" fmla="*/ 205672 w 349062"/>
              <a:gd name="connsiteY10" fmla="*/ 259800 h 342464"/>
              <a:gd name="connsiteX11" fmla="*/ 208983 w 349062"/>
              <a:gd name="connsiteY11" fmla="*/ 267441 h 342464"/>
              <a:gd name="connsiteX12" fmla="*/ 231268 w 349062"/>
              <a:gd name="connsiteY12" fmla="*/ 288835 h 342464"/>
              <a:gd name="connsiteX13" fmla="*/ 246932 w 349062"/>
              <a:gd name="connsiteY13" fmla="*/ 295075 h 342464"/>
              <a:gd name="connsiteX14" fmla="*/ 248587 w 349062"/>
              <a:gd name="connsiteY14" fmla="*/ 295075 h 342464"/>
              <a:gd name="connsiteX15" fmla="*/ 264887 w 349062"/>
              <a:gd name="connsiteY15" fmla="*/ 286543 h 342464"/>
              <a:gd name="connsiteX16" fmla="*/ 308057 w 349062"/>
              <a:gd name="connsiteY16" fmla="*/ 231275 h 342464"/>
              <a:gd name="connsiteX17" fmla="*/ 308257 w 349062"/>
              <a:gd name="connsiteY17" fmla="*/ 231008 h 342464"/>
              <a:gd name="connsiteX18" fmla="*/ 305892 w 349062"/>
              <a:gd name="connsiteY18" fmla="*/ 216249 h 342464"/>
              <a:gd name="connsiteX19" fmla="*/ 252535 w 349062"/>
              <a:gd name="connsiteY19" fmla="*/ 156926 h 342464"/>
              <a:gd name="connsiteX20" fmla="*/ 348988 w 349062"/>
              <a:gd name="connsiteY20" fmla="*/ 245993 h 342464"/>
              <a:gd name="connsiteX21" fmla="*/ 259921 w 349062"/>
              <a:gd name="connsiteY21" fmla="*/ 342447 h 342464"/>
              <a:gd name="connsiteX22" fmla="*/ 163394 w 349062"/>
              <a:gd name="connsiteY22" fmla="*/ 249740 h 342464"/>
              <a:gd name="connsiteX23" fmla="*/ 252535 w 349062"/>
              <a:gd name="connsiteY23" fmla="*/ 156926 h 342464"/>
              <a:gd name="connsiteX24" fmla="*/ 148496 w 349062"/>
              <a:gd name="connsiteY24" fmla="*/ 77571 h 342464"/>
              <a:gd name="connsiteX25" fmla="*/ 162758 w 349062"/>
              <a:gd name="connsiteY25" fmla="*/ 91834 h 342464"/>
              <a:gd name="connsiteX26" fmla="*/ 148496 w 349062"/>
              <a:gd name="connsiteY26" fmla="*/ 106096 h 342464"/>
              <a:gd name="connsiteX27" fmla="*/ 91191 w 349062"/>
              <a:gd name="connsiteY27" fmla="*/ 163401 h 342464"/>
              <a:gd name="connsiteX28" fmla="*/ 148496 w 349062"/>
              <a:gd name="connsiteY28" fmla="*/ 220706 h 342464"/>
              <a:gd name="connsiteX29" fmla="*/ 162758 w 349062"/>
              <a:gd name="connsiteY29" fmla="*/ 234968 h 342464"/>
              <a:gd name="connsiteX30" fmla="*/ 148496 w 349062"/>
              <a:gd name="connsiteY30" fmla="*/ 249231 h 342464"/>
              <a:gd name="connsiteX31" fmla="*/ 139155 w 349062"/>
              <a:gd name="connsiteY31" fmla="*/ 249231 h 342464"/>
              <a:gd name="connsiteX32" fmla="*/ 58250 w 349062"/>
              <a:gd name="connsiteY32" fmla="*/ 158985 h 342464"/>
              <a:gd name="connsiteX33" fmla="*/ 148495 w 349062"/>
              <a:gd name="connsiteY33" fmla="*/ 78080 h 342464"/>
              <a:gd name="connsiteX34" fmla="*/ 147919 w 349062"/>
              <a:gd name="connsiteY34" fmla="*/ 22002 h 342464"/>
              <a:gd name="connsiteX35" fmla="*/ 189882 w 349062"/>
              <a:gd name="connsiteY35" fmla="*/ 27652 h 342464"/>
              <a:gd name="connsiteX36" fmla="*/ 200452 w 349062"/>
              <a:gd name="connsiteY36" fmla="*/ 37840 h 342464"/>
              <a:gd name="connsiteX37" fmla="*/ 196249 w 349062"/>
              <a:gd name="connsiteY37" fmla="*/ 51848 h 342464"/>
              <a:gd name="connsiteX38" fmla="*/ 181605 w 349062"/>
              <a:gd name="connsiteY38" fmla="*/ 55031 h 342464"/>
              <a:gd name="connsiteX39" fmla="*/ 58590 w 349062"/>
              <a:gd name="connsiteY39" fmla="*/ 90178 h 342464"/>
              <a:gd name="connsiteX40" fmla="*/ 40635 w 349062"/>
              <a:gd name="connsiteY40" fmla="*/ 212174 h 342464"/>
              <a:gd name="connsiteX41" fmla="*/ 148495 w 349062"/>
              <a:gd name="connsiteY41" fmla="*/ 278775 h 342464"/>
              <a:gd name="connsiteX42" fmla="*/ 162758 w 349062"/>
              <a:gd name="connsiteY42" fmla="*/ 293038 h 342464"/>
              <a:gd name="connsiteX43" fmla="*/ 158580 w 349062"/>
              <a:gd name="connsiteY43" fmla="*/ 303123 h 342464"/>
              <a:gd name="connsiteX44" fmla="*/ 148495 w 349062"/>
              <a:gd name="connsiteY44" fmla="*/ 307300 h 342464"/>
              <a:gd name="connsiteX45" fmla="*/ 106857 w 349062"/>
              <a:gd name="connsiteY45" fmla="*/ 301772 h 342464"/>
              <a:gd name="connsiteX46" fmla="*/ 13511 w 349062"/>
              <a:gd name="connsiteY46" fmla="*/ 224399 h 342464"/>
              <a:gd name="connsiteX47" fmla="*/ 36050 w 349062"/>
              <a:gd name="connsiteY47" fmla="*/ 71586 h 342464"/>
              <a:gd name="connsiteX48" fmla="*/ 147919 w 349062"/>
              <a:gd name="connsiteY48" fmla="*/ 22002 h 342464"/>
              <a:gd name="connsiteX49" fmla="*/ 270236 w 349062"/>
              <a:gd name="connsiteY49" fmla="*/ 527 h 342464"/>
              <a:gd name="connsiteX50" fmla="*/ 274820 w 349062"/>
              <a:gd name="connsiteY50" fmla="*/ 7149 h 342464"/>
              <a:gd name="connsiteX51" fmla="*/ 274820 w 349062"/>
              <a:gd name="connsiteY51" fmla="*/ 39240 h 342464"/>
              <a:gd name="connsiteX52" fmla="*/ 274822 w 349062"/>
              <a:gd name="connsiteY52" fmla="*/ 39370 h 342464"/>
              <a:gd name="connsiteX53" fmla="*/ 278513 w 349062"/>
              <a:gd name="connsiteY53" fmla="*/ 42806 h 342464"/>
              <a:gd name="connsiteX54" fmla="*/ 312005 w 349062"/>
              <a:gd name="connsiteY54" fmla="*/ 42806 h 342464"/>
              <a:gd name="connsiteX55" fmla="*/ 318881 w 349062"/>
              <a:gd name="connsiteY55" fmla="*/ 47263 h 342464"/>
              <a:gd name="connsiteX56" fmla="*/ 317226 w 349062"/>
              <a:gd name="connsiteY56" fmla="*/ 55031 h 342464"/>
              <a:gd name="connsiteX57" fmla="*/ 276985 w 349062"/>
              <a:gd name="connsiteY57" fmla="*/ 93234 h 342464"/>
              <a:gd name="connsiteX58" fmla="*/ 261194 w 349062"/>
              <a:gd name="connsiteY58" fmla="*/ 99474 h 342464"/>
              <a:gd name="connsiteX59" fmla="*/ 237636 w 349062"/>
              <a:gd name="connsiteY59" fmla="*/ 99474 h 342464"/>
              <a:gd name="connsiteX60" fmla="*/ 234707 w 349062"/>
              <a:gd name="connsiteY60" fmla="*/ 100875 h 342464"/>
              <a:gd name="connsiteX61" fmla="*/ 233306 w 349062"/>
              <a:gd name="connsiteY61" fmla="*/ 102403 h 342464"/>
              <a:gd name="connsiteX62" fmla="*/ 159064 w 349062"/>
              <a:gd name="connsiteY62" fmla="*/ 173716 h 342464"/>
              <a:gd name="connsiteX63" fmla="*/ 144547 w 349062"/>
              <a:gd name="connsiteY63" fmla="*/ 177663 h 342464"/>
              <a:gd name="connsiteX64" fmla="*/ 133977 w 349062"/>
              <a:gd name="connsiteY64" fmla="*/ 167476 h 342464"/>
              <a:gd name="connsiteX65" fmla="*/ 138052 w 349062"/>
              <a:gd name="connsiteY65" fmla="*/ 153595 h 342464"/>
              <a:gd name="connsiteX66" fmla="*/ 212294 w 349062"/>
              <a:gd name="connsiteY66" fmla="*/ 82283 h 342464"/>
              <a:gd name="connsiteX67" fmla="*/ 213950 w 349062"/>
              <a:gd name="connsiteY67" fmla="*/ 81009 h 342464"/>
              <a:gd name="connsiteX68" fmla="*/ 215350 w 349062"/>
              <a:gd name="connsiteY68" fmla="*/ 78080 h 342464"/>
              <a:gd name="connsiteX69" fmla="*/ 215350 w 349062"/>
              <a:gd name="connsiteY69" fmla="*/ 55922 h 342464"/>
              <a:gd name="connsiteX70" fmla="*/ 215350 w 349062"/>
              <a:gd name="connsiteY70" fmla="*/ 55285 h 342464"/>
              <a:gd name="connsiteX71" fmla="*/ 221972 w 349062"/>
              <a:gd name="connsiteY71" fmla="*/ 40259 h 342464"/>
              <a:gd name="connsiteX72" fmla="*/ 262086 w 349062"/>
              <a:gd name="connsiteY72" fmla="*/ 2055 h 342464"/>
              <a:gd name="connsiteX73" fmla="*/ 270236 w 349062"/>
              <a:gd name="connsiteY73" fmla="*/ 527 h 3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9062" h="342464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D0F79D6-D448-5E4B-A609-C7EAB642F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11" y="2158621"/>
            <a:ext cx="2966464" cy="254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angle 9">
            <a:extLst>
              <a:ext uri="{FF2B5EF4-FFF2-40B4-BE49-F238E27FC236}">
                <a16:creationId xmlns:a16="http://schemas.microsoft.com/office/drawing/2014/main" id="{A9910070-D567-014B-8E9C-DBDDB0690E0D}"/>
              </a:ext>
            </a:extLst>
          </p:cNvPr>
          <p:cNvSpPr/>
          <p:nvPr/>
        </p:nvSpPr>
        <p:spPr>
          <a:xfrm>
            <a:off x="5546316" y="3016916"/>
            <a:ext cx="1639717" cy="1183467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25708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58;p16">
            <a:extLst>
              <a:ext uri="{FF2B5EF4-FFF2-40B4-BE49-F238E27FC236}">
                <a16:creationId xmlns:a16="http://schemas.microsoft.com/office/drawing/2014/main" id="{BC480DD7-EA0E-4C52-9C0E-048BB7413F4F}"/>
              </a:ext>
            </a:extLst>
          </p:cNvPr>
          <p:cNvSpPr/>
          <p:nvPr/>
        </p:nvSpPr>
        <p:spPr>
          <a:xfrm>
            <a:off x="1328833" y="1318975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Google Shape;330;p1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sp>
        <p:nvSpPr>
          <p:cNvPr id="332" name="Google Shape;332;p11"/>
          <p:cNvSpPr txBox="1">
            <a:spLocks noGrp="1"/>
          </p:cNvSpPr>
          <p:nvPr>
            <p:ph type="title"/>
          </p:nvPr>
        </p:nvSpPr>
        <p:spPr>
          <a:xfrm>
            <a:off x="480009" y="131508"/>
            <a:ext cx="8750090" cy="117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lang="de-DE" sz="2800" dirty="0"/>
              <a:t>PROGRAM OVERVIEW</a:t>
            </a:r>
            <a:br>
              <a:rPr lang="de-DE" sz="2800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dk2"/>
                </a:solidFill>
              </a:rPr>
              <a:t>1 MIN</a:t>
            </a:r>
            <a:br>
              <a:rPr lang="de-DE" sz="1500" dirty="0">
                <a:solidFill>
                  <a:schemeClr val="dk2"/>
                </a:solidFill>
              </a:rPr>
            </a:br>
            <a:r>
              <a:rPr lang="de-DE" sz="1500" dirty="0">
                <a:solidFill>
                  <a:schemeClr val="dk2"/>
                </a:solidFill>
              </a:rPr>
              <a:t>    FIND OUT WHERE WE ARE IN OUR PROGRAM.</a:t>
            </a:r>
            <a:endParaRPr dirty="0"/>
          </a:p>
        </p:txBody>
      </p:sp>
      <p:sp>
        <p:nvSpPr>
          <p:cNvPr id="333" name="Google Shape;333;p11"/>
          <p:cNvSpPr/>
          <p:nvPr/>
        </p:nvSpPr>
        <p:spPr>
          <a:xfrm>
            <a:off x="480009" y="588543"/>
            <a:ext cx="198647" cy="187152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1439787" y="1416807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Find a </a:t>
            </a:r>
            <a:r>
              <a:rPr lang="de-DE" sz="13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Cause</a:t>
            </a: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DE" sz="13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you’re</a:t>
            </a: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Passionate About!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9" name="Google Shape;458;p16">
            <a:extLst>
              <a:ext uri="{FF2B5EF4-FFF2-40B4-BE49-F238E27FC236}">
                <a16:creationId xmlns:a16="http://schemas.microsoft.com/office/drawing/2014/main" id="{F41F1FB4-640F-433B-A79E-D77AD216A626}"/>
              </a:ext>
            </a:extLst>
          </p:cNvPr>
          <p:cNvSpPr/>
          <p:nvPr/>
        </p:nvSpPr>
        <p:spPr>
          <a:xfrm>
            <a:off x="1578243" y="1952163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Graphic 5" descr="Heart with solid fill">
            <a:extLst>
              <a:ext uri="{FF2B5EF4-FFF2-40B4-BE49-F238E27FC236}">
                <a16:creationId xmlns:a16="http://schemas.microsoft.com/office/drawing/2014/main" id="{E91CD200-4215-49C5-AF92-7AA6F02B2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4232" y="1301859"/>
            <a:ext cx="600075" cy="600075"/>
          </a:xfrm>
          <a:prstGeom prst="rect">
            <a:avLst/>
          </a:prstGeom>
        </p:spPr>
      </p:pic>
      <p:pic>
        <p:nvPicPr>
          <p:cNvPr id="8" name="Graphic 7" descr="Earth globe: Americas with solid fill">
            <a:extLst>
              <a:ext uri="{FF2B5EF4-FFF2-40B4-BE49-F238E27FC236}">
                <a16:creationId xmlns:a16="http://schemas.microsoft.com/office/drawing/2014/main" id="{58488C13-B488-4B20-9BB8-6D5239198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2827" y="1924275"/>
            <a:ext cx="538699" cy="538699"/>
          </a:xfrm>
          <a:prstGeom prst="rect">
            <a:avLst/>
          </a:prstGeom>
        </p:spPr>
      </p:pic>
      <p:sp>
        <p:nvSpPr>
          <p:cNvPr id="35" name="Google Shape;345;p11">
            <a:extLst>
              <a:ext uri="{FF2B5EF4-FFF2-40B4-BE49-F238E27FC236}">
                <a16:creationId xmlns:a16="http://schemas.microsoft.com/office/drawing/2014/main" id="{86D2B48A-3AF2-4C1D-AB28-3460321787E9}"/>
              </a:ext>
            </a:extLst>
          </p:cNvPr>
          <p:cNvSpPr txBox="1"/>
          <p:nvPr/>
        </p:nvSpPr>
        <p:spPr>
          <a:xfrm>
            <a:off x="1651538" y="1919404"/>
            <a:ext cx="4089476" cy="54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Choose Materials and Places that Matter to you!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" name="Google Shape;458;p16">
            <a:extLst>
              <a:ext uri="{FF2B5EF4-FFF2-40B4-BE49-F238E27FC236}">
                <a16:creationId xmlns:a16="http://schemas.microsoft.com/office/drawing/2014/main" id="{0AB6D957-02E4-457B-A769-E1CBE2CECF8F}"/>
              </a:ext>
            </a:extLst>
          </p:cNvPr>
          <p:cNvSpPr/>
          <p:nvPr/>
        </p:nvSpPr>
        <p:spPr>
          <a:xfrm>
            <a:off x="1651538" y="2607389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45;p11">
            <a:extLst>
              <a:ext uri="{FF2B5EF4-FFF2-40B4-BE49-F238E27FC236}">
                <a16:creationId xmlns:a16="http://schemas.microsoft.com/office/drawing/2014/main" id="{085AC454-1798-4E7A-87D1-3583E2397424}"/>
              </a:ext>
            </a:extLst>
          </p:cNvPr>
          <p:cNvSpPr txBox="1"/>
          <p:nvPr/>
        </p:nvSpPr>
        <p:spPr>
          <a:xfrm>
            <a:off x="1798126" y="2685879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Create your Brand and Art Persona!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" name="Google Shape;458;p16">
            <a:extLst>
              <a:ext uri="{FF2B5EF4-FFF2-40B4-BE49-F238E27FC236}">
                <a16:creationId xmlns:a16="http://schemas.microsoft.com/office/drawing/2014/main" id="{BE2CF097-EB33-4CA1-9EC1-B6B36A2AE382}"/>
              </a:ext>
            </a:extLst>
          </p:cNvPr>
          <p:cNvSpPr/>
          <p:nvPr/>
        </p:nvSpPr>
        <p:spPr>
          <a:xfrm>
            <a:off x="1810946" y="3262615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" name="Google Shape;458;p16">
            <a:extLst>
              <a:ext uri="{FF2B5EF4-FFF2-40B4-BE49-F238E27FC236}">
                <a16:creationId xmlns:a16="http://schemas.microsoft.com/office/drawing/2014/main" id="{73F555B3-4A7A-414E-9462-E026A815BE92}"/>
              </a:ext>
            </a:extLst>
          </p:cNvPr>
          <p:cNvSpPr/>
          <p:nvPr/>
        </p:nvSpPr>
        <p:spPr>
          <a:xfrm>
            <a:off x="2053969" y="3913548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" name="Google Shape;345;p11">
            <a:extLst>
              <a:ext uri="{FF2B5EF4-FFF2-40B4-BE49-F238E27FC236}">
                <a16:creationId xmlns:a16="http://schemas.microsoft.com/office/drawing/2014/main" id="{E295FB34-69DE-4196-BD8E-0759581C434A}"/>
              </a:ext>
            </a:extLst>
          </p:cNvPr>
          <p:cNvSpPr txBox="1"/>
          <p:nvPr/>
        </p:nvSpPr>
        <p:spPr>
          <a:xfrm>
            <a:off x="1884240" y="3352508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Finalize and Present your Project Plan!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" name="Google Shape;345;p11">
            <a:extLst>
              <a:ext uri="{FF2B5EF4-FFF2-40B4-BE49-F238E27FC236}">
                <a16:creationId xmlns:a16="http://schemas.microsoft.com/office/drawing/2014/main" id="{A4E19EA0-47E6-4B9F-A6C9-D634E317EF53}"/>
              </a:ext>
            </a:extLst>
          </p:cNvPr>
          <p:cNvSpPr txBox="1"/>
          <p:nvPr/>
        </p:nvSpPr>
        <p:spPr>
          <a:xfrm>
            <a:off x="2208853" y="4006943"/>
            <a:ext cx="4089476" cy="30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Share </a:t>
            </a:r>
            <a:r>
              <a:rPr lang="de-DE" sz="12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Project in a </a:t>
            </a:r>
            <a:r>
              <a:rPr lang="de-DE" sz="12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Social</a:t>
            </a: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Media Post!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10" name="Graphic 9" descr="Artist female with solid fill">
            <a:extLst>
              <a:ext uri="{FF2B5EF4-FFF2-40B4-BE49-F238E27FC236}">
                <a16:creationId xmlns:a16="http://schemas.microsoft.com/office/drawing/2014/main" id="{D9BAF2D8-0846-4681-9FBC-F88D9BA17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2827" y="2543421"/>
            <a:ext cx="609665" cy="609665"/>
          </a:xfrm>
          <a:prstGeom prst="rect">
            <a:avLst/>
          </a:prstGeom>
        </p:spPr>
      </p:pic>
      <p:pic>
        <p:nvPicPr>
          <p:cNvPr id="12" name="Graphic 11" descr="Online Network with solid fill">
            <a:extLst>
              <a:ext uri="{FF2B5EF4-FFF2-40B4-BE49-F238E27FC236}">
                <a16:creationId xmlns:a16="http://schemas.microsoft.com/office/drawing/2014/main" id="{D47DABE7-2BA5-40CE-8247-5E11E45A3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3716" y="3959677"/>
            <a:ext cx="433781" cy="433781"/>
          </a:xfrm>
          <a:prstGeom prst="rect">
            <a:avLst/>
          </a:prstGeom>
        </p:spPr>
      </p:pic>
      <p:pic>
        <p:nvPicPr>
          <p:cNvPr id="14" name="Graphic 13" descr="Blueprint with solid fill">
            <a:extLst>
              <a:ext uri="{FF2B5EF4-FFF2-40B4-BE49-F238E27FC236}">
                <a16:creationId xmlns:a16="http://schemas.microsoft.com/office/drawing/2014/main" id="{886B0E0E-7AB3-4835-B542-DB6E6F8F1A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64565" y="3249671"/>
            <a:ext cx="526041" cy="526041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68C897FD-3C91-4467-BDD4-6DBEAE1AAC34}"/>
              </a:ext>
            </a:extLst>
          </p:cNvPr>
          <p:cNvSpPr/>
          <p:nvPr/>
        </p:nvSpPr>
        <p:spPr>
          <a:xfrm>
            <a:off x="995838" y="3426287"/>
            <a:ext cx="671512" cy="22352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Magnifying glass with solid fill">
            <a:extLst>
              <a:ext uri="{FF2B5EF4-FFF2-40B4-BE49-F238E27FC236}">
                <a16:creationId xmlns:a16="http://schemas.microsoft.com/office/drawing/2014/main" id="{7AF57981-5B7E-4647-B5CC-838CA01BE2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1517" y="820247"/>
            <a:ext cx="249493" cy="249493"/>
          </a:xfrm>
          <a:prstGeom prst="rect">
            <a:avLst/>
          </a:prstGeom>
        </p:spPr>
      </p:pic>
      <p:pic>
        <p:nvPicPr>
          <p:cNvPr id="51" name="Google Shape;251;p6">
            <a:extLst>
              <a:ext uri="{FF2B5EF4-FFF2-40B4-BE49-F238E27FC236}">
                <a16:creationId xmlns:a16="http://schemas.microsoft.com/office/drawing/2014/main" id="{9A304369-7527-4F5E-A6F4-5A6F19AB9183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82286" y="160512"/>
            <a:ext cx="1582725" cy="135913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52" name="Google Shape;252;p6">
            <a:extLst>
              <a:ext uri="{FF2B5EF4-FFF2-40B4-BE49-F238E27FC236}">
                <a16:creationId xmlns:a16="http://schemas.microsoft.com/office/drawing/2014/main" id="{43BAAE20-DB3F-4570-A3BD-26198B72536F}"/>
              </a:ext>
            </a:extLst>
          </p:cNvPr>
          <p:cNvSpPr/>
          <p:nvPr/>
        </p:nvSpPr>
        <p:spPr>
          <a:xfrm>
            <a:off x="6717198" y="736861"/>
            <a:ext cx="928992" cy="679946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470128"/>
            <a:ext cx="8208960" cy="3671887"/>
          </a:xfrm>
        </p:spPr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/>
              <a:t>   </a:t>
            </a:r>
            <a:br>
              <a:rPr lang="de-DE" dirty="0"/>
            </a:b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58" y="4773609"/>
            <a:ext cx="359332" cy="314000"/>
          </a:xfrm>
        </p:spPr>
        <p:txBody>
          <a:bodyPr/>
          <a:lstStyle/>
          <a:p>
            <a:fld id="{44191405-CE64-455B-8CE4-BAEDB82C984A}" type="slidenum">
              <a:rPr lang="de-DE" smtClean="0"/>
              <a:t>7</a:t>
            </a:fld>
            <a:endParaRPr lang="de-DE"/>
          </a:p>
        </p:txBody>
      </p:sp>
      <p:sp>
        <p:nvSpPr>
          <p:cNvPr id="11" name="Freihandform: Form 15">
            <a:extLst>
              <a:ext uri="{FF2B5EF4-FFF2-40B4-BE49-F238E27FC236}">
                <a16:creationId xmlns:a16="http://schemas.microsoft.com/office/drawing/2014/main" id="{8F5FCFB8-00B8-47BE-A8A0-D6140F90803A}"/>
              </a:ext>
            </a:extLst>
          </p:cNvPr>
          <p:cNvSpPr/>
          <p:nvPr/>
        </p:nvSpPr>
        <p:spPr>
          <a:xfrm>
            <a:off x="2637571" y="483518"/>
            <a:ext cx="357308" cy="356564"/>
          </a:xfrm>
          <a:custGeom>
            <a:avLst/>
            <a:gdLst>
              <a:gd name="connsiteX0" fmla="*/ 350324 w 357308"/>
              <a:gd name="connsiteY0" fmla="*/ 125816 h 356564"/>
              <a:gd name="connsiteX1" fmla="*/ 351940 w 357308"/>
              <a:gd name="connsiteY1" fmla="*/ 96145 h 356564"/>
              <a:gd name="connsiteX2" fmla="*/ 322269 w 357308"/>
              <a:gd name="connsiteY2" fmla="*/ 94529 h 356564"/>
              <a:gd name="connsiteX3" fmla="*/ 320653 w 357308"/>
              <a:gd name="connsiteY3" fmla="*/ 96145 h 356564"/>
              <a:gd name="connsiteX4" fmla="*/ 171915 w 357308"/>
              <a:gd name="connsiteY4" fmla="*/ 244883 h 356564"/>
              <a:gd name="connsiteX5" fmla="*/ 171023 w 357308"/>
              <a:gd name="connsiteY5" fmla="*/ 246411 h 356564"/>
              <a:gd name="connsiteX6" fmla="*/ 161091 w 357308"/>
              <a:gd name="connsiteY6" fmla="*/ 276082 h 356564"/>
              <a:gd name="connsiteX7" fmla="*/ 165597 w 357308"/>
              <a:gd name="connsiteY7" fmla="*/ 285506 h 356564"/>
              <a:gd name="connsiteX8" fmla="*/ 170514 w 357308"/>
              <a:gd name="connsiteY8" fmla="*/ 285506 h 356564"/>
              <a:gd name="connsiteX9" fmla="*/ 200186 w 357308"/>
              <a:gd name="connsiteY9" fmla="*/ 275573 h 356564"/>
              <a:gd name="connsiteX10" fmla="*/ 201714 w 357308"/>
              <a:gd name="connsiteY10" fmla="*/ 274682 h 356564"/>
              <a:gd name="connsiteX11" fmla="*/ 222980 w 357308"/>
              <a:gd name="connsiteY11" fmla="*/ 137659 h 356564"/>
              <a:gd name="connsiteX12" fmla="*/ 212030 w 357308"/>
              <a:gd name="connsiteY12" fmla="*/ 148866 h 356564"/>
              <a:gd name="connsiteX13" fmla="*/ 211774 w 357308"/>
              <a:gd name="connsiteY13" fmla="*/ 148866 h 356564"/>
              <a:gd name="connsiteX14" fmla="*/ 159690 w 357308"/>
              <a:gd name="connsiteY14" fmla="*/ 148866 h 356564"/>
              <a:gd name="connsiteX15" fmla="*/ 147354 w 357308"/>
              <a:gd name="connsiteY15" fmla="*/ 138916 h 356564"/>
              <a:gd name="connsiteX16" fmla="*/ 157303 w 357308"/>
              <a:gd name="connsiteY16" fmla="*/ 126580 h 356564"/>
              <a:gd name="connsiteX17" fmla="*/ 159690 w 357308"/>
              <a:gd name="connsiteY17" fmla="*/ 126580 h 356564"/>
              <a:gd name="connsiteX18" fmla="*/ 211646 w 357308"/>
              <a:gd name="connsiteY18" fmla="*/ 126580 h 356564"/>
              <a:gd name="connsiteX19" fmla="*/ 222852 w 357308"/>
              <a:gd name="connsiteY19" fmla="*/ 137531 h 356564"/>
              <a:gd name="connsiteX20" fmla="*/ 222853 w 357308"/>
              <a:gd name="connsiteY20" fmla="*/ 137659 h 356564"/>
              <a:gd name="connsiteX21" fmla="*/ 125816 w 357308"/>
              <a:gd name="connsiteY21" fmla="*/ 180956 h 356564"/>
              <a:gd name="connsiteX22" fmla="*/ 110238 w 357308"/>
              <a:gd name="connsiteY22" fmla="*/ 182632 h 356564"/>
              <a:gd name="connsiteX23" fmla="*/ 110152 w 357308"/>
              <a:gd name="connsiteY23" fmla="*/ 182739 h 356564"/>
              <a:gd name="connsiteX24" fmla="*/ 90797 w 357308"/>
              <a:gd name="connsiteY24" fmla="*/ 206935 h 356564"/>
              <a:gd name="connsiteX25" fmla="*/ 88122 w 357308"/>
              <a:gd name="connsiteY25" fmla="*/ 208208 h 356564"/>
              <a:gd name="connsiteX26" fmla="*/ 85193 w 357308"/>
              <a:gd name="connsiteY26" fmla="*/ 207189 h 356564"/>
              <a:gd name="connsiteX27" fmla="*/ 74751 w 357308"/>
              <a:gd name="connsiteY27" fmla="*/ 196620 h 356564"/>
              <a:gd name="connsiteX28" fmla="*/ 58960 w 357308"/>
              <a:gd name="connsiteY28" fmla="*/ 195272 h 356564"/>
              <a:gd name="connsiteX29" fmla="*/ 57613 w 357308"/>
              <a:gd name="connsiteY29" fmla="*/ 211063 h 356564"/>
              <a:gd name="connsiteX30" fmla="*/ 58960 w 357308"/>
              <a:gd name="connsiteY30" fmla="*/ 212410 h 356564"/>
              <a:gd name="connsiteX31" fmla="*/ 81246 w 357308"/>
              <a:gd name="connsiteY31" fmla="*/ 234695 h 356564"/>
              <a:gd name="connsiteX32" fmla="*/ 89778 w 357308"/>
              <a:gd name="connsiteY32" fmla="*/ 237879 h 356564"/>
              <a:gd name="connsiteX33" fmla="*/ 97800 w 357308"/>
              <a:gd name="connsiteY33" fmla="*/ 233804 h 356564"/>
              <a:gd name="connsiteX34" fmla="*/ 127472 w 357308"/>
              <a:gd name="connsiteY34" fmla="*/ 196620 h 356564"/>
              <a:gd name="connsiteX35" fmla="*/ 129891 w 357308"/>
              <a:gd name="connsiteY35" fmla="*/ 188470 h 356564"/>
              <a:gd name="connsiteX36" fmla="*/ 125816 w 357308"/>
              <a:gd name="connsiteY36" fmla="*/ 180956 h 356564"/>
              <a:gd name="connsiteX37" fmla="*/ 129891 w 357308"/>
              <a:gd name="connsiteY37" fmla="*/ 106714 h 356564"/>
              <a:gd name="connsiteX38" fmla="*/ 127472 w 357308"/>
              <a:gd name="connsiteY38" fmla="*/ 114992 h 356564"/>
              <a:gd name="connsiteX39" fmla="*/ 97800 w 357308"/>
              <a:gd name="connsiteY39" fmla="*/ 152049 h 356564"/>
              <a:gd name="connsiteX40" fmla="*/ 89778 w 357308"/>
              <a:gd name="connsiteY40" fmla="*/ 156124 h 356564"/>
              <a:gd name="connsiteX41" fmla="*/ 81246 w 357308"/>
              <a:gd name="connsiteY41" fmla="*/ 152941 h 356564"/>
              <a:gd name="connsiteX42" fmla="*/ 58960 w 357308"/>
              <a:gd name="connsiteY42" fmla="*/ 130655 h 356564"/>
              <a:gd name="connsiteX43" fmla="*/ 56032 w 357308"/>
              <a:gd name="connsiteY43" fmla="*/ 119958 h 356564"/>
              <a:gd name="connsiteX44" fmla="*/ 63927 w 357308"/>
              <a:gd name="connsiteY44" fmla="*/ 112063 h 356564"/>
              <a:gd name="connsiteX45" fmla="*/ 74751 w 357308"/>
              <a:gd name="connsiteY45" fmla="*/ 114992 h 356564"/>
              <a:gd name="connsiteX46" fmla="*/ 85321 w 357308"/>
              <a:gd name="connsiteY46" fmla="*/ 125434 h 356564"/>
              <a:gd name="connsiteX47" fmla="*/ 90343 w 357308"/>
              <a:gd name="connsiteY47" fmla="*/ 125888 h 356564"/>
              <a:gd name="connsiteX48" fmla="*/ 90797 w 357308"/>
              <a:gd name="connsiteY48" fmla="*/ 125434 h 356564"/>
              <a:gd name="connsiteX49" fmla="*/ 110153 w 357308"/>
              <a:gd name="connsiteY49" fmla="*/ 101239 h 356564"/>
              <a:gd name="connsiteX50" fmla="*/ 125708 w 357308"/>
              <a:gd name="connsiteY50" fmla="*/ 99364 h 356564"/>
              <a:gd name="connsiteX51" fmla="*/ 129891 w 357308"/>
              <a:gd name="connsiteY51" fmla="*/ 106969 h 356564"/>
              <a:gd name="connsiteX52" fmla="*/ 252524 w 357308"/>
              <a:gd name="connsiteY52" fmla="*/ 312503 h 356564"/>
              <a:gd name="connsiteX53" fmla="*/ 237625 w 357308"/>
              <a:gd name="connsiteY53" fmla="*/ 327402 h 356564"/>
              <a:gd name="connsiteX54" fmla="*/ 44571 w 357308"/>
              <a:gd name="connsiteY54" fmla="*/ 327402 h 356564"/>
              <a:gd name="connsiteX55" fmla="*/ 29671 w 357308"/>
              <a:gd name="connsiteY55" fmla="*/ 312503 h 356564"/>
              <a:gd name="connsiteX56" fmla="*/ 29671 w 357308"/>
              <a:gd name="connsiteY56" fmla="*/ 45080 h 356564"/>
              <a:gd name="connsiteX57" fmla="*/ 44571 w 357308"/>
              <a:gd name="connsiteY57" fmla="*/ 30181 h 356564"/>
              <a:gd name="connsiteX58" fmla="*/ 70039 w 357308"/>
              <a:gd name="connsiteY58" fmla="*/ 30181 h 356564"/>
              <a:gd name="connsiteX59" fmla="*/ 73734 w 357308"/>
              <a:gd name="connsiteY59" fmla="*/ 33871 h 356564"/>
              <a:gd name="connsiteX60" fmla="*/ 73732 w 357308"/>
              <a:gd name="connsiteY60" fmla="*/ 34001 h 356564"/>
              <a:gd name="connsiteX61" fmla="*/ 73732 w 357308"/>
              <a:gd name="connsiteY61" fmla="*/ 52466 h 356564"/>
              <a:gd name="connsiteX62" fmla="*/ 96017 w 357308"/>
              <a:gd name="connsiteY62" fmla="*/ 74751 h 356564"/>
              <a:gd name="connsiteX63" fmla="*/ 185158 w 357308"/>
              <a:gd name="connsiteY63" fmla="*/ 74751 h 356564"/>
              <a:gd name="connsiteX64" fmla="*/ 207444 w 357308"/>
              <a:gd name="connsiteY64" fmla="*/ 52466 h 356564"/>
              <a:gd name="connsiteX65" fmla="*/ 207444 w 357308"/>
              <a:gd name="connsiteY65" fmla="*/ 33874 h 356564"/>
              <a:gd name="connsiteX66" fmla="*/ 211136 w 357308"/>
              <a:gd name="connsiteY66" fmla="*/ 30181 h 356564"/>
              <a:gd name="connsiteX67" fmla="*/ 236606 w 357308"/>
              <a:gd name="connsiteY67" fmla="*/ 30181 h 356564"/>
              <a:gd name="connsiteX68" fmla="*/ 251505 w 357308"/>
              <a:gd name="connsiteY68" fmla="*/ 45080 h 356564"/>
              <a:gd name="connsiteX69" fmla="*/ 251505 w 357308"/>
              <a:gd name="connsiteY69" fmla="*/ 123524 h 356564"/>
              <a:gd name="connsiteX70" fmla="*/ 253797 w 357308"/>
              <a:gd name="connsiteY70" fmla="*/ 126962 h 356564"/>
              <a:gd name="connsiteX71" fmla="*/ 257872 w 357308"/>
              <a:gd name="connsiteY71" fmla="*/ 126198 h 356564"/>
              <a:gd name="connsiteX72" fmla="*/ 280158 w 357308"/>
              <a:gd name="connsiteY72" fmla="*/ 103913 h 356564"/>
              <a:gd name="connsiteX73" fmla="*/ 281177 w 357308"/>
              <a:gd name="connsiteY73" fmla="*/ 101239 h 356564"/>
              <a:gd name="connsiteX74" fmla="*/ 281177 w 357308"/>
              <a:gd name="connsiteY74" fmla="*/ 44571 h 356564"/>
              <a:gd name="connsiteX75" fmla="*/ 236606 w 357308"/>
              <a:gd name="connsiteY75" fmla="*/ 0 h 356564"/>
              <a:gd name="connsiteX76" fmla="*/ 44571 w 357308"/>
              <a:gd name="connsiteY76" fmla="*/ 0 h 356564"/>
              <a:gd name="connsiteX77" fmla="*/ 0 w 357308"/>
              <a:gd name="connsiteY77" fmla="*/ 44571 h 356564"/>
              <a:gd name="connsiteX78" fmla="*/ 0 w 357308"/>
              <a:gd name="connsiteY78" fmla="*/ 311994 h 356564"/>
              <a:gd name="connsiteX79" fmla="*/ 44571 w 357308"/>
              <a:gd name="connsiteY79" fmla="*/ 356564 h 356564"/>
              <a:gd name="connsiteX80" fmla="*/ 237624 w 357308"/>
              <a:gd name="connsiteY80" fmla="*/ 356564 h 356564"/>
              <a:gd name="connsiteX81" fmla="*/ 282195 w 357308"/>
              <a:gd name="connsiteY81" fmla="*/ 311994 h 356564"/>
              <a:gd name="connsiteX82" fmla="*/ 282195 w 357308"/>
              <a:gd name="connsiteY82" fmla="*/ 234186 h 356564"/>
              <a:gd name="connsiteX83" fmla="*/ 279903 w 357308"/>
              <a:gd name="connsiteY83" fmla="*/ 230748 h 356564"/>
              <a:gd name="connsiteX84" fmla="*/ 275955 w 357308"/>
              <a:gd name="connsiteY84" fmla="*/ 231639 h 356564"/>
              <a:gd name="connsiteX85" fmla="*/ 253670 w 357308"/>
              <a:gd name="connsiteY85" fmla="*/ 253925 h 356564"/>
              <a:gd name="connsiteX86" fmla="*/ 252523 w 357308"/>
              <a:gd name="connsiteY86" fmla="*/ 256471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57308" h="356564">
                <a:moveTo>
                  <a:pt x="350324" y="125816"/>
                </a:moveTo>
                <a:cubicBezTo>
                  <a:pt x="358964" y="118069"/>
                  <a:pt x="359687" y="104785"/>
                  <a:pt x="351940" y="96145"/>
                </a:cubicBezTo>
                <a:cubicBezTo>
                  <a:pt x="344193" y="87505"/>
                  <a:pt x="330909" y="86782"/>
                  <a:pt x="322269" y="94529"/>
                </a:cubicBezTo>
                <a:cubicBezTo>
                  <a:pt x="321701" y="95038"/>
                  <a:pt x="321162" y="95577"/>
                  <a:pt x="320653" y="96145"/>
                </a:cubicBezTo>
                <a:lnTo>
                  <a:pt x="171915" y="244883"/>
                </a:lnTo>
                <a:cubicBezTo>
                  <a:pt x="171473" y="245293"/>
                  <a:pt x="171163" y="245825"/>
                  <a:pt x="171023" y="246411"/>
                </a:cubicBezTo>
                <a:lnTo>
                  <a:pt x="161091" y="276082"/>
                </a:lnTo>
                <a:cubicBezTo>
                  <a:pt x="159733" y="279929"/>
                  <a:pt x="161750" y="284148"/>
                  <a:pt x="165597" y="285506"/>
                </a:cubicBezTo>
                <a:cubicBezTo>
                  <a:pt x="167188" y="286068"/>
                  <a:pt x="168923" y="286068"/>
                  <a:pt x="170514" y="285506"/>
                </a:cubicBezTo>
                <a:lnTo>
                  <a:pt x="200186" y="275573"/>
                </a:lnTo>
                <a:cubicBezTo>
                  <a:pt x="200772" y="275433"/>
                  <a:pt x="201303" y="275123"/>
                  <a:pt x="201714" y="274682"/>
                </a:cubicBezTo>
                <a:close/>
                <a:moveTo>
                  <a:pt x="222980" y="137659"/>
                </a:moveTo>
                <a:cubicBezTo>
                  <a:pt x="223051" y="143777"/>
                  <a:pt x="218148" y="148795"/>
                  <a:pt x="212030" y="148866"/>
                </a:cubicBezTo>
                <a:cubicBezTo>
                  <a:pt x="211945" y="148867"/>
                  <a:pt x="211859" y="148867"/>
                  <a:pt x="211774" y="148866"/>
                </a:cubicBezTo>
                <a:lnTo>
                  <a:pt x="159690" y="148866"/>
                </a:lnTo>
                <a:cubicBezTo>
                  <a:pt x="153535" y="149524"/>
                  <a:pt x="148013" y="145070"/>
                  <a:pt x="147354" y="138916"/>
                </a:cubicBezTo>
                <a:cubicBezTo>
                  <a:pt x="146695" y="132762"/>
                  <a:pt x="151150" y="127239"/>
                  <a:pt x="157303" y="126580"/>
                </a:cubicBezTo>
                <a:cubicBezTo>
                  <a:pt x="158096" y="126495"/>
                  <a:pt x="158896" y="126495"/>
                  <a:pt x="159690" y="126580"/>
                </a:cubicBezTo>
                <a:lnTo>
                  <a:pt x="211646" y="126580"/>
                </a:lnTo>
                <a:cubicBezTo>
                  <a:pt x="217765" y="126510"/>
                  <a:pt x="222781" y="131413"/>
                  <a:pt x="222852" y="137531"/>
                </a:cubicBezTo>
                <a:cubicBezTo>
                  <a:pt x="222853" y="137574"/>
                  <a:pt x="222853" y="137616"/>
                  <a:pt x="222853" y="137659"/>
                </a:cubicBezTo>
                <a:moveTo>
                  <a:pt x="125816" y="180956"/>
                </a:moveTo>
                <a:cubicBezTo>
                  <a:pt x="121052" y="177117"/>
                  <a:pt x="114077" y="177867"/>
                  <a:pt x="110238" y="182632"/>
                </a:cubicBezTo>
                <a:cubicBezTo>
                  <a:pt x="110209" y="182667"/>
                  <a:pt x="110181" y="182703"/>
                  <a:pt x="110152" y="182739"/>
                </a:cubicBezTo>
                <a:lnTo>
                  <a:pt x="90797" y="206935"/>
                </a:lnTo>
                <a:cubicBezTo>
                  <a:pt x="90132" y="207727"/>
                  <a:pt x="89157" y="208191"/>
                  <a:pt x="88122" y="208208"/>
                </a:cubicBezTo>
                <a:cubicBezTo>
                  <a:pt x="87039" y="208353"/>
                  <a:pt x="85952" y="207975"/>
                  <a:pt x="85193" y="207189"/>
                </a:cubicBezTo>
                <a:lnTo>
                  <a:pt x="74751" y="196620"/>
                </a:lnTo>
                <a:cubicBezTo>
                  <a:pt x="70763" y="191887"/>
                  <a:pt x="63693" y="191284"/>
                  <a:pt x="58960" y="195272"/>
                </a:cubicBezTo>
                <a:cubicBezTo>
                  <a:pt x="54228" y="199260"/>
                  <a:pt x="53625" y="206330"/>
                  <a:pt x="57613" y="211063"/>
                </a:cubicBezTo>
                <a:cubicBezTo>
                  <a:pt x="58023" y="211549"/>
                  <a:pt x="58474" y="212000"/>
                  <a:pt x="58960" y="212410"/>
                </a:cubicBezTo>
                <a:lnTo>
                  <a:pt x="81246" y="234695"/>
                </a:lnTo>
                <a:cubicBezTo>
                  <a:pt x="83544" y="236864"/>
                  <a:pt x="86621" y="238012"/>
                  <a:pt x="89778" y="237879"/>
                </a:cubicBezTo>
                <a:cubicBezTo>
                  <a:pt x="92904" y="237701"/>
                  <a:pt x="95813" y="236224"/>
                  <a:pt x="97800" y="233804"/>
                </a:cubicBezTo>
                <a:lnTo>
                  <a:pt x="127472" y="196620"/>
                </a:lnTo>
                <a:cubicBezTo>
                  <a:pt x="129384" y="194361"/>
                  <a:pt x="130261" y="191405"/>
                  <a:pt x="129891" y="188470"/>
                </a:cubicBezTo>
                <a:cubicBezTo>
                  <a:pt x="129593" y="185521"/>
                  <a:pt x="128125" y="182815"/>
                  <a:pt x="125816" y="180956"/>
                </a:cubicBezTo>
                <a:moveTo>
                  <a:pt x="129891" y="106714"/>
                </a:moveTo>
                <a:cubicBezTo>
                  <a:pt x="130236" y="109687"/>
                  <a:pt x="129363" y="112673"/>
                  <a:pt x="127472" y="114992"/>
                </a:cubicBezTo>
                <a:lnTo>
                  <a:pt x="97800" y="152049"/>
                </a:lnTo>
                <a:cubicBezTo>
                  <a:pt x="95813" y="154469"/>
                  <a:pt x="92904" y="155946"/>
                  <a:pt x="89778" y="156124"/>
                </a:cubicBezTo>
                <a:cubicBezTo>
                  <a:pt x="86601" y="156387"/>
                  <a:pt x="83473" y="155220"/>
                  <a:pt x="81246" y="152941"/>
                </a:cubicBezTo>
                <a:lnTo>
                  <a:pt x="58960" y="130655"/>
                </a:lnTo>
                <a:cubicBezTo>
                  <a:pt x="56141" y="127870"/>
                  <a:pt x="55025" y="123791"/>
                  <a:pt x="56032" y="119958"/>
                </a:cubicBezTo>
                <a:cubicBezTo>
                  <a:pt x="57072" y="116109"/>
                  <a:pt x="60078" y="113103"/>
                  <a:pt x="63927" y="112063"/>
                </a:cubicBezTo>
                <a:cubicBezTo>
                  <a:pt x="67799" y="111007"/>
                  <a:pt x="71941" y="112127"/>
                  <a:pt x="74751" y="114992"/>
                </a:cubicBezTo>
                <a:lnTo>
                  <a:pt x="85321" y="125434"/>
                </a:lnTo>
                <a:cubicBezTo>
                  <a:pt x="86582" y="126946"/>
                  <a:pt x="88831" y="127149"/>
                  <a:pt x="90343" y="125888"/>
                </a:cubicBezTo>
                <a:cubicBezTo>
                  <a:pt x="90507" y="125750"/>
                  <a:pt x="90659" y="125599"/>
                  <a:pt x="90797" y="125434"/>
                </a:cubicBezTo>
                <a:lnTo>
                  <a:pt x="110153" y="101239"/>
                </a:lnTo>
                <a:cubicBezTo>
                  <a:pt x="113931" y="96425"/>
                  <a:pt x="120896" y="95586"/>
                  <a:pt x="125708" y="99364"/>
                </a:cubicBezTo>
                <a:cubicBezTo>
                  <a:pt x="128079" y="101225"/>
                  <a:pt x="129589" y="103971"/>
                  <a:pt x="129891" y="106969"/>
                </a:cubicBezTo>
                <a:moveTo>
                  <a:pt x="252524" y="312503"/>
                </a:moveTo>
                <a:cubicBezTo>
                  <a:pt x="252524" y="320732"/>
                  <a:pt x="245854" y="327402"/>
                  <a:pt x="237625" y="327402"/>
                </a:cubicBezTo>
                <a:lnTo>
                  <a:pt x="44571" y="327402"/>
                </a:lnTo>
                <a:cubicBezTo>
                  <a:pt x="36342" y="327402"/>
                  <a:pt x="29671" y="320731"/>
                  <a:pt x="29671" y="312503"/>
                </a:cubicBezTo>
                <a:lnTo>
                  <a:pt x="29671" y="45080"/>
                </a:lnTo>
                <a:cubicBezTo>
                  <a:pt x="29671" y="36851"/>
                  <a:pt x="36342" y="30181"/>
                  <a:pt x="44571" y="30181"/>
                </a:cubicBezTo>
                <a:lnTo>
                  <a:pt x="70039" y="30181"/>
                </a:lnTo>
                <a:cubicBezTo>
                  <a:pt x="72079" y="30179"/>
                  <a:pt x="73734" y="31832"/>
                  <a:pt x="73734" y="33871"/>
                </a:cubicBezTo>
                <a:cubicBezTo>
                  <a:pt x="73734" y="33914"/>
                  <a:pt x="73734" y="33958"/>
                  <a:pt x="73732" y="34001"/>
                </a:cubicBezTo>
                <a:lnTo>
                  <a:pt x="73732" y="52466"/>
                </a:lnTo>
                <a:cubicBezTo>
                  <a:pt x="73732" y="64774"/>
                  <a:pt x="83710" y="74751"/>
                  <a:pt x="96017" y="74751"/>
                </a:cubicBezTo>
                <a:lnTo>
                  <a:pt x="185158" y="74751"/>
                </a:lnTo>
                <a:cubicBezTo>
                  <a:pt x="197466" y="74751"/>
                  <a:pt x="207444" y="64774"/>
                  <a:pt x="207444" y="52466"/>
                </a:cubicBezTo>
                <a:lnTo>
                  <a:pt x="207444" y="33874"/>
                </a:lnTo>
                <a:cubicBezTo>
                  <a:pt x="207444" y="31834"/>
                  <a:pt x="209097" y="30181"/>
                  <a:pt x="211136" y="30181"/>
                </a:cubicBezTo>
                <a:lnTo>
                  <a:pt x="236606" y="30181"/>
                </a:lnTo>
                <a:cubicBezTo>
                  <a:pt x="244835" y="30181"/>
                  <a:pt x="251505" y="36851"/>
                  <a:pt x="251505" y="45080"/>
                </a:cubicBezTo>
                <a:lnTo>
                  <a:pt x="251505" y="123524"/>
                </a:lnTo>
                <a:cubicBezTo>
                  <a:pt x="251459" y="125041"/>
                  <a:pt x="252379" y="126421"/>
                  <a:pt x="253797" y="126962"/>
                </a:cubicBezTo>
                <a:cubicBezTo>
                  <a:pt x="255184" y="127566"/>
                  <a:pt x="256798" y="127263"/>
                  <a:pt x="257872" y="126198"/>
                </a:cubicBezTo>
                <a:lnTo>
                  <a:pt x="280158" y="103913"/>
                </a:lnTo>
                <a:cubicBezTo>
                  <a:pt x="280809" y="103174"/>
                  <a:pt x="281171" y="102224"/>
                  <a:pt x="281177" y="101239"/>
                </a:cubicBezTo>
                <a:lnTo>
                  <a:pt x="281177" y="44571"/>
                </a:lnTo>
                <a:cubicBezTo>
                  <a:pt x="281177" y="19955"/>
                  <a:pt x="261221" y="0"/>
                  <a:pt x="236606" y="0"/>
                </a:cubicBezTo>
                <a:lnTo>
                  <a:pt x="44571" y="0"/>
                </a:lnTo>
                <a:cubicBezTo>
                  <a:pt x="19955" y="0"/>
                  <a:pt x="0" y="19955"/>
                  <a:pt x="0" y="44571"/>
                </a:cubicBezTo>
                <a:lnTo>
                  <a:pt x="0" y="311994"/>
                </a:lnTo>
                <a:cubicBezTo>
                  <a:pt x="0" y="336609"/>
                  <a:pt x="19955" y="356564"/>
                  <a:pt x="44571" y="356564"/>
                </a:cubicBezTo>
                <a:lnTo>
                  <a:pt x="237624" y="356564"/>
                </a:lnTo>
                <a:cubicBezTo>
                  <a:pt x="262240" y="356564"/>
                  <a:pt x="282195" y="336609"/>
                  <a:pt x="282195" y="311994"/>
                </a:cubicBezTo>
                <a:lnTo>
                  <a:pt x="282195" y="234186"/>
                </a:lnTo>
                <a:cubicBezTo>
                  <a:pt x="282203" y="232680"/>
                  <a:pt x="281296" y="231319"/>
                  <a:pt x="279903" y="230748"/>
                </a:cubicBezTo>
                <a:cubicBezTo>
                  <a:pt x="278529" y="230197"/>
                  <a:pt x="276958" y="230552"/>
                  <a:pt x="275955" y="231639"/>
                </a:cubicBezTo>
                <a:lnTo>
                  <a:pt x="253670" y="253925"/>
                </a:lnTo>
                <a:cubicBezTo>
                  <a:pt x="252916" y="254552"/>
                  <a:pt x="252493" y="255491"/>
                  <a:pt x="252523" y="256471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775935"/>
              </p:ext>
            </p:extLst>
          </p:nvPr>
        </p:nvGraphicFramePr>
        <p:xfrm>
          <a:off x="355009" y="1823058"/>
          <a:ext cx="8386022" cy="273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929">
                <a:tc>
                  <a:txBody>
                    <a:bodyPr/>
                    <a:lstStyle/>
                    <a:p>
                      <a:r>
                        <a:rPr lang="es-MX" sz="1500" b="1" kern="1200" cap="all" baseline="0" dirty="0" err="1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Steps</a:t>
                      </a:r>
                      <a:endParaRPr lang="de-DE" sz="1500" b="1" kern="1200" cap="all" baseline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s-MX" sz="1500" b="1" kern="1200" cap="all" baseline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Time</a:t>
                      </a:r>
                      <a:endParaRPr lang="de-DE" sz="1500" b="1" kern="1200" cap="all" baseline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s-MX" sz="1500" b="1" kern="1200" cap="all" baseline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Goal</a:t>
                      </a:r>
                      <a:endParaRPr lang="de-DE" sz="1500" b="1" kern="1200" cap="all" baseline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963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baseline="0" dirty="0"/>
                        <a:t> 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Arrival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baseline="0" dirty="0"/>
                        <a:t> 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12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Warm-Up: </a:t>
                      </a:r>
                      <a:r>
                        <a:rPr lang="de-DE" dirty="0" err="1"/>
                        <a:t>Two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Truths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and</a:t>
                      </a:r>
                      <a:r>
                        <a:rPr lang="de-DE" dirty="0"/>
                        <a:t> a </a:t>
                      </a:r>
                      <a:r>
                        <a:rPr lang="de-DE" dirty="0" err="1"/>
                        <a:t>Lie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baseline="0" dirty="0"/>
                        <a:t> 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12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Choosing</a:t>
                      </a:r>
                      <a:r>
                        <a:rPr lang="de-DE" dirty="0"/>
                        <a:t> a Group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dirty="0"/>
                        <a:t> 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Recap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: Course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Achievements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dirty="0"/>
                        <a:t> 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33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Finalizing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your</a:t>
                      </a:r>
                      <a:r>
                        <a:rPr lang="de-DE" dirty="0"/>
                        <a:t> Project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133">
                <a:tc>
                  <a:txBody>
                    <a:bodyPr/>
                    <a:lstStyle/>
                    <a:p>
                      <a:r>
                        <a:rPr lang="de-DE" dirty="0" err="1"/>
                        <a:t>Step</a:t>
                      </a:r>
                      <a:r>
                        <a:rPr lang="de-DE" dirty="0"/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 </a:t>
                      </a:r>
                      <a:r>
                        <a:rPr lang="de-DE" dirty="0" err="1"/>
                        <a:t>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Reflection</a:t>
                      </a:r>
                      <a:r>
                        <a:rPr lang="de-DE" dirty="0"/>
                        <a:t>, Preview &amp; Goodbye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907117"/>
                  </a:ext>
                </a:extLst>
              </a:tr>
            </a:tbl>
          </a:graphicData>
        </a:graphic>
      </p:graphicFrame>
      <p:pic>
        <p:nvPicPr>
          <p:cNvPr id="19" name="Picture 2">
            <a:extLst>
              <a:ext uri="{FF2B5EF4-FFF2-40B4-BE49-F238E27FC236}">
                <a16:creationId xmlns:a16="http://schemas.microsoft.com/office/drawing/2014/main" id="{0B10A527-9ECA-DC42-BE7E-6D45C6AEC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86" y="160512"/>
            <a:ext cx="1582725" cy="1359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26C53722-30B1-5241-8373-89BC19E70794}"/>
              </a:ext>
            </a:extLst>
          </p:cNvPr>
          <p:cNvSpPr/>
          <p:nvPr/>
        </p:nvSpPr>
        <p:spPr>
          <a:xfrm>
            <a:off x="6730446" y="761378"/>
            <a:ext cx="928992" cy="679946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5" name="Google Shape;236;p5">
            <a:extLst>
              <a:ext uri="{FF2B5EF4-FFF2-40B4-BE49-F238E27FC236}">
                <a16:creationId xmlns:a16="http://schemas.microsoft.com/office/drawing/2014/main" id="{C8ED07FB-8600-B041-9D01-2EB90E543F07}"/>
              </a:ext>
            </a:extLst>
          </p:cNvPr>
          <p:cNvSpPr/>
          <p:nvPr/>
        </p:nvSpPr>
        <p:spPr>
          <a:xfrm>
            <a:off x="7276765" y="4219177"/>
            <a:ext cx="325055" cy="303551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A6FB4D-D2B6-224F-81D0-ABEFD5C61F36}"/>
              </a:ext>
            </a:extLst>
          </p:cNvPr>
          <p:cNvGrpSpPr/>
          <p:nvPr/>
        </p:nvGrpSpPr>
        <p:grpSpPr>
          <a:xfrm>
            <a:off x="7258791" y="3847355"/>
            <a:ext cx="381000" cy="303551"/>
            <a:chOff x="4246623" y="4637693"/>
            <a:chExt cx="751325" cy="354364"/>
          </a:xfrm>
        </p:grpSpPr>
        <p:sp>
          <p:nvSpPr>
            <p:cNvPr id="18" name="Google Shape;237;p5">
              <a:extLst>
                <a:ext uri="{FF2B5EF4-FFF2-40B4-BE49-F238E27FC236}">
                  <a16:creationId xmlns:a16="http://schemas.microsoft.com/office/drawing/2014/main" id="{008EFCC9-87E5-9A44-9D74-E6DD450111AA}"/>
                </a:ext>
              </a:extLst>
            </p:cNvPr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" name="Google Shape;237;p5">
              <a:extLst>
                <a:ext uri="{FF2B5EF4-FFF2-40B4-BE49-F238E27FC236}">
                  <a16:creationId xmlns:a16="http://schemas.microsoft.com/office/drawing/2014/main" id="{FD267669-652E-BD49-906B-4710191BA986}"/>
                </a:ext>
              </a:extLst>
            </p:cNvPr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9" name="Google Shape;236;p5">
            <a:extLst>
              <a:ext uri="{FF2B5EF4-FFF2-40B4-BE49-F238E27FC236}">
                <a16:creationId xmlns:a16="http://schemas.microsoft.com/office/drawing/2014/main" id="{0AFFB4BE-990B-334C-894F-5144E6B7AEB7}"/>
              </a:ext>
            </a:extLst>
          </p:cNvPr>
          <p:cNvSpPr/>
          <p:nvPr/>
        </p:nvSpPr>
        <p:spPr>
          <a:xfrm>
            <a:off x="7286012" y="3465621"/>
            <a:ext cx="325055" cy="303551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03F756F-58B1-FF49-93E7-DFA5F8F117DC}"/>
              </a:ext>
            </a:extLst>
          </p:cNvPr>
          <p:cNvGrpSpPr/>
          <p:nvPr/>
        </p:nvGrpSpPr>
        <p:grpSpPr>
          <a:xfrm>
            <a:off x="7278438" y="2679057"/>
            <a:ext cx="381000" cy="303551"/>
            <a:chOff x="4246623" y="4637693"/>
            <a:chExt cx="751325" cy="354364"/>
          </a:xfrm>
        </p:grpSpPr>
        <p:sp>
          <p:nvSpPr>
            <p:cNvPr id="31" name="Google Shape;237;p5">
              <a:extLst>
                <a:ext uri="{FF2B5EF4-FFF2-40B4-BE49-F238E27FC236}">
                  <a16:creationId xmlns:a16="http://schemas.microsoft.com/office/drawing/2014/main" id="{6AD77754-9D68-D148-97D2-4EC8CD1C6835}"/>
                </a:ext>
              </a:extLst>
            </p:cNvPr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" name="Google Shape;237;p5">
              <a:extLst>
                <a:ext uri="{FF2B5EF4-FFF2-40B4-BE49-F238E27FC236}">
                  <a16:creationId xmlns:a16="http://schemas.microsoft.com/office/drawing/2014/main" id="{3E4ECF65-7D23-D747-A311-902F6E27738D}"/>
                </a:ext>
              </a:extLst>
            </p:cNvPr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18363B8-826F-514E-93CA-B57A6A818272}"/>
              </a:ext>
            </a:extLst>
          </p:cNvPr>
          <p:cNvGrpSpPr/>
          <p:nvPr/>
        </p:nvGrpSpPr>
        <p:grpSpPr>
          <a:xfrm>
            <a:off x="7264563" y="3059770"/>
            <a:ext cx="381000" cy="303551"/>
            <a:chOff x="4246623" y="4637693"/>
            <a:chExt cx="751325" cy="354364"/>
          </a:xfrm>
        </p:grpSpPr>
        <p:sp>
          <p:nvSpPr>
            <p:cNvPr id="36" name="Google Shape;237;p5">
              <a:extLst>
                <a:ext uri="{FF2B5EF4-FFF2-40B4-BE49-F238E27FC236}">
                  <a16:creationId xmlns:a16="http://schemas.microsoft.com/office/drawing/2014/main" id="{820366AB-8817-9743-9881-AFC270A481CC}"/>
                </a:ext>
              </a:extLst>
            </p:cNvPr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" name="Google Shape;237;p5">
              <a:extLst>
                <a:ext uri="{FF2B5EF4-FFF2-40B4-BE49-F238E27FC236}">
                  <a16:creationId xmlns:a16="http://schemas.microsoft.com/office/drawing/2014/main" id="{E81E1E11-F2CF-6F4D-96EF-FDFFF53041A0}"/>
                </a:ext>
              </a:extLst>
            </p:cNvPr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2" name="Google Shape;236;p5">
            <a:extLst>
              <a:ext uri="{FF2B5EF4-FFF2-40B4-BE49-F238E27FC236}">
                <a16:creationId xmlns:a16="http://schemas.microsoft.com/office/drawing/2014/main" id="{DDC7E086-4801-FA40-A8AE-5430F2BC6A81}"/>
              </a:ext>
            </a:extLst>
          </p:cNvPr>
          <p:cNvSpPr/>
          <p:nvPr/>
        </p:nvSpPr>
        <p:spPr>
          <a:xfrm>
            <a:off x="7276765" y="2296921"/>
            <a:ext cx="325055" cy="303551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16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C214C79-E4AE-9E49-A5B4-2AB56A609B0A}"/>
              </a:ext>
            </a:extLst>
          </p:cNvPr>
          <p:cNvSpPr/>
          <p:nvPr/>
        </p:nvSpPr>
        <p:spPr>
          <a:xfrm>
            <a:off x="517580" y="3617602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2A363B-84B2-B646-878E-6F923D4522F6}"/>
              </a:ext>
            </a:extLst>
          </p:cNvPr>
          <p:cNvSpPr/>
          <p:nvPr/>
        </p:nvSpPr>
        <p:spPr>
          <a:xfrm>
            <a:off x="1066800" y="2576056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9CC55-7062-0A46-8DE5-BB286384F783}"/>
              </a:ext>
            </a:extLst>
          </p:cNvPr>
          <p:cNvSpPr/>
          <p:nvPr/>
        </p:nvSpPr>
        <p:spPr>
          <a:xfrm>
            <a:off x="2528811" y="1618239"/>
            <a:ext cx="4867090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8</a:t>
            </a:fld>
            <a:endParaRPr lang="de-DE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DE98BD1-A39A-8946-98A8-A9FE95E40072}"/>
              </a:ext>
            </a:extLst>
          </p:cNvPr>
          <p:cNvSpPr txBox="1">
            <a:spLocks/>
          </p:cNvSpPr>
          <p:nvPr/>
        </p:nvSpPr>
        <p:spPr>
          <a:xfrm>
            <a:off x="2880548" y="1554188"/>
            <a:ext cx="7919104" cy="2159806"/>
          </a:xfrm>
          <a:prstGeom prst="rect">
            <a:avLst/>
          </a:prstGeom>
        </p:spPr>
        <p:txBody>
          <a:bodyPr/>
          <a:lstStyle>
            <a:lvl1pPr marL="233363" indent="-233363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1013" indent="-2381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5325" indent="-21907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000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9188" indent="-223838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Beuys survived a plane crash. </a:t>
            </a:r>
          </a:p>
          <a:p>
            <a:pPr marL="0" indent="0"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Warm-Up: Two truths and a lie</a:t>
            </a:r>
            <a:br>
              <a:rPr lang="de-DE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WHICH STATEMENT ABOUT JOSEPH BEUYS IS A LIE? </a:t>
            </a:r>
            <a:endParaRPr lang="en-US" sz="1500" b="1" dirty="0">
              <a:latin typeface="+mj-lt"/>
            </a:endParaRPr>
          </a:p>
        </p:txBody>
      </p:sp>
      <p:pic>
        <p:nvPicPr>
          <p:cNvPr id="5" name="Graphic 4" descr="Raised hand with solid fill">
            <a:extLst>
              <a:ext uri="{FF2B5EF4-FFF2-40B4-BE49-F238E27FC236}">
                <a16:creationId xmlns:a16="http://schemas.microsoft.com/office/drawing/2014/main" id="{37885E9B-A134-F946-AC14-1C4630053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109" y="927789"/>
            <a:ext cx="365487" cy="365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D3A8F6-23E2-C04D-A8FA-AC3B3C65FABE}"/>
              </a:ext>
            </a:extLst>
          </p:cNvPr>
          <p:cNvSpPr txBox="1"/>
          <p:nvPr/>
        </p:nvSpPr>
        <p:spPr>
          <a:xfrm>
            <a:off x="1115984" y="2615831"/>
            <a:ext cx="5556329" cy="100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chemeClr val="tx2"/>
                </a:solidFill>
              </a:rPr>
              <a:t>He was fired from his job as professor at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the art academy in Düsseldorf. </a:t>
            </a:r>
          </a:p>
          <a:p>
            <a:pPr algn="l">
              <a:lnSpc>
                <a:spcPct val="114000"/>
              </a:lnSpc>
            </a:pPr>
            <a:endParaRPr lang="en-US" dirty="0" err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D833D6-7D8B-2040-A1C5-CCD3DE859EDB}"/>
              </a:ext>
            </a:extLst>
          </p:cNvPr>
          <p:cNvSpPr txBox="1"/>
          <p:nvPr/>
        </p:nvSpPr>
        <p:spPr>
          <a:xfrm>
            <a:off x="671749" y="3677975"/>
            <a:ext cx="487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He was one of the first members of the Christian political party CDU. </a:t>
            </a:r>
          </a:p>
        </p:txBody>
      </p:sp>
      <p:pic>
        <p:nvPicPr>
          <p:cNvPr id="11" name="Picture 10" descr="A picture containing text, outdoor, pulling, clothes&#10;&#10;Description automatically generated">
            <a:extLst>
              <a:ext uri="{FF2B5EF4-FFF2-40B4-BE49-F238E27FC236}">
                <a16:creationId xmlns:a16="http://schemas.microsoft.com/office/drawing/2014/main" id="{1950B11B-22B9-2A4C-8187-14079F12C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16" y="3003832"/>
            <a:ext cx="2603523" cy="1927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Graphic 13" descr="Head with gears with solid fill">
            <a:extLst>
              <a:ext uri="{FF2B5EF4-FFF2-40B4-BE49-F238E27FC236}">
                <a16:creationId xmlns:a16="http://schemas.microsoft.com/office/drawing/2014/main" id="{A4E505A5-8DF5-BE4C-B7DE-7E5677FE5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6591" y="1852798"/>
            <a:ext cx="1294521" cy="1294521"/>
          </a:xfrm>
          <a:prstGeom prst="rect">
            <a:avLst/>
          </a:prstGeom>
        </p:spPr>
      </p:pic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25E147D1-9A4C-EF47-8BB4-0F9AC7F357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23" y="631747"/>
            <a:ext cx="1893517" cy="6126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C96B49-6BB2-534A-B455-922602DC35D9}"/>
              </a:ext>
            </a:extLst>
          </p:cNvPr>
          <p:cNvSpPr txBox="1"/>
          <p:nvPr/>
        </p:nvSpPr>
        <p:spPr>
          <a:xfrm rot="16200000">
            <a:off x="6776431" y="2817719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DPA/ Bernd Müller (1972)</a:t>
            </a:r>
            <a:endParaRPr lang="en-US" sz="7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5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C214C79-E4AE-9E49-A5B4-2AB56A609B0A}"/>
              </a:ext>
            </a:extLst>
          </p:cNvPr>
          <p:cNvSpPr/>
          <p:nvPr/>
        </p:nvSpPr>
        <p:spPr>
          <a:xfrm>
            <a:off x="1744651" y="3524641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2A363B-84B2-B646-878E-6F923D4522F6}"/>
              </a:ext>
            </a:extLst>
          </p:cNvPr>
          <p:cNvSpPr/>
          <p:nvPr/>
        </p:nvSpPr>
        <p:spPr>
          <a:xfrm>
            <a:off x="1744651" y="2600325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9CC55-7062-0A46-8DE5-BB286384F783}"/>
              </a:ext>
            </a:extLst>
          </p:cNvPr>
          <p:cNvSpPr/>
          <p:nvPr/>
        </p:nvSpPr>
        <p:spPr>
          <a:xfrm>
            <a:off x="1763701" y="1704584"/>
            <a:ext cx="5654698" cy="7620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9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Warm-Up: Two truths and a lie</a:t>
            </a:r>
            <a:br>
              <a:rPr lang="de-DE" dirty="0"/>
            </a:br>
            <a:r>
              <a:rPr lang="de-DE" sz="1500" dirty="0"/>
              <a:t>     </a:t>
            </a:r>
            <a:r>
              <a:rPr lang="de-DE" sz="1500" dirty="0">
                <a:solidFill>
                  <a:schemeClr val="tx2"/>
                </a:solidFill>
              </a:rPr>
              <a:t>2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7392" y="63897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69008-0B4B-BD49-8F2F-00C51F0FA6EA}"/>
              </a:ext>
            </a:extLst>
          </p:cNvPr>
          <p:cNvSpPr txBox="1"/>
          <p:nvPr/>
        </p:nvSpPr>
        <p:spPr>
          <a:xfrm>
            <a:off x="861929" y="970111"/>
            <a:ext cx="81296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latin typeface="+mj-lt"/>
              </a:rPr>
              <a:t>WRITE DOWN TWO TRUTHS AND A LIE ABOUT YOURSELF.</a:t>
            </a:r>
            <a:endParaRPr lang="en-US" sz="1500" b="1" dirty="0">
              <a:latin typeface="+mj-lt"/>
            </a:endParaRPr>
          </a:p>
        </p:txBody>
      </p:sp>
      <p:pic>
        <p:nvPicPr>
          <p:cNvPr id="3" name="Graphic 2" descr="Pen with solid fill">
            <a:extLst>
              <a:ext uri="{FF2B5EF4-FFF2-40B4-BE49-F238E27FC236}">
                <a16:creationId xmlns:a16="http://schemas.microsoft.com/office/drawing/2014/main" id="{E0758C19-07DD-3043-8433-09783A753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530" y="971150"/>
            <a:ext cx="304800" cy="304800"/>
          </a:xfrm>
          <a:prstGeom prst="rect">
            <a:avLst/>
          </a:prstGeom>
        </p:spPr>
      </p:pic>
      <p:pic>
        <p:nvPicPr>
          <p:cNvPr id="9" name="Graphic 8" descr="Badge Tick1 with solid fill">
            <a:extLst>
              <a:ext uri="{FF2B5EF4-FFF2-40B4-BE49-F238E27FC236}">
                <a16:creationId xmlns:a16="http://schemas.microsoft.com/office/drawing/2014/main" id="{8AD66E82-1942-CE4B-83A6-227C35A3D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201" y="2495941"/>
            <a:ext cx="914400" cy="914400"/>
          </a:xfrm>
          <a:prstGeom prst="rect">
            <a:avLst/>
          </a:prstGeom>
        </p:spPr>
      </p:pic>
      <p:pic>
        <p:nvPicPr>
          <p:cNvPr id="12" name="Graphic 11" descr="Badge Cross with solid fill">
            <a:extLst>
              <a:ext uri="{FF2B5EF4-FFF2-40B4-BE49-F238E27FC236}">
                <a16:creationId xmlns:a16="http://schemas.microsoft.com/office/drawing/2014/main" id="{BA91243C-E24C-3941-9F94-83A7555193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1201" y="3448441"/>
            <a:ext cx="914400" cy="914400"/>
          </a:xfrm>
          <a:prstGeom prst="rect">
            <a:avLst/>
          </a:prstGeom>
        </p:spPr>
      </p:pic>
      <p:pic>
        <p:nvPicPr>
          <p:cNvPr id="22" name="Graphic 21" descr="Badge Tick1 with solid fill">
            <a:extLst>
              <a:ext uri="{FF2B5EF4-FFF2-40B4-BE49-F238E27FC236}">
                <a16:creationId xmlns:a16="http://schemas.microsoft.com/office/drawing/2014/main" id="{611574A0-A05E-FF40-9D55-E3F3C70FE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201" y="15815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93442"/>
      </p:ext>
    </p:extLst>
  </p:cSld>
  <p:clrMapOvr>
    <a:masterClrMapping/>
  </p:clrMapOvr>
</p:sld>
</file>

<file path=ppt/theme/theme1.xml><?xml version="1.0" encoding="utf-8"?>
<a:theme xmlns:a="http://schemas.openxmlformats.org/drawingml/2006/main" name="Goethe Institut">
  <a:themeElements>
    <a:clrScheme name="Benutzerdefiniert 118">
      <a:dk1>
        <a:sysClr val="windowText" lastClr="000000"/>
      </a:dk1>
      <a:lt1>
        <a:sysClr val="window" lastClr="FFFFFF"/>
      </a:lt1>
      <a:dk2>
        <a:srgbClr val="374105"/>
      </a:dk2>
      <a:lt2>
        <a:srgbClr val="788287"/>
      </a:lt2>
      <a:accent1>
        <a:srgbClr val="A0C814"/>
      </a:accent1>
      <a:accent2>
        <a:srgbClr val="BCD85B"/>
      </a:accent2>
      <a:accent3>
        <a:srgbClr val="CFE389"/>
      </a:accent3>
      <a:accent4>
        <a:srgbClr val="D9E9A1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2857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114000"/>
          </a:lnSpc>
          <a:defRPr sz="1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14000"/>
          </a:lnSpc>
          <a:defRPr sz="1000" dirty="0" err="1" smtClean="0"/>
        </a:defPPr>
      </a:lstStyle>
    </a:txDef>
  </a:objectDefaults>
  <a:extraClrSchemeLst/>
  <a:custClrLst>
    <a:custClr name="100%">
      <a:srgbClr val="788287"/>
    </a:custClr>
    <a:custClr name="100%">
      <a:srgbClr val="A0C814"/>
    </a:custClr>
    <a:custClr name="100%">
      <a:srgbClr val="5AC8F5"/>
    </a:custClr>
    <a:custClr name="100%">
      <a:srgbClr val="C8B987"/>
    </a:custClr>
    <a:custClr name="100%">
      <a:srgbClr val="EB6400"/>
    </a:custClr>
    <a:custClr name="100%">
      <a:srgbClr val="82055F"/>
    </a:custClr>
    <a:custClr name="100%">
      <a:srgbClr val="003969"/>
    </a:custClr>
    <a:custClr name="100%">
      <a:srgbClr val="502300"/>
    </a:custClr>
    <a:custClr name="100%">
      <a:srgbClr val="374105"/>
    </a:custClr>
    <a:custClr>
      <a:srgbClr val="FFFFFF"/>
    </a:custClr>
    <a:custClr name="60%">
      <a:srgbClr val="AEB4B7"/>
    </a:custClr>
    <a:custClr name="70%">
      <a:srgbClr val="BCD85B"/>
    </a:custClr>
    <a:custClr name="70%">
      <a:srgbClr val="8BD8F8"/>
    </a:custClr>
    <a:custClr name="70%">
      <a:srgbClr val="D8CEAB"/>
    </a:custClr>
    <a:custClr name="70%">
      <a:srgbClr val="F1934D"/>
    </a:custClr>
    <a:custClr name="60%">
      <a:srgbClr val="B4699F"/>
    </a:custClr>
    <a:custClr name="60%">
      <a:srgbClr val="6688A5"/>
    </a:custClr>
    <a:custClr name="60%">
      <a:srgbClr val="967B66"/>
    </a:custClr>
    <a:custClr name="60%">
      <a:srgbClr val="878D69"/>
    </a:custClr>
    <a:custClr>
      <a:srgbClr val="FFFFFF"/>
    </a:custClr>
    <a:custClr name="50%">
      <a:srgbClr val="BBC1C3"/>
    </a:custClr>
    <a:custClr name="50%">
      <a:srgbClr val="D0E389"/>
    </a:custClr>
    <a:custClr name="50%">
      <a:srgbClr val="ACE3FA"/>
    </a:custClr>
    <a:custClr name="50%">
      <a:srgbClr val="E3DCC3"/>
    </a:custClr>
    <a:custClr name="50%">
      <a:srgbClr val="F5B180"/>
    </a:custClr>
    <a:custClr name="50%">
      <a:srgbClr val="C182AF"/>
    </a:custClr>
    <a:custClr name="50%">
      <a:srgbClr val="809CB4"/>
    </a:custClr>
    <a:custClr name="50%">
      <a:srgbClr val="A89180"/>
    </a:custClr>
    <a:custClr name="50%">
      <a:srgbClr val="9BA082"/>
    </a:custClr>
    <a:custClr>
      <a:srgbClr val="FFFFFF"/>
    </a:custClr>
    <a:custClr name="30%">
      <a:srgbClr val="D6DADB"/>
    </a:custClr>
    <a:custClr name="40%">
      <a:srgbClr val="D9E9A1"/>
    </a:custClr>
    <a:custClr name="40%">
      <a:srgbClr val="BDE9FB"/>
    </a:custClr>
    <a:custClr name="40%">
      <a:srgbClr val="E9E3CF"/>
    </a:custClr>
    <a:custClr name="40%">
      <a:srgbClr val="F7C199"/>
    </a:custClr>
    <a:custClr name="30%">
      <a:srgbClr val="DAB4CF"/>
    </a:custClr>
    <a:custClr name="30%">
      <a:srgbClr val="B2C4D2"/>
    </a:custClr>
    <a:custClr name="30%">
      <a:srgbClr val="CABDB2"/>
    </a:custClr>
    <a:custClr name="30%">
      <a:srgbClr val="C3C6B4"/>
    </a:custClr>
    <a:custClr>
      <a:srgbClr val="FFFFFF"/>
    </a:custClr>
  </a:custClrLst>
  <a:extLst>
    <a:ext uri="{05A4C25C-085E-4340-85A3-A5531E510DB2}">
      <thm15:themeFamily xmlns:thm15="http://schemas.microsoft.com/office/thememl/2012/main" name="Präsentation3" id="{DB3ADB5C-4187-4346-B3B6-904702D6CE43}" vid="{5FAD3C72-313B-4CF0-8979-CC366F72E9A9}"/>
    </a:ext>
  </a:extLst>
</a:theme>
</file>

<file path=ppt/theme/theme2.xml><?xml version="1.0" encoding="utf-8"?>
<a:theme xmlns:a="http://schemas.openxmlformats.org/drawingml/2006/main" name="Office">
  <a:themeElements>
    <a:clrScheme name="Benutzerdefiniert 313">
      <a:dk1>
        <a:sysClr val="windowText" lastClr="000000"/>
      </a:dk1>
      <a:lt1>
        <a:sysClr val="window" lastClr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13">
      <a:dk1>
        <a:sysClr val="windowText" lastClr="000000"/>
      </a:dk1>
      <a:lt1>
        <a:sysClr val="window" lastClr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iformat xmlns="d9d6aa0b-def3-4076-afc9-b5668e48dd53" xsi:nil="true"/>
    <Vorlagentyp xmlns="d9d6aa0b-def3-4076-afc9-b5668e48dd53">Bürovorlagen: Präsentation</Vorlagentyp>
    <TaxCatchAll xmlns="c216c60e-cf8b-4564-aa4f-56f41349513c"/>
    <Druckformat xmlns="d9d6aa0b-def3-4076-afc9-b5668e48dd53">16:9</Druckformat>
    <gimmp_Vor_IntDownloadCount xmlns="d9d6aa0b-def3-4076-afc9-b5668e48dd53">260</gimmp_Vor_IntDownloadCoun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E1E7CB3F740E4FA439DC4DE9965CFB" ma:contentTypeVersion="10" ma:contentTypeDescription="Ein neues Dokument erstellen." ma:contentTypeScope="" ma:versionID="8e879d9de1297dca58e37ade3d5c1c62">
  <xsd:schema xmlns:xsd="http://www.w3.org/2001/XMLSchema" xmlns:xs="http://www.w3.org/2001/XMLSchema" xmlns:p="http://schemas.microsoft.com/office/2006/metadata/properties" xmlns:ns2="c216c60e-cf8b-4564-aa4f-56f41349513c" xmlns:ns3="d9d6aa0b-def3-4076-afc9-b5668e48dd53" targetNamespace="http://schemas.microsoft.com/office/2006/metadata/properties" ma:root="true" ma:fieldsID="60cdee28f0dc46ad779379008c6ee211" ns2:_="" ns3:_="">
    <xsd:import namespace="c216c60e-cf8b-4564-aa4f-56f41349513c"/>
    <xsd:import namespace="d9d6aa0b-def3-4076-afc9-b5668e48dd5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Dateiformat" minOccurs="0"/>
                <xsd:element ref="ns3:Druckformat" minOccurs="0"/>
                <xsd:element ref="ns3:Vorlagentyp" minOccurs="0"/>
                <xsd:element ref="ns3:gimmp_Vor_IntDownloadCount"/>
                <xsd:element ref="ns3:gimmp_Vor_ExtDownloadCoun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6c60e-cf8b-4564-aa4f-56f41349513c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c82ed2df-806c-4193-9531-2d60c0b97f43}" ma:internalName="TaxCatchAll" ma:showField="CatchAllData" ma:web="c216c60e-cf8b-4564-aa4f-56f4134951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6aa0b-def3-4076-afc9-b5668e48dd53" elementFormDefault="qualified">
    <xsd:import namespace="http://schemas.microsoft.com/office/2006/documentManagement/types"/>
    <xsd:import namespace="http://schemas.microsoft.com/office/infopath/2007/PartnerControls"/>
    <xsd:element name="Dateiformat" ma:index="9" nillable="true" ma:displayName="Dateiformat" ma:format="Dropdown" ma:internalName="Dateiformat">
      <xsd:simpleType>
        <xsd:restriction base="dms:Choice">
          <xsd:enumeration value="AC3 M2V (ZIP)"/>
          <xsd:enumeration value="Ansicht (PDF)"/>
          <xsd:enumeration value="AVI"/>
          <xsd:enumeration value="Bilder (JPG)"/>
          <xsd:enumeration value="Druck (PDF)"/>
          <xsd:enumeration value="Excel 2003-2007"/>
          <xsd:enumeration value="Excel 2010"/>
          <xsd:enumeration value="FLV (ZIP)"/>
          <xsd:enumeration value="GIF"/>
          <xsd:enumeration value="InDesign (ZIP)"/>
          <xsd:enumeration value="JPG"/>
          <xsd:enumeration value="MP4 (ZIP)"/>
          <xsd:enumeration value="PDF (Ansicht)"/>
          <xsd:enumeration value="PDF (Druck)"/>
          <xsd:enumeration value="PDF (druckfähig)"/>
          <xsd:enumeration value="PowerPoint 2003-2007"/>
          <xsd:enumeration value="PowerPoint 2010"/>
          <xsd:enumeration value="PSD (ZIP)"/>
          <xsd:enumeration value="WAV"/>
          <xsd:enumeration value="Word 2003-2007"/>
          <xsd:enumeration value="Word 2010"/>
          <xsd:enumeration value="Word 2013"/>
        </xsd:restriction>
      </xsd:simpleType>
    </xsd:element>
    <xsd:element name="Druckformat" ma:index="10" nillable="true" ma:displayName="Endformat" ma:format="Dropdown" ma:internalName="Druckformat">
      <xsd:simpleType>
        <xsd:restriction base="dms:Choice">
          <xsd:enumeration value="Variabel"/>
          <xsd:enumeration value="DIN A0"/>
          <xsd:enumeration value="DIN A1"/>
          <xsd:enumeration value="DIN A2"/>
          <xsd:enumeration value="DIN A3"/>
          <xsd:enumeration value="DIN A4"/>
          <xsd:enumeration value="DIN A5"/>
          <xsd:enumeration value="DIN A6"/>
          <xsd:enumeration value="DIN A7"/>
          <xsd:enumeration value="DIN LANG"/>
          <xsd:enumeration value="US-Letterformat"/>
          <xsd:enumeration value="CD-/DVD"/>
          <xsd:enumeration value="Sonderformat"/>
          <xsd:enumeration value="4:3"/>
          <xsd:enumeration value="16:9"/>
          <xsd:enumeration value="100 x 65 px"/>
          <xsd:enumeration value="140 x 105 px"/>
          <xsd:enumeration value="180 x 180 px"/>
          <xsd:enumeration value="300 x 250 px"/>
          <xsd:enumeration value="400 x 180 px"/>
          <xsd:enumeration value="403 x 403 px"/>
          <xsd:enumeration value="480 x 62 px"/>
          <xsd:enumeration value="843 x 403 px"/>
          <xsd:enumeration value="1200 x 1200 px"/>
        </xsd:restriction>
      </xsd:simpleType>
    </xsd:element>
    <xsd:element name="Vorlagentyp" ma:index="12" nillable="true" ma:displayName="Vorlagentyp" ma:description="Beschreibt den Vorlagentyp" ma:format="Dropdown" ma:internalName="Vorlagentyp">
      <xsd:simpleType>
        <xsd:restriction base="dms:Choice">
          <xsd:enumeration value="Audio"/>
          <xsd:enumeration value="Bürovorlagen: Briefpapier"/>
          <xsd:enumeration value="Bürovorlagen: DIN-A4-Standardvorlagen"/>
          <xsd:enumeration value="Bürovorlagen: Excel-Tabelle"/>
          <xsd:enumeration value="Bürovorlagen: Präsentation"/>
          <xsd:enumeration value="Bürovorlagen: Sonstige Bürovorlagen"/>
          <xsd:enumeration value="Bürovorlagen: Visitenkarte"/>
          <xsd:enumeration value="Bürovorlagen: Word-Tabelle hoch"/>
          <xsd:enumeration value="Bürovorlagen: Word-Tabelle quer"/>
          <xsd:enumeration value="Film: DVD-/Blu-ray-Erstellung (Authoring): Inlay"/>
          <xsd:enumeration value="Film: DVD-/Blu-ray-Erstellung (Authoring): Label"/>
          <xsd:enumeration value="Film: DVD-/Blu-ray-Erstellung (Authoring): Menu"/>
          <xsd:enumeration value="Film: Video-Produktion: Inserts"/>
          <xsd:enumeration value="Film: Video-Produktion: Intro/Outro"/>
          <xsd:enumeration value="Messen und Veranstaltungen"/>
          <xsd:enumeration value="Messen: Aufstellbanner"/>
          <xsd:enumeration value="Messen: Mobiler Messestand"/>
          <xsd:enumeration value="Messen: Sitzwürfel"/>
          <xsd:enumeration value="Print: ABC der Sprachkurse"/>
          <xsd:enumeration value="Print: Anzeige/Plakat &quot;Sprachkursanzeigen&quot;"/>
          <xsd:enumeration value="Print: Anzeige/Plakat (blanco)"/>
          <xsd:enumeration value="Print: Broschüre (blanco)"/>
          <xsd:enumeration value="Print: CD/DVD (blanco)"/>
          <xsd:enumeration value="Print: Grußkarte (blanco)"/>
          <xsd:enumeration value="Print: Imagebroschüre Prüfungen"/>
          <xsd:enumeration value="Print: Imagebroschüre Sprache"/>
          <xsd:enumeration value="Print: Imageflyer Institute"/>
          <xsd:enumeration value="Print: Infomappe"/>
          <xsd:enumeration value="Print: Kurseinleger"/>
          <xsd:enumeration value="Print: Lesezeichen"/>
          <xsd:enumeration value="Print: Miniwörterbuch &quot;Deutsch im Geschäftsleben&quot;"/>
          <xsd:enumeration value="Print: Posterserie &quot;Ein dicker Hund&quot;"/>
          <xsd:enumeration value="Print: Posterserie Prüfungen"/>
          <xsd:enumeration value="Print: Postkarte BULATS"/>
          <xsd:enumeration value="Print: Postkarte oder DIN A6-Flyer (blanco)"/>
          <xsd:enumeration value="Print: Programmflyer (Leserichtung links nach rechts)"/>
          <xsd:enumeration value="Print: Programmflyer (Leserichtung rechts nach links)"/>
          <xsd:enumeration value="Print: Prüfungsflyer"/>
          <xsd:enumeration value="Print: Sprachkursbroschüre"/>
          <xsd:enumeration value="Print: Sprachkursmappe"/>
          <xsd:enumeration value="Print: TestDaF-Flyer"/>
          <xsd:enumeration value="Print: Weihnachtskarte"/>
          <xsd:enumeration value="Signalisation"/>
          <xsd:enumeration value="Web: Anmeldeformular"/>
          <xsd:enumeration value="Web: Banner dynamisch &quot;Blended Learning&quot;"/>
          <xsd:enumeration value="Web: Facebook"/>
          <xsd:enumeration value="Web: Facebook &quot;Blended Learning&quot;"/>
          <xsd:enumeration value="Web: Facebook &quot;Teilnehmer gewinnen&quot;"/>
          <xsd:enumeration value="Web: Newsletter"/>
          <xsd:enumeration value="Web: Newsletter &quot;Blended Learning&quot;"/>
          <xsd:enumeration value="Web: Newsletter &quot;Teilnehmer gewinnen&quot;"/>
          <xsd:enumeration value="Web: Störer/Banner &quot;Deutsch lernen&quot;"/>
          <xsd:enumeration value="Web: Störer/Banner dynamisch"/>
          <xsd:enumeration value="Web: Störer/Banner statisch"/>
          <xsd:enumeration value="Web: Twitter &quot;Blended Learning&quot;"/>
          <xsd:enumeration value="Web: Website-Störer &quot;Blended Learning&quot;"/>
          <xsd:enumeration value="Web: Website-Störer &quot;Teilnehmer gewinnen&quot;"/>
          <xsd:enumeration value="Werbeartikel"/>
        </xsd:restriction>
      </xsd:simpleType>
    </xsd:element>
    <xsd:element name="gimmp_Vor_IntDownloadCount" ma:index="13" ma:displayName="Downloads Intranet" ma:decimals="0" ma:default="0" ma:internalName="gimmp_Vor_IntDownloadCount" ma:readOnly="true">
      <xsd:simpleType>
        <xsd:restriction base="dms:Number"/>
      </xsd:simpleType>
    </xsd:element>
    <xsd:element name="gimmp_Vor_ExtDownloadCount" ma:index="14" ma:displayName="Downloads Extranet" ma:decimals="0" ma:default="0" ma:internalName="gimmp_Vor_ExtDownloadCount" ma:readOnly="tru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Beschreibung"/>
        <xsd:element ref="dc:subject" minOccurs="0" maxOccurs="1"/>
        <xsd:element ref="dc:description" minOccurs="0" maxOccurs="1"/>
        <xsd:element name="keywords" minOccurs="0" maxOccurs="1" type="xsd:string" ma:index="11" ma:displayName="Schlüsselwört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856740-40EF-487D-A6A8-00D06008DE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6935A7-B43F-4C7C-B662-D6E9DC097339}">
  <ds:schemaRefs>
    <ds:schemaRef ds:uri="http://schemas.microsoft.com/office/2006/metadata/properties"/>
    <ds:schemaRef ds:uri="http://schemas.microsoft.com/office/infopath/2007/PartnerControls"/>
    <ds:schemaRef ds:uri="d9d6aa0b-def3-4076-afc9-b5668e48dd53"/>
    <ds:schemaRef ds:uri="c216c60e-cf8b-4564-aa4f-56f41349513c"/>
  </ds:schemaRefs>
</ds:datastoreItem>
</file>

<file path=customXml/itemProps3.xml><?xml version="1.0" encoding="utf-8"?>
<ds:datastoreItem xmlns:ds="http://schemas.openxmlformats.org/officeDocument/2006/customXml" ds:itemID="{1F481D78-6B56-4B7B-A448-50BAC21F2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6c60e-cf8b-4564-aa4f-56f41349513c"/>
    <ds:schemaRef ds:uri="d9d6aa0b-def3-4076-afc9-b5668e48d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Goethe Institut</Template>
  <TotalTime>338</TotalTime>
  <Words>1088</Words>
  <Application>Microsoft Macintosh PowerPoint</Application>
  <PresentationFormat>On-screen Show (16:9)</PresentationFormat>
  <Paragraphs>155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Verdana</vt:lpstr>
      <vt:lpstr>Wingdings</vt:lpstr>
      <vt:lpstr>Wingdings 2</vt:lpstr>
      <vt:lpstr>Goethe Institut</vt:lpstr>
      <vt:lpstr>Afterschool  Program:  Be Beuys</vt:lpstr>
      <vt:lpstr>Welcome to Session 8  Please activate</vt:lpstr>
      <vt:lpstr>Welcome to Session 8  Microphone test</vt:lpstr>
      <vt:lpstr>Willkommen zu sitzung 8  Mikrofon test</vt:lpstr>
      <vt:lpstr>Goals for today   you Choose a name for your art project group.   You finalize your project plan.    you decide on a way to visualize     Your Project plan.  </vt:lpstr>
      <vt:lpstr>PROGRAM OVERVIEW     1 MIN     FIND OUT WHERE WE ARE IN OUR PROGRAM.</vt:lpstr>
      <vt:lpstr>Agenda     </vt:lpstr>
      <vt:lpstr>Warm-Up: Two truths and a lie      3 Min         </vt:lpstr>
      <vt:lpstr>Warm-Up: Two truths and a lie      2 Min         </vt:lpstr>
      <vt:lpstr>Warm-Up: Two truths and a lie      5 Min         </vt:lpstr>
      <vt:lpstr>Warm-Up: Two truths and a lie      2 Min         </vt:lpstr>
      <vt:lpstr>Warm-Up: Zwei Wahrheiten und eine Lüge      3 Min         </vt:lpstr>
      <vt:lpstr>Warm-Up: Zwei wahrheiten und eine Lüge      2 Min         </vt:lpstr>
      <vt:lpstr>Warm-Up: ZWEI WAHRHEITEN UND EINE LÜGE      5 Min         </vt:lpstr>
      <vt:lpstr>Warm-Up: Zwei wahrheiten und eine lüge      2 Min         </vt:lpstr>
      <vt:lpstr>Choosing a group name      10 Min         </vt:lpstr>
      <vt:lpstr>Choosing a group name      2 Min         </vt:lpstr>
      <vt:lpstr>RECAP: COURSE ACHIEVEMENTS      5 Min         </vt:lpstr>
      <vt:lpstr>Finalizing your project plan      10 Min         </vt:lpstr>
      <vt:lpstr>Finalizing your project plan      20 Min         </vt:lpstr>
      <vt:lpstr>Finalizing your project plan      3 Min         </vt:lpstr>
      <vt:lpstr>Goals for today  you chose a name for your art project group.   You finalized your project plan.   you decided on a way to visualize your project plan. </vt:lpstr>
      <vt:lpstr>Reflection: FEATHER &amp; STONE      5 Min         </vt:lpstr>
      <vt:lpstr>Preview: Session 9  </vt:lpstr>
      <vt:lpstr>See you next week! </vt:lpstr>
      <vt:lpstr> Scheidemann, R. (1973, October 20). Joseph Beuys in a log-boat.[Photograph]. ČTK/DPA, Düsseldorf.  Müller, B. (1972, November 23). Joseph Beuys Maschendrahtzaun[Photograph]. DPA, Düsseldorf.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Afterschool  Program:  Be Beuys</dc:title>
  <dc:creator>Marike Heesch</dc:creator>
  <cp:keywords/>
  <cp:lastModifiedBy>Marike Heesch</cp:lastModifiedBy>
  <cp:revision>11</cp:revision>
  <dcterms:created xsi:type="dcterms:W3CDTF">2021-09-24T17:35:27Z</dcterms:created>
  <dcterms:modified xsi:type="dcterms:W3CDTF">2022-03-14T21:24:18Z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0x010100F1E1E7CB3F740E4FA439DC4DE9965CFB</vt:lpwstr>
  </property>
</Properties>
</file>