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63" r:id="rId2"/>
    <p:sldId id="288" r:id="rId3"/>
    <p:sldId id="289" r:id="rId4"/>
    <p:sldId id="305" r:id="rId5"/>
    <p:sldId id="304" r:id="rId6"/>
    <p:sldId id="298" r:id="rId7"/>
    <p:sldId id="299" r:id="rId8"/>
    <p:sldId id="290" r:id="rId9"/>
    <p:sldId id="300" r:id="rId10"/>
    <p:sldId id="301" r:id="rId11"/>
    <p:sldId id="306" r:id="rId12"/>
    <p:sldId id="292" r:id="rId13"/>
    <p:sldId id="28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ogelgesang, Manuela" initials="VM" lastIdx="2" clrIdx="0">
    <p:extLst>
      <p:ext uri="{19B8F6BF-5375-455C-9EA6-DF929625EA0E}">
        <p15:presenceInfo xmlns:p15="http://schemas.microsoft.com/office/powerpoint/2012/main" userId="S-1-5-21-289089441-1626540893-1256410061-11905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969"/>
    <a:srgbClr val="788287"/>
    <a:srgbClr val="5AC8F5"/>
    <a:srgbClr val="A0C814"/>
    <a:srgbClr val="EB6400"/>
    <a:srgbClr val="82055F"/>
    <a:srgbClr val="EB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335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100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6T16:01:41.9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6T16:01:42.1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6T16:06:49.4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6T16:06:49.4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2CB595-D76E-024A-A2EE-2FC4B14F8794}" type="datetimeFigureOut">
              <a:rPr lang="de-DE" smtClean="0"/>
              <a:t>08.02.23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6DC848-C9D7-0E48-A832-19221C2BAF1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9744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CD804-2632-2644-8EEF-29DE3DAFC2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045166-1C2F-F748-B50F-79771EAE18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A3A13-8416-8347-A17E-9D6E13149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685C3C43-F285-A24A-B59E-B3F225B5FBEB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7107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CA95B-ED07-2C40-B864-ED172D478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605079-A3FF-7A44-8255-03C404869C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E1C895-B516-F741-8064-167BFB201A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EB08B8-BA74-0945-82F3-5FCE69AA5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80B3C-49A5-6F43-947B-2D20E9AEA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C3C43-F285-A24A-B59E-B3F225B5FBE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8565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DECD03-9F3E-2240-848C-A8CF21744C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C90121-D260-DF4B-A27B-4F5B39C99B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F519EE-3577-2347-94CB-969519B329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AE1D53-F08F-3144-B497-04897DFF7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46CA78-71FC-7E4D-B72D-C5C0768E3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C3C43-F285-A24A-B59E-B3F225B5FBE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1998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EB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75F739-5CAC-4E46-84C0-B914532914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180242"/>
            <a:ext cx="11775831" cy="4351338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FontTx/>
              <a:buNone/>
              <a:defRPr i="1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CDD847-0EE9-0549-A8DD-5715E45EC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685C3C43-F285-A24A-B59E-B3F225B5FBEB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5432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A442D-02FF-0142-B06E-142A6F611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66CAD1-DF3E-F74A-9AA7-A6D722BBED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F1E3-F9F6-FE48-9007-73F8571C76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FEBBA0-25CE-984B-A5AB-56A350B33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9FC56E-77C6-874F-920C-C2029185D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685C3C43-F285-A24A-B59E-B3F225B5FBEB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4034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A4340-C3FF-C045-BB62-3F9986291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5D2D55-A129-0347-A7C3-0F4C455640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BDDA34-2DBD-E248-A59A-641C521C83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DCC9E6-EDC8-AB49-BC3B-B8637B4CE3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6150AF-0068-154F-ABE6-761F6DADC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CFBE56-F34E-F144-9F64-4AED59A35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C3C43-F285-A24A-B59E-B3F225B5FBE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8753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68B56-3118-8044-8098-3EB6D624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86AFF-318F-AB44-9C30-3BEEEE718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3BA23B-AB27-E042-8ABD-6465800EB3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91C2CC-99FF-B145-8E37-EBBE3D778D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7B4CA5-C2C2-1343-B3A4-86064C8A35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066B9B-2E73-DF42-B66C-C290093693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19FB47-00AB-614C-91C1-F64034DA8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B48CAA-871D-AA49-BB2A-D0984C063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C3C43-F285-A24A-B59E-B3F225B5FBE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3473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9974F-6C3A-974B-BC98-8F4EBEA5B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9DE1A7-F4F1-6D4B-ACDE-D86BAA074E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915CD6-3CB6-FF40-BB65-A1E0C39C0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9B799F-D406-FD4E-BD5B-014199BCF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C3C43-F285-A24A-B59E-B3F225B5FBE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5211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4D756E-59BD-4C46-ACB6-5E3F506973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6A2234-19DB-C04B-8E5E-DC8A01C1F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8FFEE-DEC4-C442-BB24-90F5AC748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C3C43-F285-A24A-B59E-B3F225B5FBE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8612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B3BBE-F5C2-4241-826D-AABC606E3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5DF27-4BB6-E24B-BF9D-35CF46092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9FB01B-4A9A-574D-B6D3-7F50FE0C72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E639DA-E97B-DB41-935B-A4F2238A77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46D9B1-59AC-944B-9C29-635553DEF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09ED27-4206-4148-BD53-A23A1DD33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C3C43-F285-A24A-B59E-B3F225B5FBE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427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3C55A-EE0A-8A41-8B5D-D86BA1D97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E869F7-E068-9B44-ACB7-F158FD147B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88674A-1855-5C4C-B9E2-E821136E4C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894C75-A1F6-D94E-869D-E26A196228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4EA415-0972-9F45-ADEA-4D6493CE6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48117C-0E93-4744-B099-7F456826E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C3C43-F285-A24A-B59E-B3F225B5FBE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5134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0EBB98-44A0-534F-ACA1-124415745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271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500" b="1" kern="1200">
          <a:solidFill>
            <a:srgbClr val="EB6400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image" Target="../media/image23.png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jpe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55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4.png"/><Relationship Id="rId2" Type="http://schemas.openxmlformats.org/officeDocument/2006/relationships/image" Target="../media/image6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36.jpeg"/><Relationship Id="rId10" Type="http://schemas.openxmlformats.org/officeDocument/2006/relationships/image" Target="../media/image49.png"/><Relationship Id="rId19" Type="http://schemas.openxmlformats.org/officeDocument/2006/relationships/image" Target="../media/image56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.xml"/><Relationship Id="rId5" Type="http://schemas.openxmlformats.org/officeDocument/2006/relationships/customXml" Target="../ink/ink3.xml"/><Relationship Id="rId4" Type="http://schemas.openxmlformats.org/officeDocument/2006/relationships/customXml" Target="../ink/ink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46E952-26DB-474E-810A-B4AD834A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80242"/>
            <a:ext cx="4988170" cy="109757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dirty="0"/>
              <a:t>Herzlich willkommen!</a:t>
            </a:r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20FC059A-0B2A-247D-1B50-B9F4383A4D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633" b="57301"/>
          <a:stretch/>
        </p:blipFill>
        <p:spPr>
          <a:xfrm>
            <a:off x="2292432" y="1909186"/>
            <a:ext cx="8515009" cy="2651929"/>
          </a:xfrm>
          <a:prstGeom prst="rect">
            <a:avLst/>
          </a:prstGeom>
        </p:spPr>
      </p:pic>
      <p:sp>
        <p:nvSpPr>
          <p:cNvPr id="3" name="Oval Callout 2">
            <a:extLst>
              <a:ext uri="{FF2B5EF4-FFF2-40B4-BE49-F238E27FC236}">
                <a16:creationId xmlns:a16="http://schemas.microsoft.com/office/drawing/2014/main" id="{74D43F82-6965-95B5-EDB1-14712094F7B0}"/>
              </a:ext>
            </a:extLst>
          </p:cNvPr>
          <p:cNvSpPr/>
          <p:nvPr/>
        </p:nvSpPr>
        <p:spPr>
          <a:xfrm>
            <a:off x="976523" y="4250607"/>
            <a:ext cx="2631813" cy="941879"/>
          </a:xfrm>
          <a:prstGeom prst="wedgeEllipseCallout">
            <a:avLst>
              <a:gd name="adj1" fmla="val 52908"/>
              <a:gd name="adj2" fmla="val -74199"/>
            </a:avLst>
          </a:prstGeom>
          <a:solidFill>
            <a:srgbClr val="5AC8F5"/>
          </a:solidFill>
          <a:ln w="22225">
            <a:solidFill>
              <a:srgbClr val="003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447D2885-1F00-7886-E0F2-72D0A087D907}"/>
              </a:ext>
            </a:extLst>
          </p:cNvPr>
          <p:cNvSpPr txBox="1">
            <a:spLocks/>
          </p:cNvSpPr>
          <p:nvPr/>
        </p:nvSpPr>
        <p:spPr>
          <a:xfrm>
            <a:off x="976523" y="4561115"/>
            <a:ext cx="2533697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000" dirty="0"/>
              <a:t>Wie geht‘s dir?</a:t>
            </a:r>
          </a:p>
        </p:txBody>
      </p:sp>
      <p:sp>
        <p:nvSpPr>
          <p:cNvPr id="5" name="Oval Callout 4">
            <a:extLst>
              <a:ext uri="{FF2B5EF4-FFF2-40B4-BE49-F238E27FC236}">
                <a16:creationId xmlns:a16="http://schemas.microsoft.com/office/drawing/2014/main" id="{5B1B1689-66FA-B44C-7DC1-E84486CC4E38}"/>
              </a:ext>
            </a:extLst>
          </p:cNvPr>
          <p:cNvSpPr/>
          <p:nvPr/>
        </p:nvSpPr>
        <p:spPr>
          <a:xfrm>
            <a:off x="7979229" y="1277815"/>
            <a:ext cx="3026229" cy="991596"/>
          </a:xfrm>
          <a:prstGeom prst="wedgeEllipseCallout">
            <a:avLst>
              <a:gd name="adj1" fmla="val -19566"/>
              <a:gd name="adj2" fmla="val 87441"/>
            </a:avLst>
          </a:prstGeom>
          <a:solidFill>
            <a:srgbClr val="A0C814"/>
          </a:solidFill>
          <a:ln w="22225">
            <a:solidFill>
              <a:srgbClr val="5AC8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3E36492-C19E-B085-8B3E-EEB1D9065D10}"/>
              </a:ext>
            </a:extLst>
          </p:cNvPr>
          <p:cNvSpPr txBox="1">
            <a:spLocks/>
          </p:cNvSpPr>
          <p:nvPr/>
        </p:nvSpPr>
        <p:spPr>
          <a:xfrm>
            <a:off x="7882155" y="1587583"/>
            <a:ext cx="3232159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000" dirty="0">
                <a:solidFill>
                  <a:schemeClr val="bg1"/>
                </a:solidFill>
              </a:rPr>
              <a:t>Wie geht‘s euch?</a:t>
            </a:r>
          </a:p>
        </p:txBody>
      </p:sp>
    </p:spTree>
    <p:extLst>
      <p:ext uri="{BB962C8B-B14F-4D97-AF65-F5344CB8AC3E}">
        <p14:creationId xmlns:p14="http://schemas.microsoft.com/office/powerpoint/2010/main" val="7266019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>
            <a:extLst>
              <a:ext uri="{FF2B5EF4-FFF2-40B4-BE49-F238E27FC236}">
                <a16:creationId xmlns:a16="http://schemas.microsoft.com/office/drawing/2014/main" id="{C1832FB6-EC5A-C9F9-F7FF-DE704D7FF6B0}"/>
              </a:ext>
            </a:extLst>
          </p:cNvPr>
          <p:cNvSpPr/>
          <p:nvPr/>
        </p:nvSpPr>
        <p:spPr>
          <a:xfrm>
            <a:off x="6272815" y="4020957"/>
            <a:ext cx="2557958" cy="2448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AD171F54-A87B-5438-46A5-A47F5C22BBE8}"/>
              </a:ext>
            </a:extLst>
          </p:cNvPr>
          <p:cNvSpPr/>
          <p:nvPr/>
        </p:nvSpPr>
        <p:spPr>
          <a:xfrm>
            <a:off x="9103101" y="4020957"/>
            <a:ext cx="2557958" cy="2448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B8E0F42B-050A-985D-EF57-A423607F96C3}"/>
              </a:ext>
            </a:extLst>
          </p:cNvPr>
          <p:cNvSpPr/>
          <p:nvPr/>
        </p:nvSpPr>
        <p:spPr>
          <a:xfrm>
            <a:off x="9092215" y="1353958"/>
            <a:ext cx="2557958" cy="2370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CEB2CC1D-9129-5B2C-E31A-FFDBECD5024B}"/>
              </a:ext>
            </a:extLst>
          </p:cNvPr>
          <p:cNvSpPr/>
          <p:nvPr/>
        </p:nvSpPr>
        <p:spPr>
          <a:xfrm>
            <a:off x="6272815" y="1353957"/>
            <a:ext cx="2557958" cy="2386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46E952-26DB-474E-810A-B4AD834A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180242"/>
            <a:ext cx="6317343" cy="109757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dirty="0">
                <a:solidFill>
                  <a:srgbClr val="EB6400"/>
                </a:solidFill>
              </a:rPr>
              <a:t>Was kann man hier machen?</a:t>
            </a:r>
          </a:p>
        </p:txBody>
      </p:sp>
      <p:pic>
        <p:nvPicPr>
          <p:cNvPr id="4" name="Grafik 36">
            <a:extLst>
              <a:ext uri="{FF2B5EF4-FFF2-40B4-BE49-F238E27FC236}">
                <a16:creationId xmlns:a16="http://schemas.microsoft.com/office/drawing/2014/main" id="{19C7894B-30D5-A2A1-52F8-4B98B2F3BF7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26801" y="180242"/>
            <a:ext cx="736600" cy="735012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66106057-23BC-3091-EC27-C7CB257B0B9F}"/>
              </a:ext>
            </a:extLst>
          </p:cNvPr>
          <p:cNvSpPr txBox="1">
            <a:spLocks/>
          </p:cNvSpPr>
          <p:nvPr/>
        </p:nvSpPr>
        <p:spPr>
          <a:xfrm>
            <a:off x="228599" y="775615"/>
            <a:ext cx="2485572" cy="588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2000" dirty="0">
                <a:solidFill>
                  <a:srgbClr val="788287"/>
                </a:solidFill>
              </a:rPr>
              <a:t>Du brauchst:</a:t>
            </a:r>
          </a:p>
        </p:txBody>
      </p:sp>
      <p:sp>
        <p:nvSpPr>
          <p:cNvPr id="52" name="Content Placeholder 1">
            <a:extLst>
              <a:ext uri="{FF2B5EF4-FFF2-40B4-BE49-F238E27FC236}">
                <a16:creationId xmlns:a16="http://schemas.microsoft.com/office/drawing/2014/main" id="{55223A9A-26FF-CCE7-C3CD-3A49AD9B2669}"/>
              </a:ext>
            </a:extLst>
          </p:cNvPr>
          <p:cNvSpPr txBox="1">
            <a:spLocks/>
          </p:cNvSpPr>
          <p:nvPr/>
        </p:nvSpPr>
        <p:spPr>
          <a:xfrm>
            <a:off x="6172199" y="775615"/>
            <a:ext cx="4616678" cy="7017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2000" dirty="0">
                <a:solidFill>
                  <a:srgbClr val="788287"/>
                </a:solidFill>
              </a:rPr>
              <a:t>Das kannst du basteln:</a:t>
            </a:r>
          </a:p>
        </p:txBody>
      </p:sp>
      <p:sp>
        <p:nvSpPr>
          <p:cNvPr id="87" name="Content Placeholder 1">
            <a:extLst>
              <a:ext uri="{FF2B5EF4-FFF2-40B4-BE49-F238E27FC236}">
                <a16:creationId xmlns:a16="http://schemas.microsoft.com/office/drawing/2014/main" id="{15AD9934-CEB7-B047-E5BC-4877EF8E83C1}"/>
              </a:ext>
            </a:extLst>
          </p:cNvPr>
          <p:cNvSpPr txBox="1">
            <a:spLocks/>
          </p:cNvSpPr>
          <p:nvPr/>
        </p:nvSpPr>
        <p:spPr>
          <a:xfrm>
            <a:off x="6372025" y="3273780"/>
            <a:ext cx="1847059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Taschen</a:t>
            </a:r>
          </a:p>
        </p:txBody>
      </p:sp>
      <p:sp>
        <p:nvSpPr>
          <p:cNvPr id="88" name="Content Placeholder 1">
            <a:extLst>
              <a:ext uri="{FF2B5EF4-FFF2-40B4-BE49-F238E27FC236}">
                <a16:creationId xmlns:a16="http://schemas.microsoft.com/office/drawing/2014/main" id="{3D297DA2-EC4E-CFC3-3BB5-FFA83A336065}"/>
              </a:ext>
            </a:extLst>
          </p:cNvPr>
          <p:cNvSpPr txBox="1">
            <a:spLocks/>
          </p:cNvSpPr>
          <p:nvPr/>
        </p:nvSpPr>
        <p:spPr>
          <a:xfrm>
            <a:off x="9152932" y="3273780"/>
            <a:ext cx="1847059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Untersetzer</a:t>
            </a:r>
          </a:p>
        </p:txBody>
      </p:sp>
      <p:sp>
        <p:nvSpPr>
          <p:cNvPr id="91" name="Content Placeholder 1">
            <a:extLst>
              <a:ext uri="{FF2B5EF4-FFF2-40B4-BE49-F238E27FC236}">
                <a16:creationId xmlns:a16="http://schemas.microsoft.com/office/drawing/2014/main" id="{C06FF4CB-F9D5-F72A-B843-FC3B23FC8779}"/>
              </a:ext>
            </a:extLst>
          </p:cNvPr>
          <p:cNvSpPr txBox="1">
            <a:spLocks/>
          </p:cNvSpPr>
          <p:nvPr/>
        </p:nvSpPr>
        <p:spPr>
          <a:xfrm>
            <a:off x="9143505" y="6007555"/>
            <a:ext cx="2253501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Insektenhotels</a:t>
            </a:r>
          </a:p>
        </p:txBody>
      </p:sp>
      <p:pic>
        <p:nvPicPr>
          <p:cNvPr id="5" name="Picture 4" descr="A pair of blue jeans&#10;&#10;Description automatically generated">
            <a:extLst>
              <a:ext uri="{FF2B5EF4-FFF2-40B4-BE49-F238E27FC236}">
                <a16:creationId xmlns:a16="http://schemas.microsoft.com/office/drawing/2014/main" id="{1CA38D67-8ACA-0630-97A3-C6B8EBAE26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4646" y="1413489"/>
            <a:ext cx="1523228" cy="1516209"/>
          </a:xfrm>
          <a:prstGeom prst="rect">
            <a:avLst/>
          </a:prstGeom>
        </p:spPr>
      </p:pic>
      <p:pic>
        <p:nvPicPr>
          <p:cNvPr id="6" name="Picture 5" descr="A pair of blue jeans&#10;&#10;Description automatically generated">
            <a:extLst>
              <a:ext uri="{FF2B5EF4-FFF2-40B4-BE49-F238E27FC236}">
                <a16:creationId xmlns:a16="http://schemas.microsoft.com/office/drawing/2014/main" id="{1FBD1777-642A-4255-C345-63CB527936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5503" y="1903346"/>
            <a:ext cx="1523228" cy="151620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EFCE4ED-3140-BC4C-89D6-B7C9466724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4239" y="4131421"/>
            <a:ext cx="2172032" cy="196587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5EEFADB-1B90-54D8-2204-454133BCA9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8077" y="4131421"/>
            <a:ext cx="1759797" cy="135531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0FE98D7-6155-5B06-5A89-81BCB8F5C4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7021" y="4589591"/>
            <a:ext cx="1916931" cy="1476333"/>
          </a:xfrm>
          <a:prstGeom prst="rect">
            <a:avLst/>
          </a:prstGeom>
        </p:spPr>
      </p:pic>
      <p:sp>
        <p:nvSpPr>
          <p:cNvPr id="53" name="Content Placeholder 1">
            <a:extLst>
              <a:ext uri="{FF2B5EF4-FFF2-40B4-BE49-F238E27FC236}">
                <a16:creationId xmlns:a16="http://schemas.microsoft.com/office/drawing/2014/main" id="{FF51C201-DAA7-A13B-EE36-75EF02A4FBA0}"/>
              </a:ext>
            </a:extLst>
          </p:cNvPr>
          <p:cNvSpPr txBox="1">
            <a:spLocks/>
          </p:cNvSpPr>
          <p:nvPr/>
        </p:nvSpPr>
        <p:spPr>
          <a:xfrm>
            <a:off x="6339368" y="6016980"/>
            <a:ext cx="1847059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Hubschrauber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295A39-3E55-0AB4-5919-890B2125789E}"/>
              </a:ext>
            </a:extLst>
          </p:cNvPr>
          <p:cNvSpPr/>
          <p:nvPr/>
        </p:nvSpPr>
        <p:spPr>
          <a:xfrm>
            <a:off x="307443" y="1364843"/>
            <a:ext cx="5361439" cy="5105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221A0E3A-E9C7-B237-20C3-F41C97BAEA96}"/>
              </a:ext>
            </a:extLst>
          </p:cNvPr>
          <p:cNvSpPr txBox="1">
            <a:spLocks/>
          </p:cNvSpPr>
          <p:nvPr/>
        </p:nvSpPr>
        <p:spPr>
          <a:xfrm>
            <a:off x="4561961" y="2480681"/>
            <a:ext cx="1013034" cy="5175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de-DE" sz="1600" dirty="0"/>
              <a:t>einen</a:t>
            </a:r>
            <a:r>
              <a:rPr lang="de-DE" sz="1600" dirty="0">
                <a:solidFill>
                  <a:srgbClr val="788287"/>
                </a:solidFill>
              </a:rPr>
              <a:t>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Kleber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3304A02-E682-9B8D-99D7-F9657AAB6958}"/>
              </a:ext>
            </a:extLst>
          </p:cNvPr>
          <p:cNvGrpSpPr/>
          <p:nvPr/>
        </p:nvGrpSpPr>
        <p:grpSpPr>
          <a:xfrm>
            <a:off x="571501" y="1592418"/>
            <a:ext cx="5441488" cy="4731237"/>
            <a:chOff x="209595" y="1521656"/>
            <a:chExt cx="5885720" cy="5117485"/>
          </a:xfrm>
        </p:grpSpPr>
        <p:pic>
          <p:nvPicPr>
            <p:cNvPr id="14" name="Picture 13" descr="A picture containing indoor, cup&#10;&#10;Description automatically generated">
              <a:extLst>
                <a:ext uri="{FF2B5EF4-FFF2-40B4-BE49-F238E27FC236}">
                  <a16:creationId xmlns:a16="http://schemas.microsoft.com/office/drawing/2014/main" id="{34DBD9CE-5006-189B-AA4F-4A020E26E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4014" y="1521656"/>
              <a:ext cx="1415783" cy="1146110"/>
            </a:xfrm>
            <a:prstGeom prst="rect">
              <a:avLst/>
            </a:prstGeom>
          </p:spPr>
        </p:pic>
        <p:pic>
          <p:nvPicPr>
            <p:cNvPr id="17" name="Picture 16" descr="A picture containing text, indoor, newspaper&#10;&#10;Description automatically generated">
              <a:extLst>
                <a:ext uri="{FF2B5EF4-FFF2-40B4-BE49-F238E27FC236}">
                  <a16:creationId xmlns:a16="http://schemas.microsoft.com/office/drawing/2014/main" id="{30D26883-1F22-8144-A213-F1A8094AB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5224" y="1521656"/>
              <a:ext cx="1368717" cy="1039370"/>
            </a:xfrm>
            <a:prstGeom prst="rect">
              <a:avLst/>
            </a:prstGeom>
          </p:spPr>
        </p:pic>
        <p:pic>
          <p:nvPicPr>
            <p:cNvPr id="18" name="Picture 17" descr="A pair of scissors&#10;&#10;Description automatically generated">
              <a:extLst>
                <a:ext uri="{FF2B5EF4-FFF2-40B4-BE49-F238E27FC236}">
                  <a16:creationId xmlns:a16="http://schemas.microsoft.com/office/drawing/2014/main" id="{440D2708-C901-3FA6-99DD-155752B8E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145651" flipH="1">
              <a:off x="34868" y="5000112"/>
              <a:ext cx="1344456" cy="849795"/>
            </a:xfrm>
            <a:prstGeom prst="rect">
              <a:avLst/>
            </a:prstGeom>
          </p:spPr>
        </p:pic>
        <p:pic>
          <p:nvPicPr>
            <p:cNvPr id="19" name="Picture 18" descr="A picture containing text, cosmetic&#10;&#10;Description automatically generated">
              <a:extLst>
                <a:ext uri="{FF2B5EF4-FFF2-40B4-BE49-F238E27FC236}">
                  <a16:creationId xmlns:a16="http://schemas.microsoft.com/office/drawing/2014/main" id="{72BB2443-E1B4-49C1-A9DE-CF69138D7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3383" y="4597294"/>
              <a:ext cx="1743094" cy="1139522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053FD3E-32D4-214E-45CB-4DFC90C9A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374892">
              <a:off x="4496476" y="1613716"/>
              <a:ext cx="1138883" cy="774084"/>
            </a:xfrm>
            <a:prstGeom prst="rect">
              <a:avLst/>
            </a:prstGeom>
          </p:spPr>
        </p:pic>
        <p:sp>
          <p:nvSpPr>
            <p:cNvPr id="21" name="Content Placeholder 1">
              <a:extLst>
                <a:ext uri="{FF2B5EF4-FFF2-40B4-BE49-F238E27FC236}">
                  <a16:creationId xmlns:a16="http://schemas.microsoft.com/office/drawing/2014/main" id="{41F86E83-3DCC-5676-98CC-5FB8D34F4D52}"/>
                </a:ext>
              </a:extLst>
            </p:cNvPr>
            <p:cNvSpPr txBox="1">
              <a:spLocks/>
            </p:cNvSpPr>
            <p:nvPr/>
          </p:nvSpPr>
          <p:spPr>
            <a:xfrm>
              <a:off x="228599" y="2513391"/>
              <a:ext cx="1331182" cy="58848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sz="2500" b="1" kern="1200">
                  <a:solidFill>
                    <a:srgbClr val="00396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2400" kern="1200">
                  <a:solidFill>
                    <a:srgbClr val="78828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2000" i="1" kern="1200">
                  <a:solidFill>
                    <a:srgbClr val="78828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800" kern="1200">
                  <a:solidFill>
                    <a:srgbClr val="78828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800" kern="1200">
                  <a:solidFill>
                    <a:srgbClr val="78828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0"/>
                </a:spcBef>
              </a:pPr>
              <a:r>
                <a:rPr lang="de-DE" sz="1600" dirty="0">
                  <a:solidFill>
                    <a:srgbClr val="788287"/>
                  </a:solidFill>
                </a:rPr>
                <a:t>Dosen</a:t>
              </a:r>
            </a:p>
          </p:txBody>
        </p:sp>
        <p:sp>
          <p:nvSpPr>
            <p:cNvPr id="22" name="Content Placeholder 1">
              <a:extLst>
                <a:ext uri="{FF2B5EF4-FFF2-40B4-BE49-F238E27FC236}">
                  <a16:creationId xmlns:a16="http://schemas.microsoft.com/office/drawing/2014/main" id="{9EE984E8-9CE8-2473-0159-859212215869}"/>
                </a:ext>
              </a:extLst>
            </p:cNvPr>
            <p:cNvSpPr txBox="1">
              <a:spLocks/>
            </p:cNvSpPr>
            <p:nvPr/>
          </p:nvSpPr>
          <p:spPr>
            <a:xfrm>
              <a:off x="1797772" y="2535834"/>
              <a:ext cx="952029" cy="58848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sz="2500" b="1" kern="1200">
                  <a:solidFill>
                    <a:srgbClr val="00396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2400" kern="1200">
                  <a:solidFill>
                    <a:srgbClr val="78828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2000" i="1" kern="1200">
                  <a:solidFill>
                    <a:srgbClr val="78828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800" kern="1200">
                  <a:solidFill>
                    <a:srgbClr val="78828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800" kern="1200">
                  <a:solidFill>
                    <a:srgbClr val="78828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0"/>
                </a:spcBef>
              </a:pPr>
              <a:r>
                <a:rPr lang="de-DE" sz="1600" dirty="0">
                  <a:solidFill>
                    <a:srgbClr val="788287"/>
                  </a:solidFill>
                </a:rPr>
                <a:t>Jeans</a:t>
              </a:r>
            </a:p>
          </p:txBody>
        </p:sp>
        <p:sp>
          <p:nvSpPr>
            <p:cNvPr id="23" name="Content Placeholder 1">
              <a:extLst>
                <a:ext uri="{FF2B5EF4-FFF2-40B4-BE49-F238E27FC236}">
                  <a16:creationId xmlns:a16="http://schemas.microsoft.com/office/drawing/2014/main" id="{78BB01B2-BA95-623B-0ABB-2ECDB0ACD045}"/>
                </a:ext>
              </a:extLst>
            </p:cNvPr>
            <p:cNvSpPr txBox="1">
              <a:spLocks/>
            </p:cNvSpPr>
            <p:nvPr/>
          </p:nvSpPr>
          <p:spPr>
            <a:xfrm>
              <a:off x="2967017" y="2525471"/>
              <a:ext cx="1997849" cy="58848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sz="2500" b="1" kern="1200">
                  <a:solidFill>
                    <a:srgbClr val="00396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2400" kern="1200">
                  <a:solidFill>
                    <a:srgbClr val="78828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2000" i="1" kern="1200">
                  <a:solidFill>
                    <a:srgbClr val="78828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800" kern="1200">
                  <a:solidFill>
                    <a:srgbClr val="78828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800" kern="1200">
                  <a:solidFill>
                    <a:srgbClr val="78828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0"/>
                </a:spcBef>
              </a:pPr>
              <a:r>
                <a:rPr lang="de-DE" sz="1600" dirty="0">
                  <a:solidFill>
                    <a:srgbClr val="788287"/>
                  </a:solidFill>
                </a:rPr>
                <a:t>Zeitungen</a:t>
              </a:r>
            </a:p>
          </p:txBody>
        </p:sp>
        <p:sp>
          <p:nvSpPr>
            <p:cNvPr id="24" name="Content Placeholder 1">
              <a:extLst>
                <a:ext uri="{FF2B5EF4-FFF2-40B4-BE49-F238E27FC236}">
                  <a16:creationId xmlns:a16="http://schemas.microsoft.com/office/drawing/2014/main" id="{7DCC593E-7235-58B2-B531-F438FA5F16AB}"/>
                </a:ext>
              </a:extLst>
            </p:cNvPr>
            <p:cNvSpPr txBox="1">
              <a:spLocks/>
            </p:cNvSpPr>
            <p:nvPr/>
          </p:nvSpPr>
          <p:spPr>
            <a:xfrm>
              <a:off x="1710299" y="4147466"/>
              <a:ext cx="2557958" cy="58848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sz="2500" b="1" kern="1200">
                  <a:solidFill>
                    <a:srgbClr val="00396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2400" kern="1200">
                  <a:solidFill>
                    <a:srgbClr val="78828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2000" i="1" kern="1200">
                  <a:solidFill>
                    <a:srgbClr val="78828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800" kern="1200">
                  <a:solidFill>
                    <a:srgbClr val="78828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800" kern="1200">
                  <a:solidFill>
                    <a:srgbClr val="78828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0"/>
                </a:spcBef>
              </a:pPr>
              <a:r>
                <a:rPr lang="de-DE" sz="1600" dirty="0">
                  <a:solidFill>
                    <a:srgbClr val="788287"/>
                  </a:solidFill>
                </a:rPr>
                <a:t>Plastikflaschen</a:t>
              </a:r>
            </a:p>
          </p:txBody>
        </p:sp>
        <p:sp>
          <p:nvSpPr>
            <p:cNvPr id="27" name="Content Placeholder 1">
              <a:extLst>
                <a:ext uri="{FF2B5EF4-FFF2-40B4-BE49-F238E27FC236}">
                  <a16:creationId xmlns:a16="http://schemas.microsoft.com/office/drawing/2014/main" id="{95D97975-83B2-62F2-4FE4-29DA1A8173E7}"/>
                </a:ext>
              </a:extLst>
            </p:cNvPr>
            <p:cNvSpPr txBox="1">
              <a:spLocks/>
            </p:cNvSpPr>
            <p:nvPr/>
          </p:nvSpPr>
          <p:spPr>
            <a:xfrm>
              <a:off x="209595" y="6050654"/>
              <a:ext cx="2557958" cy="58848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sz="2500" b="1" kern="1200">
                  <a:solidFill>
                    <a:srgbClr val="00396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2400" kern="1200">
                  <a:solidFill>
                    <a:srgbClr val="78828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2000" i="1" kern="1200">
                  <a:solidFill>
                    <a:srgbClr val="78828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800" kern="1200">
                  <a:solidFill>
                    <a:srgbClr val="78828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800" kern="1200">
                  <a:solidFill>
                    <a:srgbClr val="78828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0"/>
                </a:spcBef>
              </a:pPr>
              <a:r>
                <a:rPr lang="de-DE" sz="1600" dirty="0">
                  <a:solidFill>
                    <a:srgbClr val="EB6400"/>
                  </a:solidFill>
                </a:rPr>
                <a:t>eine</a:t>
              </a:r>
              <a:r>
                <a:rPr lang="de-DE" sz="1600" dirty="0">
                  <a:solidFill>
                    <a:srgbClr val="788287"/>
                  </a:solidFill>
                </a:rPr>
                <a:t> Schere</a:t>
              </a:r>
            </a:p>
          </p:txBody>
        </p:sp>
        <p:sp>
          <p:nvSpPr>
            <p:cNvPr id="31" name="Content Placeholder 1">
              <a:extLst>
                <a:ext uri="{FF2B5EF4-FFF2-40B4-BE49-F238E27FC236}">
                  <a16:creationId xmlns:a16="http://schemas.microsoft.com/office/drawing/2014/main" id="{9628186C-7BD3-EC67-3FB7-69BDC46DFCA8}"/>
                </a:ext>
              </a:extLst>
            </p:cNvPr>
            <p:cNvSpPr txBox="1">
              <a:spLocks/>
            </p:cNvSpPr>
            <p:nvPr/>
          </p:nvSpPr>
          <p:spPr>
            <a:xfrm>
              <a:off x="1634135" y="5662274"/>
              <a:ext cx="1186246" cy="58848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sz="2500" b="1" kern="1200">
                  <a:solidFill>
                    <a:srgbClr val="00396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2400" kern="1200">
                  <a:solidFill>
                    <a:srgbClr val="78828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2000" i="1" kern="1200">
                  <a:solidFill>
                    <a:srgbClr val="78828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800" kern="1200">
                  <a:solidFill>
                    <a:srgbClr val="78828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800" kern="1200">
                  <a:solidFill>
                    <a:srgbClr val="78828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0"/>
                </a:spcBef>
              </a:pPr>
              <a:r>
                <a:rPr lang="de-DE" sz="1600" dirty="0">
                  <a:solidFill>
                    <a:srgbClr val="788287"/>
                  </a:solidFill>
                </a:rPr>
                <a:t>Farben</a:t>
              </a:r>
            </a:p>
          </p:txBody>
        </p:sp>
        <p:sp>
          <p:nvSpPr>
            <p:cNvPr id="34" name="Content Placeholder 1">
              <a:extLst>
                <a:ext uri="{FF2B5EF4-FFF2-40B4-BE49-F238E27FC236}">
                  <a16:creationId xmlns:a16="http://schemas.microsoft.com/office/drawing/2014/main" id="{1516DF20-3C70-E0E3-066B-0B946513B586}"/>
                </a:ext>
              </a:extLst>
            </p:cNvPr>
            <p:cNvSpPr txBox="1">
              <a:spLocks/>
            </p:cNvSpPr>
            <p:nvPr/>
          </p:nvSpPr>
          <p:spPr>
            <a:xfrm>
              <a:off x="236774" y="4146664"/>
              <a:ext cx="1480559" cy="58848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sz="2500" b="1" kern="1200">
                  <a:solidFill>
                    <a:srgbClr val="00396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2400" kern="1200">
                  <a:solidFill>
                    <a:srgbClr val="78828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2000" i="1" kern="1200">
                  <a:solidFill>
                    <a:srgbClr val="78828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800" kern="1200">
                  <a:solidFill>
                    <a:srgbClr val="78828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800" kern="1200">
                  <a:solidFill>
                    <a:srgbClr val="78828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0"/>
                </a:spcBef>
              </a:pPr>
              <a:r>
                <a:rPr lang="de-DE" sz="1600" dirty="0">
                  <a:solidFill>
                    <a:srgbClr val="788287"/>
                  </a:solidFill>
                </a:rPr>
                <a:t>altes Holz</a:t>
              </a:r>
            </a:p>
          </p:txBody>
        </p:sp>
        <p:sp>
          <p:nvSpPr>
            <p:cNvPr id="36" name="Content Placeholder 1">
              <a:extLst>
                <a:ext uri="{FF2B5EF4-FFF2-40B4-BE49-F238E27FC236}">
                  <a16:creationId xmlns:a16="http://schemas.microsoft.com/office/drawing/2014/main" id="{7FF66FB6-BA01-1E48-5883-9A9A722C9D0C}"/>
                </a:ext>
              </a:extLst>
            </p:cNvPr>
            <p:cNvSpPr txBox="1">
              <a:spLocks/>
            </p:cNvSpPr>
            <p:nvPr/>
          </p:nvSpPr>
          <p:spPr>
            <a:xfrm>
              <a:off x="2973344" y="6042418"/>
              <a:ext cx="2557958" cy="58848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sz="2500" b="1" kern="1200">
                  <a:solidFill>
                    <a:srgbClr val="00396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2400" kern="1200">
                  <a:solidFill>
                    <a:srgbClr val="78828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2000" i="1" kern="1200">
                  <a:solidFill>
                    <a:srgbClr val="78828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800" kern="1200">
                  <a:solidFill>
                    <a:srgbClr val="78828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800" kern="1200">
                  <a:solidFill>
                    <a:srgbClr val="78828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0"/>
                </a:spcBef>
              </a:pPr>
              <a:r>
                <a:rPr lang="de-DE" sz="1600" dirty="0">
                  <a:solidFill>
                    <a:srgbClr val="788287"/>
                  </a:solidFill>
                </a:rPr>
                <a:t>Trinkhalme</a:t>
              </a:r>
            </a:p>
          </p:txBody>
        </p:sp>
        <p:sp>
          <p:nvSpPr>
            <p:cNvPr id="37" name="Content Placeholder 1">
              <a:extLst>
                <a:ext uri="{FF2B5EF4-FFF2-40B4-BE49-F238E27FC236}">
                  <a16:creationId xmlns:a16="http://schemas.microsoft.com/office/drawing/2014/main" id="{E8EEB66C-9A85-1886-49DD-2A48E9A0744E}"/>
                </a:ext>
              </a:extLst>
            </p:cNvPr>
            <p:cNvSpPr txBox="1">
              <a:spLocks/>
            </p:cNvSpPr>
            <p:nvPr/>
          </p:nvSpPr>
          <p:spPr>
            <a:xfrm>
              <a:off x="4374556" y="4137103"/>
              <a:ext cx="1185056" cy="58848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sz="2500" b="1" kern="1200">
                  <a:solidFill>
                    <a:srgbClr val="00396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2400" kern="1200">
                  <a:solidFill>
                    <a:srgbClr val="78828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2000" i="1" kern="1200">
                  <a:solidFill>
                    <a:srgbClr val="78828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800" kern="1200">
                  <a:solidFill>
                    <a:srgbClr val="78828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800" kern="1200">
                  <a:solidFill>
                    <a:srgbClr val="78828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0"/>
                </a:spcBef>
              </a:pPr>
              <a:r>
                <a:rPr lang="de-DE" sz="1600" dirty="0">
                  <a:solidFill>
                    <a:srgbClr val="788287"/>
                  </a:solidFill>
                </a:rPr>
                <a:t>Pins</a:t>
              </a:r>
            </a:p>
          </p:txBody>
        </p:sp>
        <p:sp>
          <p:nvSpPr>
            <p:cNvPr id="38" name="Content Placeholder 1">
              <a:extLst>
                <a:ext uri="{FF2B5EF4-FFF2-40B4-BE49-F238E27FC236}">
                  <a16:creationId xmlns:a16="http://schemas.microsoft.com/office/drawing/2014/main" id="{BE023597-F882-D724-C7CA-B3CCC0473F69}"/>
                </a:ext>
              </a:extLst>
            </p:cNvPr>
            <p:cNvSpPr txBox="1">
              <a:spLocks/>
            </p:cNvSpPr>
            <p:nvPr/>
          </p:nvSpPr>
          <p:spPr>
            <a:xfrm>
              <a:off x="4128822" y="5662274"/>
              <a:ext cx="1966493" cy="58848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sz="2500" b="1" kern="1200">
                  <a:solidFill>
                    <a:srgbClr val="00396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2400" kern="1200">
                  <a:solidFill>
                    <a:srgbClr val="78828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2000" i="1" kern="1200">
                  <a:solidFill>
                    <a:srgbClr val="78828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800" kern="1200">
                  <a:solidFill>
                    <a:srgbClr val="78828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800" kern="1200">
                  <a:solidFill>
                    <a:srgbClr val="78828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0"/>
                </a:spcBef>
              </a:pPr>
              <a:r>
                <a:rPr lang="de-DE" sz="1600" dirty="0">
                  <a:solidFill>
                    <a:srgbClr val="788287"/>
                  </a:solidFill>
                </a:rPr>
                <a:t>Klebeband</a:t>
              </a:r>
            </a:p>
          </p:txBody>
        </p:sp>
      </p:grpSp>
      <p:pic>
        <p:nvPicPr>
          <p:cNvPr id="43" name="Picture 42" descr="A pair of blue jeans&#10;&#10;Description automatically generated with medium confidence">
            <a:extLst>
              <a:ext uri="{FF2B5EF4-FFF2-40B4-BE49-F238E27FC236}">
                <a16:creationId xmlns:a16="http://schemas.microsoft.com/office/drawing/2014/main" id="{188AB1B7-74A4-9FC2-D636-ABCA6E3904C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050601" y="1508558"/>
            <a:ext cx="934634" cy="1169345"/>
          </a:xfrm>
          <a:prstGeom prst="rect">
            <a:avLst/>
          </a:prstGeom>
        </p:spPr>
      </p:pic>
      <p:pic>
        <p:nvPicPr>
          <p:cNvPr id="46" name="Picture 45" descr="A picture containing stack&#10;&#10;Description automatically generated">
            <a:extLst>
              <a:ext uri="{FF2B5EF4-FFF2-40B4-BE49-F238E27FC236}">
                <a16:creationId xmlns:a16="http://schemas.microsoft.com/office/drawing/2014/main" id="{129A1919-C584-7327-C697-D81FBFE5EE3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153" y="3038656"/>
            <a:ext cx="1230709" cy="109927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CE002BC-D57B-26C9-58E0-1483DFD8792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2724" y="2998222"/>
            <a:ext cx="821926" cy="95035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47854CBE-3662-42E1-18CF-B52F51DDDFE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7595" y="3085686"/>
            <a:ext cx="465512" cy="970764"/>
          </a:xfrm>
          <a:prstGeom prst="rect">
            <a:avLst/>
          </a:prstGeom>
        </p:spPr>
      </p:pic>
      <p:pic>
        <p:nvPicPr>
          <p:cNvPr id="51" name="Picture 50" descr="A picture containing text, paper clip&#10;&#10;Description automatically generated">
            <a:extLst>
              <a:ext uri="{FF2B5EF4-FFF2-40B4-BE49-F238E27FC236}">
                <a16:creationId xmlns:a16="http://schemas.microsoft.com/office/drawing/2014/main" id="{3C2DEE41-F2CA-5056-B08B-A590E987BEB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00231">
            <a:off x="2995291" y="4344617"/>
            <a:ext cx="1190151" cy="143905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AB016565-9AE9-979E-B4B1-A4F4D1A03C1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5541" y="3263761"/>
            <a:ext cx="1031060" cy="764527"/>
          </a:xfrm>
          <a:prstGeom prst="rect">
            <a:avLst/>
          </a:prstGeom>
        </p:spPr>
      </p:pic>
      <p:pic>
        <p:nvPicPr>
          <p:cNvPr id="56" name="Picture 55" descr="A picture containing black, dark&#10;&#10;Description automatically generated">
            <a:extLst>
              <a:ext uri="{FF2B5EF4-FFF2-40B4-BE49-F238E27FC236}">
                <a16:creationId xmlns:a16="http://schemas.microsoft.com/office/drawing/2014/main" id="{9598E24B-9E9E-41A8-F1D5-DF13EDBA1D1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785" y="4570773"/>
            <a:ext cx="1362238" cy="951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54DE0B-D5A8-69FA-4FF4-C05FE5498D1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424" y="2357731"/>
            <a:ext cx="1814332" cy="986154"/>
          </a:xfrm>
          <a:prstGeom prst="rect">
            <a:avLst/>
          </a:prstGeom>
        </p:spPr>
      </p:pic>
      <p:pic>
        <p:nvPicPr>
          <p:cNvPr id="15" name="Picture 14" descr="A glass of milk&#10;&#10;Description automatically generated with medium confidence">
            <a:extLst>
              <a:ext uri="{FF2B5EF4-FFF2-40B4-BE49-F238E27FC236}">
                <a16:creationId xmlns:a16="http://schemas.microsoft.com/office/drawing/2014/main" id="{1C46B376-8E42-8E17-5AD2-5DD7BE1BFD52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95653" y="878270"/>
            <a:ext cx="1623872" cy="248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2884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46E952-26DB-474E-810A-B4AD834A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180243"/>
            <a:ext cx="6317343" cy="512778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dirty="0">
                <a:solidFill>
                  <a:srgbClr val="EB6400"/>
                </a:solidFill>
              </a:rPr>
              <a:t>Rate! Was bastle ich?</a:t>
            </a:r>
          </a:p>
        </p:txBody>
      </p:sp>
      <p:pic>
        <p:nvPicPr>
          <p:cNvPr id="3" name="Grafik 9">
            <a:extLst>
              <a:ext uri="{FF2B5EF4-FFF2-40B4-BE49-F238E27FC236}">
                <a16:creationId xmlns:a16="http://schemas.microsoft.com/office/drawing/2014/main" id="{0432368A-E413-38A3-BBE8-CD49AE48ED4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98213" y="127557"/>
            <a:ext cx="865187" cy="1041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C1832FB6-EC5A-C9F9-F7FF-DE704D7FF6B0}"/>
              </a:ext>
            </a:extLst>
          </p:cNvPr>
          <p:cNvSpPr/>
          <p:nvPr/>
        </p:nvSpPr>
        <p:spPr>
          <a:xfrm>
            <a:off x="7606071" y="4137746"/>
            <a:ext cx="1875103" cy="1795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AD171F54-A87B-5438-46A5-A47F5C22BBE8}"/>
              </a:ext>
            </a:extLst>
          </p:cNvPr>
          <p:cNvSpPr/>
          <p:nvPr/>
        </p:nvSpPr>
        <p:spPr>
          <a:xfrm>
            <a:off x="9680804" y="4137746"/>
            <a:ext cx="1875103" cy="1795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B8E0F42B-050A-985D-EF57-A423607F96C3}"/>
              </a:ext>
            </a:extLst>
          </p:cNvPr>
          <p:cNvSpPr/>
          <p:nvPr/>
        </p:nvSpPr>
        <p:spPr>
          <a:xfrm>
            <a:off x="9672824" y="2182711"/>
            <a:ext cx="1875103" cy="1737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CEB2CC1D-9129-5B2C-E31A-FFDBECD5024B}"/>
              </a:ext>
            </a:extLst>
          </p:cNvPr>
          <p:cNvSpPr/>
          <p:nvPr/>
        </p:nvSpPr>
        <p:spPr>
          <a:xfrm>
            <a:off x="7606071" y="2182710"/>
            <a:ext cx="1875103" cy="1749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7" name="Content Placeholder 1">
            <a:extLst>
              <a:ext uri="{FF2B5EF4-FFF2-40B4-BE49-F238E27FC236}">
                <a16:creationId xmlns:a16="http://schemas.microsoft.com/office/drawing/2014/main" id="{15AD9934-CEB7-B047-E5BC-4877EF8E83C1}"/>
              </a:ext>
            </a:extLst>
          </p:cNvPr>
          <p:cNvSpPr txBox="1">
            <a:spLocks/>
          </p:cNvSpPr>
          <p:nvPr/>
        </p:nvSpPr>
        <p:spPr>
          <a:xfrm>
            <a:off x="7678797" y="3590031"/>
            <a:ext cx="1353981" cy="3988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200" dirty="0">
                <a:solidFill>
                  <a:srgbClr val="788287"/>
                </a:solidFill>
              </a:rPr>
              <a:t>Tasche</a:t>
            </a:r>
          </a:p>
        </p:txBody>
      </p:sp>
      <p:sp>
        <p:nvSpPr>
          <p:cNvPr id="88" name="Content Placeholder 1">
            <a:extLst>
              <a:ext uri="{FF2B5EF4-FFF2-40B4-BE49-F238E27FC236}">
                <a16:creationId xmlns:a16="http://schemas.microsoft.com/office/drawing/2014/main" id="{3D297DA2-EC4E-CFC3-3BB5-FFA83A336065}"/>
              </a:ext>
            </a:extLst>
          </p:cNvPr>
          <p:cNvSpPr txBox="1">
            <a:spLocks/>
          </p:cNvSpPr>
          <p:nvPr/>
        </p:nvSpPr>
        <p:spPr>
          <a:xfrm>
            <a:off x="9717332" y="3590031"/>
            <a:ext cx="1353981" cy="3988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200" dirty="0">
                <a:solidFill>
                  <a:srgbClr val="788287"/>
                </a:solidFill>
              </a:rPr>
              <a:t>Untersetzer</a:t>
            </a:r>
          </a:p>
        </p:txBody>
      </p:sp>
      <p:sp>
        <p:nvSpPr>
          <p:cNvPr id="90" name="Content Placeholder 1">
            <a:extLst>
              <a:ext uri="{FF2B5EF4-FFF2-40B4-BE49-F238E27FC236}">
                <a16:creationId xmlns:a16="http://schemas.microsoft.com/office/drawing/2014/main" id="{EBB8FF90-59E7-E479-BC62-8FA3B52E6D08}"/>
              </a:ext>
            </a:extLst>
          </p:cNvPr>
          <p:cNvSpPr txBox="1">
            <a:spLocks/>
          </p:cNvSpPr>
          <p:nvPr/>
        </p:nvSpPr>
        <p:spPr>
          <a:xfrm>
            <a:off x="7644245" y="5594016"/>
            <a:ext cx="1560254" cy="3988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200" dirty="0">
                <a:solidFill>
                  <a:srgbClr val="788287"/>
                </a:solidFill>
              </a:rPr>
              <a:t>Hubschrauber</a:t>
            </a:r>
          </a:p>
        </p:txBody>
      </p:sp>
      <p:sp>
        <p:nvSpPr>
          <p:cNvPr id="91" name="Content Placeholder 1">
            <a:extLst>
              <a:ext uri="{FF2B5EF4-FFF2-40B4-BE49-F238E27FC236}">
                <a16:creationId xmlns:a16="http://schemas.microsoft.com/office/drawing/2014/main" id="{C06FF4CB-F9D5-F72A-B843-FC3B23FC8779}"/>
              </a:ext>
            </a:extLst>
          </p:cNvPr>
          <p:cNvSpPr txBox="1">
            <a:spLocks/>
          </p:cNvSpPr>
          <p:nvPr/>
        </p:nvSpPr>
        <p:spPr>
          <a:xfrm>
            <a:off x="9710422" y="5594016"/>
            <a:ext cx="1651922" cy="3988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200" dirty="0">
                <a:solidFill>
                  <a:srgbClr val="788287"/>
                </a:solidFill>
              </a:rPr>
              <a:t>Insektenhotel</a:t>
            </a:r>
          </a:p>
        </p:txBody>
      </p:sp>
      <p:pic>
        <p:nvPicPr>
          <p:cNvPr id="69" name="Picture 68" descr="A pair of blue jeans&#10;&#10;Description automatically generated">
            <a:extLst>
              <a:ext uri="{FF2B5EF4-FFF2-40B4-BE49-F238E27FC236}">
                <a16:creationId xmlns:a16="http://schemas.microsoft.com/office/drawing/2014/main" id="{C6781A1B-C09D-2D58-F0B7-9F34110360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2311" y="2182097"/>
            <a:ext cx="1170949" cy="1165553"/>
          </a:xfrm>
          <a:prstGeom prst="rect">
            <a:avLst/>
          </a:prstGeom>
        </p:spPr>
      </p:pic>
      <p:pic>
        <p:nvPicPr>
          <p:cNvPr id="70" name="Picture 69" descr="A pair of blue jeans&#10;&#10;Description automatically generated">
            <a:extLst>
              <a:ext uri="{FF2B5EF4-FFF2-40B4-BE49-F238E27FC236}">
                <a16:creationId xmlns:a16="http://schemas.microsoft.com/office/drawing/2014/main" id="{FD267B08-2786-4E03-25B1-02CA9DED4B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0225" y="2559125"/>
            <a:ext cx="1170949" cy="1165553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D6A136FF-5D2E-18E8-3597-AC3E8933CA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9724" y="4173310"/>
            <a:ext cx="1195947" cy="921064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A0551B9E-F223-9CA6-4D99-A22E05A6D4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0666" y="4545606"/>
            <a:ext cx="1302734" cy="1003306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A8650ED6-FEE2-58CE-EACE-A529688EBC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2659" y="4209522"/>
            <a:ext cx="1529685" cy="138449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05A84B4-CA86-A15B-D1C6-9EA035438344}"/>
              </a:ext>
            </a:extLst>
          </p:cNvPr>
          <p:cNvSpPr/>
          <p:nvPr/>
        </p:nvSpPr>
        <p:spPr>
          <a:xfrm>
            <a:off x="382415" y="2205727"/>
            <a:ext cx="4275378" cy="3788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373C456E-18B7-D73D-8591-22DE725F4C21}"/>
              </a:ext>
            </a:extLst>
          </p:cNvPr>
          <p:cNvSpPr txBox="1">
            <a:spLocks/>
          </p:cNvSpPr>
          <p:nvPr/>
        </p:nvSpPr>
        <p:spPr>
          <a:xfrm>
            <a:off x="3722494" y="3090181"/>
            <a:ext cx="849954" cy="4302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de-DE" sz="1200" dirty="0"/>
              <a:t>einen</a:t>
            </a:r>
            <a:r>
              <a:rPr lang="de-DE" sz="1200" dirty="0">
                <a:solidFill>
                  <a:srgbClr val="788287"/>
                </a:solidFill>
              </a:rPr>
              <a:t>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de-DE" sz="1200" dirty="0">
                <a:solidFill>
                  <a:srgbClr val="788287"/>
                </a:solidFill>
              </a:rPr>
              <a:t>Kleber</a:t>
            </a:r>
          </a:p>
        </p:txBody>
      </p:sp>
      <p:pic>
        <p:nvPicPr>
          <p:cNvPr id="10" name="Picture 9" descr="A picture containing indoor, cup&#10;&#10;Description automatically generated">
            <a:extLst>
              <a:ext uri="{FF2B5EF4-FFF2-40B4-BE49-F238E27FC236}">
                <a16:creationId xmlns:a16="http://schemas.microsoft.com/office/drawing/2014/main" id="{C98846CE-CD5D-A299-2DCA-122D80778A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034" y="2372126"/>
            <a:ext cx="957065" cy="774769"/>
          </a:xfrm>
          <a:prstGeom prst="rect">
            <a:avLst/>
          </a:prstGeom>
        </p:spPr>
      </p:pic>
      <p:pic>
        <p:nvPicPr>
          <p:cNvPr id="11" name="Picture 10" descr="A picture containing text, indoor, newspaper&#10;&#10;Description automatically generated">
            <a:extLst>
              <a:ext uri="{FF2B5EF4-FFF2-40B4-BE49-F238E27FC236}">
                <a16:creationId xmlns:a16="http://schemas.microsoft.com/office/drawing/2014/main" id="{7D2CF09C-E448-91F0-716B-554D2B6AAB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1549" y="2352648"/>
            <a:ext cx="950109" cy="721489"/>
          </a:xfrm>
          <a:prstGeom prst="rect">
            <a:avLst/>
          </a:prstGeom>
        </p:spPr>
      </p:pic>
      <p:pic>
        <p:nvPicPr>
          <p:cNvPr id="12" name="Picture 11" descr="A pair of scissors&#10;&#10;Description automatically generated">
            <a:extLst>
              <a:ext uri="{FF2B5EF4-FFF2-40B4-BE49-F238E27FC236}">
                <a16:creationId xmlns:a16="http://schemas.microsoft.com/office/drawing/2014/main" id="{2A08BBB4-12A1-737B-2AD8-0F21EAF4C4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145651" flipH="1">
            <a:off x="543731" y="4830193"/>
            <a:ext cx="908849" cy="574460"/>
          </a:xfrm>
          <a:prstGeom prst="rect">
            <a:avLst/>
          </a:prstGeom>
        </p:spPr>
      </p:pic>
      <p:pic>
        <p:nvPicPr>
          <p:cNvPr id="13" name="Picture 12" descr="A picture containing text, cosmetic&#10;&#10;Description automatically generated">
            <a:extLst>
              <a:ext uri="{FF2B5EF4-FFF2-40B4-BE49-F238E27FC236}">
                <a16:creationId xmlns:a16="http://schemas.microsoft.com/office/drawing/2014/main" id="{4FFDD7D5-A1A4-786C-1D58-ADC5737BF7E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9660" y="4463694"/>
            <a:ext cx="1178327" cy="7703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A46B68-C233-AC37-7BA1-41DAECC6957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25194">
            <a:off x="3665120" y="2354056"/>
            <a:ext cx="895889" cy="608925"/>
          </a:xfrm>
          <a:prstGeom prst="rect">
            <a:avLst/>
          </a:prstGeom>
        </p:spPr>
      </p:pic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BC897395-CD24-4800-AB1F-62C102BF7A46}"/>
              </a:ext>
            </a:extLst>
          </p:cNvPr>
          <p:cNvSpPr txBox="1">
            <a:spLocks/>
          </p:cNvSpPr>
          <p:nvPr/>
        </p:nvSpPr>
        <p:spPr>
          <a:xfrm>
            <a:off x="636093" y="3042537"/>
            <a:ext cx="899875" cy="397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200" dirty="0">
                <a:solidFill>
                  <a:srgbClr val="788287"/>
                </a:solidFill>
              </a:rPr>
              <a:t>Dosen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EE13D1B3-3E17-FC14-10B6-99D638D91844}"/>
              </a:ext>
            </a:extLst>
          </p:cNvPr>
          <p:cNvSpPr txBox="1">
            <a:spLocks/>
          </p:cNvSpPr>
          <p:nvPr/>
        </p:nvSpPr>
        <p:spPr>
          <a:xfrm>
            <a:off x="2648997" y="3083479"/>
            <a:ext cx="1182534" cy="3978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200" dirty="0">
                <a:solidFill>
                  <a:srgbClr val="788287"/>
                </a:solidFill>
              </a:rPr>
              <a:t>Zeitungen</a:t>
            </a:r>
          </a:p>
        </p:txBody>
      </p:sp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A9670544-748F-8134-C91E-A03EAD37E033}"/>
              </a:ext>
            </a:extLst>
          </p:cNvPr>
          <p:cNvSpPr txBox="1">
            <a:spLocks/>
          </p:cNvSpPr>
          <p:nvPr/>
        </p:nvSpPr>
        <p:spPr>
          <a:xfrm>
            <a:off x="461964" y="3978211"/>
            <a:ext cx="1729173" cy="3978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200" dirty="0">
                <a:solidFill>
                  <a:srgbClr val="788287"/>
                </a:solidFill>
              </a:rPr>
              <a:t>altes Holz</a:t>
            </a:r>
          </a:p>
        </p:txBody>
      </p:sp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3AAAC959-5303-5EB3-F5F4-5B8F1B90C57E}"/>
              </a:ext>
            </a:extLst>
          </p:cNvPr>
          <p:cNvSpPr txBox="1">
            <a:spLocks/>
          </p:cNvSpPr>
          <p:nvPr/>
        </p:nvSpPr>
        <p:spPr>
          <a:xfrm>
            <a:off x="453934" y="5475085"/>
            <a:ext cx="1729173" cy="3978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200" dirty="0">
                <a:solidFill>
                  <a:srgbClr val="EB6400"/>
                </a:solidFill>
              </a:rPr>
              <a:t>eine</a:t>
            </a:r>
            <a:r>
              <a:rPr lang="de-DE" sz="1200" dirty="0">
                <a:solidFill>
                  <a:srgbClr val="788287"/>
                </a:solidFill>
              </a:rPr>
              <a:t> Schere</a:t>
            </a:r>
          </a:p>
        </p:txBody>
      </p:sp>
      <p:sp>
        <p:nvSpPr>
          <p:cNvPr id="22" name="Content Placeholder 1">
            <a:extLst>
              <a:ext uri="{FF2B5EF4-FFF2-40B4-BE49-F238E27FC236}">
                <a16:creationId xmlns:a16="http://schemas.microsoft.com/office/drawing/2014/main" id="{E49273F8-5E2B-D444-FA19-DA2174566C7A}"/>
              </a:ext>
            </a:extLst>
          </p:cNvPr>
          <p:cNvSpPr txBox="1">
            <a:spLocks/>
          </p:cNvSpPr>
          <p:nvPr/>
        </p:nvSpPr>
        <p:spPr>
          <a:xfrm>
            <a:off x="1623306" y="5125959"/>
            <a:ext cx="1036142" cy="3978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200" dirty="0">
                <a:solidFill>
                  <a:srgbClr val="788287"/>
                </a:solidFill>
              </a:rPr>
              <a:t>Farben</a:t>
            </a:r>
          </a:p>
        </p:txBody>
      </p:sp>
      <p:sp>
        <p:nvSpPr>
          <p:cNvPr id="23" name="Content Placeholder 1">
            <a:extLst>
              <a:ext uri="{FF2B5EF4-FFF2-40B4-BE49-F238E27FC236}">
                <a16:creationId xmlns:a16="http://schemas.microsoft.com/office/drawing/2014/main" id="{C7FECC63-1CB2-3A79-2FD4-0D6931AD522E}"/>
              </a:ext>
            </a:extLst>
          </p:cNvPr>
          <p:cNvSpPr txBox="1">
            <a:spLocks/>
          </p:cNvSpPr>
          <p:nvPr/>
        </p:nvSpPr>
        <p:spPr>
          <a:xfrm>
            <a:off x="2302887" y="5490508"/>
            <a:ext cx="1465144" cy="4302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200" dirty="0">
                <a:solidFill>
                  <a:srgbClr val="788287"/>
                </a:solidFill>
              </a:rPr>
              <a:t>Trinkhalme</a:t>
            </a:r>
          </a:p>
        </p:txBody>
      </p:sp>
      <p:pic>
        <p:nvPicPr>
          <p:cNvPr id="24" name="Picture 23" descr="A picture containing text, paper clip&#10;&#10;Description automatically generated">
            <a:extLst>
              <a:ext uri="{FF2B5EF4-FFF2-40B4-BE49-F238E27FC236}">
                <a16:creationId xmlns:a16="http://schemas.microsoft.com/office/drawing/2014/main" id="{13050B92-F25D-9B86-C0C8-9D8A25E7CCB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81659">
            <a:off x="2495946" y="4379362"/>
            <a:ext cx="1038665" cy="1255890"/>
          </a:xfrm>
          <a:prstGeom prst="rect">
            <a:avLst/>
          </a:prstGeom>
        </p:spPr>
      </p:pic>
      <p:pic>
        <p:nvPicPr>
          <p:cNvPr id="25" name="Picture 24" descr="A pair of blue jeans&#10;&#10;Description automatically generated with medium confidence">
            <a:extLst>
              <a:ext uri="{FF2B5EF4-FFF2-40B4-BE49-F238E27FC236}">
                <a16:creationId xmlns:a16="http://schemas.microsoft.com/office/drawing/2014/main" id="{9A10BFAB-28BF-656C-E55E-3018E3A9483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800361" y="2268022"/>
            <a:ext cx="843126" cy="105485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B3159F3-54B3-5972-4196-1BBE6EFF51D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8894" y="3469745"/>
            <a:ext cx="821926" cy="95035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7F38CC4-D8E9-C096-3003-1BDA1A7C540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678" y="3574842"/>
            <a:ext cx="465512" cy="970764"/>
          </a:xfrm>
          <a:prstGeom prst="rect">
            <a:avLst/>
          </a:prstGeom>
        </p:spPr>
      </p:pic>
      <p:sp>
        <p:nvSpPr>
          <p:cNvPr id="30" name="Content Placeholder 1">
            <a:extLst>
              <a:ext uri="{FF2B5EF4-FFF2-40B4-BE49-F238E27FC236}">
                <a16:creationId xmlns:a16="http://schemas.microsoft.com/office/drawing/2014/main" id="{0A515F56-B60F-7A01-4063-6837257613EA}"/>
              </a:ext>
            </a:extLst>
          </p:cNvPr>
          <p:cNvSpPr txBox="1">
            <a:spLocks/>
          </p:cNvSpPr>
          <p:nvPr/>
        </p:nvSpPr>
        <p:spPr>
          <a:xfrm>
            <a:off x="1500967" y="3915866"/>
            <a:ext cx="1729173" cy="3978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200" dirty="0">
                <a:solidFill>
                  <a:srgbClr val="788287"/>
                </a:solidFill>
              </a:rPr>
              <a:t>Plastikflaschen</a:t>
            </a:r>
          </a:p>
        </p:txBody>
      </p:sp>
      <p:sp>
        <p:nvSpPr>
          <p:cNvPr id="31" name="Content Placeholder 1">
            <a:extLst>
              <a:ext uri="{FF2B5EF4-FFF2-40B4-BE49-F238E27FC236}">
                <a16:creationId xmlns:a16="http://schemas.microsoft.com/office/drawing/2014/main" id="{1CFCD1FA-B718-8FF6-54BF-FA7CFBF2DEDD}"/>
              </a:ext>
            </a:extLst>
          </p:cNvPr>
          <p:cNvSpPr txBox="1">
            <a:spLocks/>
          </p:cNvSpPr>
          <p:nvPr/>
        </p:nvSpPr>
        <p:spPr>
          <a:xfrm>
            <a:off x="1780970" y="3192215"/>
            <a:ext cx="1194901" cy="397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200" dirty="0">
                <a:solidFill>
                  <a:srgbClr val="788287"/>
                </a:solidFill>
              </a:rPr>
              <a:t>Jeans</a:t>
            </a:r>
          </a:p>
        </p:txBody>
      </p:sp>
      <p:pic>
        <p:nvPicPr>
          <p:cNvPr id="33" name="Picture 32" descr="A picture containing black, dark&#10;&#10;Description automatically generated">
            <a:extLst>
              <a:ext uri="{FF2B5EF4-FFF2-40B4-BE49-F238E27FC236}">
                <a16:creationId xmlns:a16="http://schemas.microsoft.com/office/drawing/2014/main" id="{5BF83EB7-7A4B-71B2-E039-F012A4C0815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7246" y="4655878"/>
            <a:ext cx="928999" cy="648571"/>
          </a:xfrm>
          <a:prstGeom prst="rect">
            <a:avLst/>
          </a:prstGeom>
        </p:spPr>
      </p:pic>
      <p:sp>
        <p:nvSpPr>
          <p:cNvPr id="34" name="Content Placeholder 1">
            <a:extLst>
              <a:ext uri="{FF2B5EF4-FFF2-40B4-BE49-F238E27FC236}">
                <a16:creationId xmlns:a16="http://schemas.microsoft.com/office/drawing/2014/main" id="{EDC6A753-5BCF-4290-20D6-AAE3D5443AD7}"/>
              </a:ext>
            </a:extLst>
          </p:cNvPr>
          <p:cNvSpPr txBox="1">
            <a:spLocks/>
          </p:cNvSpPr>
          <p:nvPr/>
        </p:nvSpPr>
        <p:spPr>
          <a:xfrm>
            <a:off x="3483591" y="5122190"/>
            <a:ext cx="1465144" cy="4302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200" dirty="0">
                <a:solidFill>
                  <a:srgbClr val="788287"/>
                </a:solidFill>
              </a:rPr>
              <a:t>Klebeband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60D95729-FB3E-A01A-4396-3176CD66592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2983" y="3581937"/>
            <a:ext cx="855783" cy="634560"/>
          </a:xfrm>
          <a:prstGeom prst="rect">
            <a:avLst/>
          </a:prstGeom>
        </p:spPr>
      </p:pic>
      <p:sp>
        <p:nvSpPr>
          <p:cNvPr id="36" name="Content Placeholder 1">
            <a:extLst>
              <a:ext uri="{FF2B5EF4-FFF2-40B4-BE49-F238E27FC236}">
                <a16:creationId xmlns:a16="http://schemas.microsoft.com/office/drawing/2014/main" id="{932495E0-DFEA-3B51-2A00-260FC79ABB13}"/>
              </a:ext>
            </a:extLst>
          </p:cNvPr>
          <p:cNvSpPr txBox="1">
            <a:spLocks/>
          </p:cNvSpPr>
          <p:nvPr/>
        </p:nvSpPr>
        <p:spPr>
          <a:xfrm>
            <a:off x="3637079" y="4129277"/>
            <a:ext cx="1182534" cy="3978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200" dirty="0">
                <a:solidFill>
                  <a:srgbClr val="788287"/>
                </a:solidFill>
              </a:rPr>
              <a:t>Pins</a:t>
            </a:r>
          </a:p>
        </p:txBody>
      </p:sp>
      <p:sp>
        <p:nvSpPr>
          <p:cNvPr id="18" name="Oval Callout 17">
            <a:extLst>
              <a:ext uri="{FF2B5EF4-FFF2-40B4-BE49-F238E27FC236}">
                <a16:creationId xmlns:a16="http://schemas.microsoft.com/office/drawing/2014/main" id="{8ED10722-9F06-FA54-B9EC-8E9E2AFCC2F7}"/>
              </a:ext>
            </a:extLst>
          </p:cNvPr>
          <p:cNvSpPr/>
          <p:nvPr/>
        </p:nvSpPr>
        <p:spPr>
          <a:xfrm>
            <a:off x="3799789" y="487550"/>
            <a:ext cx="5089072" cy="2263458"/>
          </a:xfrm>
          <a:prstGeom prst="wedgeEllipseCallout">
            <a:avLst>
              <a:gd name="adj1" fmla="val -21701"/>
              <a:gd name="adj2" fmla="val 79726"/>
            </a:avLst>
          </a:prstGeom>
          <a:solidFill>
            <a:srgbClr val="5AC8F5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5F87E537-46AD-500C-672F-05AD79541756}"/>
              </a:ext>
            </a:extLst>
          </p:cNvPr>
          <p:cNvSpPr txBox="1">
            <a:spLocks/>
          </p:cNvSpPr>
          <p:nvPr/>
        </p:nvSpPr>
        <p:spPr>
          <a:xfrm>
            <a:off x="4082146" y="744955"/>
            <a:ext cx="4567628" cy="173380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000" dirty="0">
                <a:solidFill>
                  <a:schemeClr val="bg1"/>
                </a:solidFill>
              </a:rPr>
              <a:t>Ich brauche Dosen, </a:t>
            </a:r>
            <a:br>
              <a:rPr lang="de-DE" sz="2000" dirty="0">
                <a:solidFill>
                  <a:schemeClr val="bg1"/>
                </a:solidFill>
              </a:rPr>
            </a:br>
            <a:r>
              <a:rPr lang="de-DE" sz="2000" dirty="0">
                <a:solidFill>
                  <a:schemeClr val="bg1"/>
                </a:solidFill>
              </a:rPr>
              <a:t>Wolle und Kleber.</a:t>
            </a:r>
          </a:p>
          <a:p>
            <a:pPr algn="ctr"/>
            <a:r>
              <a:rPr lang="de-DE" sz="2000" dirty="0">
                <a:solidFill>
                  <a:schemeClr val="bg1"/>
                </a:solidFill>
              </a:rPr>
              <a:t>Ich brauche keine T-Shirts </a:t>
            </a:r>
            <a:br>
              <a:rPr lang="de-DE" sz="2000" dirty="0">
                <a:solidFill>
                  <a:schemeClr val="bg1"/>
                </a:solidFill>
              </a:rPr>
            </a:br>
            <a:r>
              <a:rPr lang="de-DE" sz="2000" dirty="0">
                <a:solidFill>
                  <a:schemeClr val="bg1"/>
                </a:solidFill>
              </a:rPr>
              <a:t>und Farben.</a:t>
            </a:r>
          </a:p>
          <a:p>
            <a:pPr algn="ctr"/>
            <a:r>
              <a:rPr lang="de-DE" sz="2000" dirty="0">
                <a:solidFill>
                  <a:schemeClr val="bg1"/>
                </a:solidFill>
              </a:rPr>
              <a:t>Was bastle ich?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F4176E-4E39-2819-CC37-79F24014452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9865" y="2844269"/>
            <a:ext cx="1266969" cy="688643"/>
          </a:xfrm>
          <a:prstGeom prst="rect">
            <a:avLst/>
          </a:prstGeom>
        </p:spPr>
      </p:pic>
      <p:pic>
        <p:nvPicPr>
          <p:cNvPr id="7" name="Picture 6" descr="A glass of milk&#10;&#10;Description automatically generated with medium confidence">
            <a:extLst>
              <a:ext uri="{FF2B5EF4-FFF2-40B4-BE49-F238E27FC236}">
                <a16:creationId xmlns:a16="http://schemas.microsoft.com/office/drawing/2014/main" id="{C93B041E-A8E0-AC05-5F62-4B74DAA75C57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16364" y="1831912"/>
            <a:ext cx="1133969" cy="173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419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46E952-26DB-474E-810A-B4AD834A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80243"/>
            <a:ext cx="7810081" cy="563336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dirty="0">
                <a:solidFill>
                  <a:srgbClr val="EB6400"/>
                </a:solidFill>
              </a:rPr>
              <a:t>Das brauchen wir für unser Projekt:</a:t>
            </a:r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B9752EF-9421-09BC-CBBD-AF14E5E526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891492"/>
            <a:ext cx="8042341" cy="5683127"/>
          </a:xfrm>
          <a:prstGeom prst="rect">
            <a:avLst/>
          </a:prstGeom>
          <a:effectLst>
            <a:outerShdw blurRad="215297" dist="38100" dir="2700000" algn="tl" rotWithShape="0">
              <a:prstClr val="black">
                <a:alpha val="27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5705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ableware, clipart&#10;&#10;Description automatically generated">
            <a:extLst>
              <a:ext uri="{FF2B5EF4-FFF2-40B4-BE49-F238E27FC236}">
                <a16:creationId xmlns:a16="http://schemas.microsoft.com/office/drawing/2014/main" id="{5E1AED35-C953-5647-8283-AC03CFE9B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042" y="2214073"/>
            <a:ext cx="7443916" cy="17839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99EDA1-D545-19C4-13F7-7BECF1B7D1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59185"/>
            <a:ext cx="12192000" cy="89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20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46E952-26DB-474E-810A-B4AD834A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80242"/>
            <a:ext cx="4988170" cy="109757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dirty="0"/>
              <a:t>Wir spekulieren.</a:t>
            </a:r>
            <a:br>
              <a:rPr lang="de-DE" dirty="0">
                <a:solidFill>
                  <a:srgbClr val="EB6400"/>
                </a:solidFill>
              </a:rPr>
            </a:br>
            <a:r>
              <a:rPr lang="de-DE" dirty="0">
                <a:solidFill>
                  <a:srgbClr val="EB6400"/>
                </a:solidFill>
              </a:rPr>
              <a:t>Was ist das?</a:t>
            </a: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7A6D8537-0F90-3C4C-B376-6817E6D8939A}"/>
              </a:ext>
            </a:extLst>
          </p:cNvPr>
          <p:cNvSpPr/>
          <p:nvPr/>
        </p:nvSpPr>
        <p:spPr>
          <a:xfrm>
            <a:off x="10997194" y="180242"/>
            <a:ext cx="966206" cy="424930"/>
          </a:xfrm>
          <a:prstGeom prst="wedgeEllipseCallout">
            <a:avLst>
              <a:gd name="adj1" fmla="val -33805"/>
              <a:gd name="adj2" fmla="val 89573"/>
            </a:avLst>
          </a:prstGeom>
          <a:solidFill>
            <a:srgbClr val="5AC8F5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Picture 4" descr="A picture containing text, bicycle, building, outdoor&#10;&#10;Description automatically generated">
            <a:extLst>
              <a:ext uri="{FF2B5EF4-FFF2-40B4-BE49-F238E27FC236}">
                <a16:creationId xmlns:a16="http://schemas.microsoft.com/office/drawing/2014/main" id="{6C47E63D-E969-81AD-21D4-A82D374BD5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268355" y="1172817"/>
            <a:ext cx="12171438" cy="568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748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46E952-26DB-474E-810A-B4AD834A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80242"/>
            <a:ext cx="2917371" cy="472901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dirty="0"/>
              <a:t>Zielaufgabe</a:t>
            </a:r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F60F9FFF-958A-17CA-ED21-BF3879BE0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56508" y="872672"/>
            <a:ext cx="4678134" cy="4699000"/>
          </a:xfrm>
          <a:prstGeom prst="rect">
            <a:avLst/>
          </a:prstGeom>
        </p:spPr>
      </p:pic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26BB5DDA-8A97-B26A-39F6-E00EADC8E543}"/>
              </a:ext>
            </a:extLst>
          </p:cNvPr>
          <p:cNvSpPr txBox="1">
            <a:spLocks/>
          </p:cNvSpPr>
          <p:nvPr/>
        </p:nvSpPr>
        <p:spPr>
          <a:xfrm>
            <a:off x="5293178" y="2773449"/>
            <a:ext cx="6150428" cy="13111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2300" dirty="0">
                <a:solidFill>
                  <a:srgbClr val="EB6400"/>
                </a:solidFill>
              </a:rPr>
              <a:t>Wir planen ein Upcycling-Projekt.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2300" dirty="0" err="1"/>
              <a:t>We</a:t>
            </a:r>
            <a:r>
              <a:rPr lang="de-DE" sz="2300" dirty="0"/>
              <a:t> will plan an </a:t>
            </a:r>
            <a:r>
              <a:rPr lang="de-DE" sz="2300" dirty="0" err="1"/>
              <a:t>upcycling</a:t>
            </a:r>
            <a:r>
              <a:rPr lang="de-DE" sz="2300" dirty="0"/>
              <a:t> </a:t>
            </a:r>
            <a:r>
              <a:rPr lang="de-DE" sz="2300" dirty="0" err="1"/>
              <a:t>project</a:t>
            </a:r>
            <a:r>
              <a:rPr lang="de-DE" sz="23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3563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4A433C2-E0A4-FDC2-F947-8234BEF01621}"/>
              </a:ext>
            </a:extLst>
          </p:cNvPr>
          <p:cNvSpPr txBox="1">
            <a:spLocks/>
          </p:cNvSpPr>
          <p:nvPr/>
        </p:nvSpPr>
        <p:spPr>
          <a:xfrm>
            <a:off x="228600" y="180242"/>
            <a:ext cx="7990114" cy="10975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de-DE" dirty="0">
                <a:solidFill>
                  <a:srgbClr val="EB6400"/>
                </a:solidFill>
              </a:rPr>
              <a:t>Hör zu und zeig die Gegenstände!</a:t>
            </a:r>
            <a:endParaRPr lang="de-DE" dirty="0"/>
          </a:p>
        </p:txBody>
      </p:sp>
      <p:pic>
        <p:nvPicPr>
          <p:cNvPr id="8" name="Grafik 13">
            <a:extLst>
              <a:ext uri="{FF2B5EF4-FFF2-40B4-BE49-F238E27FC236}">
                <a16:creationId xmlns:a16="http://schemas.microsoft.com/office/drawing/2014/main" id="{47D90D3F-D5A3-3706-9813-47DAE5F9CD9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74627" y="180242"/>
            <a:ext cx="688773" cy="698273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picture containing text, orange, screenshot&#10;&#10;Description automatically generated">
            <a:extLst>
              <a:ext uri="{FF2B5EF4-FFF2-40B4-BE49-F238E27FC236}">
                <a16:creationId xmlns:a16="http://schemas.microsoft.com/office/drawing/2014/main" id="{554481BF-0326-B200-07D2-65726F593D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52600"/>
            <a:ext cx="121920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911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46E952-26DB-474E-810A-B4AD834A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80242"/>
            <a:ext cx="7990114" cy="109757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dirty="0">
                <a:solidFill>
                  <a:srgbClr val="EB6400"/>
                </a:solidFill>
              </a:rPr>
              <a:t>Wie findest du die Upcycling-Ideen?</a:t>
            </a:r>
            <a:endParaRPr lang="de-DE" dirty="0"/>
          </a:p>
        </p:txBody>
      </p:sp>
      <p:pic>
        <p:nvPicPr>
          <p:cNvPr id="4" name="Grafik 9">
            <a:extLst>
              <a:ext uri="{FF2B5EF4-FFF2-40B4-BE49-F238E27FC236}">
                <a16:creationId xmlns:a16="http://schemas.microsoft.com/office/drawing/2014/main" id="{EEF8620F-4231-F0F9-EE1D-E1B790543C6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98213" y="127557"/>
            <a:ext cx="865187" cy="1041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332E5620-D864-EAC0-B399-52F4E89E17E4}"/>
              </a:ext>
            </a:extLst>
          </p:cNvPr>
          <p:cNvSpPr txBox="1">
            <a:spLocks/>
          </p:cNvSpPr>
          <p:nvPr/>
        </p:nvSpPr>
        <p:spPr>
          <a:xfrm>
            <a:off x="442704" y="4519991"/>
            <a:ext cx="1088571" cy="27695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de-DE" sz="1500" b="0" dirty="0">
                <a:solidFill>
                  <a:srgbClr val="788287"/>
                </a:solidFill>
              </a:rPr>
              <a:t>das/ein</a:t>
            </a:r>
          </a:p>
        </p:txBody>
      </p:sp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9C538D90-2B1F-B70F-C7B0-8E0A30E0DC19}"/>
              </a:ext>
            </a:extLst>
          </p:cNvPr>
          <p:cNvSpPr txBox="1">
            <a:spLocks/>
          </p:cNvSpPr>
          <p:nvPr/>
        </p:nvSpPr>
        <p:spPr>
          <a:xfrm>
            <a:off x="2857756" y="3127860"/>
            <a:ext cx="1088571" cy="27695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de-DE" sz="1500" b="0" dirty="0">
                <a:solidFill>
                  <a:srgbClr val="788287"/>
                </a:solidFill>
              </a:rPr>
              <a:t>Blume</a:t>
            </a:r>
          </a:p>
        </p:txBody>
      </p: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1D2C8B7C-AA7A-8ACE-FCC7-26C7A8F6C5A7}"/>
              </a:ext>
            </a:extLst>
          </p:cNvPr>
          <p:cNvSpPr txBox="1">
            <a:spLocks/>
          </p:cNvSpPr>
          <p:nvPr/>
        </p:nvSpPr>
        <p:spPr>
          <a:xfrm>
            <a:off x="9592474" y="3133650"/>
            <a:ext cx="1762317" cy="54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de-DE" sz="1500" b="0" dirty="0">
                <a:solidFill>
                  <a:srgbClr val="788287"/>
                </a:solidFill>
              </a:rPr>
              <a:t>Untersetzer</a:t>
            </a:r>
          </a:p>
        </p:txBody>
      </p:sp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3C1078B5-6946-BAEF-1C87-53A58BBF0F6B}"/>
              </a:ext>
            </a:extLst>
          </p:cNvPr>
          <p:cNvSpPr txBox="1">
            <a:spLocks/>
          </p:cNvSpPr>
          <p:nvPr/>
        </p:nvSpPr>
        <p:spPr>
          <a:xfrm>
            <a:off x="6751772" y="3133650"/>
            <a:ext cx="2001512" cy="54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de-DE" sz="1500" b="0" dirty="0">
                <a:solidFill>
                  <a:srgbClr val="788287"/>
                </a:solidFill>
              </a:rPr>
              <a:t>Hubschrauber</a:t>
            </a:r>
          </a:p>
        </p:txBody>
      </p:sp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9BDDC5C2-8255-69D6-16AE-AE58E9F4D73C}"/>
              </a:ext>
            </a:extLst>
          </p:cNvPr>
          <p:cNvSpPr txBox="1">
            <a:spLocks/>
          </p:cNvSpPr>
          <p:nvPr/>
        </p:nvSpPr>
        <p:spPr>
          <a:xfrm>
            <a:off x="4825645" y="3094416"/>
            <a:ext cx="2209800" cy="2769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de-DE" sz="1500" b="0" dirty="0">
                <a:solidFill>
                  <a:srgbClr val="788287"/>
                </a:solidFill>
              </a:rPr>
              <a:t>Tasche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F42D8EF-E992-57E1-EAE4-616DEDF34557}"/>
              </a:ext>
            </a:extLst>
          </p:cNvPr>
          <p:cNvSpPr/>
          <p:nvPr/>
        </p:nvSpPr>
        <p:spPr>
          <a:xfrm flipV="1">
            <a:off x="801653" y="3152043"/>
            <a:ext cx="202380" cy="198488"/>
          </a:xfrm>
          <a:prstGeom prst="rect">
            <a:avLst/>
          </a:prstGeom>
          <a:solidFill>
            <a:srgbClr val="A0C8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6AC872F-C4BE-1299-C84B-1B0A5278384C}"/>
              </a:ext>
            </a:extLst>
          </p:cNvPr>
          <p:cNvSpPr/>
          <p:nvPr/>
        </p:nvSpPr>
        <p:spPr>
          <a:xfrm flipV="1">
            <a:off x="225183" y="4971773"/>
            <a:ext cx="202380" cy="198488"/>
          </a:xfrm>
          <a:prstGeom prst="rect">
            <a:avLst/>
          </a:prstGeom>
          <a:solidFill>
            <a:srgbClr val="EB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174D564-AE47-9FA4-FFFF-3A755076E642}"/>
              </a:ext>
            </a:extLst>
          </p:cNvPr>
          <p:cNvSpPr/>
          <p:nvPr/>
        </p:nvSpPr>
        <p:spPr>
          <a:xfrm flipV="1">
            <a:off x="225183" y="5411590"/>
            <a:ext cx="202380" cy="198488"/>
          </a:xfrm>
          <a:prstGeom prst="rect">
            <a:avLst/>
          </a:prstGeom>
          <a:solidFill>
            <a:srgbClr val="003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B950BD9-A2D9-B990-9007-111D29864DC3}"/>
              </a:ext>
            </a:extLst>
          </p:cNvPr>
          <p:cNvSpPr/>
          <p:nvPr/>
        </p:nvSpPr>
        <p:spPr>
          <a:xfrm flipV="1">
            <a:off x="9383161" y="3152043"/>
            <a:ext cx="202380" cy="198488"/>
          </a:xfrm>
          <a:prstGeom prst="rect">
            <a:avLst/>
          </a:prstGeom>
          <a:solidFill>
            <a:srgbClr val="003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Content Placeholder 1">
            <a:extLst>
              <a:ext uri="{FF2B5EF4-FFF2-40B4-BE49-F238E27FC236}">
                <a16:creationId xmlns:a16="http://schemas.microsoft.com/office/drawing/2014/main" id="{CA764A68-EDD4-C813-E80E-5FBA8A63EC0B}"/>
              </a:ext>
            </a:extLst>
          </p:cNvPr>
          <p:cNvSpPr txBox="1">
            <a:spLocks/>
          </p:cNvSpPr>
          <p:nvPr/>
        </p:nvSpPr>
        <p:spPr>
          <a:xfrm>
            <a:off x="2328886" y="4520541"/>
            <a:ext cx="7626995" cy="10975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2000" dirty="0">
                <a:solidFill>
                  <a:srgbClr val="788287"/>
                </a:solidFill>
              </a:rPr>
              <a:t>Das Auto ist … . Und der Untersetzer?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2000" dirty="0">
                <a:solidFill>
                  <a:srgbClr val="788287"/>
                </a:solidFill>
              </a:rPr>
              <a:t>Der Hubschrauber ist … . Und die Tasche?</a:t>
            </a:r>
          </a:p>
        </p:txBody>
      </p:sp>
      <p:sp>
        <p:nvSpPr>
          <p:cNvPr id="29" name="Content Placeholder 1">
            <a:extLst>
              <a:ext uri="{FF2B5EF4-FFF2-40B4-BE49-F238E27FC236}">
                <a16:creationId xmlns:a16="http://schemas.microsoft.com/office/drawing/2014/main" id="{9AF7BF7E-2DC5-E2B4-DCFB-32A2E4661650}"/>
              </a:ext>
            </a:extLst>
          </p:cNvPr>
          <p:cNvSpPr txBox="1">
            <a:spLocks/>
          </p:cNvSpPr>
          <p:nvPr/>
        </p:nvSpPr>
        <p:spPr>
          <a:xfrm>
            <a:off x="9189257" y="4154356"/>
            <a:ext cx="2363506" cy="208541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de-DE" sz="1500" dirty="0">
                <a:solidFill>
                  <a:srgbClr val="788287"/>
                </a:solidFill>
              </a:rPr>
              <a:t>toll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de-DE" sz="1500" dirty="0">
                <a:solidFill>
                  <a:srgbClr val="788287"/>
                </a:solidFill>
              </a:rPr>
              <a:t>süß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de-DE" sz="1500" dirty="0">
                <a:solidFill>
                  <a:srgbClr val="788287"/>
                </a:solidFill>
              </a:rPr>
              <a:t>schön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de-DE" sz="1500" dirty="0">
                <a:solidFill>
                  <a:srgbClr val="788287"/>
                </a:solidFill>
              </a:rPr>
              <a:t>doof</a:t>
            </a:r>
          </a:p>
        </p:txBody>
      </p:sp>
      <p:sp>
        <p:nvSpPr>
          <p:cNvPr id="30" name="Content Placeholder 1">
            <a:extLst>
              <a:ext uri="{FF2B5EF4-FFF2-40B4-BE49-F238E27FC236}">
                <a16:creationId xmlns:a16="http://schemas.microsoft.com/office/drawing/2014/main" id="{ACDD3189-ADEE-1065-A1FF-EDD407FA48C6}"/>
              </a:ext>
            </a:extLst>
          </p:cNvPr>
          <p:cNvSpPr txBox="1">
            <a:spLocks/>
          </p:cNvSpPr>
          <p:nvPr/>
        </p:nvSpPr>
        <p:spPr>
          <a:xfrm>
            <a:off x="10054256" y="4154356"/>
            <a:ext cx="1595325" cy="2096718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de-DE" sz="1500" dirty="0">
                <a:solidFill>
                  <a:srgbClr val="788287"/>
                </a:solidFill>
              </a:rPr>
              <a:t>langweilig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de-DE" sz="1500" dirty="0">
                <a:solidFill>
                  <a:srgbClr val="788287"/>
                </a:solidFill>
              </a:rPr>
              <a:t>interessant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de-DE" sz="1500" dirty="0">
                <a:solidFill>
                  <a:srgbClr val="788287"/>
                </a:solidFill>
              </a:rPr>
              <a:t>lustig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de-DE" sz="1500" dirty="0">
                <a:solidFill>
                  <a:srgbClr val="788287"/>
                </a:solidFill>
              </a:rPr>
              <a:t>cool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D8AEEF2-56FA-CFBB-A7A3-E16751479CA3}"/>
              </a:ext>
            </a:extLst>
          </p:cNvPr>
          <p:cNvSpPr/>
          <p:nvPr/>
        </p:nvSpPr>
        <p:spPr>
          <a:xfrm flipV="1">
            <a:off x="225183" y="4531956"/>
            <a:ext cx="202380" cy="198488"/>
          </a:xfrm>
          <a:prstGeom prst="rect">
            <a:avLst/>
          </a:prstGeom>
          <a:solidFill>
            <a:srgbClr val="A0C8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Content Placeholder 1">
            <a:extLst>
              <a:ext uri="{FF2B5EF4-FFF2-40B4-BE49-F238E27FC236}">
                <a16:creationId xmlns:a16="http://schemas.microsoft.com/office/drawing/2014/main" id="{6B6540B7-252C-EB51-0068-2859EFD46F79}"/>
              </a:ext>
            </a:extLst>
          </p:cNvPr>
          <p:cNvSpPr txBox="1">
            <a:spLocks/>
          </p:cNvSpPr>
          <p:nvPr/>
        </p:nvSpPr>
        <p:spPr>
          <a:xfrm>
            <a:off x="442704" y="4943940"/>
            <a:ext cx="1088571" cy="27695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de-DE" sz="1500" b="0" dirty="0">
                <a:solidFill>
                  <a:srgbClr val="788287"/>
                </a:solidFill>
              </a:rPr>
              <a:t>die/eine</a:t>
            </a:r>
          </a:p>
        </p:txBody>
      </p:sp>
      <p:sp>
        <p:nvSpPr>
          <p:cNvPr id="34" name="Content Placeholder 1">
            <a:extLst>
              <a:ext uri="{FF2B5EF4-FFF2-40B4-BE49-F238E27FC236}">
                <a16:creationId xmlns:a16="http://schemas.microsoft.com/office/drawing/2014/main" id="{354EC2BC-6B80-50E9-16DB-53C44C422F29}"/>
              </a:ext>
            </a:extLst>
          </p:cNvPr>
          <p:cNvSpPr txBox="1">
            <a:spLocks/>
          </p:cNvSpPr>
          <p:nvPr/>
        </p:nvSpPr>
        <p:spPr>
          <a:xfrm>
            <a:off x="442704" y="5392827"/>
            <a:ext cx="1088571" cy="27695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de-DE" sz="1500" b="0" dirty="0">
                <a:solidFill>
                  <a:srgbClr val="788287"/>
                </a:solidFill>
              </a:rPr>
              <a:t>der/ein</a:t>
            </a:r>
          </a:p>
        </p:txBody>
      </p:sp>
      <p:sp>
        <p:nvSpPr>
          <p:cNvPr id="36" name="Content Placeholder 1">
            <a:extLst>
              <a:ext uri="{FF2B5EF4-FFF2-40B4-BE49-F238E27FC236}">
                <a16:creationId xmlns:a16="http://schemas.microsoft.com/office/drawing/2014/main" id="{32E019CB-FBF9-7DA7-B548-2F8FAFB13C14}"/>
              </a:ext>
            </a:extLst>
          </p:cNvPr>
          <p:cNvSpPr txBox="1">
            <a:spLocks/>
          </p:cNvSpPr>
          <p:nvPr/>
        </p:nvSpPr>
        <p:spPr>
          <a:xfrm>
            <a:off x="1048835" y="3127860"/>
            <a:ext cx="1088571" cy="27695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de-DE" sz="1500" b="0" dirty="0">
                <a:solidFill>
                  <a:srgbClr val="788287"/>
                </a:solidFill>
              </a:rPr>
              <a:t>Auto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55B44DF-26F2-5E07-9C5B-BF0F84409636}"/>
              </a:ext>
            </a:extLst>
          </p:cNvPr>
          <p:cNvSpPr/>
          <p:nvPr/>
        </p:nvSpPr>
        <p:spPr>
          <a:xfrm flipV="1">
            <a:off x="6532412" y="3152043"/>
            <a:ext cx="202380" cy="198488"/>
          </a:xfrm>
          <a:prstGeom prst="rect">
            <a:avLst/>
          </a:prstGeom>
          <a:solidFill>
            <a:srgbClr val="003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EF0569C-4257-DD52-487B-81237B619E2D}"/>
              </a:ext>
            </a:extLst>
          </p:cNvPr>
          <p:cNvSpPr/>
          <p:nvPr/>
        </p:nvSpPr>
        <p:spPr>
          <a:xfrm flipV="1">
            <a:off x="2692610" y="3152043"/>
            <a:ext cx="202380" cy="198488"/>
          </a:xfrm>
          <a:prstGeom prst="rect">
            <a:avLst/>
          </a:prstGeom>
          <a:solidFill>
            <a:srgbClr val="EB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F34BF6C-8797-D7D7-1780-D87C09909268}"/>
              </a:ext>
            </a:extLst>
          </p:cNvPr>
          <p:cNvGrpSpPr/>
          <p:nvPr/>
        </p:nvGrpSpPr>
        <p:grpSpPr>
          <a:xfrm>
            <a:off x="8939899" y="3677478"/>
            <a:ext cx="2703443" cy="2703443"/>
            <a:chOff x="7325620" y="3776778"/>
            <a:chExt cx="2703443" cy="2703443"/>
          </a:xfrm>
        </p:grpSpPr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41F498C2-B2B3-8429-33C7-E352AC52E919}"/>
                </a:ext>
              </a:extLst>
            </p:cNvPr>
            <p:cNvSpPr/>
            <p:nvPr/>
          </p:nvSpPr>
          <p:spPr>
            <a:xfrm rot="21051658">
              <a:off x="7325620" y="3776778"/>
              <a:ext cx="2703443" cy="2703443"/>
            </a:xfrm>
            <a:prstGeom prst="roundRect">
              <a:avLst/>
            </a:prstGeom>
            <a:pattFill prst="smCheck">
              <a:fgClr>
                <a:srgbClr val="5AC8F5"/>
              </a:fgClr>
              <a:bgClr>
                <a:schemeClr val="bg1"/>
              </a:bgClr>
            </a:pattFill>
            <a:ln w="22225">
              <a:solidFill>
                <a:schemeClr val="bg1"/>
              </a:solidFill>
            </a:ln>
            <a:effectLst>
              <a:outerShdw blurRad="165279" dist="38100" dir="2700000" sx="101000" sy="101000" algn="tl" rotWithShape="0">
                <a:prstClr val="black">
                  <a:alpha val="27405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9" name="Content Placeholder 1">
              <a:extLst>
                <a:ext uri="{FF2B5EF4-FFF2-40B4-BE49-F238E27FC236}">
                  <a16:creationId xmlns:a16="http://schemas.microsoft.com/office/drawing/2014/main" id="{12027B32-BC09-169A-910F-A8373973BCD2}"/>
                </a:ext>
              </a:extLst>
            </p:cNvPr>
            <p:cNvSpPr txBox="1">
              <a:spLocks/>
            </p:cNvSpPr>
            <p:nvPr/>
          </p:nvSpPr>
          <p:spPr>
            <a:xfrm rot="21018081">
              <a:off x="7390632" y="4665442"/>
              <a:ext cx="2600838" cy="109757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sz="2500" b="1" kern="1200">
                  <a:solidFill>
                    <a:srgbClr val="00396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2400" kern="1200">
                  <a:solidFill>
                    <a:srgbClr val="78828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2000" i="1" kern="1200">
                  <a:solidFill>
                    <a:srgbClr val="78828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800" kern="1200">
                  <a:solidFill>
                    <a:srgbClr val="78828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800" kern="1200">
                  <a:solidFill>
                    <a:srgbClr val="78828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0"/>
                </a:spcBef>
              </a:pPr>
              <a:r>
                <a:rPr lang="de-DE" sz="3000" dirty="0">
                  <a:solidFill>
                    <a:srgbClr val="5AC8F5"/>
                  </a:solidFill>
                </a:rPr>
                <a:t>ADJEKTIVE</a:t>
              </a:r>
            </a:p>
          </p:txBody>
        </p:sp>
      </p:grpSp>
      <p:pic>
        <p:nvPicPr>
          <p:cNvPr id="6" name="Picture 5" descr="A picture containing spectacles, goggles&#10;&#10;Description automatically generated">
            <a:extLst>
              <a:ext uri="{FF2B5EF4-FFF2-40B4-BE49-F238E27FC236}">
                <a16:creationId xmlns:a16="http://schemas.microsoft.com/office/drawing/2014/main" id="{E3C632D7-B719-B94E-D98E-C70E682016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828" y="1504743"/>
            <a:ext cx="2326360" cy="1690636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C28F5812-3CD6-3586-4BBF-58C7324773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8661" y="686276"/>
            <a:ext cx="798755" cy="235876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E2D0C04-E217-251F-9CE9-54C555F1B7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3143" y="1131786"/>
            <a:ext cx="2679454" cy="2063593"/>
          </a:xfrm>
          <a:prstGeom prst="rect">
            <a:avLst/>
          </a:prstGeom>
        </p:spPr>
      </p:pic>
      <p:pic>
        <p:nvPicPr>
          <p:cNvPr id="46" name="Picture 45" descr="A pair of blue jeans&#10;&#10;Description automatically generated">
            <a:extLst>
              <a:ext uri="{FF2B5EF4-FFF2-40B4-BE49-F238E27FC236}">
                <a16:creationId xmlns:a16="http://schemas.microsoft.com/office/drawing/2014/main" id="{06667F41-0EC3-FB13-8A3E-188BDD03CE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1890" y="898197"/>
            <a:ext cx="2206387" cy="2196219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0E2EACBB-5150-684E-291F-06AF014168EF}"/>
              </a:ext>
            </a:extLst>
          </p:cNvPr>
          <p:cNvSpPr/>
          <p:nvPr/>
        </p:nvSpPr>
        <p:spPr>
          <a:xfrm flipV="1">
            <a:off x="4639444" y="3145587"/>
            <a:ext cx="202380" cy="198488"/>
          </a:xfrm>
          <a:prstGeom prst="rect">
            <a:avLst/>
          </a:prstGeom>
          <a:solidFill>
            <a:srgbClr val="EB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1F19E1-05FD-573A-2F61-9552726C7D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3875" y="1823489"/>
            <a:ext cx="2137406" cy="1161756"/>
          </a:xfrm>
          <a:prstGeom prst="rect">
            <a:avLst/>
          </a:prstGeom>
        </p:spPr>
      </p:pic>
      <p:pic>
        <p:nvPicPr>
          <p:cNvPr id="42" name="Picture 41" descr="A glass of milk&#10;&#10;Description automatically generated with medium confidence">
            <a:extLst>
              <a:ext uri="{FF2B5EF4-FFF2-40B4-BE49-F238E27FC236}">
                <a16:creationId xmlns:a16="http://schemas.microsoft.com/office/drawing/2014/main" id="{71ECE710-3C33-782F-9EAA-F96FED99538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1270" y="442959"/>
            <a:ext cx="3822615" cy="254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590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3525D932-9DDD-2692-DF55-DEA5BED3FFAC}"/>
              </a:ext>
            </a:extLst>
          </p:cNvPr>
          <p:cNvSpPr/>
          <p:nvPr/>
        </p:nvSpPr>
        <p:spPr>
          <a:xfrm>
            <a:off x="8131672" y="1277815"/>
            <a:ext cx="3733493" cy="52331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7B4E3DF-D39E-61DD-E8BC-C6C2C25EBA7E}"/>
              </a:ext>
            </a:extLst>
          </p:cNvPr>
          <p:cNvSpPr/>
          <p:nvPr/>
        </p:nvSpPr>
        <p:spPr>
          <a:xfrm>
            <a:off x="4225741" y="1277815"/>
            <a:ext cx="3733493" cy="52331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6BB13FC-CDEF-45FF-5830-7001B9D74749}"/>
              </a:ext>
            </a:extLst>
          </p:cNvPr>
          <p:cNvSpPr/>
          <p:nvPr/>
        </p:nvSpPr>
        <p:spPr>
          <a:xfrm>
            <a:off x="319488" y="1277815"/>
            <a:ext cx="3733493" cy="52331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Picture 11" descr="A picture containing bicycle, transport&#10;&#10;Description automatically generated">
            <a:extLst>
              <a:ext uri="{FF2B5EF4-FFF2-40B4-BE49-F238E27FC236}">
                <a16:creationId xmlns:a16="http://schemas.microsoft.com/office/drawing/2014/main" id="{0D9DACBD-FACB-5F1A-F754-43D6D590F3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8549" y="2401948"/>
            <a:ext cx="4767850" cy="2383925"/>
          </a:xfrm>
          <a:prstGeom prst="rect">
            <a:avLst/>
          </a:prstGeom>
        </p:spPr>
      </p:pic>
      <p:sp>
        <p:nvSpPr>
          <p:cNvPr id="13" name="Oval Callout 12">
            <a:extLst>
              <a:ext uri="{FF2B5EF4-FFF2-40B4-BE49-F238E27FC236}">
                <a16:creationId xmlns:a16="http://schemas.microsoft.com/office/drawing/2014/main" id="{98158639-D84E-F31A-F72C-748A8F185503}"/>
              </a:ext>
            </a:extLst>
          </p:cNvPr>
          <p:cNvSpPr/>
          <p:nvPr/>
        </p:nvSpPr>
        <p:spPr>
          <a:xfrm>
            <a:off x="4592115" y="1438748"/>
            <a:ext cx="2631813" cy="1145754"/>
          </a:xfrm>
          <a:prstGeom prst="wedgeEllipseCallout">
            <a:avLst>
              <a:gd name="adj1" fmla="val 13545"/>
              <a:gd name="adj2" fmla="val 78813"/>
            </a:avLst>
          </a:prstGeom>
          <a:solidFill>
            <a:srgbClr val="003969"/>
          </a:solidFill>
          <a:ln w="22225">
            <a:solidFill>
              <a:srgbClr val="5AC8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458CAEF2-D974-936C-8EE0-2B23746C9D7C}"/>
              </a:ext>
            </a:extLst>
          </p:cNvPr>
          <p:cNvSpPr txBox="1">
            <a:spLocks/>
          </p:cNvSpPr>
          <p:nvPr/>
        </p:nvSpPr>
        <p:spPr>
          <a:xfrm>
            <a:off x="4963603" y="1549960"/>
            <a:ext cx="1888835" cy="9233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500" b="0" dirty="0">
                <a:solidFill>
                  <a:srgbClr val="5AC8F5"/>
                </a:solidFill>
              </a:rPr>
              <a:t>Ina: </a:t>
            </a:r>
            <a:r>
              <a:rPr lang="de-DE" sz="2000" dirty="0">
                <a:solidFill>
                  <a:schemeClr val="bg1"/>
                </a:solidFill>
              </a:rPr>
              <a:t>Wow, ist das ein Fahrrad?</a:t>
            </a:r>
          </a:p>
        </p:txBody>
      </p:sp>
      <p:sp>
        <p:nvSpPr>
          <p:cNvPr id="18" name="Oval Callout 17">
            <a:extLst>
              <a:ext uri="{FF2B5EF4-FFF2-40B4-BE49-F238E27FC236}">
                <a16:creationId xmlns:a16="http://schemas.microsoft.com/office/drawing/2014/main" id="{DAB89BBC-18CE-BD67-30B3-F0A1DA0A16E2}"/>
              </a:ext>
            </a:extLst>
          </p:cNvPr>
          <p:cNvSpPr/>
          <p:nvPr/>
        </p:nvSpPr>
        <p:spPr>
          <a:xfrm>
            <a:off x="5137532" y="5023696"/>
            <a:ext cx="2631813" cy="1145754"/>
          </a:xfrm>
          <a:prstGeom prst="wedgeEllipseCallout">
            <a:avLst>
              <a:gd name="adj1" fmla="val -25804"/>
              <a:gd name="adj2" fmla="val -125995"/>
            </a:avLst>
          </a:prstGeom>
          <a:solidFill>
            <a:schemeClr val="bg1"/>
          </a:solidFill>
          <a:ln w="22225">
            <a:solidFill>
              <a:srgbClr val="5AC8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8CF3CD7D-4006-05DF-6346-83B2EAF4F826}"/>
              </a:ext>
            </a:extLst>
          </p:cNvPr>
          <p:cNvSpPr txBox="1">
            <a:spLocks/>
          </p:cNvSpPr>
          <p:nvPr/>
        </p:nvSpPr>
        <p:spPr>
          <a:xfrm>
            <a:off x="5509020" y="5134908"/>
            <a:ext cx="1888835" cy="9233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500" b="0" dirty="0"/>
              <a:t>Leo: </a:t>
            </a:r>
            <a:r>
              <a:rPr lang="de-DE" sz="2000" dirty="0">
                <a:solidFill>
                  <a:srgbClr val="5AC8F5"/>
                </a:solidFill>
              </a:rPr>
              <a:t>Nein, das ist kein Fahrrad?</a:t>
            </a:r>
          </a:p>
        </p:txBody>
      </p:sp>
      <p:sp>
        <p:nvSpPr>
          <p:cNvPr id="27" name="Content Placeholder 1">
            <a:extLst>
              <a:ext uri="{FF2B5EF4-FFF2-40B4-BE49-F238E27FC236}">
                <a16:creationId xmlns:a16="http://schemas.microsoft.com/office/drawing/2014/main" id="{7DE19EE1-1903-28E7-261C-FB53978D6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80242"/>
            <a:ext cx="4988170" cy="109757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dirty="0"/>
              <a:t>Auf der Ausstellung</a:t>
            </a:r>
          </a:p>
          <a:p>
            <a:pPr>
              <a:spcBef>
                <a:spcPts val="0"/>
              </a:spcBef>
            </a:pPr>
            <a:r>
              <a:rPr lang="de-DE" dirty="0" err="1">
                <a:solidFill>
                  <a:srgbClr val="EB6400"/>
                </a:solidFill>
              </a:rPr>
              <a:t>Lies</a:t>
            </a:r>
            <a:r>
              <a:rPr lang="de-DE" dirty="0">
                <a:solidFill>
                  <a:srgbClr val="EB6400"/>
                </a:solidFill>
              </a:rPr>
              <a:t> die Dialoge!</a:t>
            </a:r>
            <a:endParaRPr lang="de-DE" dirty="0"/>
          </a:p>
        </p:txBody>
      </p:sp>
      <p:sp>
        <p:nvSpPr>
          <p:cNvPr id="28" name="Vertikaler Bildlauf 20">
            <a:extLst>
              <a:ext uri="{FF2B5EF4-FFF2-40B4-BE49-F238E27FC236}">
                <a16:creationId xmlns:a16="http://schemas.microsoft.com/office/drawing/2014/main" id="{1CD4C97A-3EC5-CAD3-6561-E4FDE40EB2A3}"/>
              </a:ext>
            </a:extLst>
          </p:cNvPr>
          <p:cNvSpPr/>
          <p:nvPr/>
        </p:nvSpPr>
        <p:spPr>
          <a:xfrm rot="1035794">
            <a:off x="11215574" y="248901"/>
            <a:ext cx="557534" cy="624614"/>
          </a:xfrm>
          <a:prstGeom prst="verticalScroll">
            <a:avLst/>
          </a:prstGeom>
          <a:solidFill>
            <a:srgbClr val="5AC8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5" name="Oval Callout 34">
            <a:extLst>
              <a:ext uri="{FF2B5EF4-FFF2-40B4-BE49-F238E27FC236}">
                <a16:creationId xmlns:a16="http://schemas.microsoft.com/office/drawing/2014/main" id="{AEE21286-9A04-3528-6AE7-3E1736A039D6}"/>
              </a:ext>
            </a:extLst>
          </p:cNvPr>
          <p:cNvSpPr/>
          <p:nvPr/>
        </p:nvSpPr>
        <p:spPr>
          <a:xfrm>
            <a:off x="8191772" y="3758983"/>
            <a:ext cx="3573836" cy="1145754"/>
          </a:xfrm>
          <a:prstGeom prst="wedgeEllipseCallout">
            <a:avLst>
              <a:gd name="adj1" fmla="val 27045"/>
              <a:gd name="adj2" fmla="val 91313"/>
            </a:avLst>
          </a:prstGeom>
          <a:solidFill>
            <a:srgbClr val="788287"/>
          </a:solidFill>
          <a:ln w="22225">
            <a:solidFill>
              <a:srgbClr val="5AC8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Content Placeholder 1">
            <a:extLst>
              <a:ext uri="{FF2B5EF4-FFF2-40B4-BE49-F238E27FC236}">
                <a16:creationId xmlns:a16="http://schemas.microsoft.com/office/drawing/2014/main" id="{22EC70E3-BD3C-1745-76CC-A184203B9152}"/>
              </a:ext>
            </a:extLst>
          </p:cNvPr>
          <p:cNvSpPr txBox="1">
            <a:spLocks/>
          </p:cNvSpPr>
          <p:nvPr/>
        </p:nvSpPr>
        <p:spPr>
          <a:xfrm>
            <a:off x="8708610" y="3900596"/>
            <a:ext cx="2445690" cy="9233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500" b="0" dirty="0">
                <a:solidFill>
                  <a:srgbClr val="5AC8F5"/>
                </a:solidFill>
              </a:rPr>
              <a:t>Paul: </a:t>
            </a:r>
            <a:r>
              <a:rPr lang="de-DE" sz="2000" dirty="0">
                <a:solidFill>
                  <a:schemeClr val="bg1"/>
                </a:solidFill>
              </a:rPr>
              <a:t>Das ist kein Hut! Das ist eine Schüssel!</a:t>
            </a:r>
          </a:p>
        </p:txBody>
      </p:sp>
      <p:pic>
        <p:nvPicPr>
          <p:cNvPr id="5" name="Picture 4" descr="A group of colorful round objects&#10;&#10;Description automatically generated with low confidence">
            <a:extLst>
              <a:ext uri="{FF2B5EF4-FFF2-40B4-BE49-F238E27FC236}">
                <a16:creationId xmlns:a16="http://schemas.microsoft.com/office/drawing/2014/main" id="{7FDD94BD-2A21-C407-4351-6584962191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46458">
            <a:off x="41204" y="1186261"/>
            <a:ext cx="2187558" cy="1640668"/>
          </a:xfrm>
          <a:prstGeom prst="rect">
            <a:avLst/>
          </a:prstGeom>
        </p:spPr>
      </p:pic>
      <p:sp>
        <p:nvSpPr>
          <p:cNvPr id="3" name="Oval Callout 2">
            <a:extLst>
              <a:ext uri="{FF2B5EF4-FFF2-40B4-BE49-F238E27FC236}">
                <a16:creationId xmlns:a16="http://schemas.microsoft.com/office/drawing/2014/main" id="{2EEC8573-FD32-416A-FAD9-B05311184240}"/>
              </a:ext>
            </a:extLst>
          </p:cNvPr>
          <p:cNvSpPr/>
          <p:nvPr/>
        </p:nvSpPr>
        <p:spPr>
          <a:xfrm>
            <a:off x="1265615" y="2303497"/>
            <a:ext cx="2631813" cy="1145754"/>
          </a:xfrm>
          <a:prstGeom prst="wedgeEllipseCallout">
            <a:avLst>
              <a:gd name="adj1" fmla="val -13073"/>
              <a:gd name="adj2" fmla="val -121668"/>
            </a:avLst>
          </a:prstGeom>
          <a:solidFill>
            <a:srgbClr val="5AC8F5"/>
          </a:solidFill>
          <a:ln w="22225">
            <a:solidFill>
              <a:srgbClr val="003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7AC2475C-6930-95D7-47AB-6801470EF798}"/>
              </a:ext>
            </a:extLst>
          </p:cNvPr>
          <p:cNvSpPr txBox="1">
            <a:spLocks/>
          </p:cNvSpPr>
          <p:nvPr/>
        </p:nvSpPr>
        <p:spPr>
          <a:xfrm>
            <a:off x="1402108" y="2390236"/>
            <a:ext cx="2298119" cy="85408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500" b="0" dirty="0">
                <a:solidFill>
                  <a:schemeClr val="bg1"/>
                </a:solidFill>
              </a:rPr>
              <a:t>Lisa:</a:t>
            </a:r>
            <a:br>
              <a:rPr lang="de-DE" sz="2000" b="0" dirty="0">
                <a:solidFill>
                  <a:schemeClr val="bg1"/>
                </a:solidFill>
              </a:rPr>
            </a:br>
            <a:r>
              <a:rPr lang="de-DE" sz="2000" dirty="0"/>
              <a:t>Schau mal, das Armband!</a:t>
            </a:r>
          </a:p>
        </p:txBody>
      </p:sp>
      <p:pic>
        <p:nvPicPr>
          <p:cNvPr id="11" name="Picture 10" descr="A pile of coins&#10;&#10;Description automatically generated with low confidence">
            <a:extLst>
              <a:ext uri="{FF2B5EF4-FFF2-40B4-BE49-F238E27FC236}">
                <a16:creationId xmlns:a16="http://schemas.microsoft.com/office/drawing/2014/main" id="{0E426774-40EE-1236-8348-C203B89C74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471" y="3329454"/>
            <a:ext cx="2630721" cy="1753814"/>
          </a:xfrm>
          <a:prstGeom prst="rect">
            <a:avLst/>
          </a:prstGeom>
        </p:spPr>
      </p:pic>
      <p:sp>
        <p:nvSpPr>
          <p:cNvPr id="7" name="Oval Callout 6">
            <a:extLst>
              <a:ext uri="{FF2B5EF4-FFF2-40B4-BE49-F238E27FC236}">
                <a16:creationId xmlns:a16="http://schemas.microsoft.com/office/drawing/2014/main" id="{48BD864F-7851-06C8-161B-46090CC71AA1}"/>
              </a:ext>
            </a:extLst>
          </p:cNvPr>
          <p:cNvSpPr/>
          <p:nvPr/>
        </p:nvSpPr>
        <p:spPr>
          <a:xfrm>
            <a:off x="503120" y="5023696"/>
            <a:ext cx="3476397" cy="1330456"/>
          </a:xfrm>
          <a:prstGeom prst="wedgeEllipseCallout">
            <a:avLst>
              <a:gd name="adj1" fmla="val 38075"/>
              <a:gd name="adj2" fmla="val -87531"/>
            </a:avLst>
          </a:prstGeom>
          <a:solidFill>
            <a:srgbClr val="EB6400"/>
          </a:solidFill>
          <a:ln w="22225">
            <a:solidFill>
              <a:srgbClr val="003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716D06DF-13EB-5EA7-6600-D720C6C24D63}"/>
              </a:ext>
            </a:extLst>
          </p:cNvPr>
          <p:cNvSpPr txBox="1">
            <a:spLocks/>
          </p:cNvSpPr>
          <p:nvPr/>
        </p:nvSpPr>
        <p:spPr>
          <a:xfrm>
            <a:off x="846086" y="5246120"/>
            <a:ext cx="2737135" cy="9233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500" b="0" dirty="0">
                <a:solidFill>
                  <a:srgbClr val="5AC8F5"/>
                </a:solidFill>
              </a:rPr>
              <a:t>Peter: </a:t>
            </a:r>
            <a:r>
              <a:rPr lang="de-DE" sz="2000" dirty="0">
                <a:solidFill>
                  <a:schemeClr val="bg1"/>
                </a:solidFill>
              </a:rPr>
              <a:t>Das ist kein Armband, das sind nur Knöpfe!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3A5A5CD-B632-975C-A3BA-BC620C0957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8841" y="1362130"/>
            <a:ext cx="2061457" cy="1455146"/>
          </a:xfrm>
          <a:prstGeom prst="rect">
            <a:avLst/>
          </a:prstGeom>
        </p:spPr>
      </p:pic>
      <p:sp>
        <p:nvSpPr>
          <p:cNvPr id="32" name="Oval Callout 31">
            <a:extLst>
              <a:ext uri="{FF2B5EF4-FFF2-40B4-BE49-F238E27FC236}">
                <a16:creationId xmlns:a16="http://schemas.microsoft.com/office/drawing/2014/main" id="{D82A8C92-3088-5880-2949-4278CE12C23F}"/>
              </a:ext>
            </a:extLst>
          </p:cNvPr>
          <p:cNvSpPr/>
          <p:nvPr/>
        </p:nvSpPr>
        <p:spPr>
          <a:xfrm>
            <a:off x="8392935" y="2518399"/>
            <a:ext cx="2631813" cy="1145754"/>
          </a:xfrm>
          <a:prstGeom prst="wedgeEllipseCallout">
            <a:avLst>
              <a:gd name="adj1" fmla="val -29917"/>
              <a:gd name="adj2" fmla="val -94117"/>
            </a:avLst>
          </a:prstGeom>
          <a:solidFill>
            <a:srgbClr val="A0C814"/>
          </a:solidFill>
          <a:ln w="22225">
            <a:solidFill>
              <a:srgbClr val="5AC8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Content Placeholder 1">
            <a:extLst>
              <a:ext uri="{FF2B5EF4-FFF2-40B4-BE49-F238E27FC236}">
                <a16:creationId xmlns:a16="http://schemas.microsoft.com/office/drawing/2014/main" id="{D64D69E0-8C56-A0EC-DD6D-5456B593C0C6}"/>
              </a:ext>
            </a:extLst>
          </p:cNvPr>
          <p:cNvSpPr txBox="1">
            <a:spLocks/>
          </p:cNvSpPr>
          <p:nvPr/>
        </p:nvSpPr>
        <p:spPr>
          <a:xfrm>
            <a:off x="8720355" y="2629611"/>
            <a:ext cx="1888835" cy="9233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500" b="0" dirty="0">
                <a:solidFill>
                  <a:srgbClr val="788287"/>
                </a:solidFill>
              </a:rPr>
              <a:t>Pia: </a:t>
            </a:r>
            <a:r>
              <a:rPr lang="de-DE" sz="2000" dirty="0">
                <a:solidFill>
                  <a:schemeClr val="bg1"/>
                </a:solidFill>
              </a:rPr>
              <a:t>He, ist der Hut nicht cool?</a:t>
            </a:r>
          </a:p>
        </p:txBody>
      </p:sp>
      <p:pic>
        <p:nvPicPr>
          <p:cNvPr id="21" name="Picture 20" descr="A picture containing umbrella, accessory&#10;&#10;Description automatically generated">
            <a:extLst>
              <a:ext uri="{FF2B5EF4-FFF2-40B4-BE49-F238E27FC236}">
                <a16:creationId xmlns:a16="http://schemas.microsoft.com/office/drawing/2014/main" id="{C50D42AF-161E-E1FC-4C9D-160F79D47C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26" y="5181499"/>
            <a:ext cx="2070486" cy="132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407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46E952-26DB-474E-810A-B4AD834A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80242"/>
            <a:ext cx="4988170" cy="109757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dirty="0">
                <a:solidFill>
                  <a:srgbClr val="EB6400"/>
                </a:solidFill>
              </a:rPr>
              <a:t>Nein, das ist … Hut!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FF767951-2B3A-2CBB-B109-8317110272F5}"/>
              </a:ext>
            </a:extLst>
          </p:cNvPr>
          <p:cNvSpPr txBox="1">
            <a:spLocks/>
          </p:cNvSpPr>
          <p:nvPr/>
        </p:nvSpPr>
        <p:spPr>
          <a:xfrm>
            <a:off x="7279558" y="1098340"/>
            <a:ext cx="5641311" cy="108164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de-DE" sz="2000" dirty="0">
                <a:solidFill>
                  <a:srgbClr val="EB6400"/>
                </a:solidFill>
              </a:rPr>
              <a:t>die</a:t>
            </a:r>
            <a:r>
              <a:rPr lang="de-DE" sz="2000" dirty="0"/>
              <a:t> </a:t>
            </a:r>
            <a:r>
              <a:rPr lang="de-DE" sz="2000" dirty="0">
                <a:solidFill>
                  <a:srgbClr val="788287"/>
                </a:solidFill>
              </a:rPr>
              <a:t>Tasche</a:t>
            </a:r>
            <a:r>
              <a:rPr lang="de-DE" sz="2000" dirty="0"/>
              <a:t> – </a:t>
            </a:r>
            <a:r>
              <a:rPr lang="de-DE" sz="2000" dirty="0">
                <a:solidFill>
                  <a:srgbClr val="EB6400"/>
                </a:solidFill>
              </a:rPr>
              <a:t>eine</a:t>
            </a:r>
            <a:r>
              <a:rPr lang="de-DE" sz="2000" dirty="0"/>
              <a:t> </a:t>
            </a:r>
            <a:r>
              <a:rPr lang="de-DE" sz="2000" dirty="0">
                <a:solidFill>
                  <a:srgbClr val="788287"/>
                </a:solidFill>
              </a:rPr>
              <a:t>Tasche</a:t>
            </a:r>
          </a:p>
          <a:p>
            <a:pPr>
              <a:lnSpc>
                <a:spcPct val="150000"/>
              </a:lnSpc>
            </a:pPr>
            <a:r>
              <a:rPr lang="de-DE" sz="2000" dirty="0">
                <a:solidFill>
                  <a:srgbClr val="EB6400"/>
                </a:solidFill>
              </a:rPr>
              <a:t>keine</a:t>
            </a:r>
            <a:r>
              <a:rPr lang="de-DE" sz="2000" dirty="0"/>
              <a:t> </a:t>
            </a:r>
            <a:r>
              <a:rPr lang="de-DE" sz="2000" dirty="0">
                <a:solidFill>
                  <a:srgbClr val="788287"/>
                </a:solidFill>
              </a:rPr>
              <a:t>Tasche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3F11D4-3316-ED50-61C2-3BAA72B42A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984" y="1409710"/>
            <a:ext cx="1097573" cy="1097573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AF20382-4E27-A704-1C59-0D4AA231287B}"/>
              </a:ext>
            </a:extLst>
          </p:cNvPr>
          <p:cNvSpPr/>
          <p:nvPr/>
        </p:nvSpPr>
        <p:spPr>
          <a:xfrm rot="280722">
            <a:off x="7279802" y="1764874"/>
            <a:ext cx="2703443" cy="534090"/>
          </a:xfrm>
          <a:prstGeom prst="roundRect">
            <a:avLst/>
          </a:prstGeom>
          <a:pattFill prst="smCheck">
            <a:fgClr>
              <a:srgbClr val="5AC8F5"/>
            </a:fgClr>
            <a:bgClr>
              <a:schemeClr val="bg1"/>
            </a:bgClr>
          </a:pattFill>
          <a:ln w="22225">
            <a:solidFill>
              <a:schemeClr val="bg1"/>
            </a:solidFill>
          </a:ln>
          <a:effectLst>
            <a:outerShdw blurRad="165279" dist="38100" dir="2700000" sx="101000" sy="101000" algn="tl" rotWithShape="0">
              <a:prstClr val="black">
                <a:alpha val="27405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" name="Content Placeholder 1">
            <a:extLst>
              <a:ext uri="{FF2B5EF4-FFF2-40B4-BE49-F238E27FC236}">
                <a16:creationId xmlns:a16="http://schemas.microsoft.com/office/drawing/2014/main" id="{5EEE0C9B-497A-A433-5EA3-9DA0FF904CC7}"/>
              </a:ext>
            </a:extLst>
          </p:cNvPr>
          <p:cNvSpPr txBox="1">
            <a:spLocks/>
          </p:cNvSpPr>
          <p:nvPr/>
        </p:nvSpPr>
        <p:spPr>
          <a:xfrm>
            <a:off x="7279560" y="2816972"/>
            <a:ext cx="4056796" cy="108164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de-DE" sz="2000" dirty="0">
                <a:solidFill>
                  <a:srgbClr val="A0C814"/>
                </a:solidFill>
              </a:rPr>
              <a:t>das</a:t>
            </a:r>
            <a:r>
              <a:rPr lang="de-DE" sz="2000" dirty="0"/>
              <a:t> </a:t>
            </a:r>
            <a:r>
              <a:rPr lang="de-DE" sz="2000" dirty="0">
                <a:solidFill>
                  <a:srgbClr val="788287"/>
                </a:solidFill>
              </a:rPr>
              <a:t>Fahrrad</a:t>
            </a:r>
            <a:r>
              <a:rPr lang="de-DE" sz="2000" dirty="0"/>
              <a:t> – </a:t>
            </a:r>
            <a:r>
              <a:rPr lang="de-DE" sz="2000" dirty="0">
                <a:solidFill>
                  <a:srgbClr val="A0C814"/>
                </a:solidFill>
              </a:rPr>
              <a:t>ein</a:t>
            </a:r>
            <a:r>
              <a:rPr lang="de-DE" sz="2000" dirty="0"/>
              <a:t> </a:t>
            </a:r>
            <a:r>
              <a:rPr lang="de-DE" sz="2000" dirty="0">
                <a:solidFill>
                  <a:srgbClr val="788287"/>
                </a:solidFill>
              </a:rPr>
              <a:t>Fahrrad</a:t>
            </a:r>
            <a:endParaRPr lang="de-DE" sz="2000" dirty="0"/>
          </a:p>
          <a:p>
            <a:pPr>
              <a:lnSpc>
                <a:spcPct val="150000"/>
              </a:lnSpc>
            </a:pPr>
            <a:r>
              <a:rPr lang="de-DE" sz="2000" dirty="0">
                <a:solidFill>
                  <a:srgbClr val="A0C814"/>
                </a:solidFill>
              </a:rPr>
              <a:t>kein</a:t>
            </a:r>
            <a:r>
              <a:rPr lang="de-DE" sz="2000" dirty="0"/>
              <a:t> </a:t>
            </a:r>
            <a:r>
              <a:rPr lang="de-DE" sz="2000" dirty="0">
                <a:solidFill>
                  <a:srgbClr val="788287"/>
                </a:solidFill>
              </a:rPr>
              <a:t>Fahrrad</a:t>
            </a:r>
            <a:endParaRPr lang="de-DE" sz="20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F607018-0A5D-E75F-64E6-E6C149DE2C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985" y="3128342"/>
            <a:ext cx="1097573" cy="1097573"/>
          </a:xfrm>
          <a:prstGeom prst="rect">
            <a:avLst/>
          </a:prstGeom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6FE442BD-A193-C55D-174B-9C31F520A734}"/>
              </a:ext>
            </a:extLst>
          </p:cNvPr>
          <p:cNvSpPr/>
          <p:nvPr/>
        </p:nvSpPr>
        <p:spPr>
          <a:xfrm rot="21382006">
            <a:off x="7293760" y="3435191"/>
            <a:ext cx="2703443" cy="534090"/>
          </a:xfrm>
          <a:prstGeom prst="roundRect">
            <a:avLst/>
          </a:prstGeom>
          <a:pattFill prst="smCheck">
            <a:fgClr>
              <a:srgbClr val="5AC8F5"/>
            </a:fgClr>
            <a:bgClr>
              <a:schemeClr val="bg1"/>
            </a:bgClr>
          </a:pattFill>
          <a:ln w="22225">
            <a:solidFill>
              <a:schemeClr val="bg1"/>
            </a:solidFill>
          </a:ln>
          <a:effectLst>
            <a:outerShdw blurRad="165279" dist="38100" dir="2700000" sx="101000" sy="101000" algn="tl" rotWithShape="0">
              <a:prstClr val="black">
                <a:alpha val="27405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Content Placeholder 1">
            <a:extLst>
              <a:ext uri="{FF2B5EF4-FFF2-40B4-BE49-F238E27FC236}">
                <a16:creationId xmlns:a16="http://schemas.microsoft.com/office/drawing/2014/main" id="{C7064122-1FBD-49C6-6851-35B492C1191A}"/>
              </a:ext>
            </a:extLst>
          </p:cNvPr>
          <p:cNvSpPr txBox="1">
            <a:spLocks/>
          </p:cNvSpPr>
          <p:nvPr/>
        </p:nvSpPr>
        <p:spPr>
          <a:xfrm>
            <a:off x="7279561" y="4623738"/>
            <a:ext cx="3407539" cy="108164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de-DE" sz="2000" dirty="0"/>
              <a:t>der </a:t>
            </a:r>
            <a:r>
              <a:rPr lang="de-DE" sz="2000" dirty="0">
                <a:solidFill>
                  <a:srgbClr val="788287"/>
                </a:solidFill>
              </a:rPr>
              <a:t>Hut</a:t>
            </a:r>
            <a:r>
              <a:rPr lang="de-DE" sz="2000" dirty="0"/>
              <a:t> – ein </a:t>
            </a:r>
            <a:r>
              <a:rPr lang="de-DE" sz="2000" dirty="0">
                <a:solidFill>
                  <a:srgbClr val="788287"/>
                </a:solidFill>
              </a:rPr>
              <a:t>Hut</a:t>
            </a:r>
          </a:p>
          <a:p>
            <a:pPr>
              <a:lnSpc>
                <a:spcPct val="150000"/>
              </a:lnSpc>
            </a:pPr>
            <a:r>
              <a:rPr lang="de-DE" sz="2000" dirty="0"/>
              <a:t>kein </a:t>
            </a:r>
            <a:r>
              <a:rPr lang="de-DE" sz="2000" dirty="0">
                <a:solidFill>
                  <a:srgbClr val="788287"/>
                </a:solidFill>
              </a:rPr>
              <a:t>Hut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F8BE10F-6083-E424-04FE-92A296277F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986" y="4935108"/>
            <a:ext cx="1097573" cy="1097573"/>
          </a:xfrm>
          <a:prstGeom prst="rect">
            <a:avLst/>
          </a:prstGeom>
        </p:spPr>
      </p:pic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0A0F97FE-DF1A-9177-C0A9-F2D6658B95F5}"/>
              </a:ext>
            </a:extLst>
          </p:cNvPr>
          <p:cNvSpPr/>
          <p:nvPr/>
        </p:nvSpPr>
        <p:spPr>
          <a:xfrm rot="280722">
            <a:off x="7208704" y="5373294"/>
            <a:ext cx="2703443" cy="534090"/>
          </a:xfrm>
          <a:prstGeom prst="roundRect">
            <a:avLst/>
          </a:prstGeom>
          <a:pattFill prst="smCheck">
            <a:fgClr>
              <a:srgbClr val="5AC8F5"/>
            </a:fgClr>
            <a:bgClr>
              <a:schemeClr val="bg1"/>
            </a:bgClr>
          </a:pattFill>
          <a:ln w="22225">
            <a:solidFill>
              <a:schemeClr val="bg1"/>
            </a:solidFill>
          </a:ln>
          <a:effectLst>
            <a:outerShdw blurRad="165279" dist="38100" dir="2700000" sx="101000" sy="101000" algn="tl" rotWithShape="0">
              <a:prstClr val="black">
                <a:alpha val="27405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1" name="Picture 30" descr="A picture containing bicycle, transport&#10;&#10;Description automatically generated">
            <a:extLst>
              <a:ext uri="{FF2B5EF4-FFF2-40B4-BE49-F238E27FC236}">
                <a16:creationId xmlns:a16="http://schemas.microsoft.com/office/drawing/2014/main" id="{3DB7D2FB-7E14-F160-F296-0A58755936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71264"/>
            <a:ext cx="4715219" cy="2357610"/>
          </a:xfrm>
          <a:prstGeom prst="rect">
            <a:avLst/>
          </a:prstGeom>
        </p:spPr>
      </p:pic>
      <p:pic>
        <p:nvPicPr>
          <p:cNvPr id="4" name="Picture 3" descr="A pair of blue jeans&#10;&#10;Description automatically generated">
            <a:extLst>
              <a:ext uri="{FF2B5EF4-FFF2-40B4-BE49-F238E27FC236}">
                <a16:creationId xmlns:a16="http://schemas.microsoft.com/office/drawing/2014/main" id="{94CC5C99-5352-026F-D528-8C2C79C014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5500" y="447629"/>
            <a:ext cx="2565645" cy="2553822"/>
          </a:xfrm>
          <a:prstGeom prst="rect">
            <a:avLst/>
          </a:prstGeom>
        </p:spPr>
      </p:pic>
      <p:pic>
        <p:nvPicPr>
          <p:cNvPr id="6" name="Picture 5" descr="A picture containing umbrella, accessory&#10;&#10;Description automatically generated">
            <a:extLst>
              <a:ext uri="{FF2B5EF4-FFF2-40B4-BE49-F238E27FC236}">
                <a16:creationId xmlns:a16="http://schemas.microsoft.com/office/drawing/2014/main" id="{87712C40-25A6-1CA7-70FF-01CF479B16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4733" y="4703211"/>
            <a:ext cx="2070486" cy="132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075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spectacles, goggles&#10;&#10;Description automatically generated">
            <a:extLst>
              <a:ext uri="{FF2B5EF4-FFF2-40B4-BE49-F238E27FC236}">
                <a16:creationId xmlns:a16="http://schemas.microsoft.com/office/drawing/2014/main" id="{E6CAB087-FE62-4673-FD66-58F3C0175A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53" y="3801033"/>
            <a:ext cx="3476397" cy="25264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852363-290F-4511-8654-A7A5045807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349" y="3127917"/>
            <a:ext cx="2263565" cy="1697674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46E952-26DB-474E-810A-B4AD834A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80242"/>
            <a:ext cx="4988170" cy="109757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dirty="0">
                <a:solidFill>
                  <a:srgbClr val="788287"/>
                </a:solidFill>
              </a:rPr>
              <a:t>Übe</a:t>
            </a:r>
            <a:r>
              <a:rPr lang="de-DE" dirty="0">
                <a:solidFill>
                  <a:srgbClr val="EB6400"/>
                </a:solidFill>
              </a:rPr>
              <a:t> keine </a:t>
            </a:r>
            <a:r>
              <a:rPr lang="de-DE" dirty="0">
                <a:solidFill>
                  <a:srgbClr val="788287"/>
                </a:solidFill>
              </a:rPr>
              <a:t>–</a:t>
            </a:r>
            <a:r>
              <a:rPr lang="de-DE" dirty="0">
                <a:solidFill>
                  <a:srgbClr val="EB6400"/>
                </a:solidFill>
              </a:rPr>
              <a:t> </a:t>
            </a:r>
            <a:r>
              <a:rPr lang="de-DE" dirty="0"/>
              <a:t>kein</a:t>
            </a:r>
            <a:r>
              <a:rPr lang="de-DE" dirty="0">
                <a:solidFill>
                  <a:srgbClr val="EB6400"/>
                </a:solidFill>
              </a:rPr>
              <a:t> </a:t>
            </a:r>
            <a:r>
              <a:rPr lang="de-DE" dirty="0">
                <a:solidFill>
                  <a:srgbClr val="788287"/>
                </a:solidFill>
              </a:rPr>
              <a:t>–</a:t>
            </a:r>
            <a:r>
              <a:rPr lang="de-DE" dirty="0">
                <a:solidFill>
                  <a:srgbClr val="EB6400"/>
                </a:solidFill>
              </a:rPr>
              <a:t> </a:t>
            </a:r>
            <a:r>
              <a:rPr lang="de-DE" dirty="0">
                <a:solidFill>
                  <a:srgbClr val="A0C814"/>
                </a:solidFill>
              </a:rPr>
              <a:t>kein</a:t>
            </a:r>
          </a:p>
        </p:txBody>
      </p:sp>
      <p:pic>
        <p:nvPicPr>
          <p:cNvPr id="3" name="Grafik 9">
            <a:extLst>
              <a:ext uri="{FF2B5EF4-FFF2-40B4-BE49-F238E27FC236}">
                <a16:creationId xmlns:a16="http://schemas.microsoft.com/office/drawing/2014/main" id="{A0FD8735-95A3-E292-59AB-21FDAD322350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98213" y="127557"/>
            <a:ext cx="865187" cy="1041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Callout 6">
            <a:extLst>
              <a:ext uri="{FF2B5EF4-FFF2-40B4-BE49-F238E27FC236}">
                <a16:creationId xmlns:a16="http://schemas.microsoft.com/office/drawing/2014/main" id="{7E46F34D-E375-F2D7-299F-9F0A9E5A06C4}"/>
              </a:ext>
            </a:extLst>
          </p:cNvPr>
          <p:cNvSpPr/>
          <p:nvPr/>
        </p:nvSpPr>
        <p:spPr>
          <a:xfrm>
            <a:off x="1557240" y="5299386"/>
            <a:ext cx="3476397" cy="1330456"/>
          </a:xfrm>
          <a:prstGeom prst="wedgeEllipseCallout">
            <a:avLst>
              <a:gd name="adj1" fmla="val 27606"/>
              <a:gd name="adj2" fmla="val -143239"/>
            </a:avLst>
          </a:prstGeom>
          <a:solidFill>
            <a:srgbClr val="EB6400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15896FF8-9555-AC46-900C-B7BB90921122}"/>
              </a:ext>
            </a:extLst>
          </p:cNvPr>
          <p:cNvSpPr txBox="1">
            <a:spLocks/>
          </p:cNvSpPr>
          <p:nvPr/>
        </p:nvSpPr>
        <p:spPr>
          <a:xfrm>
            <a:off x="1926870" y="5555309"/>
            <a:ext cx="2737135" cy="9233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000" dirty="0">
                <a:solidFill>
                  <a:schemeClr val="bg1"/>
                </a:solidFill>
              </a:rPr>
              <a:t>Das ist kein Auto. Das ist ein Flugzeug!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930C51-DFAD-A7D1-57C4-DFAE8D412D52}"/>
              </a:ext>
            </a:extLst>
          </p:cNvPr>
          <p:cNvSpPr/>
          <p:nvPr/>
        </p:nvSpPr>
        <p:spPr>
          <a:xfrm>
            <a:off x="5108485" y="1146777"/>
            <a:ext cx="6270715" cy="2608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rgbClr val="788287"/>
                </a:solidFill>
              </a:rPr>
              <a:t>1.</a:t>
            </a:r>
            <a:endParaRPr lang="de-DE" dirty="0"/>
          </a:p>
        </p:txBody>
      </p: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4B66AE03-A876-81A2-F468-AA3A1D7F6060}"/>
              </a:ext>
            </a:extLst>
          </p:cNvPr>
          <p:cNvSpPr txBox="1">
            <a:spLocks/>
          </p:cNvSpPr>
          <p:nvPr/>
        </p:nvSpPr>
        <p:spPr>
          <a:xfrm>
            <a:off x="5371407" y="1299398"/>
            <a:ext cx="1885825" cy="209474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de-DE" sz="2000" dirty="0">
                <a:solidFill>
                  <a:srgbClr val="788287"/>
                </a:solidFill>
              </a:rPr>
              <a:t>1.</a:t>
            </a:r>
            <a:r>
              <a:rPr lang="de-DE" sz="2000" dirty="0">
                <a:solidFill>
                  <a:srgbClr val="EB6400"/>
                </a:solidFill>
              </a:rPr>
              <a:t> Katze</a:t>
            </a:r>
          </a:p>
          <a:p>
            <a:pPr>
              <a:lnSpc>
                <a:spcPct val="200000"/>
              </a:lnSpc>
            </a:pPr>
            <a:r>
              <a:rPr lang="de-DE" sz="2000" dirty="0">
                <a:solidFill>
                  <a:srgbClr val="788287"/>
                </a:solidFill>
              </a:rPr>
              <a:t>2.</a:t>
            </a:r>
            <a:r>
              <a:rPr lang="de-DE" sz="2000" dirty="0">
                <a:solidFill>
                  <a:srgbClr val="EB6400"/>
                </a:solidFill>
              </a:rPr>
              <a:t> </a:t>
            </a:r>
            <a:r>
              <a:rPr lang="de-DE" sz="2000" dirty="0"/>
              <a:t>Fußball</a:t>
            </a:r>
          </a:p>
          <a:p>
            <a:pPr>
              <a:lnSpc>
                <a:spcPct val="200000"/>
              </a:lnSpc>
            </a:pPr>
            <a:r>
              <a:rPr lang="de-DE" sz="2000" dirty="0">
                <a:solidFill>
                  <a:srgbClr val="788287"/>
                </a:solidFill>
              </a:rPr>
              <a:t>3.</a:t>
            </a:r>
            <a:r>
              <a:rPr lang="de-DE" sz="2000" dirty="0">
                <a:solidFill>
                  <a:srgbClr val="EB6400"/>
                </a:solidFill>
              </a:rPr>
              <a:t> </a:t>
            </a:r>
            <a:r>
              <a:rPr lang="de-DE" sz="2000" dirty="0">
                <a:solidFill>
                  <a:srgbClr val="A0C814"/>
                </a:solidFill>
              </a:rPr>
              <a:t>Auto</a:t>
            </a:r>
          </a:p>
        </p:txBody>
      </p:sp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8B376851-4E8B-DA22-F826-508449B7E52C}"/>
              </a:ext>
            </a:extLst>
          </p:cNvPr>
          <p:cNvSpPr txBox="1">
            <a:spLocks/>
          </p:cNvSpPr>
          <p:nvPr/>
        </p:nvSpPr>
        <p:spPr>
          <a:xfrm>
            <a:off x="7547757" y="1299398"/>
            <a:ext cx="1273221" cy="209474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de-DE" sz="2000" dirty="0">
                <a:solidFill>
                  <a:srgbClr val="EB6400"/>
                </a:solidFill>
              </a:rPr>
              <a:t>Katze</a:t>
            </a:r>
          </a:p>
          <a:p>
            <a:pPr>
              <a:lnSpc>
                <a:spcPct val="200000"/>
              </a:lnSpc>
            </a:pPr>
            <a:r>
              <a:rPr lang="de-DE" sz="2000" dirty="0"/>
              <a:t>Fußball</a:t>
            </a:r>
          </a:p>
          <a:p>
            <a:pPr>
              <a:lnSpc>
                <a:spcPct val="200000"/>
              </a:lnSpc>
            </a:pPr>
            <a:r>
              <a:rPr lang="de-DE" sz="2000" dirty="0">
                <a:solidFill>
                  <a:srgbClr val="A0C814"/>
                </a:solidFill>
              </a:rPr>
              <a:t>Auto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470A6EE-AB5C-B670-0514-16E349CAFA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3397" y="1273272"/>
            <a:ext cx="802937" cy="80293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A574424-9FEA-4976-4EA2-E1244A99B5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9841" y="2029628"/>
            <a:ext cx="802937" cy="80293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6052CAA-F859-7345-2383-289FFBAB64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508" y="2729539"/>
            <a:ext cx="802937" cy="802937"/>
          </a:xfrm>
          <a:prstGeom prst="rect">
            <a:avLst/>
          </a:prstGeom>
        </p:spPr>
      </p:pic>
      <p:sp>
        <p:nvSpPr>
          <p:cNvPr id="24" name="Content Placeholder 1">
            <a:extLst>
              <a:ext uri="{FF2B5EF4-FFF2-40B4-BE49-F238E27FC236}">
                <a16:creationId xmlns:a16="http://schemas.microsoft.com/office/drawing/2014/main" id="{91636D23-5BA1-0583-D0D2-BB3CBAA970F9}"/>
              </a:ext>
            </a:extLst>
          </p:cNvPr>
          <p:cNvSpPr txBox="1">
            <a:spLocks/>
          </p:cNvSpPr>
          <p:nvPr/>
        </p:nvSpPr>
        <p:spPr>
          <a:xfrm>
            <a:off x="9289471" y="1299398"/>
            <a:ext cx="1962104" cy="209474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de-DE" sz="2000" dirty="0"/>
              <a:t>Hund</a:t>
            </a:r>
          </a:p>
          <a:p>
            <a:pPr>
              <a:lnSpc>
                <a:spcPct val="200000"/>
              </a:lnSpc>
            </a:pPr>
            <a:r>
              <a:rPr lang="de-DE" sz="2000" dirty="0"/>
              <a:t>Volleyball</a:t>
            </a:r>
          </a:p>
          <a:p>
            <a:pPr>
              <a:lnSpc>
                <a:spcPct val="200000"/>
              </a:lnSpc>
            </a:pPr>
            <a:r>
              <a:rPr lang="de-DE" sz="2000" dirty="0">
                <a:solidFill>
                  <a:srgbClr val="A0C814"/>
                </a:solidFill>
              </a:rPr>
              <a:t>Flugzeug</a:t>
            </a:r>
          </a:p>
        </p:txBody>
      </p:sp>
      <p:sp>
        <p:nvSpPr>
          <p:cNvPr id="25" name="Content Placeholder 1">
            <a:extLst>
              <a:ext uri="{FF2B5EF4-FFF2-40B4-BE49-F238E27FC236}">
                <a16:creationId xmlns:a16="http://schemas.microsoft.com/office/drawing/2014/main" id="{3E11A54F-3E21-F38D-C599-CA25D3A187F9}"/>
              </a:ext>
            </a:extLst>
          </p:cNvPr>
          <p:cNvSpPr txBox="1">
            <a:spLocks/>
          </p:cNvSpPr>
          <p:nvPr/>
        </p:nvSpPr>
        <p:spPr>
          <a:xfrm>
            <a:off x="6740048" y="4349769"/>
            <a:ext cx="5625206" cy="167154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de-DE" sz="2000" dirty="0">
                <a:solidFill>
                  <a:srgbClr val="788287"/>
                </a:solidFill>
              </a:rPr>
              <a:t>Das ist </a:t>
            </a:r>
            <a:r>
              <a:rPr lang="de-DE" sz="2000" dirty="0">
                <a:solidFill>
                  <a:srgbClr val="EB6400"/>
                </a:solidFill>
              </a:rPr>
              <a:t>keine Katze</a:t>
            </a:r>
            <a:r>
              <a:rPr lang="de-DE" sz="2000" dirty="0">
                <a:solidFill>
                  <a:srgbClr val="788287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de-DE" sz="2000" dirty="0">
                <a:solidFill>
                  <a:srgbClr val="788287"/>
                </a:solidFill>
              </a:rPr>
              <a:t>Das ist </a:t>
            </a:r>
            <a:r>
              <a:rPr lang="de-DE" sz="2000" dirty="0"/>
              <a:t>kein Fußball</a:t>
            </a:r>
            <a:r>
              <a:rPr lang="de-DE" sz="2000" dirty="0">
                <a:solidFill>
                  <a:srgbClr val="788287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de-DE" sz="2000" dirty="0">
                <a:solidFill>
                  <a:srgbClr val="788287"/>
                </a:solidFill>
              </a:rPr>
              <a:t>Das ist </a:t>
            </a:r>
            <a:r>
              <a:rPr lang="de-DE" sz="2000" dirty="0">
                <a:solidFill>
                  <a:srgbClr val="A0C814"/>
                </a:solidFill>
              </a:rPr>
              <a:t>kein Auto</a:t>
            </a:r>
            <a:r>
              <a:rPr lang="de-DE" sz="2000" dirty="0">
                <a:solidFill>
                  <a:srgbClr val="788287"/>
                </a:solidFill>
              </a:rPr>
              <a:t>.</a:t>
            </a:r>
            <a:endParaRPr lang="de-DE" sz="2000" dirty="0">
              <a:solidFill>
                <a:srgbClr val="A0C814"/>
              </a:solidFill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9939FC05-24FE-EBC1-1908-E0AB1CB9170D}"/>
              </a:ext>
            </a:extLst>
          </p:cNvPr>
          <p:cNvSpPr/>
          <p:nvPr/>
        </p:nvSpPr>
        <p:spPr>
          <a:xfrm rot="21405838">
            <a:off x="6815879" y="3568870"/>
            <a:ext cx="3025283" cy="3025283"/>
          </a:xfrm>
          <a:prstGeom prst="roundRect">
            <a:avLst/>
          </a:prstGeom>
          <a:pattFill prst="smCheck">
            <a:fgClr>
              <a:srgbClr val="5AC8F5"/>
            </a:fgClr>
            <a:bgClr>
              <a:schemeClr val="bg1"/>
            </a:bgClr>
          </a:pattFill>
          <a:ln w="22225">
            <a:solidFill>
              <a:schemeClr val="bg1"/>
            </a:solidFill>
          </a:ln>
          <a:effectLst>
            <a:outerShdw blurRad="165279" dist="38100" dir="2700000" sx="101000" sy="101000" algn="tl" rotWithShape="0">
              <a:prstClr val="black">
                <a:alpha val="27405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4" name="Picture 13" descr="A picture containing spectacles, goggles&#10;&#10;Description automatically generated">
            <a:extLst>
              <a:ext uri="{FF2B5EF4-FFF2-40B4-BE49-F238E27FC236}">
                <a16:creationId xmlns:a16="http://schemas.microsoft.com/office/drawing/2014/main" id="{BA597A70-7BFA-00B6-017C-C7A433BA44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8" y="1294713"/>
            <a:ext cx="3476397" cy="2526403"/>
          </a:xfrm>
          <a:prstGeom prst="rect">
            <a:avLst/>
          </a:prstGeom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684E0E97-B139-1D7E-04D7-19A5E62012A0}"/>
              </a:ext>
            </a:extLst>
          </p:cNvPr>
          <p:cNvSpPr/>
          <p:nvPr/>
        </p:nvSpPr>
        <p:spPr>
          <a:xfrm>
            <a:off x="2148942" y="755708"/>
            <a:ext cx="2392557" cy="893939"/>
          </a:xfrm>
          <a:prstGeom prst="wedgeEllipseCallout">
            <a:avLst>
              <a:gd name="adj1" fmla="val -47561"/>
              <a:gd name="adj2" fmla="val 100501"/>
            </a:avLst>
          </a:prstGeom>
          <a:solidFill>
            <a:srgbClr val="5AC8F5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17807638-B9B9-E481-B4A7-E73AD245526A}"/>
              </a:ext>
            </a:extLst>
          </p:cNvPr>
          <p:cNvSpPr txBox="1">
            <a:spLocks/>
          </p:cNvSpPr>
          <p:nvPr/>
        </p:nvSpPr>
        <p:spPr>
          <a:xfrm>
            <a:off x="2460979" y="898838"/>
            <a:ext cx="1717123" cy="6463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000" dirty="0"/>
              <a:t>Das Auto ist cool!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FE6098F-0D37-88B8-7311-40447109C9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91" y="3604338"/>
            <a:ext cx="2499313" cy="24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0366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46E952-26DB-474E-810A-B4AD834A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80242"/>
            <a:ext cx="4988170" cy="109757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dirty="0">
                <a:solidFill>
                  <a:srgbClr val="788287"/>
                </a:solidFill>
              </a:rPr>
              <a:t>Optional</a:t>
            </a:r>
          </a:p>
          <a:p>
            <a:pPr>
              <a:spcBef>
                <a:spcPts val="0"/>
              </a:spcBef>
            </a:pPr>
            <a:r>
              <a:rPr lang="de-DE" dirty="0">
                <a:solidFill>
                  <a:srgbClr val="EB6400"/>
                </a:solidFill>
              </a:rPr>
              <a:t>Zeichne!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6C7553-BE1B-2D5B-8532-131ED9B15FD7}"/>
              </a:ext>
            </a:extLst>
          </p:cNvPr>
          <p:cNvSpPr/>
          <p:nvPr/>
        </p:nvSpPr>
        <p:spPr>
          <a:xfrm>
            <a:off x="333286" y="1495592"/>
            <a:ext cx="3601040" cy="2858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Ellipse 12">
            <a:extLst>
              <a:ext uri="{FF2B5EF4-FFF2-40B4-BE49-F238E27FC236}">
                <a16:creationId xmlns:a16="http://schemas.microsoft.com/office/drawing/2014/main" id="{DFD46EF6-49E7-775B-5674-00232A71BAE1}"/>
              </a:ext>
            </a:extLst>
          </p:cNvPr>
          <p:cNvSpPr/>
          <p:nvPr/>
        </p:nvSpPr>
        <p:spPr>
          <a:xfrm>
            <a:off x="1141766" y="2560285"/>
            <a:ext cx="1374775" cy="1373187"/>
          </a:xfrm>
          <a:prstGeom prst="ellipse">
            <a:avLst/>
          </a:prstGeom>
          <a:solidFill>
            <a:schemeClr val="accent1">
              <a:alpha val="1000"/>
            </a:schemeClr>
          </a:solidFill>
          <a:ln w="3810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693E45E1-D126-EBF2-691E-0EAF09C4D6B8}"/>
              </a:ext>
            </a:extLst>
          </p:cNvPr>
          <p:cNvSpPr txBox="1">
            <a:spLocks/>
          </p:cNvSpPr>
          <p:nvPr/>
        </p:nvSpPr>
        <p:spPr>
          <a:xfrm>
            <a:off x="725172" y="4404446"/>
            <a:ext cx="3835568" cy="43178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de-DE" sz="1700" dirty="0">
                <a:solidFill>
                  <a:srgbClr val="788287"/>
                </a:solidFill>
              </a:rPr>
              <a:t>Ist das ein Ball?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7AAD3C-F214-298D-7015-A6EB84334627}"/>
              </a:ext>
            </a:extLst>
          </p:cNvPr>
          <p:cNvSpPr/>
          <p:nvPr/>
        </p:nvSpPr>
        <p:spPr>
          <a:xfrm flipV="1">
            <a:off x="333286" y="4591263"/>
            <a:ext cx="202380" cy="198488"/>
          </a:xfrm>
          <a:prstGeom prst="rect">
            <a:avLst/>
          </a:prstGeom>
          <a:solidFill>
            <a:srgbClr val="8205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82055F"/>
              </a:solidFill>
            </a:endParaRPr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BC9FB089-4933-BA8B-C610-044673FABFC3}"/>
              </a:ext>
            </a:extLst>
          </p:cNvPr>
          <p:cNvSpPr/>
          <p:nvPr/>
        </p:nvSpPr>
        <p:spPr>
          <a:xfrm>
            <a:off x="327369" y="4924402"/>
            <a:ext cx="208297" cy="198488"/>
          </a:xfrm>
          <a:prstGeom prst="triangle">
            <a:avLst/>
          </a:prstGeom>
          <a:solidFill>
            <a:srgbClr val="5AC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FAC45B8C-D3C6-4807-A912-F4F324F36548}"/>
              </a:ext>
            </a:extLst>
          </p:cNvPr>
          <p:cNvSpPr txBox="1">
            <a:spLocks/>
          </p:cNvSpPr>
          <p:nvPr/>
        </p:nvSpPr>
        <p:spPr>
          <a:xfrm>
            <a:off x="725172" y="4744401"/>
            <a:ext cx="3835568" cy="43178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de-DE" sz="1700" dirty="0">
                <a:solidFill>
                  <a:srgbClr val="788287"/>
                </a:solidFill>
              </a:rPr>
              <a:t>Nein, das ist kein Ball.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2EF9F8-4AC5-2B30-8A4A-F1CD3B472FED}"/>
              </a:ext>
            </a:extLst>
          </p:cNvPr>
          <p:cNvSpPr/>
          <p:nvPr/>
        </p:nvSpPr>
        <p:spPr>
          <a:xfrm>
            <a:off x="4183392" y="1495592"/>
            <a:ext cx="3601040" cy="2858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7A03F6-8B79-A126-4DFE-63B10BDBFA85}"/>
              </a:ext>
            </a:extLst>
          </p:cNvPr>
          <p:cNvSpPr/>
          <p:nvPr/>
        </p:nvSpPr>
        <p:spPr>
          <a:xfrm>
            <a:off x="8033498" y="1495592"/>
            <a:ext cx="3601040" cy="2858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024479B1-602A-5674-2B53-47AFD85587D2}"/>
              </a:ext>
            </a:extLst>
          </p:cNvPr>
          <p:cNvGrpSpPr/>
          <p:nvPr/>
        </p:nvGrpSpPr>
        <p:grpSpPr>
          <a:xfrm>
            <a:off x="5223775" y="2593773"/>
            <a:ext cx="1208137" cy="998386"/>
            <a:chOff x="5223775" y="2593773"/>
            <a:chExt cx="1208137" cy="998386"/>
          </a:xfrm>
        </p:grpSpPr>
        <p:sp>
          <p:nvSpPr>
            <p:cNvPr id="26" name="Ellipse 12">
              <a:extLst>
                <a:ext uri="{FF2B5EF4-FFF2-40B4-BE49-F238E27FC236}">
                  <a16:creationId xmlns:a16="http://schemas.microsoft.com/office/drawing/2014/main" id="{A8AD0E3E-6449-F809-4F97-788576BCE71D}"/>
                </a:ext>
              </a:extLst>
            </p:cNvPr>
            <p:cNvSpPr/>
            <p:nvPr/>
          </p:nvSpPr>
          <p:spPr>
            <a:xfrm>
              <a:off x="5223775" y="2593773"/>
              <a:ext cx="1208137" cy="998386"/>
            </a:xfrm>
            <a:prstGeom prst="ellipse">
              <a:avLst/>
            </a:prstGeom>
            <a:solidFill>
              <a:schemeClr val="accent1">
                <a:alpha val="1000"/>
              </a:schemeClr>
            </a:solidFill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D8129F7-C62E-BA2E-8CDE-FBF1E19BB75E}"/>
                </a:ext>
              </a:extLst>
            </p:cNvPr>
            <p:cNvCxnSpPr/>
            <p:nvPr/>
          </p:nvCxnSpPr>
          <p:spPr>
            <a:xfrm>
              <a:off x="5525311" y="2902918"/>
              <a:ext cx="243191" cy="97745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4C7517C-70D7-A4D7-B320-87400F90A2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2316" y="2991169"/>
              <a:ext cx="248422" cy="9494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8C2E030B-735E-47ED-2494-9272B6C362C0}"/>
                    </a:ext>
                  </a:extLst>
                </p14:cNvPr>
                <p14:cNvContentPartPr/>
                <p14:nvPr/>
              </p14:nvContentPartPr>
              <p14:xfrm>
                <a:off x="5680472" y="2964389"/>
                <a:ext cx="360" cy="3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8C2E030B-735E-47ED-2494-9272B6C362C0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671472" y="295538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4888EB92-D8C4-6A18-9933-434EA61E73B4}"/>
                    </a:ext>
                  </a:extLst>
                </p14:cNvPr>
                <p14:cNvContentPartPr/>
                <p14:nvPr/>
              </p14:nvContentPartPr>
              <p14:xfrm>
                <a:off x="5680472" y="2964389"/>
                <a:ext cx="360" cy="3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4888EB92-D8C4-6A18-9933-434EA61E73B4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671472" y="295538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47E5FE4-2355-D2BD-6B5B-71BCF67C36EF}"/>
                </a:ext>
              </a:extLst>
            </p:cNvPr>
            <p:cNvCxnSpPr>
              <a:cxnSpLocks/>
            </p:cNvCxnSpPr>
            <p:nvPr/>
          </p:nvCxnSpPr>
          <p:spPr>
            <a:xfrm>
              <a:off x="5592711" y="3374845"/>
              <a:ext cx="351581" cy="6965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567FCD6-F298-CBB1-1DFA-CC1AD7747CAB}"/>
                </a:ext>
              </a:extLst>
            </p:cNvPr>
            <p:cNvGrpSpPr/>
            <p:nvPr/>
          </p:nvGrpSpPr>
          <p:grpSpPr>
            <a:xfrm rot="550769">
              <a:off x="5725148" y="3127930"/>
              <a:ext cx="189324" cy="113545"/>
              <a:chOff x="5732992" y="3127930"/>
              <a:chExt cx="189324" cy="113545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C322FF00-8820-1A45-6EC4-65486CAED65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03336" y="3127930"/>
                <a:ext cx="118980" cy="11354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B96A935A-CD08-D1E4-818C-528CB607D8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32992" y="3129651"/>
                <a:ext cx="90177" cy="98808"/>
              </a:xfrm>
              <a:prstGeom prst="line">
                <a:avLst/>
              </a:prstGeom>
              <a:ln w="4762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4D0CCE77-0C47-BB64-2935-683B218096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32992" y="3127930"/>
                <a:ext cx="189324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6D83550A-3648-CEFF-1861-5D7A91D557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68501" y="3291420"/>
              <a:ext cx="18246" cy="131825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DE75D13-8AFF-454C-1C16-6FD1DB16E469}"/>
              </a:ext>
            </a:extLst>
          </p:cNvPr>
          <p:cNvGrpSpPr/>
          <p:nvPr/>
        </p:nvGrpSpPr>
        <p:grpSpPr>
          <a:xfrm>
            <a:off x="9033775" y="2431663"/>
            <a:ext cx="1332670" cy="1160496"/>
            <a:chOff x="5223775" y="2431663"/>
            <a:chExt cx="1332670" cy="1160496"/>
          </a:xfrm>
        </p:grpSpPr>
        <p:sp>
          <p:nvSpPr>
            <p:cNvPr id="68" name="Ellipse 12">
              <a:extLst>
                <a:ext uri="{FF2B5EF4-FFF2-40B4-BE49-F238E27FC236}">
                  <a16:creationId xmlns:a16="http://schemas.microsoft.com/office/drawing/2014/main" id="{DC993D07-692C-2076-BFB9-5CDEDFCBD0EA}"/>
                </a:ext>
              </a:extLst>
            </p:cNvPr>
            <p:cNvSpPr/>
            <p:nvPr/>
          </p:nvSpPr>
          <p:spPr>
            <a:xfrm>
              <a:off x="5223775" y="2593773"/>
              <a:ext cx="1208137" cy="998386"/>
            </a:xfrm>
            <a:prstGeom prst="ellipse">
              <a:avLst/>
            </a:prstGeom>
            <a:solidFill>
              <a:schemeClr val="accent1">
                <a:alpha val="1000"/>
              </a:schemeClr>
            </a:solidFill>
            <a:ln w="381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BA52B228-11D4-96B6-D975-432503E40D04}"/>
                </a:ext>
              </a:extLst>
            </p:cNvPr>
            <p:cNvCxnSpPr/>
            <p:nvPr/>
          </p:nvCxnSpPr>
          <p:spPr>
            <a:xfrm>
              <a:off x="5525311" y="2902918"/>
              <a:ext cx="243191" cy="97745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2CBEBFB1-038F-2782-5C11-16821E0185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2316" y="2991169"/>
              <a:ext cx="248422" cy="9494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4EA73D88-FA1D-D2C5-BA1C-57CD2172EC2C}"/>
                    </a:ext>
                  </a:extLst>
                </p14:cNvPr>
                <p14:cNvContentPartPr/>
                <p14:nvPr/>
              </p14:nvContentPartPr>
              <p14:xfrm>
                <a:off x="5680472" y="2964389"/>
                <a:ext cx="360" cy="36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4EA73D88-FA1D-D2C5-BA1C-57CD2172EC2C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671472" y="295538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0E5BA24F-7BA8-F203-A38C-887EA9F183DB}"/>
                    </a:ext>
                  </a:extLst>
                </p14:cNvPr>
                <p14:cNvContentPartPr/>
                <p14:nvPr/>
              </p14:nvContentPartPr>
              <p14:xfrm>
                <a:off x="5680472" y="2964389"/>
                <a:ext cx="360" cy="36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0E5BA24F-7BA8-F203-A38C-887EA9F183DB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671472" y="295538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330FE17-225E-270A-C5CD-10600BAC3574}"/>
                </a:ext>
              </a:extLst>
            </p:cNvPr>
            <p:cNvCxnSpPr>
              <a:cxnSpLocks/>
            </p:cNvCxnSpPr>
            <p:nvPr/>
          </p:nvCxnSpPr>
          <p:spPr>
            <a:xfrm>
              <a:off x="5592711" y="3374845"/>
              <a:ext cx="351581" cy="6965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E4B3CDF5-4FD2-721E-2CFA-17E442CD8BAE}"/>
                </a:ext>
              </a:extLst>
            </p:cNvPr>
            <p:cNvGrpSpPr/>
            <p:nvPr/>
          </p:nvGrpSpPr>
          <p:grpSpPr>
            <a:xfrm rot="550769">
              <a:off x="5725148" y="3127930"/>
              <a:ext cx="189324" cy="113545"/>
              <a:chOff x="5732992" y="3127930"/>
              <a:chExt cx="189324" cy="113545"/>
            </a:xfrm>
          </p:grpSpPr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8672E973-AEE2-C9DA-94E0-EE3500D5975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03336" y="3127930"/>
                <a:ext cx="118980" cy="11354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16D5CE98-B357-046B-6173-516B9815E7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32992" y="3129651"/>
                <a:ext cx="90177" cy="9880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35A73C5C-9BD9-22C5-DBDC-B17B610ADA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32992" y="3127930"/>
                <a:ext cx="189324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E544BD3F-D702-70A2-BE6E-D678E2AF4C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68501" y="3291420"/>
              <a:ext cx="18246" cy="131825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BA6D6351-D6A2-7C22-86D3-6C18D3E9560D}"/>
                </a:ext>
              </a:extLst>
            </p:cNvPr>
            <p:cNvGrpSpPr/>
            <p:nvPr/>
          </p:nvGrpSpPr>
          <p:grpSpPr>
            <a:xfrm>
              <a:off x="6096000" y="2533448"/>
              <a:ext cx="460445" cy="340974"/>
              <a:chOff x="6096000" y="2533448"/>
              <a:chExt cx="460445" cy="340974"/>
            </a:xfrm>
          </p:grpSpPr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1885232E-1E91-F89B-BF82-D93E6D30CE7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96000" y="2533448"/>
                <a:ext cx="460445" cy="11350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0D3AA976-B9BE-1031-16AE-0912EB7F6FC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363591" y="2539798"/>
                <a:ext cx="180963" cy="33462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6F005EDC-E52B-41E7-A030-A88883AC8A74}"/>
                </a:ext>
              </a:extLst>
            </p:cNvPr>
            <p:cNvGrpSpPr/>
            <p:nvPr/>
          </p:nvGrpSpPr>
          <p:grpSpPr>
            <a:xfrm rot="1098728" flipH="1">
              <a:off x="5246731" y="2431663"/>
              <a:ext cx="424235" cy="340974"/>
              <a:chOff x="6096000" y="2533448"/>
              <a:chExt cx="460445" cy="340974"/>
            </a:xfrm>
          </p:grpSpPr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43D028C2-2A25-8152-921A-4953B105BCB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96000" y="2533448"/>
                <a:ext cx="460445" cy="11350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1128A330-4168-C9FE-3E05-B01515D6E61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363591" y="2539798"/>
                <a:ext cx="180963" cy="33462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5" name="Content Placeholder 1">
            <a:extLst>
              <a:ext uri="{FF2B5EF4-FFF2-40B4-BE49-F238E27FC236}">
                <a16:creationId xmlns:a16="http://schemas.microsoft.com/office/drawing/2014/main" id="{2381DE4E-905B-74D6-4FD7-907E81416CDB}"/>
              </a:ext>
            </a:extLst>
          </p:cNvPr>
          <p:cNvSpPr txBox="1">
            <a:spLocks/>
          </p:cNvSpPr>
          <p:nvPr/>
        </p:nvSpPr>
        <p:spPr>
          <a:xfrm>
            <a:off x="4644029" y="4404446"/>
            <a:ext cx="3835568" cy="43178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de-DE" sz="1700" dirty="0">
                <a:solidFill>
                  <a:srgbClr val="788287"/>
                </a:solidFill>
              </a:rPr>
              <a:t>Ist das ein Tier?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0342FA4F-28AB-2080-91DF-21B10B8C32B1}"/>
              </a:ext>
            </a:extLst>
          </p:cNvPr>
          <p:cNvSpPr/>
          <p:nvPr/>
        </p:nvSpPr>
        <p:spPr>
          <a:xfrm flipV="1">
            <a:off x="4252143" y="4591263"/>
            <a:ext cx="202380" cy="198488"/>
          </a:xfrm>
          <a:prstGeom prst="rect">
            <a:avLst/>
          </a:prstGeom>
          <a:solidFill>
            <a:srgbClr val="8205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82055F"/>
              </a:solidFill>
            </a:endParaRPr>
          </a:p>
        </p:txBody>
      </p:sp>
      <p:sp>
        <p:nvSpPr>
          <p:cNvPr id="87" name="Triangle 86">
            <a:extLst>
              <a:ext uri="{FF2B5EF4-FFF2-40B4-BE49-F238E27FC236}">
                <a16:creationId xmlns:a16="http://schemas.microsoft.com/office/drawing/2014/main" id="{32AAB371-30DA-3F6E-24C6-D935851A4A72}"/>
              </a:ext>
            </a:extLst>
          </p:cNvPr>
          <p:cNvSpPr/>
          <p:nvPr/>
        </p:nvSpPr>
        <p:spPr>
          <a:xfrm>
            <a:off x="4246226" y="4924402"/>
            <a:ext cx="208297" cy="198488"/>
          </a:xfrm>
          <a:prstGeom prst="triangle">
            <a:avLst/>
          </a:prstGeom>
          <a:solidFill>
            <a:srgbClr val="5AC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8" name="Content Placeholder 1">
            <a:extLst>
              <a:ext uri="{FF2B5EF4-FFF2-40B4-BE49-F238E27FC236}">
                <a16:creationId xmlns:a16="http://schemas.microsoft.com/office/drawing/2014/main" id="{12426199-CAA1-3DEE-77CE-69F833A2FEFF}"/>
              </a:ext>
            </a:extLst>
          </p:cNvPr>
          <p:cNvSpPr txBox="1">
            <a:spLocks/>
          </p:cNvSpPr>
          <p:nvPr/>
        </p:nvSpPr>
        <p:spPr>
          <a:xfrm>
            <a:off x="4644029" y="4744401"/>
            <a:ext cx="3835568" cy="43178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de-DE" sz="1700" dirty="0">
                <a:solidFill>
                  <a:srgbClr val="788287"/>
                </a:solidFill>
              </a:rPr>
              <a:t>Ja.</a:t>
            </a:r>
          </a:p>
        </p:txBody>
      </p:sp>
      <p:sp>
        <p:nvSpPr>
          <p:cNvPr id="89" name="Content Placeholder 1">
            <a:extLst>
              <a:ext uri="{FF2B5EF4-FFF2-40B4-BE49-F238E27FC236}">
                <a16:creationId xmlns:a16="http://schemas.microsoft.com/office/drawing/2014/main" id="{28987075-3341-6932-AEFE-D5B8A7691C82}"/>
              </a:ext>
            </a:extLst>
          </p:cNvPr>
          <p:cNvSpPr txBox="1">
            <a:spLocks/>
          </p:cNvSpPr>
          <p:nvPr/>
        </p:nvSpPr>
        <p:spPr>
          <a:xfrm>
            <a:off x="8491634" y="4404446"/>
            <a:ext cx="3835568" cy="43178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de-DE" sz="1700" dirty="0">
                <a:solidFill>
                  <a:srgbClr val="788287"/>
                </a:solidFill>
              </a:rPr>
              <a:t>Ist das eine Katze?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8CC9B0E5-A3D0-273C-63DB-89259BAA4C5F}"/>
              </a:ext>
            </a:extLst>
          </p:cNvPr>
          <p:cNvSpPr/>
          <p:nvPr/>
        </p:nvSpPr>
        <p:spPr>
          <a:xfrm flipV="1">
            <a:off x="8099748" y="4591263"/>
            <a:ext cx="202380" cy="198488"/>
          </a:xfrm>
          <a:prstGeom prst="rect">
            <a:avLst/>
          </a:prstGeom>
          <a:solidFill>
            <a:srgbClr val="8205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82055F"/>
              </a:solidFill>
            </a:endParaRPr>
          </a:p>
        </p:txBody>
      </p:sp>
      <p:sp>
        <p:nvSpPr>
          <p:cNvPr id="91" name="Triangle 90">
            <a:extLst>
              <a:ext uri="{FF2B5EF4-FFF2-40B4-BE49-F238E27FC236}">
                <a16:creationId xmlns:a16="http://schemas.microsoft.com/office/drawing/2014/main" id="{D794A1A9-F1DB-9ADA-CD05-3244A937C251}"/>
              </a:ext>
            </a:extLst>
          </p:cNvPr>
          <p:cNvSpPr/>
          <p:nvPr/>
        </p:nvSpPr>
        <p:spPr>
          <a:xfrm>
            <a:off x="8093831" y="4924402"/>
            <a:ext cx="208297" cy="198488"/>
          </a:xfrm>
          <a:prstGeom prst="triangle">
            <a:avLst/>
          </a:prstGeom>
          <a:solidFill>
            <a:srgbClr val="5AC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2" name="Content Placeholder 1">
            <a:extLst>
              <a:ext uri="{FF2B5EF4-FFF2-40B4-BE49-F238E27FC236}">
                <a16:creationId xmlns:a16="http://schemas.microsoft.com/office/drawing/2014/main" id="{E5EA29FB-D68C-47A0-3D0C-3B674F1536B6}"/>
              </a:ext>
            </a:extLst>
          </p:cNvPr>
          <p:cNvSpPr txBox="1">
            <a:spLocks/>
          </p:cNvSpPr>
          <p:nvPr/>
        </p:nvSpPr>
        <p:spPr>
          <a:xfrm>
            <a:off x="8491634" y="4744401"/>
            <a:ext cx="3835568" cy="43178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de-DE" sz="1700" dirty="0">
                <a:solidFill>
                  <a:srgbClr val="788287"/>
                </a:solidFill>
              </a:rPr>
              <a:t>Ja.</a:t>
            </a:r>
          </a:p>
        </p:txBody>
      </p:sp>
      <p:sp>
        <p:nvSpPr>
          <p:cNvPr id="93" name="Rounded Rectangle 92">
            <a:extLst>
              <a:ext uri="{FF2B5EF4-FFF2-40B4-BE49-F238E27FC236}">
                <a16:creationId xmlns:a16="http://schemas.microsoft.com/office/drawing/2014/main" id="{C183AAE1-672C-8D1B-3910-3BA1077DA58D}"/>
              </a:ext>
            </a:extLst>
          </p:cNvPr>
          <p:cNvSpPr/>
          <p:nvPr/>
        </p:nvSpPr>
        <p:spPr>
          <a:xfrm rot="21405838">
            <a:off x="4140893" y="1837222"/>
            <a:ext cx="3509875" cy="3509875"/>
          </a:xfrm>
          <a:prstGeom prst="roundRect">
            <a:avLst/>
          </a:prstGeom>
          <a:pattFill prst="smCheck">
            <a:fgClr>
              <a:srgbClr val="5AC8F5"/>
            </a:fgClr>
            <a:bgClr>
              <a:schemeClr val="bg1"/>
            </a:bgClr>
          </a:pattFill>
          <a:ln w="22225">
            <a:solidFill>
              <a:schemeClr val="bg1"/>
            </a:solidFill>
          </a:ln>
          <a:effectLst>
            <a:outerShdw blurRad="165279" dist="38100" dir="2700000" sx="101000" sy="101000" algn="tl" rotWithShape="0">
              <a:prstClr val="black">
                <a:alpha val="27405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4" name="Rounded Rectangle 93">
            <a:extLst>
              <a:ext uri="{FF2B5EF4-FFF2-40B4-BE49-F238E27FC236}">
                <a16:creationId xmlns:a16="http://schemas.microsoft.com/office/drawing/2014/main" id="{D8E7E736-D831-4B51-4E58-A3EA4B391951}"/>
              </a:ext>
            </a:extLst>
          </p:cNvPr>
          <p:cNvSpPr/>
          <p:nvPr/>
        </p:nvSpPr>
        <p:spPr>
          <a:xfrm rot="195404">
            <a:off x="7989701" y="2210564"/>
            <a:ext cx="3509875" cy="3509875"/>
          </a:xfrm>
          <a:prstGeom prst="roundRect">
            <a:avLst/>
          </a:prstGeom>
          <a:pattFill prst="smCheck">
            <a:fgClr>
              <a:srgbClr val="5AC8F5"/>
            </a:fgClr>
            <a:bgClr>
              <a:schemeClr val="bg1"/>
            </a:bgClr>
          </a:pattFill>
          <a:ln w="22225">
            <a:solidFill>
              <a:schemeClr val="bg1"/>
            </a:solidFill>
          </a:ln>
          <a:effectLst>
            <a:outerShdw blurRad="165279" dist="38100" dir="2700000" sx="101000" sy="101000" algn="tl" rotWithShape="0">
              <a:prstClr val="black">
                <a:alpha val="27405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732783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352</Words>
  <Application>Microsoft Macintosh PowerPoint</Application>
  <PresentationFormat>Widescreen</PresentationFormat>
  <Paragraphs>107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Geza G Schenk</dc:creator>
  <cp:lastModifiedBy>Geza G Schenk</cp:lastModifiedBy>
  <cp:revision>50</cp:revision>
  <dcterms:created xsi:type="dcterms:W3CDTF">2022-01-20T16:44:50Z</dcterms:created>
  <dcterms:modified xsi:type="dcterms:W3CDTF">2023-02-08T20:40:13Z</dcterms:modified>
</cp:coreProperties>
</file>