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3" r:id="rId2"/>
    <p:sldId id="301" r:id="rId3"/>
    <p:sldId id="289" r:id="rId4"/>
    <p:sldId id="320" r:id="rId5"/>
    <p:sldId id="317" r:id="rId6"/>
    <p:sldId id="308" r:id="rId7"/>
    <p:sldId id="321" r:id="rId8"/>
    <p:sldId id="322" r:id="rId9"/>
    <p:sldId id="309" r:id="rId10"/>
    <p:sldId id="316" r:id="rId11"/>
    <p:sldId id="323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gelgesang, Manuela" initials="VM" lastIdx="2" clrIdx="0">
    <p:extLst>
      <p:ext uri="{19B8F6BF-5375-455C-9EA6-DF929625EA0E}">
        <p15:presenceInfo xmlns:p15="http://schemas.microsoft.com/office/powerpoint/2012/main" userId="S-1-5-21-289089441-1626540893-1256410061-1190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82055F"/>
    <a:srgbClr val="A0C814"/>
    <a:srgbClr val="5AC8F5"/>
    <a:srgbClr val="EB6400"/>
    <a:srgbClr val="788287"/>
    <a:srgbClr val="EB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5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CB595-D76E-024A-A2EE-2FC4B14F8794}" type="datetimeFigureOut">
              <a:rPr lang="de-DE" smtClean="0"/>
              <a:t>09.02.23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DC848-C9D7-0E48-A832-19221C2BAF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74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D804-2632-2644-8EEF-29DE3DAFC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45166-1C2F-F748-B50F-79771EAE1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A3A13-8416-8347-A17E-9D6E1314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10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A95B-ED07-2C40-B864-ED172D4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05079-A3FF-7A44-8255-03C404869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1C895-B516-F741-8064-167BFB20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08B8-BA74-0945-82F3-5FCE69AA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0B3C-49A5-6F43-947B-2D20E9AE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56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ECD03-9F3E-2240-848C-A8CF21744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90121-D260-DF4B-A27B-4F5B39C99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519EE-3577-2347-94CB-969519B3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E1D53-F08F-3144-B497-04897DFF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6CA78-71FC-7E4D-B72D-C5C0768E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99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B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5F739-5CAC-4E46-84C0-B9145329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11775831" cy="435133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D847-0EE9-0549-A8DD-5715E45E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43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A442D-02FF-0142-B06E-142A6F61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6CAD1-DF3E-F74A-9AA7-A6D722BBE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F1E3-F9F6-FE48-9007-73F8571C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EBBA0-25CE-984B-A5AB-56A350B3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FC56E-77C6-874F-920C-C2029185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03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4340-C3FF-C045-BB62-3F998629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D2D55-A129-0347-A7C3-0F4C45564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DDA34-2DBD-E248-A59A-641C521C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CC9E6-EDC8-AB49-BC3B-B8637B4C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150AF-0068-154F-ABE6-761F6DAD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FBE56-F34E-F144-9F64-4AED59A3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75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8B56-3118-8044-8098-3EB6D624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86AFF-318F-AB44-9C30-3BEEEE71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BA23B-AB27-E042-8ABD-6465800EB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1C2CC-99FF-B145-8E37-EBBE3D778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B4CA5-C2C2-1343-B3A4-86064C8A3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66B9B-2E73-DF42-B66C-C2900936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9FB47-00AB-614C-91C1-F64034DA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48CAA-871D-AA49-BB2A-D0984C06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47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974F-6C3A-974B-BC98-8F4EBEA5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DE1A7-F4F1-6D4B-ACDE-D86BAA07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15CD6-3CB6-FF40-BB65-A1E0C39C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B799F-D406-FD4E-BD5B-014199BC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21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D756E-59BD-4C46-ACB6-5E3F5069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A2234-19DB-C04B-8E5E-DC8A01C1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8FFEE-DEC4-C442-BB24-90F5AC74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61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3BBE-F5C2-4241-826D-AABC606E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DF27-4BB6-E24B-BF9D-35CF4609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FB01B-4A9A-574D-B6D3-7F50FE0C7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639DA-E97B-DB41-935B-A4F2238A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6D9B1-59AC-944B-9C29-635553DE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9ED27-4206-4148-BD53-A23A1DD3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2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C55A-EE0A-8A41-8B5D-D86BA1D9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869F7-E068-9B44-ACB7-F158FD147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8674A-1855-5C4C-B9E2-E821136E4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94C75-A1F6-D94E-869D-E26A1962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EA415-0972-9F45-ADEA-4D6493CE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8117C-0E93-4744-B099-7F456826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13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EBB98-44A0-534F-ACA1-124415745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kern="1200">
          <a:solidFill>
            <a:srgbClr val="EB64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12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3.png"/><Relationship Id="rId5" Type="http://schemas.openxmlformats.org/officeDocument/2006/relationships/image" Target="../media/image26.emf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10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emf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emf"/><Relationship Id="rId10" Type="http://schemas.openxmlformats.org/officeDocument/2006/relationships/image" Target="../media/image22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10.emf"/><Relationship Id="rId12" Type="http://schemas.openxmlformats.org/officeDocument/2006/relationships/image" Target="../media/image21.png"/><Relationship Id="rId17" Type="http://schemas.openxmlformats.org/officeDocument/2006/relationships/image" Target="../media/image41.png"/><Relationship Id="rId2" Type="http://schemas.openxmlformats.org/officeDocument/2006/relationships/image" Target="../media/image12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26.emf"/><Relationship Id="rId5" Type="http://schemas.openxmlformats.org/officeDocument/2006/relationships/image" Target="../media/image34.png"/><Relationship Id="rId15" Type="http://schemas.openxmlformats.org/officeDocument/2006/relationships/image" Target="../media/image39.jpeg"/><Relationship Id="rId10" Type="http://schemas.openxmlformats.org/officeDocument/2006/relationships/image" Target="../media/image37.jpeg"/><Relationship Id="rId4" Type="http://schemas.openxmlformats.org/officeDocument/2006/relationships/image" Target="../media/image33.png"/><Relationship Id="rId9" Type="http://schemas.openxmlformats.org/officeDocument/2006/relationships/image" Target="../media/image24.png"/><Relationship Id="rId1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Herzlich willkommen!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20FC059A-0B2A-247D-1B50-B9F4383A4D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33" b="57301"/>
          <a:stretch/>
        </p:blipFill>
        <p:spPr>
          <a:xfrm>
            <a:off x="2292432" y="1909186"/>
            <a:ext cx="8515009" cy="2651929"/>
          </a:xfrm>
          <a:prstGeom prst="rect">
            <a:avLst/>
          </a:prstGeom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id="{74D43F82-6965-95B5-EDB1-14712094F7B0}"/>
              </a:ext>
            </a:extLst>
          </p:cNvPr>
          <p:cNvSpPr/>
          <p:nvPr/>
        </p:nvSpPr>
        <p:spPr>
          <a:xfrm>
            <a:off x="6096000" y="729028"/>
            <a:ext cx="2631813" cy="941879"/>
          </a:xfrm>
          <a:prstGeom prst="wedgeEllipseCallout">
            <a:avLst>
              <a:gd name="adj1" fmla="val -83425"/>
              <a:gd name="adj2" fmla="val 123131"/>
            </a:avLst>
          </a:prstGeom>
          <a:solidFill>
            <a:srgbClr val="A0C814"/>
          </a:solidFill>
          <a:ln w="22225">
            <a:solidFill>
              <a:srgbClr val="003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47D2885-1F00-7886-E0F2-72D0A087D907}"/>
              </a:ext>
            </a:extLst>
          </p:cNvPr>
          <p:cNvSpPr txBox="1">
            <a:spLocks/>
          </p:cNvSpPr>
          <p:nvPr/>
        </p:nvSpPr>
        <p:spPr>
          <a:xfrm>
            <a:off x="6096000" y="1015301"/>
            <a:ext cx="253369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Wie geht‘s dir?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5B1B1689-66FA-B44C-7DC1-E84486CC4E38}"/>
              </a:ext>
            </a:extLst>
          </p:cNvPr>
          <p:cNvSpPr/>
          <p:nvPr/>
        </p:nvSpPr>
        <p:spPr>
          <a:xfrm>
            <a:off x="1209570" y="4589870"/>
            <a:ext cx="3026229" cy="991596"/>
          </a:xfrm>
          <a:prstGeom prst="wedgeEllipseCallout">
            <a:avLst>
              <a:gd name="adj1" fmla="val 28056"/>
              <a:gd name="adj2" fmla="val -132071"/>
            </a:avLst>
          </a:prstGeom>
          <a:solidFill>
            <a:srgbClr val="003969"/>
          </a:solidFill>
          <a:ln w="22225">
            <a:solidFill>
              <a:srgbClr val="A0C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3E36492-C19E-B085-8B3E-EEB1D9065D10}"/>
              </a:ext>
            </a:extLst>
          </p:cNvPr>
          <p:cNvSpPr txBox="1">
            <a:spLocks/>
          </p:cNvSpPr>
          <p:nvPr/>
        </p:nvSpPr>
        <p:spPr>
          <a:xfrm>
            <a:off x="1106604" y="4901002"/>
            <a:ext cx="323215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>
                <a:solidFill>
                  <a:srgbClr val="A0C814"/>
                </a:solidFill>
              </a:rPr>
              <a:t>Wie geht‘s euch?</a:t>
            </a:r>
          </a:p>
        </p:txBody>
      </p:sp>
    </p:spTree>
    <p:extLst>
      <p:ext uri="{BB962C8B-B14F-4D97-AF65-F5344CB8AC3E}">
        <p14:creationId xmlns:p14="http://schemas.microsoft.com/office/powerpoint/2010/main" val="72660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3"/>
            <a:ext cx="6317343" cy="5056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Wir machen eine Tausch-Party!</a:t>
            </a:r>
          </a:p>
        </p:txBody>
      </p:sp>
      <p:pic>
        <p:nvPicPr>
          <p:cNvPr id="5" name="Picture 4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E56E065D-2E89-049F-DF30-D1DCD5F90C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21" y="4712983"/>
            <a:ext cx="1710250" cy="1205844"/>
          </a:xfrm>
          <a:prstGeom prst="rect">
            <a:avLst/>
          </a:prstGeom>
        </p:spPr>
      </p:pic>
      <p:pic>
        <p:nvPicPr>
          <p:cNvPr id="6" name="Picture 5" descr="A picture containing car, outdoor&#10;&#10;Description automatically generated">
            <a:extLst>
              <a:ext uri="{FF2B5EF4-FFF2-40B4-BE49-F238E27FC236}">
                <a16:creationId xmlns:a16="http://schemas.microsoft.com/office/drawing/2014/main" id="{6FB80857-6341-AE18-A1B4-CAB72F2B88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064" y="1225650"/>
            <a:ext cx="1759071" cy="1045748"/>
          </a:xfrm>
          <a:prstGeom prst="rect">
            <a:avLst/>
          </a:prstGeom>
        </p:spPr>
      </p:pic>
      <p:pic>
        <p:nvPicPr>
          <p:cNvPr id="7" name="Picture 6" descr="A picture containing text, building, booth, indoor&#10;&#10;Description automatically generated">
            <a:extLst>
              <a:ext uri="{FF2B5EF4-FFF2-40B4-BE49-F238E27FC236}">
                <a16:creationId xmlns:a16="http://schemas.microsoft.com/office/drawing/2014/main" id="{3C60F380-0A56-EA20-0804-7DAD58CD71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5407" y="1392488"/>
            <a:ext cx="1821050" cy="1345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393A1F-A1BF-1949-33A7-FD53F3D58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4330" y="1979246"/>
            <a:ext cx="1214370" cy="1449754"/>
          </a:xfrm>
          <a:prstGeom prst="rect">
            <a:avLst/>
          </a:prstGeom>
        </p:spPr>
      </p:pic>
      <p:pic>
        <p:nvPicPr>
          <p:cNvPr id="10" name="Picture 9" descr="A group of colorful round objects&#10;&#10;Description automatically generated with low confidence">
            <a:extLst>
              <a:ext uri="{FF2B5EF4-FFF2-40B4-BE49-F238E27FC236}">
                <a16:creationId xmlns:a16="http://schemas.microsoft.com/office/drawing/2014/main" id="{68C53EE5-C388-3EC3-C42D-993DE41BBA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33721">
            <a:off x="4820919" y="4841775"/>
            <a:ext cx="2258238" cy="16936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ACAB3D-3655-FC29-74F1-FC4809EAE1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887" y="4787243"/>
            <a:ext cx="1056090" cy="1519571"/>
          </a:xfrm>
          <a:prstGeom prst="rect">
            <a:avLst/>
          </a:prstGeom>
        </p:spPr>
      </p:pic>
      <p:pic>
        <p:nvPicPr>
          <p:cNvPr id="15" name="Picture 14" descr="A picture containing umbrella, accessory&#10;&#10;Description automatically generated">
            <a:extLst>
              <a:ext uri="{FF2B5EF4-FFF2-40B4-BE49-F238E27FC236}">
                <a16:creationId xmlns:a16="http://schemas.microsoft.com/office/drawing/2014/main" id="{07C9C34A-5E48-D2B6-D645-91708A00AA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09840">
            <a:off x="9332157" y="4142406"/>
            <a:ext cx="2095714" cy="134566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E24682E-F6B4-8005-4112-0B3210FBE689}"/>
              </a:ext>
            </a:extLst>
          </p:cNvPr>
          <p:cNvGrpSpPr/>
          <p:nvPr/>
        </p:nvGrpSpPr>
        <p:grpSpPr>
          <a:xfrm>
            <a:off x="3111743" y="4673537"/>
            <a:ext cx="1460277" cy="1746982"/>
            <a:chOff x="3311360" y="3996434"/>
            <a:chExt cx="1460277" cy="1746982"/>
          </a:xfrm>
        </p:grpSpPr>
        <p:pic>
          <p:nvPicPr>
            <p:cNvPr id="20" name="Picture 19" descr="A person kicking a football ball&#10;&#10;Description automatically generated with low confidence">
              <a:extLst>
                <a:ext uri="{FF2B5EF4-FFF2-40B4-BE49-F238E27FC236}">
                  <a16:creationId xmlns:a16="http://schemas.microsoft.com/office/drawing/2014/main" id="{5BF1E499-E1A3-5148-54B4-9CD796ED6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5863">
              <a:off x="3425032" y="4183030"/>
              <a:ext cx="1171908" cy="1560386"/>
            </a:xfrm>
            <a:prstGeom prst="rect">
              <a:avLst/>
            </a:prstGeom>
          </p:spPr>
        </p:pic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7CC125D2-806C-4E83-267D-FABC95AF2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630" y="4056143"/>
              <a:ext cx="216007" cy="284064"/>
            </a:xfrm>
            <a:prstGeom prst="rect">
              <a:avLst/>
            </a:prstGeom>
          </p:spPr>
        </p:pic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F829F85C-EAB7-8B6B-D7F5-21AD66238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311360" y="3996434"/>
              <a:ext cx="216006" cy="284064"/>
            </a:xfrm>
            <a:prstGeom prst="rect">
              <a:avLst/>
            </a:prstGeom>
          </p:spPr>
        </p:pic>
      </p:grpSp>
      <p:pic>
        <p:nvPicPr>
          <p:cNvPr id="23" name="Picture 22" descr="A pair of blue jeans&#10;&#10;Description automatically generated">
            <a:extLst>
              <a:ext uri="{FF2B5EF4-FFF2-40B4-BE49-F238E27FC236}">
                <a16:creationId xmlns:a16="http://schemas.microsoft.com/office/drawing/2014/main" id="{12A596B4-2A5F-7F02-E8A1-87DB9BC5CC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84" y="2330890"/>
            <a:ext cx="2206387" cy="21962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BFC235-1A27-CF3A-D57A-D32EB2283D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041" y="1442288"/>
            <a:ext cx="2137406" cy="1161756"/>
          </a:xfrm>
          <a:prstGeom prst="rect">
            <a:avLst/>
          </a:prstGeom>
        </p:spPr>
      </p:pic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DC7AF37C-2316-4212-1C4F-7E36C2FC98B4}"/>
              </a:ext>
            </a:extLst>
          </p:cNvPr>
          <p:cNvCxnSpPr>
            <a:cxnSpLocks/>
          </p:cNvCxnSpPr>
          <p:nvPr/>
        </p:nvCxnSpPr>
        <p:spPr>
          <a:xfrm>
            <a:off x="4366635" y="2236163"/>
            <a:ext cx="4849836" cy="2290946"/>
          </a:xfrm>
          <a:prstGeom prst="curvedConnector3">
            <a:avLst/>
          </a:prstGeom>
          <a:ln w="25400">
            <a:solidFill>
              <a:srgbClr val="8205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9D63EBE5-887A-ED43-92DF-2EE7AB79E998}"/>
              </a:ext>
            </a:extLst>
          </p:cNvPr>
          <p:cNvCxnSpPr>
            <a:cxnSpLocks/>
          </p:cNvCxnSpPr>
          <p:nvPr/>
        </p:nvCxnSpPr>
        <p:spPr>
          <a:xfrm rot="5400000">
            <a:off x="3667312" y="2575178"/>
            <a:ext cx="2196217" cy="1707640"/>
          </a:xfrm>
          <a:prstGeom prst="curvedConnector3">
            <a:avLst/>
          </a:prstGeom>
          <a:ln w="25400">
            <a:solidFill>
              <a:srgbClr val="EB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3EE8A92A-219A-9210-BEC9-8F7428EDD5A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86500" y="2375750"/>
            <a:ext cx="5130399" cy="2384586"/>
          </a:xfrm>
          <a:prstGeom prst="curvedConnector3">
            <a:avLst/>
          </a:prstGeom>
          <a:ln w="25400">
            <a:solidFill>
              <a:srgbClr val="A0C8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BE8782A2-2F05-3169-BA91-6B77D38DC3F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85738" y="3263899"/>
            <a:ext cx="2882162" cy="2466919"/>
          </a:xfrm>
          <a:prstGeom prst="curvedConnector3">
            <a:avLst/>
          </a:prstGeom>
          <a:ln w="25400">
            <a:solidFill>
              <a:srgbClr val="00396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6FBFE31C-9FDC-D2E3-665F-48BF5CEFD908}"/>
              </a:ext>
            </a:extLst>
          </p:cNvPr>
          <p:cNvCxnSpPr>
            <a:cxnSpLocks/>
          </p:cNvCxnSpPr>
          <p:nvPr/>
        </p:nvCxnSpPr>
        <p:spPr>
          <a:xfrm rot="10800000">
            <a:off x="2501901" y="3263903"/>
            <a:ext cx="5395987" cy="1991493"/>
          </a:xfrm>
          <a:prstGeom prst="curvedConnector3">
            <a:avLst/>
          </a:prstGeom>
          <a:ln w="25400">
            <a:solidFill>
              <a:srgbClr val="5AC8F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52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Free Baby Hand illustration and picture">
            <a:extLst>
              <a:ext uri="{FF2B5EF4-FFF2-40B4-BE49-F238E27FC236}">
                <a16:creationId xmlns:a16="http://schemas.microsoft.com/office/drawing/2014/main" id="{69BD9F15-C8F6-A504-D4BA-5CD25859B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229" y="1093746"/>
            <a:ext cx="5466552" cy="546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3"/>
            <a:ext cx="7180741" cy="4394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Wer macht was?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842567A-44F9-77B3-0FE6-3495B90A8D51}"/>
              </a:ext>
            </a:extLst>
          </p:cNvPr>
          <p:cNvSpPr/>
          <p:nvPr/>
        </p:nvSpPr>
        <p:spPr>
          <a:xfrm>
            <a:off x="2114430" y="3033050"/>
            <a:ext cx="1635613" cy="165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D14B8E-EDB8-4B03-14A0-BA0672713652}"/>
              </a:ext>
            </a:extLst>
          </p:cNvPr>
          <p:cNvSpPr/>
          <p:nvPr/>
        </p:nvSpPr>
        <p:spPr>
          <a:xfrm>
            <a:off x="2087884" y="1144031"/>
            <a:ext cx="1635613" cy="165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7A2480-F40D-4881-D5C8-D3BF144EE25E}"/>
              </a:ext>
            </a:extLst>
          </p:cNvPr>
          <p:cNvSpPr/>
          <p:nvPr/>
        </p:nvSpPr>
        <p:spPr>
          <a:xfrm>
            <a:off x="330946" y="1144031"/>
            <a:ext cx="1635613" cy="165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3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D6982723-9CB8-0157-FA3C-F8720017A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85" y="1225783"/>
            <a:ext cx="1483534" cy="141913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4EA1B22-BD6D-7C94-A10A-61EE11471D08}"/>
              </a:ext>
            </a:extLst>
          </p:cNvPr>
          <p:cNvGrpSpPr/>
          <p:nvPr/>
        </p:nvGrpSpPr>
        <p:grpSpPr>
          <a:xfrm>
            <a:off x="2087070" y="1220029"/>
            <a:ext cx="1635613" cy="1271859"/>
            <a:chOff x="3216727" y="1280835"/>
            <a:chExt cx="2220687" cy="1726816"/>
          </a:xfrm>
        </p:grpSpPr>
        <p:pic>
          <p:nvPicPr>
            <p:cNvPr id="6" name="Picture 5" descr="A picture containing person, hand&#10;&#10;Description automatically generated">
              <a:extLst>
                <a:ext uri="{FF2B5EF4-FFF2-40B4-BE49-F238E27FC236}">
                  <a16:creationId xmlns:a16="http://schemas.microsoft.com/office/drawing/2014/main" id="{209BBD81-C457-68CC-64E6-BF8A46B5E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6727" y="1280835"/>
              <a:ext cx="2220687" cy="1726816"/>
            </a:xfrm>
            <a:prstGeom prst="rect">
              <a:avLst/>
            </a:prstGeom>
          </p:spPr>
        </p:pic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42AF92F4-E5E9-AC15-659E-09A573C880B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220267" y="1561327"/>
              <a:ext cx="623425" cy="409814"/>
            </a:xfrm>
            <a:prstGeom prst="curvedConnector3">
              <a:avLst>
                <a:gd name="adj1" fmla="val -8957"/>
              </a:avLst>
            </a:prstGeom>
            <a:ln w="38100">
              <a:solidFill>
                <a:srgbClr val="EB64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 descr="A picture containing person, hand, dark&#10;&#10;Description automatically generated">
            <a:extLst>
              <a:ext uri="{FF2B5EF4-FFF2-40B4-BE49-F238E27FC236}">
                <a16:creationId xmlns:a16="http://schemas.microsoft.com/office/drawing/2014/main" id="{C81A8376-2EEC-F87D-2FDA-C2728AABD6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815" y="3029844"/>
            <a:ext cx="1635613" cy="1271859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90E3CB03-AF66-834D-7334-6397A66498C9}"/>
              </a:ext>
            </a:extLst>
          </p:cNvPr>
          <p:cNvSpPr/>
          <p:nvPr/>
        </p:nvSpPr>
        <p:spPr>
          <a:xfrm>
            <a:off x="321219" y="3039204"/>
            <a:ext cx="1626370" cy="165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6" name="Picture 65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96DF89AD-E83F-F3C4-C6D1-461360C298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47"/>
          <a:stretch/>
        </p:blipFill>
        <p:spPr>
          <a:xfrm>
            <a:off x="297850" y="3110395"/>
            <a:ext cx="1639703" cy="156673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2E31CA29-2713-62AE-82F0-17CFE3048009}"/>
              </a:ext>
            </a:extLst>
          </p:cNvPr>
          <p:cNvSpPr/>
          <p:nvPr/>
        </p:nvSpPr>
        <p:spPr>
          <a:xfrm>
            <a:off x="2077344" y="4893432"/>
            <a:ext cx="1669095" cy="163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EE217CD3-5046-9F74-3002-86617C5A32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8" r="7397"/>
          <a:stretch/>
        </p:blipFill>
        <p:spPr>
          <a:xfrm>
            <a:off x="2091834" y="4842311"/>
            <a:ext cx="1669094" cy="141913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197BD89E-153C-51E3-52FC-2C13CBA2C61F}"/>
              </a:ext>
            </a:extLst>
          </p:cNvPr>
          <p:cNvSpPr/>
          <p:nvPr/>
        </p:nvSpPr>
        <p:spPr>
          <a:xfrm>
            <a:off x="297850" y="4910692"/>
            <a:ext cx="1617357" cy="163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9" name="Picture 68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763006D3-E259-1F2B-F00D-F262D6D638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850" y="4910692"/>
            <a:ext cx="1617357" cy="1665843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DDF4F6F2-A2E8-C515-7DBB-0CFC4F116883}"/>
              </a:ext>
            </a:extLst>
          </p:cNvPr>
          <p:cNvGrpSpPr/>
          <p:nvPr/>
        </p:nvGrpSpPr>
        <p:grpSpPr>
          <a:xfrm rot="315624">
            <a:off x="2071050" y="2432198"/>
            <a:ext cx="1182906" cy="482792"/>
            <a:chOff x="7920810" y="2414448"/>
            <a:chExt cx="1880614" cy="547571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148820F4-9743-D1E5-78C8-FACE8380FD8E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rgbClr val="5AC8F5"/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3A3FB347-EC48-2271-D307-A133E73A5279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0810" y="2414448"/>
              <a:ext cx="1840240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/>
                <a:t>geben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5A77B2F-3AE9-6B63-5D33-B4C4F5292397}"/>
              </a:ext>
            </a:extLst>
          </p:cNvPr>
          <p:cNvGrpSpPr/>
          <p:nvPr/>
        </p:nvGrpSpPr>
        <p:grpSpPr>
          <a:xfrm rot="445065">
            <a:off x="476524" y="4342848"/>
            <a:ext cx="1358655" cy="479705"/>
            <a:chOff x="7933159" y="2423651"/>
            <a:chExt cx="1868265" cy="544070"/>
          </a:xfrm>
        </p:grpSpPr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29546081-94AD-4C27-1056-15A1A6BF627F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rgbClr val="5AC8F5"/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" name="Content Placeholder 1">
              <a:extLst>
                <a:ext uri="{FF2B5EF4-FFF2-40B4-BE49-F238E27FC236}">
                  <a16:creationId xmlns:a16="http://schemas.microsoft.com/office/drawing/2014/main" id="{94073F50-9705-EB6B-D402-E40586522DC5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33159" y="2423651"/>
              <a:ext cx="1840244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/>
                <a:t>sammeln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A105E21-B671-2F20-657D-A5BA4DA825B1}"/>
              </a:ext>
            </a:extLst>
          </p:cNvPr>
          <p:cNvGrpSpPr/>
          <p:nvPr/>
        </p:nvGrpSpPr>
        <p:grpSpPr>
          <a:xfrm>
            <a:off x="2135443" y="6123081"/>
            <a:ext cx="1573903" cy="479706"/>
            <a:chOff x="7919278" y="2421801"/>
            <a:chExt cx="1882146" cy="544070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B869F519-40AF-523D-B906-3C9424BC593D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rgbClr val="5AC8F5"/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" name="Content Placeholder 1">
              <a:extLst>
                <a:ext uri="{FF2B5EF4-FFF2-40B4-BE49-F238E27FC236}">
                  <a16:creationId xmlns:a16="http://schemas.microsoft.com/office/drawing/2014/main" id="{5F7AB282-8702-C7BB-11A8-CBEB6C6CDB4B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19278" y="242180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/>
                <a:t>tauschen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AAE49EB-B294-EAD2-8CC9-826DD057A87B}"/>
              </a:ext>
            </a:extLst>
          </p:cNvPr>
          <p:cNvGrpSpPr/>
          <p:nvPr/>
        </p:nvGrpSpPr>
        <p:grpSpPr>
          <a:xfrm rot="378637">
            <a:off x="538566" y="2455859"/>
            <a:ext cx="1196551" cy="482691"/>
            <a:chOff x="7919319" y="2414562"/>
            <a:chExt cx="1882105" cy="547457"/>
          </a:xfrm>
        </p:grpSpPr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9AFD35E6-F528-92C6-0D60-57C6C154C4FE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rgbClr val="5AC8F5"/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" name="Content Placeholder 1">
              <a:extLst>
                <a:ext uri="{FF2B5EF4-FFF2-40B4-BE49-F238E27FC236}">
                  <a16:creationId xmlns:a16="http://schemas.microsoft.com/office/drawing/2014/main" id="{0D1BC864-D9A7-F676-D1DC-77A12B5712BE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19319" y="2414562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/>
                <a:t>suchen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030AF5C-ABAC-2030-8FE1-6571B342EEC5}"/>
              </a:ext>
            </a:extLst>
          </p:cNvPr>
          <p:cNvGrpSpPr/>
          <p:nvPr/>
        </p:nvGrpSpPr>
        <p:grpSpPr>
          <a:xfrm>
            <a:off x="477941" y="6130558"/>
            <a:ext cx="1190348" cy="479705"/>
            <a:chOff x="7928808" y="2424556"/>
            <a:chExt cx="1872616" cy="544070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C49D37EF-D62F-A1D8-F617-389143ADF90A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rgbClr val="5AC8F5"/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" name="Content Placeholder 1">
              <a:extLst>
                <a:ext uri="{FF2B5EF4-FFF2-40B4-BE49-F238E27FC236}">
                  <a16:creationId xmlns:a16="http://schemas.microsoft.com/office/drawing/2014/main" id="{CD62830C-C9DE-AC51-8B79-EBA729986ECA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24556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/>
                <a:t>kaufen</a:t>
              </a:r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3012DE3-5C04-BABA-B003-8D3A995195E9}"/>
              </a:ext>
            </a:extLst>
          </p:cNvPr>
          <p:cNvCxnSpPr>
            <a:cxnSpLocks/>
          </p:cNvCxnSpPr>
          <p:nvPr/>
        </p:nvCxnSpPr>
        <p:spPr>
          <a:xfrm>
            <a:off x="2387554" y="6016651"/>
            <a:ext cx="496987" cy="0"/>
          </a:xfrm>
          <a:prstGeom prst="straightConnector1">
            <a:avLst/>
          </a:prstGeom>
          <a:ln w="38100">
            <a:solidFill>
              <a:srgbClr val="EB64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025F995-D3F4-D1AC-9B2D-0F0B9C9A5DFC}"/>
              </a:ext>
            </a:extLst>
          </p:cNvPr>
          <p:cNvCxnSpPr>
            <a:cxnSpLocks/>
          </p:cNvCxnSpPr>
          <p:nvPr/>
        </p:nvCxnSpPr>
        <p:spPr>
          <a:xfrm flipH="1">
            <a:off x="2884542" y="5157546"/>
            <a:ext cx="643096" cy="0"/>
          </a:xfrm>
          <a:prstGeom prst="straightConnector1">
            <a:avLst/>
          </a:prstGeom>
          <a:ln w="38100">
            <a:solidFill>
              <a:srgbClr val="EB64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1">
            <a:extLst>
              <a:ext uri="{FF2B5EF4-FFF2-40B4-BE49-F238E27FC236}">
                <a16:creationId xmlns:a16="http://schemas.microsoft.com/office/drawing/2014/main" id="{7979C423-6096-5551-5EF6-B33326904219}"/>
              </a:ext>
            </a:extLst>
          </p:cNvPr>
          <p:cNvSpPr txBox="1">
            <a:spLocks/>
          </p:cNvSpPr>
          <p:nvPr/>
        </p:nvSpPr>
        <p:spPr>
          <a:xfrm>
            <a:off x="1030799" y="1093746"/>
            <a:ext cx="430508" cy="474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BD2CDB-94C7-3C10-C58E-F00761086443}"/>
              </a:ext>
            </a:extLst>
          </p:cNvPr>
          <p:cNvSpPr/>
          <p:nvPr/>
        </p:nvSpPr>
        <p:spPr>
          <a:xfrm>
            <a:off x="2476873" y="3636478"/>
            <a:ext cx="1560092" cy="647478"/>
          </a:xfrm>
          <a:prstGeom prst="ellipse">
            <a:avLst/>
          </a:prstGeom>
          <a:noFill/>
          <a:ln w="38100">
            <a:solidFill>
              <a:srgbClr val="EB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150B3AE-7A7A-3E4B-F8D9-DC89E896CFED}"/>
              </a:ext>
            </a:extLst>
          </p:cNvPr>
          <p:cNvGrpSpPr/>
          <p:nvPr/>
        </p:nvGrpSpPr>
        <p:grpSpPr>
          <a:xfrm rot="227230">
            <a:off x="2131873" y="4231917"/>
            <a:ext cx="1654103" cy="479705"/>
            <a:chOff x="7925382" y="2424668"/>
            <a:chExt cx="1876042" cy="544070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F7487E96-D679-726C-145F-773D882877EF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rgbClr val="5AC8F5"/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" name="Content Placeholder 1">
              <a:extLst>
                <a:ext uri="{FF2B5EF4-FFF2-40B4-BE49-F238E27FC236}">
                  <a16:creationId xmlns:a16="http://schemas.microsoft.com/office/drawing/2014/main" id="{F6635285-098D-0A15-5D26-8C8FE348E5B1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5382" y="2424668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/>
                <a:t>bekommen</a:t>
              </a:r>
            </a:p>
          </p:txBody>
        </p:sp>
      </p:grpSp>
      <p:pic>
        <p:nvPicPr>
          <p:cNvPr id="3" name="Grafik 9">
            <a:extLst>
              <a:ext uri="{FF2B5EF4-FFF2-40B4-BE49-F238E27FC236}">
                <a16:creationId xmlns:a16="http://schemas.microsoft.com/office/drawing/2014/main" id="{363E3E46-82A5-F1FD-8229-E2548C4105C8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8213" y="127557"/>
            <a:ext cx="865187" cy="1041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EED6D0AB-9CD0-CFEB-49B6-06AD84E8D05C}"/>
              </a:ext>
            </a:extLst>
          </p:cNvPr>
          <p:cNvSpPr/>
          <p:nvPr/>
        </p:nvSpPr>
        <p:spPr>
          <a:xfrm>
            <a:off x="3996775" y="2296174"/>
            <a:ext cx="3026229" cy="871234"/>
          </a:xfrm>
          <a:prstGeom prst="wedgeEllipseCallout">
            <a:avLst>
              <a:gd name="adj1" fmla="val 25958"/>
              <a:gd name="adj2" fmla="val 86610"/>
            </a:avLst>
          </a:prstGeom>
          <a:solidFill>
            <a:srgbClr val="A0C814"/>
          </a:solidFill>
          <a:ln w="22225">
            <a:solidFill>
              <a:srgbClr val="003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1459C71-2180-4727-41DC-860D652C7AB3}"/>
              </a:ext>
            </a:extLst>
          </p:cNvPr>
          <p:cNvSpPr txBox="1">
            <a:spLocks/>
          </p:cNvSpPr>
          <p:nvPr/>
        </p:nvSpPr>
        <p:spPr>
          <a:xfrm>
            <a:off x="3990270" y="2537390"/>
            <a:ext cx="3232159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2000" dirty="0"/>
              <a:t>Ich suche …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14CE34CA-2489-43B0-7941-72389DE91AF6}"/>
              </a:ext>
            </a:extLst>
          </p:cNvPr>
          <p:cNvSpPr/>
          <p:nvPr/>
        </p:nvSpPr>
        <p:spPr>
          <a:xfrm>
            <a:off x="9487707" y="3616423"/>
            <a:ext cx="3026229" cy="871234"/>
          </a:xfrm>
          <a:prstGeom prst="wedgeEllipseCallout">
            <a:avLst>
              <a:gd name="adj1" fmla="val -14330"/>
              <a:gd name="adj2" fmla="val -113095"/>
            </a:avLst>
          </a:prstGeom>
          <a:solidFill>
            <a:srgbClr val="5AC8F5"/>
          </a:solidFill>
          <a:ln w="22225">
            <a:solidFill>
              <a:srgbClr val="A0C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AB8340E-5959-DE1C-0002-FB8162DD6E02}"/>
              </a:ext>
            </a:extLst>
          </p:cNvPr>
          <p:cNvSpPr txBox="1">
            <a:spLocks/>
          </p:cNvSpPr>
          <p:nvPr/>
        </p:nvSpPr>
        <p:spPr>
          <a:xfrm>
            <a:off x="9486341" y="3851355"/>
            <a:ext cx="3232159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2000" dirty="0">
                <a:solidFill>
                  <a:schemeClr val="bg1"/>
                </a:solidFill>
              </a:rPr>
              <a:t>Ich tausche …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E7F54286-1A15-2049-7538-9BC2E2AD4158}"/>
              </a:ext>
            </a:extLst>
          </p:cNvPr>
          <p:cNvSpPr/>
          <p:nvPr/>
        </p:nvSpPr>
        <p:spPr>
          <a:xfrm>
            <a:off x="4218510" y="4893432"/>
            <a:ext cx="3026229" cy="871234"/>
          </a:xfrm>
          <a:prstGeom prst="wedgeEllipseCallout">
            <a:avLst>
              <a:gd name="adj1" fmla="val 30574"/>
              <a:gd name="adj2" fmla="val -67907"/>
            </a:avLst>
          </a:prstGeom>
          <a:solidFill>
            <a:srgbClr val="003969"/>
          </a:solidFill>
          <a:ln w="22225">
            <a:solidFill>
              <a:srgbClr val="EB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BE205762-2E7E-C43D-EC14-C53CBCD1D5F7}"/>
              </a:ext>
            </a:extLst>
          </p:cNvPr>
          <p:cNvSpPr txBox="1">
            <a:spLocks/>
          </p:cNvSpPr>
          <p:nvPr/>
        </p:nvSpPr>
        <p:spPr>
          <a:xfrm>
            <a:off x="4156580" y="5074304"/>
            <a:ext cx="3232159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2000" dirty="0">
                <a:solidFill>
                  <a:srgbClr val="EB6400"/>
                </a:solidFill>
              </a:rPr>
              <a:t>Ich gebe …</a:t>
            </a: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4203F66B-8328-BB08-7283-C18519728382}"/>
              </a:ext>
            </a:extLst>
          </p:cNvPr>
          <p:cNvSpPr/>
          <p:nvPr/>
        </p:nvSpPr>
        <p:spPr>
          <a:xfrm>
            <a:off x="8943003" y="5453846"/>
            <a:ext cx="3026229" cy="871234"/>
          </a:xfrm>
          <a:prstGeom prst="wedgeEllipseCallout">
            <a:avLst>
              <a:gd name="adj1" fmla="val -22304"/>
              <a:gd name="adj2" fmla="val -108722"/>
            </a:avLst>
          </a:prstGeom>
          <a:solidFill>
            <a:srgbClr val="EB6400"/>
          </a:solidFill>
          <a:ln w="22225">
            <a:solidFill>
              <a:srgbClr val="8205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8528BDEA-34AA-75A5-830E-4E2D27C250D9}"/>
              </a:ext>
            </a:extLst>
          </p:cNvPr>
          <p:cNvSpPr txBox="1">
            <a:spLocks/>
          </p:cNvSpPr>
          <p:nvPr/>
        </p:nvSpPr>
        <p:spPr>
          <a:xfrm>
            <a:off x="8921354" y="5682925"/>
            <a:ext cx="3232159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2000" dirty="0">
                <a:solidFill>
                  <a:schemeClr val="bg1"/>
                </a:solidFill>
              </a:rPr>
              <a:t>Bekomme ich …?</a:t>
            </a:r>
          </a:p>
        </p:txBody>
      </p:sp>
    </p:spTree>
    <p:extLst>
      <p:ext uri="{BB962C8B-B14F-4D97-AF65-F5344CB8AC3E}">
        <p14:creationId xmlns:p14="http://schemas.microsoft.com/office/powerpoint/2010/main" val="1708845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ableware, clipart&#10;&#10;Description automatically generated">
            <a:extLst>
              <a:ext uri="{FF2B5EF4-FFF2-40B4-BE49-F238E27FC236}">
                <a16:creationId xmlns:a16="http://schemas.microsoft.com/office/drawing/2014/main" id="{5E1AED35-C953-5647-8283-AC03CFE9B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42" y="2214073"/>
            <a:ext cx="7443916" cy="1783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99EDA1-D545-19C4-13F7-7BECF1B7D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9185"/>
            <a:ext cx="12192000" cy="8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FD5DDBB1-01CB-1C5E-49BA-027EFC2E8A12}"/>
              </a:ext>
            </a:extLst>
          </p:cNvPr>
          <p:cNvSpPr/>
          <p:nvPr/>
        </p:nvSpPr>
        <p:spPr>
          <a:xfrm>
            <a:off x="307443" y="1364843"/>
            <a:ext cx="11517943" cy="5105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7613375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do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waste</a:t>
            </a:r>
            <a:r>
              <a:rPr lang="de-DE" dirty="0"/>
              <a:t>? </a:t>
            </a:r>
          </a:p>
        </p:txBody>
      </p:sp>
      <p:pic>
        <p:nvPicPr>
          <p:cNvPr id="3" name="Grafik 36">
            <a:extLst>
              <a:ext uri="{FF2B5EF4-FFF2-40B4-BE49-F238E27FC236}">
                <a16:creationId xmlns:a16="http://schemas.microsoft.com/office/drawing/2014/main" id="{64BE676B-B7DA-7C8A-9697-ED233E28A5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374" y="203705"/>
            <a:ext cx="735012" cy="7350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197C8BED-23B3-85FF-3D58-67BBD1FEE4C4}"/>
              </a:ext>
            </a:extLst>
          </p:cNvPr>
          <p:cNvSpPr/>
          <p:nvPr/>
        </p:nvSpPr>
        <p:spPr>
          <a:xfrm>
            <a:off x="709039" y="2611982"/>
            <a:ext cx="3939161" cy="2188617"/>
          </a:xfrm>
          <a:prstGeom prst="wedgeEllipseCallout">
            <a:avLst>
              <a:gd name="adj1" fmla="val 56927"/>
              <a:gd name="adj2" fmla="val 57300"/>
            </a:avLst>
          </a:prstGeom>
          <a:solidFill>
            <a:srgbClr val="EB6400"/>
          </a:solidFill>
          <a:ln w="38100">
            <a:solidFill>
              <a:srgbClr val="A0C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172725A-5DD3-025B-B01E-1614A3200136}"/>
              </a:ext>
            </a:extLst>
          </p:cNvPr>
          <p:cNvSpPr txBox="1">
            <a:spLocks/>
          </p:cNvSpPr>
          <p:nvPr/>
        </p:nvSpPr>
        <p:spPr>
          <a:xfrm>
            <a:off x="836844" y="3042005"/>
            <a:ext cx="3435578" cy="13285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000" dirty="0">
                <a:solidFill>
                  <a:srgbClr val="A0C814"/>
                </a:solidFill>
              </a:rPr>
              <a:t>Unsere </a:t>
            </a:r>
          </a:p>
          <a:p>
            <a:pPr algn="ctr"/>
            <a:r>
              <a:rPr lang="de-DE" sz="4000" dirty="0">
                <a:solidFill>
                  <a:srgbClr val="A0C814"/>
                </a:solidFill>
              </a:rPr>
              <a:t>Ideen!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89AB23-DFA0-4532-6171-DED0A44A0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040" y="3586332"/>
            <a:ext cx="4468032" cy="2428534"/>
          </a:xfrm>
          <a:prstGeom prst="rect">
            <a:avLst/>
          </a:prstGeom>
        </p:spPr>
      </p:pic>
      <p:pic>
        <p:nvPicPr>
          <p:cNvPr id="15" name="Picture 14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6FD9F36F-9E0C-3AD1-E732-19FCFFD665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756" y="729028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8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2917371" cy="47290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Zielaufgabe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60F9FFF-958A-17CA-ED21-BF3879BE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6508" y="872672"/>
            <a:ext cx="4678134" cy="4699000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26BB5DDA-8A97-B26A-39F6-E00EADC8E543}"/>
              </a:ext>
            </a:extLst>
          </p:cNvPr>
          <p:cNvSpPr txBox="1">
            <a:spLocks/>
          </p:cNvSpPr>
          <p:nvPr/>
        </p:nvSpPr>
        <p:spPr>
          <a:xfrm>
            <a:off x="5293178" y="2773449"/>
            <a:ext cx="6542314" cy="1311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Wir machen eine Tausch-Party.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having</a:t>
            </a:r>
            <a:r>
              <a:rPr lang="de-DE" dirty="0"/>
              <a:t> a </a:t>
            </a:r>
            <a:r>
              <a:rPr lang="de-DE" dirty="0" err="1"/>
              <a:t>swap</a:t>
            </a:r>
            <a:r>
              <a:rPr lang="de-DE" dirty="0"/>
              <a:t> </a:t>
            </a:r>
            <a:r>
              <a:rPr lang="de-DE" dirty="0" err="1"/>
              <a:t>party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356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8196944" cy="5378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Welches Verb passt zu welchem Bild?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842567A-44F9-77B3-0FE6-3495B90A8D51}"/>
              </a:ext>
            </a:extLst>
          </p:cNvPr>
          <p:cNvSpPr/>
          <p:nvPr/>
        </p:nvSpPr>
        <p:spPr>
          <a:xfrm>
            <a:off x="4462977" y="1177651"/>
            <a:ext cx="1855072" cy="188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D14B8E-EDB8-4B03-14A0-BA0672713652}"/>
              </a:ext>
            </a:extLst>
          </p:cNvPr>
          <p:cNvSpPr/>
          <p:nvPr/>
        </p:nvSpPr>
        <p:spPr>
          <a:xfrm>
            <a:off x="2435335" y="1177651"/>
            <a:ext cx="1855072" cy="188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7A2480-F40D-4881-D5C8-D3BF144EE25E}"/>
              </a:ext>
            </a:extLst>
          </p:cNvPr>
          <p:cNvSpPr/>
          <p:nvPr/>
        </p:nvSpPr>
        <p:spPr>
          <a:xfrm>
            <a:off x="338485" y="1177651"/>
            <a:ext cx="1855072" cy="188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3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D6982723-9CB8-0157-FA3C-F8720017A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26" y="1448790"/>
            <a:ext cx="1682588" cy="160954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4EA1B22-BD6D-7C94-A10A-61EE11471D08}"/>
              </a:ext>
            </a:extLst>
          </p:cNvPr>
          <p:cNvGrpSpPr/>
          <p:nvPr/>
        </p:nvGrpSpPr>
        <p:grpSpPr>
          <a:xfrm>
            <a:off x="2434412" y="1541639"/>
            <a:ext cx="1855072" cy="1442512"/>
            <a:chOff x="3216727" y="1613376"/>
            <a:chExt cx="2220687" cy="1726816"/>
          </a:xfrm>
        </p:grpSpPr>
        <p:pic>
          <p:nvPicPr>
            <p:cNvPr id="6" name="Picture 5" descr="A picture containing person, hand&#10;&#10;Description automatically generated">
              <a:extLst>
                <a:ext uri="{FF2B5EF4-FFF2-40B4-BE49-F238E27FC236}">
                  <a16:creationId xmlns:a16="http://schemas.microsoft.com/office/drawing/2014/main" id="{209BBD81-C457-68CC-64E6-BF8A46B5E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6727" y="1613376"/>
              <a:ext cx="2220687" cy="1726816"/>
            </a:xfrm>
            <a:prstGeom prst="rect">
              <a:avLst/>
            </a:prstGeom>
          </p:spPr>
        </p:pic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42AF92F4-E5E9-AC15-659E-09A573C880B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220267" y="2060142"/>
              <a:ext cx="623425" cy="409814"/>
            </a:xfrm>
            <a:prstGeom prst="curvedConnector3">
              <a:avLst>
                <a:gd name="adj1" fmla="val -8957"/>
              </a:avLst>
            </a:prstGeom>
            <a:ln w="38100">
              <a:solidFill>
                <a:srgbClr val="EB64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 descr="A picture containing person, hand, dark&#10;&#10;Description automatically generated">
            <a:extLst>
              <a:ext uri="{FF2B5EF4-FFF2-40B4-BE49-F238E27FC236}">
                <a16:creationId xmlns:a16="http://schemas.microsoft.com/office/drawing/2014/main" id="{C81A8376-2EEC-F87D-2FDA-C2728AABD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353" y="1560331"/>
            <a:ext cx="1855072" cy="144251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90E3CB03-AF66-834D-7334-6397A66498C9}"/>
              </a:ext>
            </a:extLst>
          </p:cNvPr>
          <p:cNvSpPr/>
          <p:nvPr/>
        </p:nvSpPr>
        <p:spPr>
          <a:xfrm>
            <a:off x="327453" y="3784308"/>
            <a:ext cx="2416757" cy="188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6" name="Picture 65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96DF89AD-E83F-F3C4-C6D1-461360C298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052" b="-2307"/>
          <a:stretch/>
        </p:blipFill>
        <p:spPr>
          <a:xfrm>
            <a:off x="327453" y="3865051"/>
            <a:ext cx="2314786" cy="1776951"/>
          </a:xfrm>
          <a:prstGeom prst="rect">
            <a:avLst/>
          </a:prstGeom>
        </p:spPr>
      </p:pic>
      <p:sp>
        <p:nvSpPr>
          <p:cNvPr id="70" name="Content Placeholder 1">
            <a:extLst>
              <a:ext uri="{FF2B5EF4-FFF2-40B4-BE49-F238E27FC236}">
                <a16:creationId xmlns:a16="http://schemas.microsoft.com/office/drawing/2014/main" id="{64D802E5-29D4-C2B7-7F0C-F8BE584A1FFC}"/>
              </a:ext>
            </a:extLst>
          </p:cNvPr>
          <p:cNvSpPr txBox="1">
            <a:spLocks/>
          </p:cNvSpPr>
          <p:nvPr/>
        </p:nvSpPr>
        <p:spPr>
          <a:xfrm>
            <a:off x="327453" y="1221856"/>
            <a:ext cx="366444" cy="44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>
                <a:solidFill>
                  <a:srgbClr val="788287"/>
                </a:solidFill>
              </a:rPr>
              <a:t>1</a:t>
            </a:r>
          </a:p>
        </p:txBody>
      </p:sp>
      <p:sp>
        <p:nvSpPr>
          <p:cNvPr id="71" name="Content Placeholder 1">
            <a:extLst>
              <a:ext uri="{FF2B5EF4-FFF2-40B4-BE49-F238E27FC236}">
                <a16:creationId xmlns:a16="http://schemas.microsoft.com/office/drawing/2014/main" id="{FAAFCCDE-86C0-6293-0970-0F7C1FB5041D}"/>
              </a:ext>
            </a:extLst>
          </p:cNvPr>
          <p:cNvSpPr txBox="1">
            <a:spLocks/>
          </p:cNvSpPr>
          <p:nvPr/>
        </p:nvSpPr>
        <p:spPr>
          <a:xfrm>
            <a:off x="2505465" y="1221856"/>
            <a:ext cx="366444" cy="44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>
                <a:solidFill>
                  <a:srgbClr val="788287"/>
                </a:solidFill>
              </a:rPr>
              <a:t>2</a:t>
            </a:r>
          </a:p>
        </p:txBody>
      </p:sp>
      <p:sp>
        <p:nvSpPr>
          <p:cNvPr id="72" name="Content Placeholder 1">
            <a:extLst>
              <a:ext uri="{FF2B5EF4-FFF2-40B4-BE49-F238E27FC236}">
                <a16:creationId xmlns:a16="http://schemas.microsoft.com/office/drawing/2014/main" id="{617B5FB7-D746-0D91-65EF-5CC6B4921257}"/>
              </a:ext>
            </a:extLst>
          </p:cNvPr>
          <p:cNvSpPr txBox="1">
            <a:spLocks/>
          </p:cNvSpPr>
          <p:nvPr/>
        </p:nvSpPr>
        <p:spPr>
          <a:xfrm>
            <a:off x="4518320" y="1221856"/>
            <a:ext cx="366444" cy="44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>
                <a:solidFill>
                  <a:srgbClr val="788287"/>
                </a:solidFill>
              </a:rPr>
              <a:t>3</a:t>
            </a:r>
          </a:p>
        </p:txBody>
      </p:sp>
      <p:sp>
        <p:nvSpPr>
          <p:cNvPr id="73" name="Content Placeholder 1">
            <a:extLst>
              <a:ext uri="{FF2B5EF4-FFF2-40B4-BE49-F238E27FC236}">
                <a16:creationId xmlns:a16="http://schemas.microsoft.com/office/drawing/2014/main" id="{9D2935D9-C31D-D9DE-24FB-76F2496B0E51}"/>
              </a:ext>
            </a:extLst>
          </p:cNvPr>
          <p:cNvSpPr txBox="1">
            <a:spLocks/>
          </p:cNvSpPr>
          <p:nvPr/>
        </p:nvSpPr>
        <p:spPr>
          <a:xfrm>
            <a:off x="345518" y="3828513"/>
            <a:ext cx="366444" cy="44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>
                <a:solidFill>
                  <a:srgbClr val="788287"/>
                </a:solidFill>
              </a:rPr>
              <a:t>4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6DA40B6-EAF3-0DEF-D7D5-DB5E3FE78A6C}"/>
              </a:ext>
            </a:extLst>
          </p:cNvPr>
          <p:cNvGrpSpPr/>
          <p:nvPr/>
        </p:nvGrpSpPr>
        <p:grpSpPr>
          <a:xfrm>
            <a:off x="2928855" y="3785812"/>
            <a:ext cx="4415220" cy="2094712"/>
            <a:chOff x="5255526" y="3774747"/>
            <a:chExt cx="5345073" cy="253586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E31CA29-2713-62AE-82F0-17CFE3048009}"/>
                </a:ext>
              </a:extLst>
            </p:cNvPr>
            <p:cNvSpPr/>
            <p:nvPr/>
          </p:nvSpPr>
          <p:spPr>
            <a:xfrm>
              <a:off x="5255526" y="3777746"/>
              <a:ext cx="2900855" cy="2245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E217CD3-5046-9F74-3002-86617C5A3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48" r="7397"/>
            <a:stretch/>
          </p:blipFill>
          <p:spPr>
            <a:xfrm>
              <a:off x="5255526" y="3844178"/>
              <a:ext cx="2900855" cy="2466431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97BD89E-153C-51E3-52FC-2C13CBA2C61F}"/>
                </a:ext>
              </a:extLst>
            </p:cNvPr>
            <p:cNvSpPr/>
            <p:nvPr/>
          </p:nvSpPr>
          <p:spPr>
            <a:xfrm>
              <a:off x="8379912" y="3774747"/>
              <a:ext cx="2220687" cy="2245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9" name="Picture 68" descr="A picture containing accessory&#10;&#10;Description automatically generated">
              <a:extLst>
                <a:ext uri="{FF2B5EF4-FFF2-40B4-BE49-F238E27FC236}">
                  <a16:creationId xmlns:a16="http://schemas.microsoft.com/office/drawing/2014/main" id="{763006D3-E259-1F2B-F00D-F262D6D638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79912" y="3774747"/>
              <a:ext cx="2220687" cy="2287260"/>
            </a:xfrm>
            <a:prstGeom prst="rect">
              <a:avLst/>
            </a:prstGeom>
          </p:spPr>
        </p:pic>
        <p:sp>
          <p:nvSpPr>
            <p:cNvPr id="77" name="Content Placeholder 1">
              <a:extLst>
                <a:ext uri="{FF2B5EF4-FFF2-40B4-BE49-F238E27FC236}">
                  <a16:creationId xmlns:a16="http://schemas.microsoft.com/office/drawing/2014/main" id="{E52036AD-9011-50D3-9C4B-171EA5EF7406}"/>
                </a:ext>
              </a:extLst>
            </p:cNvPr>
            <p:cNvSpPr txBox="1">
              <a:spLocks/>
            </p:cNvSpPr>
            <p:nvPr/>
          </p:nvSpPr>
          <p:spPr>
            <a:xfrm>
              <a:off x="5344296" y="3805270"/>
              <a:ext cx="438666" cy="5378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DE" dirty="0">
                  <a:solidFill>
                    <a:srgbClr val="788287"/>
                  </a:solidFill>
                </a:rPr>
                <a:t>5</a:t>
              </a:r>
            </a:p>
          </p:txBody>
        </p:sp>
        <p:sp>
          <p:nvSpPr>
            <p:cNvPr id="78" name="Content Placeholder 1">
              <a:extLst>
                <a:ext uri="{FF2B5EF4-FFF2-40B4-BE49-F238E27FC236}">
                  <a16:creationId xmlns:a16="http://schemas.microsoft.com/office/drawing/2014/main" id="{96DBBC73-457C-81C3-803A-0CE7E16B82E9}"/>
                </a:ext>
              </a:extLst>
            </p:cNvPr>
            <p:cNvSpPr txBox="1">
              <a:spLocks/>
            </p:cNvSpPr>
            <p:nvPr/>
          </p:nvSpPr>
          <p:spPr>
            <a:xfrm>
              <a:off x="8470556" y="3805270"/>
              <a:ext cx="438666" cy="5378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DE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BB1685A5-2C05-75EC-B05D-D0536B3F593B}"/>
              </a:ext>
            </a:extLst>
          </p:cNvPr>
          <p:cNvSpPr/>
          <p:nvPr/>
        </p:nvSpPr>
        <p:spPr>
          <a:xfrm>
            <a:off x="327453" y="3200400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B763670-531C-07CA-4A33-6DB3E47F289C}"/>
              </a:ext>
            </a:extLst>
          </p:cNvPr>
          <p:cNvSpPr/>
          <p:nvPr/>
        </p:nvSpPr>
        <p:spPr>
          <a:xfrm>
            <a:off x="2423380" y="3194485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598EB4E-371F-89F5-32B9-5496832C798A}"/>
              </a:ext>
            </a:extLst>
          </p:cNvPr>
          <p:cNvSpPr/>
          <p:nvPr/>
        </p:nvSpPr>
        <p:spPr>
          <a:xfrm>
            <a:off x="4450760" y="3202167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924AA87-E48C-8D57-1901-5D9E8EA11176}"/>
              </a:ext>
            </a:extLst>
          </p:cNvPr>
          <p:cNvSpPr/>
          <p:nvPr/>
        </p:nvSpPr>
        <p:spPr>
          <a:xfrm>
            <a:off x="305938" y="5771478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004AEC8-AF17-8D4B-53AA-77E2B9C02C74}"/>
              </a:ext>
            </a:extLst>
          </p:cNvPr>
          <p:cNvSpPr/>
          <p:nvPr/>
        </p:nvSpPr>
        <p:spPr>
          <a:xfrm>
            <a:off x="2928855" y="5765563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D95FD03-8EE8-AF7F-F77A-EDC5952A313E}"/>
              </a:ext>
            </a:extLst>
          </p:cNvPr>
          <p:cNvSpPr/>
          <p:nvPr/>
        </p:nvSpPr>
        <p:spPr>
          <a:xfrm>
            <a:off x="5520361" y="5773245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DF4F6F2-A2E8-C515-7DBB-0CFC4F116883}"/>
              </a:ext>
            </a:extLst>
          </p:cNvPr>
          <p:cNvGrpSpPr/>
          <p:nvPr/>
        </p:nvGrpSpPr>
        <p:grpSpPr>
          <a:xfrm>
            <a:off x="7928808" y="2468158"/>
            <a:ext cx="1872616" cy="552323"/>
            <a:chOff x="7928808" y="2468158"/>
            <a:chExt cx="1872616" cy="552323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148820F4-9743-D1E5-78C8-FACE8380FD8E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rgbClr val="5AC8F5"/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3A3FB347-EC48-2271-D307-A133E73A5279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/>
                <a:t>geben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5A77B2F-3AE9-6B63-5D33-B4C4F5292397}"/>
              </a:ext>
            </a:extLst>
          </p:cNvPr>
          <p:cNvGrpSpPr/>
          <p:nvPr/>
        </p:nvGrpSpPr>
        <p:grpSpPr>
          <a:xfrm rot="1052616">
            <a:off x="8789420" y="1489212"/>
            <a:ext cx="1872616" cy="552323"/>
            <a:chOff x="7928808" y="2468158"/>
            <a:chExt cx="1872616" cy="552323"/>
          </a:xfrm>
        </p:grpSpPr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29546081-94AD-4C27-1056-15A1A6BF627F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rgbClr val="5AC8F5"/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" name="Content Placeholder 1">
              <a:extLst>
                <a:ext uri="{FF2B5EF4-FFF2-40B4-BE49-F238E27FC236}">
                  <a16:creationId xmlns:a16="http://schemas.microsoft.com/office/drawing/2014/main" id="{94073F50-9705-EB6B-D402-E40586522DC5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/>
                <a:t>sammeln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A105E21-B671-2F20-657D-A5BA4DA825B1}"/>
              </a:ext>
            </a:extLst>
          </p:cNvPr>
          <p:cNvGrpSpPr/>
          <p:nvPr/>
        </p:nvGrpSpPr>
        <p:grpSpPr>
          <a:xfrm rot="378637">
            <a:off x="9526332" y="2801959"/>
            <a:ext cx="1872616" cy="552323"/>
            <a:chOff x="7928808" y="2468158"/>
            <a:chExt cx="1872616" cy="552323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B869F519-40AF-523D-B906-3C9424BC593D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rgbClr val="5AC8F5"/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" name="Content Placeholder 1">
              <a:extLst>
                <a:ext uri="{FF2B5EF4-FFF2-40B4-BE49-F238E27FC236}">
                  <a16:creationId xmlns:a16="http://schemas.microsoft.com/office/drawing/2014/main" id="{5F7AB282-8702-C7BB-11A8-CBEB6C6CDB4B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/>
                <a:t>tauschen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AAE49EB-B294-EAD2-8CC9-826DD057A87B}"/>
              </a:ext>
            </a:extLst>
          </p:cNvPr>
          <p:cNvGrpSpPr/>
          <p:nvPr/>
        </p:nvGrpSpPr>
        <p:grpSpPr>
          <a:xfrm rot="378637">
            <a:off x="8837845" y="3684084"/>
            <a:ext cx="1872616" cy="552323"/>
            <a:chOff x="7928808" y="2468158"/>
            <a:chExt cx="1872616" cy="552323"/>
          </a:xfrm>
        </p:grpSpPr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9AFD35E6-F528-92C6-0D60-57C6C154C4FE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rgbClr val="5AC8F5"/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" name="Content Placeholder 1">
              <a:extLst>
                <a:ext uri="{FF2B5EF4-FFF2-40B4-BE49-F238E27FC236}">
                  <a16:creationId xmlns:a16="http://schemas.microsoft.com/office/drawing/2014/main" id="{0D1BC864-D9A7-F676-D1DC-77A12B5712BE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/>
                <a:t>suchen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030AF5C-ABAC-2030-8FE1-6571B342EEC5}"/>
              </a:ext>
            </a:extLst>
          </p:cNvPr>
          <p:cNvGrpSpPr/>
          <p:nvPr/>
        </p:nvGrpSpPr>
        <p:grpSpPr>
          <a:xfrm rot="21329892">
            <a:off x="9206809" y="4570854"/>
            <a:ext cx="1872616" cy="552323"/>
            <a:chOff x="7928808" y="2468158"/>
            <a:chExt cx="1872616" cy="552323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C49D37EF-D62F-A1D8-F617-389143ADF90A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rgbClr val="5AC8F5"/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" name="Content Placeholder 1">
              <a:extLst>
                <a:ext uri="{FF2B5EF4-FFF2-40B4-BE49-F238E27FC236}">
                  <a16:creationId xmlns:a16="http://schemas.microsoft.com/office/drawing/2014/main" id="{CD62830C-C9DE-AC51-8B79-EBA729986ECA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/>
                <a:t>kaufen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150B3AE-7A7A-3E4B-F8D9-DC89E896CFED}"/>
              </a:ext>
            </a:extLst>
          </p:cNvPr>
          <p:cNvGrpSpPr/>
          <p:nvPr/>
        </p:nvGrpSpPr>
        <p:grpSpPr>
          <a:xfrm rot="21329892">
            <a:off x="8051435" y="3210672"/>
            <a:ext cx="1872616" cy="552323"/>
            <a:chOff x="7928808" y="2468158"/>
            <a:chExt cx="1872616" cy="552323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F7487E96-D679-726C-145F-773D882877EF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rgbClr val="5AC8F5"/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" name="Content Placeholder 1">
              <a:extLst>
                <a:ext uri="{FF2B5EF4-FFF2-40B4-BE49-F238E27FC236}">
                  <a16:creationId xmlns:a16="http://schemas.microsoft.com/office/drawing/2014/main" id="{F6635285-098D-0A15-5D26-8C8FE348E5B1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/>
                <a:t>bekommen</a:t>
              </a:r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3012DE3-5C04-BABA-B003-8D3A995195E9}"/>
              </a:ext>
            </a:extLst>
          </p:cNvPr>
          <p:cNvCxnSpPr/>
          <p:nvPr/>
        </p:nvCxnSpPr>
        <p:spPr>
          <a:xfrm>
            <a:off x="3422457" y="5455373"/>
            <a:ext cx="563670" cy="0"/>
          </a:xfrm>
          <a:prstGeom prst="straightConnector1">
            <a:avLst/>
          </a:prstGeom>
          <a:ln w="38100">
            <a:solidFill>
              <a:srgbClr val="EB64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025F995-D3F4-D1AC-9B2D-0F0B9C9A5DFC}"/>
              </a:ext>
            </a:extLst>
          </p:cNvPr>
          <p:cNvCxnSpPr>
            <a:cxnSpLocks/>
          </p:cNvCxnSpPr>
          <p:nvPr/>
        </p:nvCxnSpPr>
        <p:spPr>
          <a:xfrm flipH="1">
            <a:off x="4056121" y="4453016"/>
            <a:ext cx="729383" cy="0"/>
          </a:xfrm>
          <a:prstGeom prst="straightConnector1">
            <a:avLst/>
          </a:prstGeom>
          <a:ln w="38100">
            <a:solidFill>
              <a:srgbClr val="EB64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1">
            <a:extLst>
              <a:ext uri="{FF2B5EF4-FFF2-40B4-BE49-F238E27FC236}">
                <a16:creationId xmlns:a16="http://schemas.microsoft.com/office/drawing/2014/main" id="{7979C423-6096-5551-5EF6-B33326904219}"/>
              </a:ext>
            </a:extLst>
          </p:cNvPr>
          <p:cNvSpPr txBox="1">
            <a:spLocks/>
          </p:cNvSpPr>
          <p:nvPr/>
        </p:nvSpPr>
        <p:spPr>
          <a:xfrm>
            <a:off x="1132241" y="1299037"/>
            <a:ext cx="488271" cy="537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?</a:t>
            </a:r>
          </a:p>
        </p:txBody>
      </p:sp>
      <p:pic>
        <p:nvPicPr>
          <p:cNvPr id="110" name="Grafik 10">
            <a:extLst>
              <a:ext uri="{FF2B5EF4-FFF2-40B4-BE49-F238E27FC236}">
                <a16:creationId xmlns:a16="http://schemas.microsoft.com/office/drawing/2014/main" id="{B1634336-0FC7-1311-D5C8-3477F0A4F241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3149" y="180242"/>
            <a:ext cx="875043" cy="8748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Oval 110">
            <a:extLst>
              <a:ext uri="{FF2B5EF4-FFF2-40B4-BE49-F238E27FC236}">
                <a16:creationId xmlns:a16="http://schemas.microsoft.com/office/drawing/2014/main" id="{7D3E33A6-61D2-BC10-14BF-F25736726AD5}"/>
              </a:ext>
            </a:extLst>
          </p:cNvPr>
          <p:cNvSpPr/>
          <p:nvPr/>
        </p:nvSpPr>
        <p:spPr>
          <a:xfrm>
            <a:off x="4884765" y="2230320"/>
            <a:ext cx="1769418" cy="734353"/>
          </a:xfrm>
          <a:prstGeom prst="ellipse">
            <a:avLst/>
          </a:prstGeom>
          <a:noFill/>
          <a:ln w="38100">
            <a:solidFill>
              <a:srgbClr val="EB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70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D3DB3C-2527-F86F-3076-696C880C31AC}"/>
              </a:ext>
            </a:extLst>
          </p:cNvPr>
          <p:cNvSpPr/>
          <p:nvPr/>
        </p:nvSpPr>
        <p:spPr>
          <a:xfrm>
            <a:off x="228599" y="1064327"/>
            <a:ext cx="11769129" cy="556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3"/>
            <a:ext cx="6317343" cy="5056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Welches Verb passt am besten?</a:t>
            </a:r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6E1CEB8F-A9E9-365D-C426-2381DDC8B21C}"/>
              </a:ext>
            </a:extLst>
          </p:cNvPr>
          <p:cNvGrpSpPr>
            <a:grpSpLocks/>
          </p:cNvGrpSpPr>
          <p:nvPr/>
        </p:nvGrpSpPr>
        <p:grpSpPr bwMode="auto">
          <a:xfrm rot="1223271">
            <a:off x="11238292" y="227569"/>
            <a:ext cx="709135" cy="712464"/>
            <a:chOff x="8615045" y="190500"/>
            <a:chExt cx="1353312" cy="1359154"/>
          </a:xfrm>
        </p:grpSpPr>
        <p:sp>
          <p:nvSpPr>
            <p:cNvPr id="5" name="Ellipse 6">
              <a:extLst>
                <a:ext uri="{FF2B5EF4-FFF2-40B4-BE49-F238E27FC236}">
                  <a16:creationId xmlns:a16="http://schemas.microsoft.com/office/drawing/2014/main" id="{D2456385-7094-1C11-BDC4-395E51E42550}"/>
                </a:ext>
              </a:extLst>
            </p:cNvPr>
            <p:cNvSpPr/>
            <p:nvPr/>
          </p:nvSpPr>
          <p:spPr>
            <a:xfrm>
              <a:off x="8615045" y="196851"/>
              <a:ext cx="1353312" cy="1352803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37410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6" name="Grafik 7">
              <a:extLst>
                <a:ext uri="{FF2B5EF4-FFF2-40B4-BE49-F238E27FC236}">
                  <a16:creationId xmlns:a16="http://schemas.microsoft.com/office/drawing/2014/main" id="{2A82DF0C-05B0-D292-81F8-BAD272719266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4100" y="190500"/>
              <a:ext cx="1189609" cy="118960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701BB09-69F3-2D41-3B76-FEF7021B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8" y="3013544"/>
            <a:ext cx="7321961" cy="8283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05F232-23AD-8CCA-ACFF-4EF7AF6785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8" y="4406439"/>
            <a:ext cx="7321961" cy="103811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24A18E5-DB6F-E3BB-F3C3-F1B867D2F899}"/>
              </a:ext>
            </a:extLst>
          </p:cNvPr>
          <p:cNvSpPr/>
          <p:nvPr/>
        </p:nvSpPr>
        <p:spPr>
          <a:xfrm>
            <a:off x="4494197" y="2557895"/>
            <a:ext cx="4812036" cy="386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48F439-BAB2-8AA8-13C0-D680167A6EAB}"/>
              </a:ext>
            </a:extLst>
          </p:cNvPr>
          <p:cNvSpPr/>
          <p:nvPr/>
        </p:nvSpPr>
        <p:spPr>
          <a:xfrm>
            <a:off x="8965324" y="2277750"/>
            <a:ext cx="2443705" cy="11512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275CDC7-531C-44B7-C18C-DE5CBB4EB3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679" y="2298384"/>
            <a:ext cx="7321961" cy="103811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D5878E2-0F2D-237F-73AE-7099567B9E9A}"/>
              </a:ext>
            </a:extLst>
          </p:cNvPr>
          <p:cNvSpPr/>
          <p:nvPr/>
        </p:nvSpPr>
        <p:spPr>
          <a:xfrm>
            <a:off x="4494197" y="4029344"/>
            <a:ext cx="4812036" cy="386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33DB6CA-53A6-385F-F078-6A20E8DC01E3}"/>
              </a:ext>
            </a:extLst>
          </p:cNvPr>
          <p:cNvSpPr/>
          <p:nvPr/>
        </p:nvSpPr>
        <p:spPr>
          <a:xfrm>
            <a:off x="8965324" y="3633584"/>
            <a:ext cx="2443705" cy="1358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85195EC-C609-5AC3-7CFF-12A54F85B3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679" y="3659451"/>
            <a:ext cx="7321961" cy="12263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9BCB3CE9-37C3-DEA4-ED25-CDB8FC7EF79A}"/>
              </a:ext>
            </a:extLst>
          </p:cNvPr>
          <p:cNvSpPr/>
          <p:nvPr/>
        </p:nvSpPr>
        <p:spPr>
          <a:xfrm>
            <a:off x="4494197" y="5511304"/>
            <a:ext cx="4812036" cy="736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A0BCEA4-AA7F-1AC2-6ED5-31AFB630AC89}"/>
              </a:ext>
            </a:extLst>
          </p:cNvPr>
          <p:cNvSpPr/>
          <p:nvPr/>
        </p:nvSpPr>
        <p:spPr>
          <a:xfrm>
            <a:off x="8965324" y="5181640"/>
            <a:ext cx="2443705" cy="1187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45A2C26-B386-AEEF-17F4-E2AC5BC2A5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679" y="5297408"/>
            <a:ext cx="7321961" cy="10381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B6B2C80-F0A3-F9D0-763C-203DAE6912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8" y="1093251"/>
            <a:ext cx="7005413" cy="13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0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FD5DDBB1-01CB-1C5E-49BA-027EFC2E8A12}"/>
              </a:ext>
            </a:extLst>
          </p:cNvPr>
          <p:cNvSpPr/>
          <p:nvPr/>
        </p:nvSpPr>
        <p:spPr>
          <a:xfrm>
            <a:off x="337028" y="1445040"/>
            <a:ext cx="11517943" cy="5105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3"/>
            <a:ext cx="6317343" cy="5056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Gegenstände für die Tausch-Party</a:t>
            </a:r>
          </a:p>
        </p:txBody>
      </p:sp>
      <p:pic>
        <p:nvPicPr>
          <p:cNvPr id="19" name="Grafik 9">
            <a:extLst>
              <a:ext uri="{FF2B5EF4-FFF2-40B4-BE49-F238E27FC236}">
                <a16:creationId xmlns:a16="http://schemas.microsoft.com/office/drawing/2014/main" id="{D4900ADA-4DE1-F04B-A7EF-09FC378AB0A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8213" y="127557"/>
            <a:ext cx="865187" cy="1041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01D013C4-8E49-E696-30C7-D7C74DA89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43" y="1676298"/>
            <a:ext cx="1710250" cy="120584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7EA8D09-3F6F-65AE-6E36-76353AE73BED}"/>
              </a:ext>
            </a:extLst>
          </p:cNvPr>
          <p:cNvGrpSpPr/>
          <p:nvPr/>
        </p:nvGrpSpPr>
        <p:grpSpPr>
          <a:xfrm rot="215863">
            <a:off x="3324545" y="1557632"/>
            <a:ext cx="1341421" cy="1733305"/>
            <a:chOff x="2975795" y="1393402"/>
            <a:chExt cx="1575368" cy="2035598"/>
          </a:xfrm>
        </p:grpSpPr>
        <p:pic>
          <p:nvPicPr>
            <p:cNvPr id="8" name="Picture 7" descr="A person kicking a football ball&#10;&#10;Description automatically generated with low confidence">
              <a:extLst>
                <a:ext uri="{FF2B5EF4-FFF2-40B4-BE49-F238E27FC236}">
                  <a16:creationId xmlns:a16="http://schemas.microsoft.com/office/drawing/2014/main" id="{55E63CB5-561E-A24C-2FF7-3B10D2CC4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0228" y="1596478"/>
              <a:ext cx="1376292" cy="183252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279DDA-FD3B-C472-0E23-BEC7844CA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2777" y="1455419"/>
              <a:ext cx="218386" cy="2862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1490128-210E-DF0B-C0C2-6B2DE2BC5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975795" y="1393402"/>
              <a:ext cx="218386" cy="286263"/>
            </a:xfrm>
            <a:prstGeom prst="rect">
              <a:avLst/>
            </a:prstGeom>
          </p:spPr>
        </p:pic>
      </p:grpSp>
      <p:pic>
        <p:nvPicPr>
          <p:cNvPr id="22" name="Picture 21" descr="A picture containing car, outdoor&#10;&#10;Description automatically generated">
            <a:extLst>
              <a:ext uri="{FF2B5EF4-FFF2-40B4-BE49-F238E27FC236}">
                <a16:creationId xmlns:a16="http://schemas.microsoft.com/office/drawing/2014/main" id="{6A35D362-546C-9865-078A-AD863630F8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6659" y="1911153"/>
            <a:ext cx="1759071" cy="1045748"/>
          </a:xfrm>
          <a:prstGeom prst="rect">
            <a:avLst/>
          </a:prstGeom>
        </p:spPr>
      </p:pic>
      <p:pic>
        <p:nvPicPr>
          <p:cNvPr id="27" name="Picture 26" descr="A picture containing text, building, booth, indoor&#10;&#10;Description automatically generated">
            <a:extLst>
              <a:ext uri="{FF2B5EF4-FFF2-40B4-BE49-F238E27FC236}">
                <a16:creationId xmlns:a16="http://schemas.microsoft.com/office/drawing/2014/main" id="{8B966F7A-7090-A33A-5778-0DF6478B35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5407" y="1833337"/>
            <a:ext cx="1821050" cy="13456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C6C84F3-BE5A-1F21-A499-CF5BD3A23E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4330" y="1750216"/>
            <a:ext cx="1214370" cy="1449754"/>
          </a:xfrm>
          <a:prstGeom prst="rect">
            <a:avLst/>
          </a:prstGeom>
        </p:spPr>
      </p:pic>
      <p:pic>
        <p:nvPicPr>
          <p:cNvPr id="36" name="Picture 35" descr="A group of colorful round objects&#10;&#10;Description automatically generated with low confidence">
            <a:extLst>
              <a:ext uri="{FF2B5EF4-FFF2-40B4-BE49-F238E27FC236}">
                <a16:creationId xmlns:a16="http://schemas.microsoft.com/office/drawing/2014/main" id="{0A0DFDBA-E3FE-CC39-D579-F76FF49ABF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33721">
            <a:off x="4989756" y="3940404"/>
            <a:ext cx="2258238" cy="16936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B1BE98C-5690-2625-1B14-A0F2584CD4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672" y="4169043"/>
            <a:ext cx="1056090" cy="151957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CF7A2AA-78DB-EC87-A383-1229CFDAE4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01" y="4209397"/>
            <a:ext cx="2061457" cy="1455146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05DB48B9-861A-CAB1-AE7A-03B499BF9E5B}"/>
              </a:ext>
            </a:extLst>
          </p:cNvPr>
          <p:cNvSpPr/>
          <p:nvPr/>
        </p:nvSpPr>
        <p:spPr>
          <a:xfrm>
            <a:off x="5252930" y="3334406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0E9D2F-764F-82F1-7CA4-1A32FAEAF72A}"/>
              </a:ext>
            </a:extLst>
          </p:cNvPr>
          <p:cNvSpPr/>
          <p:nvPr/>
        </p:nvSpPr>
        <p:spPr>
          <a:xfrm>
            <a:off x="7473616" y="3334406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5F14E89-5140-581C-25C7-386E7C087D44}"/>
              </a:ext>
            </a:extLst>
          </p:cNvPr>
          <p:cNvSpPr/>
          <p:nvPr/>
        </p:nvSpPr>
        <p:spPr>
          <a:xfrm>
            <a:off x="9694300" y="3334406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1D203D8-7323-B8DA-2269-13DF2FD68716}"/>
              </a:ext>
            </a:extLst>
          </p:cNvPr>
          <p:cNvSpPr/>
          <p:nvPr/>
        </p:nvSpPr>
        <p:spPr>
          <a:xfrm>
            <a:off x="5252930" y="5766107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F0C6BC1-B6B2-1FC8-752A-58816D0A4E44}"/>
              </a:ext>
            </a:extLst>
          </p:cNvPr>
          <p:cNvSpPr/>
          <p:nvPr/>
        </p:nvSpPr>
        <p:spPr>
          <a:xfrm>
            <a:off x="7473616" y="5766107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70C816B-9346-4E1F-237F-A534ACBCAD57}"/>
              </a:ext>
            </a:extLst>
          </p:cNvPr>
          <p:cNvSpPr/>
          <p:nvPr/>
        </p:nvSpPr>
        <p:spPr>
          <a:xfrm>
            <a:off x="9694300" y="5766107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CDEF903-B172-AA6F-64A9-523B6B1DF40C}"/>
              </a:ext>
            </a:extLst>
          </p:cNvPr>
          <p:cNvGrpSpPr/>
          <p:nvPr/>
        </p:nvGrpSpPr>
        <p:grpSpPr>
          <a:xfrm rot="596620">
            <a:off x="2253253" y="4151142"/>
            <a:ext cx="2261893" cy="552323"/>
            <a:chOff x="7928808" y="2468158"/>
            <a:chExt cx="1872616" cy="552323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056E0572-596B-FCCB-12F2-01A579DA0241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Content Placeholder 1">
              <a:extLst>
                <a:ext uri="{FF2B5EF4-FFF2-40B4-BE49-F238E27FC236}">
                  <a16:creationId xmlns:a16="http://schemas.microsoft.com/office/drawing/2014/main" id="{9B7CE868-8494-6E7C-EB6E-E10AA75807B8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A0C814"/>
                  </a:solidFill>
                </a:rPr>
                <a:t>das</a:t>
              </a:r>
              <a:r>
                <a:rPr lang="de-DE" sz="1600" dirty="0">
                  <a:solidFill>
                    <a:srgbClr val="788287"/>
                  </a:solidFill>
                </a:rPr>
                <a:t> Modellauto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2657075-BD69-E0C9-032E-60296FA64547}"/>
              </a:ext>
            </a:extLst>
          </p:cNvPr>
          <p:cNvGrpSpPr/>
          <p:nvPr/>
        </p:nvGrpSpPr>
        <p:grpSpPr>
          <a:xfrm rot="21372283">
            <a:off x="2664364" y="4693849"/>
            <a:ext cx="1872616" cy="552323"/>
            <a:chOff x="7928808" y="2468158"/>
            <a:chExt cx="1872616" cy="552323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4AD530AE-AB1D-60A7-FE3A-EF84D53B526E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" name="Content Placeholder 1">
              <a:extLst>
                <a:ext uri="{FF2B5EF4-FFF2-40B4-BE49-F238E27FC236}">
                  <a16:creationId xmlns:a16="http://schemas.microsoft.com/office/drawing/2014/main" id="{525AAA67-9E37-885D-85B5-6BD7DDD5F9B7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A0C814"/>
                  </a:solidFill>
                </a:rPr>
                <a:t>das</a:t>
              </a:r>
              <a:r>
                <a:rPr lang="de-DE" sz="1600" dirty="0">
                  <a:solidFill>
                    <a:srgbClr val="788287"/>
                  </a:solidFill>
                </a:rPr>
                <a:t> Armband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95A1019-CE8A-F1BE-76DF-01E78D304EE0}"/>
              </a:ext>
            </a:extLst>
          </p:cNvPr>
          <p:cNvGrpSpPr/>
          <p:nvPr/>
        </p:nvGrpSpPr>
        <p:grpSpPr>
          <a:xfrm rot="767237">
            <a:off x="990448" y="4970157"/>
            <a:ext cx="1872616" cy="552323"/>
            <a:chOff x="7928808" y="2468158"/>
            <a:chExt cx="1872616" cy="552323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ED396AEF-84FC-D1AC-22FE-44E5702CDD13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" name="Content Placeholder 1">
              <a:extLst>
                <a:ext uri="{FF2B5EF4-FFF2-40B4-BE49-F238E27FC236}">
                  <a16:creationId xmlns:a16="http://schemas.microsoft.com/office/drawing/2014/main" id="{74CE3457-B4A9-A056-D0A1-D37FF57193DC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5AC8F5"/>
                  </a:solidFill>
                </a:rPr>
                <a:t>der</a:t>
              </a:r>
              <a:r>
                <a:rPr lang="de-DE" sz="1600" dirty="0">
                  <a:solidFill>
                    <a:srgbClr val="788287"/>
                  </a:solidFill>
                </a:rPr>
                <a:t> Teddybär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260DDBC-1C88-0AF4-EF55-0EB474D1A5EC}"/>
              </a:ext>
            </a:extLst>
          </p:cNvPr>
          <p:cNvGrpSpPr/>
          <p:nvPr/>
        </p:nvGrpSpPr>
        <p:grpSpPr>
          <a:xfrm rot="1333111">
            <a:off x="1247594" y="5617978"/>
            <a:ext cx="1872616" cy="552323"/>
            <a:chOff x="7928808" y="2468158"/>
            <a:chExt cx="1872616" cy="552323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5A351AE2-D271-56B9-BA14-2AF71B542F53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" name="Content Placeholder 1">
              <a:extLst>
                <a:ext uri="{FF2B5EF4-FFF2-40B4-BE49-F238E27FC236}">
                  <a16:creationId xmlns:a16="http://schemas.microsoft.com/office/drawing/2014/main" id="{122D4C1F-7D8F-8BA6-97EA-D993A9429E36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A0C814"/>
                  </a:solidFill>
                </a:rPr>
                <a:t>der</a:t>
              </a:r>
              <a:r>
                <a:rPr lang="de-DE" sz="1600" dirty="0">
                  <a:solidFill>
                    <a:srgbClr val="788287"/>
                  </a:solidFill>
                </a:rPr>
                <a:t> Rucksack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FEFE6EB-36D0-69CD-DB9E-9DBB273B5FF0}"/>
              </a:ext>
            </a:extLst>
          </p:cNvPr>
          <p:cNvGrpSpPr/>
          <p:nvPr/>
        </p:nvGrpSpPr>
        <p:grpSpPr>
          <a:xfrm rot="596620">
            <a:off x="2590244" y="5405476"/>
            <a:ext cx="1543809" cy="552323"/>
            <a:chOff x="7928808" y="2468158"/>
            <a:chExt cx="1872616" cy="552323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EBA21779-94AA-F3D9-81A7-C723A8E11632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" name="Content Placeholder 1">
              <a:extLst>
                <a:ext uri="{FF2B5EF4-FFF2-40B4-BE49-F238E27FC236}">
                  <a16:creationId xmlns:a16="http://schemas.microsoft.com/office/drawing/2014/main" id="{878925EF-AD0A-BFC3-FD9F-23DF89B62752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5AC8F5"/>
                  </a:solidFill>
                </a:rPr>
                <a:t>der</a:t>
              </a:r>
              <a:r>
                <a:rPr lang="de-DE" sz="1600" dirty="0">
                  <a:solidFill>
                    <a:srgbClr val="788287"/>
                  </a:solidFill>
                </a:rPr>
                <a:t> Hut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6BEC6F17-E5EF-19DA-457A-6D7DBB55E097}"/>
              </a:ext>
            </a:extLst>
          </p:cNvPr>
          <p:cNvSpPr/>
          <p:nvPr/>
        </p:nvSpPr>
        <p:spPr>
          <a:xfrm>
            <a:off x="3031516" y="3334406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Y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A503BB-39C7-6E7A-70F5-E079521A34A4}"/>
              </a:ext>
            </a:extLst>
          </p:cNvPr>
          <p:cNvSpPr/>
          <p:nvPr/>
        </p:nvSpPr>
        <p:spPr>
          <a:xfrm>
            <a:off x="810831" y="3334406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Y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824FF7-DF6C-8D23-46BE-91509DA02A43}"/>
              </a:ext>
            </a:extLst>
          </p:cNvPr>
          <p:cNvGrpSpPr/>
          <p:nvPr/>
        </p:nvGrpSpPr>
        <p:grpSpPr>
          <a:xfrm>
            <a:off x="877287" y="3242672"/>
            <a:ext cx="1710088" cy="552323"/>
            <a:chOff x="7928808" y="2468158"/>
            <a:chExt cx="1872616" cy="552323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8B29354A-556A-85E7-F136-7EE47D30E564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" name="Content Placeholder 1">
              <a:extLst>
                <a:ext uri="{FF2B5EF4-FFF2-40B4-BE49-F238E27FC236}">
                  <a16:creationId xmlns:a16="http://schemas.microsoft.com/office/drawing/2014/main" id="{C7E42028-4C10-8377-692B-99A6604F0C35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788287"/>
                  </a:solidFill>
                </a:rPr>
                <a:t>die Sticker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8383CB8-C5A7-26DA-1785-DCAB07369000}"/>
              </a:ext>
            </a:extLst>
          </p:cNvPr>
          <p:cNvGrpSpPr/>
          <p:nvPr/>
        </p:nvGrpSpPr>
        <p:grpSpPr>
          <a:xfrm rot="172877">
            <a:off x="3108391" y="3298032"/>
            <a:ext cx="1646090" cy="552323"/>
            <a:chOff x="7928808" y="2468158"/>
            <a:chExt cx="1872616" cy="552323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B27E2DC5-C06D-CD03-3604-1D55619D634A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" name="Content Placeholder 1">
              <a:extLst>
                <a:ext uri="{FF2B5EF4-FFF2-40B4-BE49-F238E27FC236}">
                  <a16:creationId xmlns:a16="http://schemas.microsoft.com/office/drawing/2014/main" id="{2CD2DF25-864F-601B-5D3A-EDD0199739C7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A0C814"/>
                  </a:solidFill>
                </a:rPr>
                <a:t>das</a:t>
              </a:r>
              <a:r>
                <a:rPr lang="de-DE" sz="1600" dirty="0">
                  <a:solidFill>
                    <a:srgbClr val="788287"/>
                  </a:solidFill>
                </a:rPr>
                <a:t> Poster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2A8499D-88F7-7D9F-D9F1-8E8F683B6D72}"/>
              </a:ext>
            </a:extLst>
          </p:cNvPr>
          <p:cNvGrpSpPr/>
          <p:nvPr/>
        </p:nvGrpSpPr>
        <p:grpSpPr>
          <a:xfrm>
            <a:off x="728830" y="4398884"/>
            <a:ext cx="1872616" cy="552323"/>
            <a:chOff x="7928808" y="2468158"/>
            <a:chExt cx="1872616" cy="552323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55EA7097-EE34-5A8A-BF9D-2D299F4E7E83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" name="Content Placeholder 1">
              <a:extLst>
                <a:ext uri="{FF2B5EF4-FFF2-40B4-BE49-F238E27FC236}">
                  <a16:creationId xmlns:a16="http://schemas.microsoft.com/office/drawing/2014/main" id="{1302C9E5-4E45-CCFF-C66C-9CEE341CAB27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788287"/>
                  </a:solidFill>
                </a:rPr>
                <a:t>die Comics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61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FD5DDBB1-01CB-1C5E-49BA-027EFC2E8A12}"/>
              </a:ext>
            </a:extLst>
          </p:cNvPr>
          <p:cNvSpPr/>
          <p:nvPr/>
        </p:nvSpPr>
        <p:spPr>
          <a:xfrm>
            <a:off x="337028" y="1445040"/>
            <a:ext cx="4345923" cy="2366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3"/>
            <a:ext cx="6317343" cy="5056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Male ein Objekt! </a:t>
            </a:r>
            <a:r>
              <a:rPr lang="de-DE" dirty="0"/>
              <a:t>Was ist das?</a:t>
            </a:r>
          </a:p>
        </p:txBody>
      </p:sp>
      <p:pic>
        <p:nvPicPr>
          <p:cNvPr id="6" name="Picture 5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01D013C4-8E49-E696-30C7-D7C74DA89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43" y="4127618"/>
            <a:ext cx="1710250" cy="1205844"/>
          </a:xfrm>
          <a:prstGeom prst="rect">
            <a:avLst/>
          </a:prstGeom>
        </p:spPr>
      </p:pic>
      <p:pic>
        <p:nvPicPr>
          <p:cNvPr id="22" name="Picture 21" descr="A picture containing car, outdoor&#10;&#10;Description automatically generated">
            <a:extLst>
              <a:ext uri="{FF2B5EF4-FFF2-40B4-BE49-F238E27FC236}">
                <a16:creationId xmlns:a16="http://schemas.microsoft.com/office/drawing/2014/main" id="{6A35D362-546C-9865-078A-AD863630F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6659" y="1911153"/>
            <a:ext cx="1759071" cy="1045748"/>
          </a:xfrm>
          <a:prstGeom prst="rect">
            <a:avLst/>
          </a:prstGeom>
        </p:spPr>
      </p:pic>
      <p:pic>
        <p:nvPicPr>
          <p:cNvPr id="27" name="Picture 26" descr="A picture containing text, building, booth, indoor&#10;&#10;Description automatically generated">
            <a:extLst>
              <a:ext uri="{FF2B5EF4-FFF2-40B4-BE49-F238E27FC236}">
                <a16:creationId xmlns:a16="http://schemas.microsoft.com/office/drawing/2014/main" id="{8B966F7A-7090-A33A-5778-0DF6478B35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5407" y="1833337"/>
            <a:ext cx="1821050" cy="13456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C6C84F3-BE5A-1F21-A499-CF5BD3A23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4330" y="1750216"/>
            <a:ext cx="1214370" cy="1449754"/>
          </a:xfrm>
          <a:prstGeom prst="rect">
            <a:avLst/>
          </a:prstGeom>
        </p:spPr>
      </p:pic>
      <p:pic>
        <p:nvPicPr>
          <p:cNvPr id="36" name="Picture 35" descr="A group of colorful round objects&#10;&#10;Description automatically generated with low confidence">
            <a:extLst>
              <a:ext uri="{FF2B5EF4-FFF2-40B4-BE49-F238E27FC236}">
                <a16:creationId xmlns:a16="http://schemas.microsoft.com/office/drawing/2014/main" id="{0A0DFDBA-E3FE-CC39-D579-F76FF49ABF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33721">
            <a:off x="4989756" y="3940404"/>
            <a:ext cx="2258238" cy="16936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B1BE98C-5690-2625-1B14-A0F2584CD4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672" y="4169043"/>
            <a:ext cx="1056090" cy="1519571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05DB48B9-861A-CAB1-AE7A-03B499BF9E5B}"/>
              </a:ext>
            </a:extLst>
          </p:cNvPr>
          <p:cNvSpPr/>
          <p:nvPr/>
        </p:nvSpPr>
        <p:spPr>
          <a:xfrm>
            <a:off x="5252930" y="3334406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0E9D2F-764F-82F1-7CA4-1A32FAEAF72A}"/>
              </a:ext>
            </a:extLst>
          </p:cNvPr>
          <p:cNvSpPr/>
          <p:nvPr/>
        </p:nvSpPr>
        <p:spPr>
          <a:xfrm>
            <a:off x="7473616" y="3334406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5F14E89-5140-581C-25C7-386E7C087D44}"/>
              </a:ext>
            </a:extLst>
          </p:cNvPr>
          <p:cNvSpPr/>
          <p:nvPr/>
        </p:nvSpPr>
        <p:spPr>
          <a:xfrm>
            <a:off x="9694300" y="3334406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1D203D8-7323-B8DA-2269-13DF2FD68716}"/>
              </a:ext>
            </a:extLst>
          </p:cNvPr>
          <p:cNvSpPr/>
          <p:nvPr/>
        </p:nvSpPr>
        <p:spPr>
          <a:xfrm>
            <a:off x="5252930" y="5766107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F0C6BC1-B6B2-1FC8-752A-58816D0A4E44}"/>
              </a:ext>
            </a:extLst>
          </p:cNvPr>
          <p:cNvSpPr/>
          <p:nvPr/>
        </p:nvSpPr>
        <p:spPr>
          <a:xfrm>
            <a:off x="7473616" y="5766107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70C816B-9346-4E1F-237F-A534ACBCAD57}"/>
              </a:ext>
            </a:extLst>
          </p:cNvPr>
          <p:cNvSpPr/>
          <p:nvPr/>
        </p:nvSpPr>
        <p:spPr>
          <a:xfrm>
            <a:off x="9694300" y="5766107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CDEF903-B172-AA6F-64A9-523B6B1DF40C}"/>
              </a:ext>
            </a:extLst>
          </p:cNvPr>
          <p:cNvGrpSpPr/>
          <p:nvPr/>
        </p:nvGrpSpPr>
        <p:grpSpPr>
          <a:xfrm rot="236384">
            <a:off x="5013607" y="3263019"/>
            <a:ext cx="2107903" cy="552323"/>
            <a:chOff x="7928808" y="2468158"/>
            <a:chExt cx="1872616" cy="552323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056E0572-596B-FCCB-12F2-01A579DA0241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Content Placeholder 1">
              <a:extLst>
                <a:ext uri="{FF2B5EF4-FFF2-40B4-BE49-F238E27FC236}">
                  <a16:creationId xmlns:a16="http://schemas.microsoft.com/office/drawing/2014/main" id="{9B7CE868-8494-6E7C-EB6E-E10AA75807B8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A0C814"/>
                  </a:solidFill>
                </a:rPr>
                <a:t>das</a:t>
              </a:r>
              <a:r>
                <a:rPr lang="de-DE" sz="1600" dirty="0">
                  <a:solidFill>
                    <a:srgbClr val="788287"/>
                  </a:solidFill>
                </a:rPr>
                <a:t> Modellauto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2657075-BD69-E0C9-032E-60296FA64547}"/>
              </a:ext>
            </a:extLst>
          </p:cNvPr>
          <p:cNvGrpSpPr/>
          <p:nvPr/>
        </p:nvGrpSpPr>
        <p:grpSpPr>
          <a:xfrm>
            <a:off x="5148794" y="5714989"/>
            <a:ext cx="1853342" cy="552323"/>
            <a:chOff x="7928808" y="2468158"/>
            <a:chExt cx="1872616" cy="552323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4AD530AE-AB1D-60A7-FE3A-EF84D53B526E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" name="Content Placeholder 1">
              <a:extLst>
                <a:ext uri="{FF2B5EF4-FFF2-40B4-BE49-F238E27FC236}">
                  <a16:creationId xmlns:a16="http://schemas.microsoft.com/office/drawing/2014/main" id="{525AAA67-9E37-885D-85B5-6BD7DDD5F9B7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A0C814"/>
                  </a:solidFill>
                </a:rPr>
                <a:t>das</a:t>
              </a:r>
              <a:r>
                <a:rPr lang="de-DE" sz="1600" dirty="0">
                  <a:solidFill>
                    <a:srgbClr val="788287"/>
                  </a:solidFill>
                </a:rPr>
                <a:t> Armband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95A1019-CE8A-F1BE-76DF-01E78D304EE0}"/>
              </a:ext>
            </a:extLst>
          </p:cNvPr>
          <p:cNvGrpSpPr/>
          <p:nvPr/>
        </p:nvGrpSpPr>
        <p:grpSpPr>
          <a:xfrm rot="395143">
            <a:off x="7464448" y="5685758"/>
            <a:ext cx="1872616" cy="552323"/>
            <a:chOff x="7928808" y="2468158"/>
            <a:chExt cx="1872616" cy="552323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ED396AEF-84FC-D1AC-22FE-44E5702CDD13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" name="Content Placeholder 1">
              <a:extLst>
                <a:ext uri="{FF2B5EF4-FFF2-40B4-BE49-F238E27FC236}">
                  <a16:creationId xmlns:a16="http://schemas.microsoft.com/office/drawing/2014/main" id="{74CE3457-B4A9-A056-D0A1-D37FF57193DC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5AC8F5"/>
                  </a:solidFill>
                </a:rPr>
                <a:t>der</a:t>
              </a:r>
              <a:r>
                <a:rPr lang="de-DE" sz="1600" dirty="0">
                  <a:solidFill>
                    <a:srgbClr val="788287"/>
                  </a:solidFill>
                </a:rPr>
                <a:t> Teddybär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260DDBC-1C88-0AF4-EF55-0EB474D1A5EC}"/>
              </a:ext>
            </a:extLst>
          </p:cNvPr>
          <p:cNvGrpSpPr/>
          <p:nvPr/>
        </p:nvGrpSpPr>
        <p:grpSpPr>
          <a:xfrm rot="365423">
            <a:off x="9733654" y="3378670"/>
            <a:ext cx="1872616" cy="552323"/>
            <a:chOff x="7928808" y="2468158"/>
            <a:chExt cx="1872616" cy="552323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5A351AE2-D271-56B9-BA14-2AF71B542F53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" name="Content Placeholder 1">
              <a:extLst>
                <a:ext uri="{FF2B5EF4-FFF2-40B4-BE49-F238E27FC236}">
                  <a16:creationId xmlns:a16="http://schemas.microsoft.com/office/drawing/2014/main" id="{122D4C1F-7D8F-8BA6-97EA-D993A9429E36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A0C814"/>
                  </a:solidFill>
                </a:rPr>
                <a:t>der</a:t>
              </a:r>
              <a:r>
                <a:rPr lang="de-DE" sz="1600" dirty="0">
                  <a:solidFill>
                    <a:srgbClr val="788287"/>
                  </a:solidFill>
                </a:rPr>
                <a:t> Rucksack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FEFE6EB-36D0-69CD-DB9E-9DBB273B5FF0}"/>
              </a:ext>
            </a:extLst>
          </p:cNvPr>
          <p:cNvGrpSpPr/>
          <p:nvPr/>
        </p:nvGrpSpPr>
        <p:grpSpPr>
          <a:xfrm rot="167310">
            <a:off x="9934897" y="5719115"/>
            <a:ext cx="1543809" cy="552323"/>
            <a:chOff x="7928808" y="2468158"/>
            <a:chExt cx="1872616" cy="552323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EBA21779-94AA-F3D9-81A7-C723A8E11632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" name="Content Placeholder 1">
              <a:extLst>
                <a:ext uri="{FF2B5EF4-FFF2-40B4-BE49-F238E27FC236}">
                  <a16:creationId xmlns:a16="http://schemas.microsoft.com/office/drawing/2014/main" id="{878925EF-AD0A-BFC3-FD9F-23DF89B62752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5AC8F5"/>
                  </a:solidFill>
                </a:rPr>
                <a:t>der</a:t>
              </a:r>
              <a:r>
                <a:rPr lang="de-DE" sz="1600" dirty="0">
                  <a:solidFill>
                    <a:srgbClr val="788287"/>
                  </a:solidFill>
                </a:rPr>
                <a:t> Hut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6BEC6F17-E5EF-19DA-457A-6D7DBB55E097}"/>
              </a:ext>
            </a:extLst>
          </p:cNvPr>
          <p:cNvSpPr/>
          <p:nvPr/>
        </p:nvSpPr>
        <p:spPr>
          <a:xfrm>
            <a:off x="3031516" y="5785726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Y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A503BB-39C7-6E7A-70F5-E079521A34A4}"/>
              </a:ext>
            </a:extLst>
          </p:cNvPr>
          <p:cNvSpPr/>
          <p:nvPr/>
        </p:nvSpPr>
        <p:spPr>
          <a:xfrm>
            <a:off x="810831" y="5785726"/>
            <a:ext cx="1866104" cy="420130"/>
          </a:xfrm>
          <a:prstGeom prst="rect">
            <a:avLst/>
          </a:prstGeom>
          <a:noFill/>
          <a:ln w="15875">
            <a:solidFill>
              <a:srgbClr val="788287">
                <a:alpha val="46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Y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824FF7-DF6C-8D23-46BE-91509DA02A43}"/>
              </a:ext>
            </a:extLst>
          </p:cNvPr>
          <p:cNvGrpSpPr/>
          <p:nvPr/>
        </p:nvGrpSpPr>
        <p:grpSpPr>
          <a:xfrm>
            <a:off x="877287" y="5693992"/>
            <a:ext cx="1710088" cy="552323"/>
            <a:chOff x="7928808" y="2468158"/>
            <a:chExt cx="1872616" cy="552323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8B29354A-556A-85E7-F136-7EE47D30E564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" name="Content Placeholder 1">
              <a:extLst>
                <a:ext uri="{FF2B5EF4-FFF2-40B4-BE49-F238E27FC236}">
                  <a16:creationId xmlns:a16="http://schemas.microsoft.com/office/drawing/2014/main" id="{C7E42028-4C10-8377-692B-99A6604F0C35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788287"/>
                  </a:solidFill>
                </a:rPr>
                <a:t>die Sticker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8383CB8-C5A7-26DA-1785-DCAB07369000}"/>
              </a:ext>
            </a:extLst>
          </p:cNvPr>
          <p:cNvGrpSpPr/>
          <p:nvPr/>
        </p:nvGrpSpPr>
        <p:grpSpPr>
          <a:xfrm rot="172877">
            <a:off x="3108391" y="5749352"/>
            <a:ext cx="1646090" cy="552323"/>
            <a:chOff x="7928808" y="2468158"/>
            <a:chExt cx="1872616" cy="552323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B27E2DC5-C06D-CD03-3604-1D55619D634A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" name="Content Placeholder 1">
              <a:extLst>
                <a:ext uri="{FF2B5EF4-FFF2-40B4-BE49-F238E27FC236}">
                  <a16:creationId xmlns:a16="http://schemas.microsoft.com/office/drawing/2014/main" id="{2CD2DF25-864F-601B-5D3A-EDD0199739C7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A0C814"/>
                  </a:solidFill>
                </a:rPr>
                <a:t>das</a:t>
              </a:r>
              <a:r>
                <a:rPr lang="de-DE" sz="1600" dirty="0">
                  <a:solidFill>
                    <a:srgbClr val="788287"/>
                  </a:solidFill>
                </a:rPr>
                <a:t> Poster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2A8499D-88F7-7D9F-D9F1-8E8F683B6D72}"/>
              </a:ext>
            </a:extLst>
          </p:cNvPr>
          <p:cNvGrpSpPr/>
          <p:nvPr/>
        </p:nvGrpSpPr>
        <p:grpSpPr>
          <a:xfrm>
            <a:off x="7577200" y="3287778"/>
            <a:ext cx="1629863" cy="552323"/>
            <a:chOff x="7928808" y="2468158"/>
            <a:chExt cx="1872616" cy="552323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55EA7097-EE34-5A8A-BF9D-2D299F4E7E83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" name="Content Placeholder 1">
              <a:extLst>
                <a:ext uri="{FF2B5EF4-FFF2-40B4-BE49-F238E27FC236}">
                  <a16:creationId xmlns:a16="http://schemas.microsoft.com/office/drawing/2014/main" id="{1302C9E5-4E45-CCFF-C66C-9CEE341CAB27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788287"/>
                  </a:solidFill>
                </a:rPr>
                <a:t>die Comics</a:t>
              </a:r>
            </a:p>
          </p:txBody>
        </p:sp>
      </p:grpSp>
      <p:grpSp>
        <p:nvGrpSpPr>
          <p:cNvPr id="3" name="Gruppieren 8">
            <a:extLst>
              <a:ext uri="{FF2B5EF4-FFF2-40B4-BE49-F238E27FC236}">
                <a16:creationId xmlns:a16="http://schemas.microsoft.com/office/drawing/2014/main" id="{5CBF4FC5-79D2-8F6D-6F10-9013FC5785E0}"/>
              </a:ext>
            </a:extLst>
          </p:cNvPr>
          <p:cNvGrpSpPr>
            <a:grpSpLocks/>
          </p:cNvGrpSpPr>
          <p:nvPr/>
        </p:nvGrpSpPr>
        <p:grpSpPr bwMode="auto">
          <a:xfrm rot="1223271">
            <a:off x="11238292" y="227569"/>
            <a:ext cx="709135" cy="712464"/>
            <a:chOff x="8615045" y="190500"/>
            <a:chExt cx="1353312" cy="1359154"/>
          </a:xfrm>
        </p:grpSpPr>
        <p:sp>
          <p:nvSpPr>
            <p:cNvPr id="4" name="Ellipse 6">
              <a:extLst>
                <a:ext uri="{FF2B5EF4-FFF2-40B4-BE49-F238E27FC236}">
                  <a16:creationId xmlns:a16="http://schemas.microsoft.com/office/drawing/2014/main" id="{F998CCCB-E4AD-70E0-51CC-A4EA1CA9E3BB}"/>
                </a:ext>
              </a:extLst>
            </p:cNvPr>
            <p:cNvSpPr/>
            <p:nvPr/>
          </p:nvSpPr>
          <p:spPr>
            <a:xfrm>
              <a:off x="8615045" y="196851"/>
              <a:ext cx="1353312" cy="1352803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37410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5" name="Grafik 7">
              <a:extLst>
                <a:ext uri="{FF2B5EF4-FFF2-40B4-BE49-F238E27FC236}">
                  <a16:creationId xmlns:a16="http://schemas.microsoft.com/office/drawing/2014/main" id="{69411852-89A8-AEDA-EFA6-E353E59D0DDB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4100" y="190500"/>
              <a:ext cx="1189609" cy="118960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 descr="A picture containing umbrella, accessory&#10;&#10;Description automatically generated">
            <a:extLst>
              <a:ext uri="{FF2B5EF4-FFF2-40B4-BE49-F238E27FC236}">
                <a16:creationId xmlns:a16="http://schemas.microsoft.com/office/drawing/2014/main" id="{352ED385-659D-DFE8-B304-8650436DB0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09840">
            <a:off x="9598358" y="4256683"/>
            <a:ext cx="2095714" cy="134566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2FE05E9-C331-BCBF-C9B6-1C68FED4D88E}"/>
              </a:ext>
            </a:extLst>
          </p:cNvPr>
          <p:cNvGrpSpPr/>
          <p:nvPr/>
        </p:nvGrpSpPr>
        <p:grpSpPr>
          <a:xfrm>
            <a:off x="3311360" y="3996434"/>
            <a:ext cx="1460277" cy="1746982"/>
            <a:chOff x="3311360" y="3996434"/>
            <a:chExt cx="1460277" cy="1746982"/>
          </a:xfrm>
        </p:grpSpPr>
        <p:pic>
          <p:nvPicPr>
            <p:cNvPr id="8" name="Picture 7" descr="A person kicking a football ball&#10;&#10;Description automatically generated with low confidence">
              <a:extLst>
                <a:ext uri="{FF2B5EF4-FFF2-40B4-BE49-F238E27FC236}">
                  <a16:creationId xmlns:a16="http://schemas.microsoft.com/office/drawing/2014/main" id="{55E63CB5-561E-A24C-2FF7-3B10D2CC4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5863">
              <a:off x="3425032" y="4183030"/>
              <a:ext cx="1171908" cy="1560386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036D4801-C331-389E-6257-BE3351734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630" y="4056143"/>
              <a:ext cx="216007" cy="284064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645400B1-07E2-6C0D-B9F6-2061F4657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311360" y="3996434"/>
              <a:ext cx="216006" cy="284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344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3"/>
            <a:ext cx="7180741" cy="4394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Bildet Sätze!</a:t>
            </a:r>
          </a:p>
        </p:txBody>
      </p:sp>
      <p:pic>
        <p:nvPicPr>
          <p:cNvPr id="110" name="Grafik 10">
            <a:extLst>
              <a:ext uri="{FF2B5EF4-FFF2-40B4-BE49-F238E27FC236}">
                <a16:creationId xmlns:a16="http://schemas.microsoft.com/office/drawing/2014/main" id="{B1634336-0FC7-1311-D5C8-3477F0A4F24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3149" y="180242"/>
            <a:ext cx="875043" cy="8748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842567A-44F9-77B3-0FE6-3495B90A8D51}"/>
              </a:ext>
            </a:extLst>
          </p:cNvPr>
          <p:cNvSpPr/>
          <p:nvPr/>
        </p:nvSpPr>
        <p:spPr>
          <a:xfrm>
            <a:off x="2114430" y="3033050"/>
            <a:ext cx="1635613" cy="165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D14B8E-EDB8-4B03-14A0-BA0672713652}"/>
              </a:ext>
            </a:extLst>
          </p:cNvPr>
          <p:cNvSpPr/>
          <p:nvPr/>
        </p:nvSpPr>
        <p:spPr>
          <a:xfrm>
            <a:off x="2087884" y="1144031"/>
            <a:ext cx="1635613" cy="165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7A2480-F40D-4881-D5C8-D3BF144EE25E}"/>
              </a:ext>
            </a:extLst>
          </p:cNvPr>
          <p:cNvSpPr/>
          <p:nvPr/>
        </p:nvSpPr>
        <p:spPr>
          <a:xfrm>
            <a:off x="330946" y="1144031"/>
            <a:ext cx="1635613" cy="165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3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D6982723-9CB8-0157-FA3C-F8720017A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85" y="1225783"/>
            <a:ext cx="1483534" cy="141913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4EA1B22-BD6D-7C94-A10A-61EE11471D08}"/>
              </a:ext>
            </a:extLst>
          </p:cNvPr>
          <p:cNvGrpSpPr/>
          <p:nvPr/>
        </p:nvGrpSpPr>
        <p:grpSpPr>
          <a:xfrm>
            <a:off x="2087070" y="1220029"/>
            <a:ext cx="1635613" cy="1271859"/>
            <a:chOff x="3216727" y="1280835"/>
            <a:chExt cx="2220687" cy="1726816"/>
          </a:xfrm>
        </p:grpSpPr>
        <p:pic>
          <p:nvPicPr>
            <p:cNvPr id="6" name="Picture 5" descr="A picture containing person, hand&#10;&#10;Description automatically generated">
              <a:extLst>
                <a:ext uri="{FF2B5EF4-FFF2-40B4-BE49-F238E27FC236}">
                  <a16:creationId xmlns:a16="http://schemas.microsoft.com/office/drawing/2014/main" id="{209BBD81-C457-68CC-64E6-BF8A46B5E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6727" y="1280835"/>
              <a:ext cx="2220687" cy="1726816"/>
            </a:xfrm>
            <a:prstGeom prst="rect">
              <a:avLst/>
            </a:prstGeom>
          </p:spPr>
        </p:pic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42AF92F4-E5E9-AC15-659E-09A573C880B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220267" y="1561327"/>
              <a:ext cx="623425" cy="409814"/>
            </a:xfrm>
            <a:prstGeom prst="curvedConnector3">
              <a:avLst>
                <a:gd name="adj1" fmla="val -8957"/>
              </a:avLst>
            </a:prstGeom>
            <a:ln w="38100">
              <a:solidFill>
                <a:srgbClr val="EB64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 descr="A picture containing person, hand, dark&#10;&#10;Description automatically generated">
            <a:extLst>
              <a:ext uri="{FF2B5EF4-FFF2-40B4-BE49-F238E27FC236}">
                <a16:creationId xmlns:a16="http://schemas.microsoft.com/office/drawing/2014/main" id="{C81A8376-2EEC-F87D-2FDA-C2728AABD6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815" y="3029844"/>
            <a:ext cx="1635613" cy="1271859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90E3CB03-AF66-834D-7334-6397A66498C9}"/>
              </a:ext>
            </a:extLst>
          </p:cNvPr>
          <p:cNvSpPr/>
          <p:nvPr/>
        </p:nvSpPr>
        <p:spPr>
          <a:xfrm>
            <a:off x="321219" y="3039204"/>
            <a:ext cx="1626370" cy="165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6" name="Picture 65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96DF89AD-E83F-F3C4-C6D1-461360C298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47"/>
          <a:stretch/>
        </p:blipFill>
        <p:spPr>
          <a:xfrm>
            <a:off x="297850" y="3110395"/>
            <a:ext cx="1639703" cy="156673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2E31CA29-2713-62AE-82F0-17CFE3048009}"/>
              </a:ext>
            </a:extLst>
          </p:cNvPr>
          <p:cNvSpPr/>
          <p:nvPr/>
        </p:nvSpPr>
        <p:spPr>
          <a:xfrm>
            <a:off x="2077344" y="4893432"/>
            <a:ext cx="1669095" cy="163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EE217CD3-5046-9F74-3002-86617C5A32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8" r="7397"/>
          <a:stretch/>
        </p:blipFill>
        <p:spPr>
          <a:xfrm>
            <a:off x="2091834" y="4842311"/>
            <a:ext cx="1669094" cy="141913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197BD89E-153C-51E3-52FC-2C13CBA2C61F}"/>
              </a:ext>
            </a:extLst>
          </p:cNvPr>
          <p:cNvSpPr/>
          <p:nvPr/>
        </p:nvSpPr>
        <p:spPr>
          <a:xfrm>
            <a:off x="297850" y="4910692"/>
            <a:ext cx="1617357" cy="163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9" name="Picture 68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763006D3-E259-1F2B-F00D-F262D6D638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850" y="4910692"/>
            <a:ext cx="1617357" cy="1665843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DDF4F6F2-A2E8-C515-7DBB-0CFC4F116883}"/>
              </a:ext>
            </a:extLst>
          </p:cNvPr>
          <p:cNvGrpSpPr/>
          <p:nvPr/>
        </p:nvGrpSpPr>
        <p:grpSpPr>
          <a:xfrm rot="315624">
            <a:off x="2071050" y="2432198"/>
            <a:ext cx="1182906" cy="482792"/>
            <a:chOff x="7920810" y="2414448"/>
            <a:chExt cx="1880614" cy="547571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148820F4-9743-D1E5-78C8-FACE8380FD8E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rgbClr val="5AC8F5"/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3A3FB347-EC48-2271-D307-A133E73A5279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0810" y="2414448"/>
              <a:ext cx="1840240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/>
                <a:t>geben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5A77B2F-3AE9-6B63-5D33-B4C4F5292397}"/>
              </a:ext>
            </a:extLst>
          </p:cNvPr>
          <p:cNvGrpSpPr/>
          <p:nvPr/>
        </p:nvGrpSpPr>
        <p:grpSpPr>
          <a:xfrm rot="445065">
            <a:off x="476524" y="4342848"/>
            <a:ext cx="1358655" cy="479705"/>
            <a:chOff x="7933159" y="2423651"/>
            <a:chExt cx="1868265" cy="544070"/>
          </a:xfrm>
        </p:grpSpPr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29546081-94AD-4C27-1056-15A1A6BF627F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rgbClr val="5AC8F5"/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" name="Content Placeholder 1">
              <a:extLst>
                <a:ext uri="{FF2B5EF4-FFF2-40B4-BE49-F238E27FC236}">
                  <a16:creationId xmlns:a16="http://schemas.microsoft.com/office/drawing/2014/main" id="{94073F50-9705-EB6B-D402-E40586522DC5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33159" y="2423651"/>
              <a:ext cx="1840244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/>
                <a:t>sammeln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A105E21-B671-2F20-657D-A5BA4DA825B1}"/>
              </a:ext>
            </a:extLst>
          </p:cNvPr>
          <p:cNvGrpSpPr/>
          <p:nvPr/>
        </p:nvGrpSpPr>
        <p:grpSpPr>
          <a:xfrm>
            <a:off x="2135443" y="6123081"/>
            <a:ext cx="1573903" cy="479706"/>
            <a:chOff x="7919278" y="2421801"/>
            <a:chExt cx="1882146" cy="544070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B869F519-40AF-523D-B906-3C9424BC593D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rgbClr val="5AC8F5"/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" name="Content Placeholder 1">
              <a:extLst>
                <a:ext uri="{FF2B5EF4-FFF2-40B4-BE49-F238E27FC236}">
                  <a16:creationId xmlns:a16="http://schemas.microsoft.com/office/drawing/2014/main" id="{5F7AB282-8702-C7BB-11A8-CBEB6C6CDB4B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19278" y="242180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/>
                <a:t>tauschen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AAE49EB-B294-EAD2-8CC9-826DD057A87B}"/>
              </a:ext>
            </a:extLst>
          </p:cNvPr>
          <p:cNvGrpSpPr/>
          <p:nvPr/>
        </p:nvGrpSpPr>
        <p:grpSpPr>
          <a:xfrm rot="378637">
            <a:off x="538566" y="2455859"/>
            <a:ext cx="1196551" cy="482691"/>
            <a:chOff x="7919319" y="2414562"/>
            <a:chExt cx="1882105" cy="547457"/>
          </a:xfrm>
        </p:grpSpPr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9AFD35E6-F528-92C6-0D60-57C6C154C4FE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rgbClr val="5AC8F5"/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" name="Content Placeholder 1">
              <a:extLst>
                <a:ext uri="{FF2B5EF4-FFF2-40B4-BE49-F238E27FC236}">
                  <a16:creationId xmlns:a16="http://schemas.microsoft.com/office/drawing/2014/main" id="{0D1BC864-D9A7-F676-D1DC-77A12B5712BE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19319" y="2414562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/>
                <a:t>suchen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030AF5C-ABAC-2030-8FE1-6571B342EEC5}"/>
              </a:ext>
            </a:extLst>
          </p:cNvPr>
          <p:cNvGrpSpPr/>
          <p:nvPr/>
        </p:nvGrpSpPr>
        <p:grpSpPr>
          <a:xfrm>
            <a:off x="477941" y="6130558"/>
            <a:ext cx="1190348" cy="479705"/>
            <a:chOff x="7928808" y="2424556"/>
            <a:chExt cx="1872616" cy="544070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C49D37EF-D62F-A1D8-F617-389143ADF90A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rgbClr val="5AC8F5"/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" name="Content Placeholder 1">
              <a:extLst>
                <a:ext uri="{FF2B5EF4-FFF2-40B4-BE49-F238E27FC236}">
                  <a16:creationId xmlns:a16="http://schemas.microsoft.com/office/drawing/2014/main" id="{CD62830C-C9DE-AC51-8B79-EBA729986ECA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24556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/>
                <a:t>kaufen</a:t>
              </a:r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3012DE3-5C04-BABA-B003-8D3A995195E9}"/>
              </a:ext>
            </a:extLst>
          </p:cNvPr>
          <p:cNvCxnSpPr>
            <a:cxnSpLocks/>
          </p:cNvCxnSpPr>
          <p:nvPr/>
        </p:nvCxnSpPr>
        <p:spPr>
          <a:xfrm>
            <a:off x="2387554" y="6016651"/>
            <a:ext cx="496987" cy="0"/>
          </a:xfrm>
          <a:prstGeom prst="straightConnector1">
            <a:avLst/>
          </a:prstGeom>
          <a:ln w="38100">
            <a:solidFill>
              <a:srgbClr val="EB64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025F995-D3F4-D1AC-9B2D-0F0B9C9A5DFC}"/>
              </a:ext>
            </a:extLst>
          </p:cNvPr>
          <p:cNvCxnSpPr>
            <a:cxnSpLocks/>
          </p:cNvCxnSpPr>
          <p:nvPr/>
        </p:nvCxnSpPr>
        <p:spPr>
          <a:xfrm flipH="1">
            <a:off x="2884542" y="5157546"/>
            <a:ext cx="643096" cy="0"/>
          </a:xfrm>
          <a:prstGeom prst="straightConnector1">
            <a:avLst/>
          </a:prstGeom>
          <a:ln w="38100">
            <a:solidFill>
              <a:srgbClr val="EB64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1">
            <a:extLst>
              <a:ext uri="{FF2B5EF4-FFF2-40B4-BE49-F238E27FC236}">
                <a16:creationId xmlns:a16="http://schemas.microsoft.com/office/drawing/2014/main" id="{7979C423-6096-5551-5EF6-B33326904219}"/>
              </a:ext>
            </a:extLst>
          </p:cNvPr>
          <p:cNvSpPr txBox="1">
            <a:spLocks/>
          </p:cNvSpPr>
          <p:nvPr/>
        </p:nvSpPr>
        <p:spPr>
          <a:xfrm>
            <a:off x="1030799" y="1093746"/>
            <a:ext cx="430508" cy="474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BD2CDB-94C7-3C10-C58E-F00761086443}"/>
              </a:ext>
            </a:extLst>
          </p:cNvPr>
          <p:cNvSpPr/>
          <p:nvPr/>
        </p:nvSpPr>
        <p:spPr>
          <a:xfrm>
            <a:off x="2476873" y="3636478"/>
            <a:ext cx="1560092" cy="647478"/>
          </a:xfrm>
          <a:prstGeom prst="ellipse">
            <a:avLst/>
          </a:prstGeom>
          <a:noFill/>
          <a:ln w="38100">
            <a:solidFill>
              <a:srgbClr val="EB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150B3AE-7A7A-3E4B-F8D9-DC89E896CFED}"/>
              </a:ext>
            </a:extLst>
          </p:cNvPr>
          <p:cNvGrpSpPr/>
          <p:nvPr/>
        </p:nvGrpSpPr>
        <p:grpSpPr>
          <a:xfrm rot="227230">
            <a:off x="2131873" y="4231917"/>
            <a:ext cx="1654103" cy="479705"/>
            <a:chOff x="7925382" y="2424668"/>
            <a:chExt cx="1876042" cy="544070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F7487E96-D679-726C-145F-773D882877EF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rgbClr val="5AC8F5"/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" name="Content Placeholder 1">
              <a:extLst>
                <a:ext uri="{FF2B5EF4-FFF2-40B4-BE49-F238E27FC236}">
                  <a16:creationId xmlns:a16="http://schemas.microsoft.com/office/drawing/2014/main" id="{F6635285-098D-0A15-5D26-8C8FE348E5B1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5382" y="2424668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/>
                <a:t>bekommen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A12D529-967C-E2AC-7BC6-2F4A5EF0AE41}"/>
              </a:ext>
            </a:extLst>
          </p:cNvPr>
          <p:cNvSpPr/>
          <p:nvPr/>
        </p:nvSpPr>
        <p:spPr>
          <a:xfrm>
            <a:off x="6602906" y="1144031"/>
            <a:ext cx="1635613" cy="165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5EE282-D166-7848-0F4E-9201409AE153}"/>
              </a:ext>
            </a:extLst>
          </p:cNvPr>
          <p:cNvSpPr/>
          <p:nvPr/>
        </p:nvSpPr>
        <p:spPr>
          <a:xfrm>
            <a:off x="8406992" y="1144031"/>
            <a:ext cx="1635613" cy="165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D1F553-DE3B-DC88-9013-409AC1982182}"/>
              </a:ext>
            </a:extLst>
          </p:cNvPr>
          <p:cNvSpPr/>
          <p:nvPr/>
        </p:nvSpPr>
        <p:spPr>
          <a:xfrm>
            <a:off x="10211079" y="1144031"/>
            <a:ext cx="1635613" cy="165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544458-FC4A-7506-56FA-817EFCC08E6A}"/>
              </a:ext>
            </a:extLst>
          </p:cNvPr>
          <p:cNvSpPr/>
          <p:nvPr/>
        </p:nvSpPr>
        <p:spPr>
          <a:xfrm>
            <a:off x="6602906" y="3022258"/>
            <a:ext cx="1635613" cy="165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55E1E1-672E-BF96-DB0F-20089E483787}"/>
              </a:ext>
            </a:extLst>
          </p:cNvPr>
          <p:cNvSpPr/>
          <p:nvPr/>
        </p:nvSpPr>
        <p:spPr>
          <a:xfrm>
            <a:off x="8406992" y="3022258"/>
            <a:ext cx="1635613" cy="165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448D6C-8EDC-C8C7-330D-01D572AD8626}"/>
              </a:ext>
            </a:extLst>
          </p:cNvPr>
          <p:cNvSpPr/>
          <p:nvPr/>
        </p:nvSpPr>
        <p:spPr>
          <a:xfrm>
            <a:off x="10211079" y="3022258"/>
            <a:ext cx="1635613" cy="165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15FD80-14B0-680C-3ABE-4902D9A7658C}"/>
              </a:ext>
            </a:extLst>
          </p:cNvPr>
          <p:cNvSpPr/>
          <p:nvPr/>
        </p:nvSpPr>
        <p:spPr>
          <a:xfrm>
            <a:off x="8406992" y="4912842"/>
            <a:ext cx="1635613" cy="165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A767E3-D680-681F-DFF9-155127FCDBDD}"/>
              </a:ext>
            </a:extLst>
          </p:cNvPr>
          <p:cNvSpPr/>
          <p:nvPr/>
        </p:nvSpPr>
        <p:spPr>
          <a:xfrm>
            <a:off x="10211079" y="4912842"/>
            <a:ext cx="1635613" cy="165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Picture 22" descr="A picture containing car, outdoor&#10;&#10;Description automatically generated">
            <a:extLst>
              <a:ext uri="{FF2B5EF4-FFF2-40B4-BE49-F238E27FC236}">
                <a16:creationId xmlns:a16="http://schemas.microsoft.com/office/drawing/2014/main" id="{CBD953CF-793D-B7C1-FBCA-41AEDD08DD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0244" y="1220029"/>
            <a:ext cx="1759071" cy="1045748"/>
          </a:xfrm>
          <a:prstGeom prst="rect">
            <a:avLst/>
          </a:prstGeom>
        </p:spPr>
      </p:pic>
      <p:pic>
        <p:nvPicPr>
          <p:cNvPr id="24" name="Picture 23" descr="A picture containing text, building, booth, indoor&#10;&#10;Description automatically generated">
            <a:extLst>
              <a:ext uri="{FF2B5EF4-FFF2-40B4-BE49-F238E27FC236}">
                <a16:creationId xmlns:a16="http://schemas.microsoft.com/office/drawing/2014/main" id="{7838C719-A6CC-A3C7-8D6A-09E0B1602CF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2318" y="1221244"/>
            <a:ext cx="1413534" cy="10445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C7E7D9-CE3D-2707-D07A-D5B7A188C4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862" y="1212123"/>
            <a:ext cx="875959" cy="1045748"/>
          </a:xfrm>
          <a:prstGeom prst="rect">
            <a:avLst/>
          </a:prstGeom>
        </p:spPr>
      </p:pic>
      <p:pic>
        <p:nvPicPr>
          <p:cNvPr id="26" name="Picture 25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EF8512AE-944B-3BCA-0486-D97B39D092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8399" y="3039204"/>
            <a:ext cx="1710250" cy="1205844"/>
          </a:xfrm>
          <a:prstGeom prst="rect">
            <a:avLst/>
          </a:prstGeom>
        </p:spPr>
      </p:pic>
      <p:pic>
        <p:nvPicPr>
          <p:cNvPr id="31" name="Picture 30" descr="A group of colorful round objects&#10;&#10;Description automatically generated with low confidence">
            <a:extLst>
              <a:ext uri="{FF2B5EF4-FFF2-40B4-BE49-F238E27FC236}">
                <a16:creationId xmlns:a16="http://schemas.microsoft.com/office/drawing/2014/main" id="{C90EC74B-3746-05A7-5A01-01BCEA14C0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33721">
            <a:off x="6417119" y="2942350"/>
            <a:ext cx="1600473" cy="12003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4B8680E-5EB1-6763-719C-AB60A44FDD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976" y="4946326"/>
            <a:ext cx="841707" cy="12111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4FB5C88-03C1-C80C-F805-EF003F693B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6121" y="4946326"/>
            <a:ext cx="1385528" cy="97802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8CDFF3C-F30A-0A54-600B-864480A54743}"/>
              </a:ext>
            </a:extLst>
          </p:cNvPr>
          <p:cNvGrpSpPr/>
          <p:nvPr/>
        </p:nvGrpSpPr>
        <p:grpSpPr>
          <a:xfrm>
            <a:off x="8829912" y="2954575"/>
            <a:ext cx="1010861" cy="1209329"/>
            <a:chOff x="3311360" y="3996434"/>
            <a:chExt cx="1460277" cy="1746982"/>
          </a:xfrm>
        </p:grpSpPr>
        <p:pic>
          <p:nvPicPr>
            <p:cNvPr id="36" name="Picture 35" descr="A person kicking a football ball&#10;&#10;Description automatically generated with low confidence">
              <a:extLst>
                <a:ext uri="{FF2B5EF4-FFF2-40B4-BE49-F238E27FC236}">
                  <a16:creationId xmlns:a16="http://schemas.microsoft.com/office/drawing/2014/main" id="{6D602B05-54CD-9F1F-FF1B-AC3985BB2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5863">
              <a:off x="3425032" y="4183030"/>
              <a:ext cx="1171908" cy="1560386"/>
            </a:xfrm>
            <a:prstGeom prst="rect">
              <a:avLst/>
            </a:prstGeom>
          </p:spPr>
        </p:pic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501D8E12-2AA9-3592-6DE0-FCEFBCD9F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630" y="4056143"/>
              <a:ext cx="216007" cy="284064"/>
            </a:xfrm>
            <a:prstGeom prst="rect">
              <a:avLst/>
            </a:prstGeom>
          </p:spPr>
        </p:pic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351501C8-B0EC-D5D6-7222-28F9B0B9F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311360" y="3996434"/>
              <a:ext cx="216006" cy="28406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3EF542B-57E8-2A11-AF9A-32285858CA09}"/>
              </a:ext>
            </a:extLst>
          </p:cNvPr>
          <p:cNvGrpSpPr/>
          <p:nvPr/>
        </p:nvGrpSpPr>
        <p:grpSpPr>
          <a:xfrm rot="236384">
            <a:off x="6274833" y="2243642"/>
            <a:ext cx="2056777" cy="552323"/>
            <a:chOff x="7928808" y="2468158"/>
            <a:chExt cx="1872616" cy="552323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A3BF7A27-4082-8B99-0A89-D199D1B63407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Content Placeholder 1">
              <a:extLst>
                <a:ext uri="{FF2B5EF4-FFF2-40B4-BE49-F238E27FC236}">
                  <a16:creationId xmlns:a16="http://schemas.microsoft.com/office/drawing/2014/main" id="{CA48F034-A4A0-D5DC-6366-1BCC418F5208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A0C814"/>
                  </a:solidFill>
                </a:rPr>
                <a:t>das</a:t>
              </a:r>
              <a:r>
                <a:rPr lang="de-DE" sz="1600" dirty="0">
                  <a:solidFill>
                    <a:srgbClr val="788287"/>
                  </a:solidFill>
                </a:rPr>
                <a:t> Modellauto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5291CB1-8454-C8BF-23C9-6F1661835486}"/>
              </a:ext>
            </a:extLst>
          </p:cNvPr>
          <p:cNvGrpSpPr/>
          <p:nvPr/>
        </p:nvGrpSpPr>
        <p:grpSpPr>
          <a:xfrm>
            <a:off x="6333606" y="4200352"/>
            <a:ext cx="1853342" cy="552323"/>
            <a:chOff x="7928808" y="2468158"/>
            <a:chExt cx="1872616" cy="552323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3BF3F94-0546-E8AE-AEAC-5B6098F0ABDE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Content Placeholder 1">
              <a:extLst>
                <a:ext uri="{FF2B5EF4-FFF2-40B4-BE49-F238E27FC236}">
                  <a16:creationId xmlns:a16="http://schemas.microsoft.com/office/drawing/2014/main" id="{A9F2A553-AE32-38F7-05DE-04FCF5AC1029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A0C814"/>
                  </a:solidFill>
                </a:rPr>
                <a:t>das</a:t>
              </a:r>
              <a:r>
                <a:rPr lang="de-DE" sz="1600" dirty="0">
                  <a:solidFill>
                    <a:srgbClr val="788287"/>
                  </a:solidFill>
                </a:rPr>
                <a:t> Armband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FE7BD2-3EA8-54E0-91F4-DA358C84253C}"/>
              </a:ext>
            </a:extLst>
          </p:cNvPr>
          <p:cNvGrpSpPr/>
          <p:nvPr/>
        </p:nvGrpSpPr>
        <p:grpSpPr>
          <a:xfrm rot="395143">
            <a:off x="8276049" y="6135385"/>
            <a:ext cx="1872616" cy="552323"/>
            <a:chOff x="7928808" y="2468158"/>
            <a:chExt cx="1872616" cy="552323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638E9AFD-865E-B4B6-B967-40DE2F0D9175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" name="Content Placeholder 1">
              <a:extLst>
                <a:ext uri="{FF2B5EF4-FFF2-40B4-BE49-F238E27FC236}">
                  <a16:creationId xmlns:a16="http://schemas.microsoft.com/office/drawing/2014/main" id="{27175F22-3D28-AA46-9B6C-0F4A954CDA6E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5AC8F5"/>
                  </a:solidFill>
                </a:rPr>
                <a:t>der</a:t>
              </a:r>
              <a:r>
                <a:rPr lang="de-DE" sz="1600" dirty="0">
                  <a:solidFill>
                    <a:srgbClr val="788287"/>
                  </a:solidFill>
                </a:rPr>
                <a:t> Teddybär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E175978-50C2-DAC2-5368-6971F3CDED55}"/>
              </a:ext>
            </a:extLst>
          </p:cNvPr>
          <p:cNvGrpSpPr/>
          <p:nvPr/>
        </p:nvGrpSpPr>
        <p:grpSpPr>
          <a:xfrm rot="365423">
            <a:off x="10139688" y="2246538"/>
            <a:ext cx="1778394" cy="552323"/>
            <a:chOff x="7928808" y="2468158"/>
            <a:chExt cx="1872616" cy="552323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9039A55-03BB-8C54-D5BB-556789E004B2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" name="Content Placeholder 1">
              <a:extLst>
                <a:ext uri="{FF2B5EF4-FFF2-40B4-BE49-F238E27FC236}">
                  <a16:creationId xmlns:a16="http://schemas.microsoft.com/office/drawing/2014/main" id="{0E25CA63-8D9D-7060-419A-E7371856281E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A0C814"/>
                  </a:solidFill>
                </a:rPr>
                <a:t>der</a:t>
              </a:r>
              <a:r>
                <a:rPr lang="de-DE" sz="1600" dirty="0">
                  <a:solidFill>
                    <a:srgbClr val="788287"/>
                  </a:solidFill>
                </a:rPr>
                <a:t> Rucksack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FB7227C-E41F-4674-6D4B-D11FC52A4693}"/>
              </a:ext>
            </a:extLst>
          </p:cNvPr>
          <p:cNvGrpSpPr/>
          <p:nvPr/>
        </p:nvGrpSpPr>
        <p:grpSpPr>
          <a:xfrm rot="167310">
            <a:off x="10349961" y="6074696"/>
            <a:ext cx="1543809" cy="552323"/>
            <a:chOff x="7928808" y="2468158"/>
            <a:chExt cx="1872616" cy="552323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E9E4DFFE-100B-E850-7576-229C20730B44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Content Placeholder 1">
              <a:extLst>
                <a:ext uri="{FF2B5EF4-FFF2-40B4-BE49-F238E27FC236}">
                  <a16:creationId xmlns:a16="http://schemas.microsoft.com/office/drawing/2014/main" id="{A8964CB7-AF3B-439F-E716-E1778CC40D04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5AC8F5"/>
                  </a:solidFill>
                </a:rPr>
                <a:t>der</a:t>
              </a:r>
              <a:r>
                <a:rPr lang="de-DE" sz="1600" dirty="0">
                  <a:solidFill>
                    <a:srgbClr val="788287"/>
                  </a:solidFill>
                </a:rPr>
                <a:t> Hut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9B8882C-FFD2-71AC-2E79-C78579373642}"/>
              </a:ext>
            </a:extLst>
          </p:cNvPr>
          <p:cNvGrpSpPr/>
          <p:nvPr/>
        </p:nvGrpSpPr>
        <p:grpSpPr>
          <a:xfrm>
            <a:off x="10276404" y="4212460"/>
            <a:ext cx="1710088" cy="552323"/>
            <a:chOff x="7928808" y="2468158"/>
            <a:chExt cx="1872616" cy="552323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011877AC-C241-F89A-2DC9-BF69DBDCC5BA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Content Placeholder 1">
              <a:extLst>
                <a:ext uri="{FF2B5EF4-FFF2-40B4-BE49-F238E27FC236}">
                  <a16:creationId xmlns:a16="http://schemas.microsoft.com/office/drawing/2014/main" id="{20BB3ED3-2004-5559-AC01-635EFB109EA1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788287"/>
                  </a:solidFill>
                </a:rPr>
                <a:t>die Sticker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CEDE54B-F021-8B54-1118-A806917BE42C}"/>
              </a:ext>
            </a:extLst>
          </p:cNvPr>
          <p:cNvGrpSpPr/>
          <p:nvPr/>
        </p:nvGrpSpPr>
        <p:grpSpPr>
          <a:xfrm rot="172877">
            <a:off x="8375030" y="4203302"/>
            <a:ext cx="1646090" cy="552323"/>
            <a:chOff x="7928808" y="2468158"/>
            <a:chExt cx="1872616" cy="552323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90B91BB0-43BD-EF68-54C4-CA3E122F651C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" name="Content Placeholder 1">
              <a:extLst>
                <a:ext uri="{FF2B5EF4-FFF2-40B4-BE49-F238E27FC236}">
                  <a16:creationId xmlns:a16="http://schemas.microsoft.com/office/drawing/2014/main" id="{77BE755A-C660-32B9-6867-D638E8A8A059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A0C814"/>
                  </a:solidFill>
                </a:rPr>
                <a:t>das</a:t>
              </a:r>
              <a:r>
                <a:rPr lang="de-DE" sz="1600" dirty="0">
                  <a:solidFill>
                    <a:srgbClr val="788287"/>
                  </a:solidFill>
                </a:rPr>
                <a:t> Poster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C6DBBA6-B154-0D38-D086-1F8B9FC42763}"/>
              </a:ext>
            </a:extLst>
          </p:cNvPr>
          <p:cNvGrpSpPr/>
          <p:nvPr/>
        </p:nvGrpSpPr>
        <p:grpSpPr>
          <a:xfrm>
            <a:off x="8409401" y="2278195"/>
            <a:ext cx="1629863" cy="552323"/>
            <a:chOff x="7928808" y="2468158"/>
            <a:chExt cx="1872616" cy="552323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64E004A6-653D-7C8F-5F15-71BFE9A5AD2C}"/>
                </a:ext>
              </a:extLst>
            </p:cNvPr>
            <p:cNvSpPr/>
            <p:nvPr/>
          </p:nvSpPr>
          <p:spPr>
            <a:xfrm rot="21368795">
              <a:off x="7948630" y="2468158"/>
              <a:ext cx="1852794" cy="493861"/>
            </a:xfrm>
            <a:prstGeom prst="roundRect">
              <a:avLst/>
            </a:prstGeom>
            <a:pattFill prst="smCheck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2225">
              <a:solidFill>
                <a:schemeClr val="bg1"/>
              </a:solidFill>
            </a:ln>
            <a:effectLst>
              <a:outerShdw blurRad="165279" dist="38100" dir="2700000" sx="101000" sy="101000" algn="tl" rotWithShape="0">
                <a:prstClr val="black">
                  <a:alpha val="27405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" name="Content Placeholder 1">
              <a:extLst>
                <a:ext uri="{FF2B5EF4-FFF2-40B4-BE49-F238E27FC236}">
                  <a16:creationId xmlns:a16="http://schemas.microsoft.com/office/drawing/2014/main" id="{148F1C3F-5384-8E04-2603-ED034C5860F7}"/>
                </a:ext>
              </a:extLst>
            </p:cNvPr>
            <p:cNvSpPr txBox="1">
              <a:spLocks/>
            </p:cNvSpPr>
            <p:nvPr/>
          </p:nvSpPr>
          <p:spPr>
            <a:xfrm rot="21382468">
              <a:off x="7928808" y="2476411"/>
              <a:ext cx="1840243" cy="544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5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i="1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de-DE" sz="1600" dirty="0">
                  <a:solidFill>
                    <a:srgbClr val="788287"/>
                  </a:solidFill>
                </a:rPr>
                <a:t>die Comics</a:t>
              </a:r>
            </a:p>
          </p:txBody>
        </p:sp>
      </p:grpSp>
      <p:sp>
        <p:nvSpPr>
          <p:cNvPr id="85" name="Oval Callout 84">
            <a:extLst>
              <a:ext uri="{FF2B5EF4-FFF2-40B4-BE49-F238E27FC236}">
                <a16:creationId xmlns:a16="http://schemas.microsoft.com/office/drawing/2014/main" id="{B5C63762-86CC-BF69-7756-96D8B46DFEAC}"/>
              </a:ext>
            </a:extLst>
          </p:cNvPr>
          <p:cNvSpPr/>
          <p:nvPr/>
        </p:nvSpPr>
        <p:spPr>
          <a:xfrm>
            <a:off x="3698900" y="2609162"/>
            <a:ext cx="3026229" cy="1114098"/>
          </a:xfrm>
          <a:prstGeom prst="wedgeEllipseCallout">
            <a:avLst>
              <a:gd name="adj1" fmla="val -25661"/>
              <a:gd name="adj2" fmla="val 95356"/>
            </a:avLst>
          </a:prstGeom>
          <a:solidFill>
            <a:schemeClr val="bg1"/>
          </a:solidFill>
          <a:ln w="22225">
            <a:solidFill>
              <a:srgbClr val="003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Content Placeholder 1">
            <a:extLst>
              <a:ext uri="{FF2B5EF4-FFF2-40B4-BE49-F238E27FC236}">
                <a16:creationId xmlns:a16="http://schemas.microsoft.com/office/drawing/2014/main" id="{6FDBC46C-D732-01AB-E92C-C0A87FCF37DF}"/>
              </a:ext>
            </a:extLst>
          </p:cNvPr>
          <p:cNvSpPr txBox="1">
            <a:spLocks/>
          </p:cNvSpPr>
          <p:nvPr/>
        </p:nvSpPr>
        <p:spPr>
          <a:xfrm>
            <a:off x="3595934" y="2844094"/>
            <a:ext cx="3232159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2000" dirty="0"/>
              <a:t>Ich suche einen Rucksack!</a:t>
            </a:r>
          </a:p>
        </p:txBody>
      </p:sp>
      <p:sp>
        <p:nvSpPr>
          <p:cNvPr id="108" name="Oval Callout 107">
            <a:extLst>
              <a:ext uri="{FF2B5EF4-FFF2-40B4-BE49-F238E27FC236}">
                <a16:creationId xmlns:a16="http://schemas.microsoft.com/office/drawing/2014/main" id="{D6F231AB-F084-2206-4486-04F245C627F9}"/>
              </a:ext>
            </a:extLst>
          </p:cNvPr>
          <p:cNvSpPr/>
          <p:nvPr/>
        </p:nvSpPr>
        <p:spPr>
          <a:xfrm>
            <a:off x="4904026" y="5183576"/>
            <a:ext cx="3026229" cy="1114098"/>
          </a:xfrm>
          <a:prstGeom prst="wedgeEllipseCallout">
            <a:avLst>
              <a:gd name="adj1" fmla="val -46644"/>
              <a:gd name="adj2" fmla="val -125792"/>
            </a:avLst>
          </a:prstGeom>
          <a:solidFill>
            <a:schemeClr val="bg1"/>
          </a:solidFill>
          <a:ln w="22225">
            <a:solidFill>
              <a:srgbClr val="8205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Content Placeholder 1">
            <a:extLst>
              <a:ext uri="{FF2B5EF4-FFF2-40B4-BE49-F238E27FC236}">
                <a16:creationId xmlns:a16="http://schemas.microsoft.com/office/drawing/2014/main" id="{B499C3C5-02AA-6ACC-5845-AF8E33B448BB}"/>
              </a:ext>
            </a:extLst>
          </p:cNvPr>
          <p:cNvSpPr txBox="1">
            <a:spLocks/>
          </p:cNvSpPr>
          <p:nvPr/>
        </p:nvSpPr>
        <p:spPr>
          <a:xfrm>
            <a:off x="4801060" y="5384939"/>
            <a:ext cx="3232159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2000" dirty="0">
                <a:solidFill>
                  <a:srgbClr val="82055F"/>
                </a:solidFill>
              </a:rPr>
              <a:t>Ich tausche ein Armband!</a:t>
            </a:r>
          </a:p>
        </p:txBody>
      </p:sp>
    </p:spTree>
    <p:extLst>
      <p:ext uri="{BB962C8B-B14F-4D97-AF65-F5344CB8AC3E}">
        <p14:creationId xmlns:p14="http://schemas.microsoft.com/office/powerpoint/2010/main" val="283984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FD5DDBB1-01CB-1C5E-49BA-027EFC2E8A12}"/>
              </a:ext>
            </a:extLst>
          </p:cNvPr>
          <p:cNvSpPr/>
          <p:nvPr/>
        </p:nvSpPr>
        <p:spPr>
          <a:xfrm>
            <a:off x="307443" y="1364843"/>
            <a:ext cx="11517943" cy="5105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10185401" cy="10135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toys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like </a:t>
            </a:r>
            <a:r>
              <a:rPr lang="de-DE" dirty="0" err="1"/>
              <a:t>to</a:t>
            </a:r>
            <a:r>
              <a:rPr lang="de-DE" dirty="0"/>
              <a:t> bring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swap</a:t>
            </a:r>
            <a:r>
              <a:rPr lang="de-DE" dirty="0"/>
              <a:t> </a:t>
            </a:r>
            <a:r>
              <a:rPr lang="de-DE" dirty="0" err="1"/>
              <a:t>meet</a:t>
            </a:r>
            <a:r>
              <a:rPr lang="de-DE" dirty="0"/>
              <a:t>?</a:t>
            </a:r>
          </a:p>
          <a:p>
            <a:pPr>
              <a:defRPr/>
            </a:pPr>
            <a:r>
              <a:rPr lang="de-DE" dirty="0">
                <a:solidFill>
                  <a:srgbClr val="A0C814"/>
                </a:solidFill>
              </a:rPr>
              <a:t>Paint a </a:t>
            </a:r>
            <a:r>
              <a:rPr lang="de-DE" dirty="0" err="1">
                <a:solidFill>
                  <a:srgbClr val="A0C814"/>
                </a:solidFill>
              </a:rPr>
              <a:t>picture</a:t>
            </a:r>
            <a:r>
              <a:rPr lang="de-DE" dirty="0">
                <a:solidFill>
                  <a:srgbClr val="A0C814"/>
                </a:solidFill>
              </a:rPr>
              <a:t> </a:t>
            </a:r>
            <a:r>
              <a:rPr lang="de-DE" dirty="0" err="1">
                <a:solidFill>
                  <a:srgbClr val="A0C814"/>
                </a:solidFill>
              </a:rPr>
              <a:t>of</a:t>
            </a:r>
            <a:r>
              <a:rPr lang="de-DE" dirty="0">
                <a:solidFill>
                  <a:srgbClr val="A0C814"/>
                </a:solidFill>
              </a:rPr>
              <a:t> </a:t>
            </a:r>
            <a:r>
              <a:rPr lang="de-DE" dirty="0" err="1">
                <a:solidFill>
                  <a:srgbClr val="A0C814"/>
                </a:solidFill>
              </a:rPr>
              <a:t>your</a:t>
            </a:r>
            <a:r>
              <a:rPr lang="de-DE" dirty="0">
                <a:solidFill>
                  <a:srgbClr val="A0C814"/>
                </a:solidFill>
              </a:rPr>
              <a:t> </a:t>
            </a:r>
            <a:r>
              <a:rPr lang="de-DE" dirty="0" err="1">
                <a:solidFill>
                  <a:srgbClr val="A0C814"/>
                </a:solidFill>
              </a:rPr>
              <a:t>toy</a:t>
            </a:r>
            <a:r>
              <a:rPr lang="de-DE" dirty="0">
                <a:solidFill>
                  <a:srgbClr val="A0C814"/>
                </a:solidFill>
              </a:rPr>
              <a:t>!</a:t>
            </a:r>
          </a:p>
        </p:txBody>
      </p:sp>
      <p:grpSp>
        <p:nvGrpSpPr>
          <p:cNvPr id="5" name="Gruppieren 8">
            <a:extLst>
              <a:ext uri="{FF2B5EF4-FFF2-40B4-BE49-F238E27FC236}">
                <a16:creationId xmlns:a16="http://schemas.microsoft.com/office/drawing/2014/main" id="{8027C6D9-4A54-8DEF-8776-91EF6CBAF43F}"/>
              </a:ext>
            </a:extLst>
          </p:cNvPr>
          <p:cNvGrpSpPr>
            <a:grpSpLocks/>
          </p:cNvGrpSpPr>
          <p:nvPr/>
        </p:nvGrpSpPr>
        <p:grpSpPr bwMode="auto">
          <a:xfrm rot="1223271">
            <a:off x="11238292" y="227569"/>
            <a:ext cx="709135" cy="712464"/>
            <a:chOff x="8615045" y="190500"/>
            <a:chExt cx="1353312" cy="1359154"/>
          </a:xfrm>
        </p:grpSpPr>
        <p:sp>
          <p:nvSpPr>
            <p:cNvPr id="6" name="Ellipse 6">
              <a:extLst>
                <a:ext uri="{FF2B5EF4-FFF2-40B4-BE49-F238E27FC236}">
                  <a16:creationId xmlns:a16="http://schemas.microsoft.com/office/drawing/2014/main" id="{471F3408-0A49-BAB5-7027-BEB01D4F4A72}"/>
                </a:ext>
              </a:extLst>
            </p:cNvPr>
            <p:cNvSpPr/>
            <p:nvPr/>
          </p:nvSpPr>
          <p:spPr>
            <a:xfrm>
              <a:off x="8615045" y="196851"/>
              <a:ext cx="1353312" cy="1352803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37410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7" name="Grafik 7">
              <a:extLst>
                <a:ext uri="{FF2B5EF4-FFF2-40B4-BE49-F238E27FC236}">
                  <a16:creationId xmlns:a16="http://schemas.microsoft.com/office/drawing/2014/main" id="{C52A404D-79AD-E66B-2763-DF48E97AD26E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4100" y="190500"/>
              <a:ext cx="1189609" cy="118960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A close-up of several colored pencils&#10;&#10;Description automatically generated with medium confidence">
            <a:extLst>
              <a:ext uri="{FF2B5EF4-FFF2-40B4-BE49-F238E27FC236}">
                <a16:creationId xmlns:a16="http://schemas.microsoft.com/office/drawing/2014/main" id="{4C9BC842-4762-0387-7098-2D6CBAB607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2786939"/>
            <a:ext cx="5546042" cy="368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40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197</Words>
  <Application>Microsoft Macintosh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Geza G Schenk</dc:creator>
  <cp:lastModifiedBy>Geza G Schenk</cp:lastModifiedBy>
  <cp:revision>52</cp:revision>
  <dcterms:created xsi:type="dcterms:W3CDTF">2022-01-20T16:44:50Z</dcterms:created>
  <dcterms:modified xsi:type="dcterms:W3CDTF">2023-02-09T18:59:15Z</dcterms:modified>
</cp:coreProperties>
</file>