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iola, Paulina" initials="KP" lastIdx="11" clrIdx="0">
    <p:extLst>
      <p:ext uri="{19B8F6BF-5375-455C-9EA6-DF929625EA0E}">
        <p15:presenceInfo xmlns:p15="http://schemas.microsoft.com/office/powerpoint/2012/main" userId="S-1-5-21-289089441-1626540893-1256410061-110305" providerId="AD"/>
      </p:ext>
    </p:extLst>
  </p:cmAuthor>
  <p:cmAuthor id="2" name="Kuna, Sandra" initials="KS" lastIdx="10" clrIdx="1">
    <p:extLst>
      <p:ext uri="{19B8F6BF-5375-455C-9EA6-DF929625EA0E}">
        <p15:presenceInfo xmlns:p15="http://schemas.microsoft.com/office/powerpoint/2012/main" userId="S-1-5-21-289089441-1626540893-1256410061-819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105"/>
    <a:srgbClr val="A2C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4AFBD-09F9-14CA-C75B-64D59A8A51B1}" v="7" dt="2021-03-10T10:51:10.756"/>
    <p1510:client id="{306935D0-BB62-479F-9951-D31381639B6C}" v="753" dt="2021-03-01T11:33:53.273"/>
    <p1510:client id="{BDFFF210-A43E-EA4B-E75F-A35BFDD5ECED}" v="367" dt="2021-03-05T09:08:28.9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/>
    <p:restoredTop sz="94682"/>
  </p:normalViewPr>
  <p:slideViewPr>
    <p:cSldViewPr>
      <p:cViewPr varScale="1">
        <p:scale>
          <a:sx n="81" d="100"/>
          <a:sy n="81" d="100"/>
        </p:scale>
        <p:origin x="161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9539" y="6068162"/>
            <a:ext cx="109207" cy="1428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10082" y="6069873"/>
            <a:ext cx="309380" cy="1384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0787" y="6066340"/>
            <a:ext cx="116179" cy="14601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48793" y="6070372"/>
            <a:ext cx="88874" cy="13793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506060" y="6255461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81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81" y="24130"/>
                </a:lnTo>
                <a:lnTo>
                  <a:pt x="83781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249469" y="6255626"/>
            <a:ext cx="29209" cy="133350"/>
          </a:xfrm>
          <a:custGeom>
            <a:avLst/>
            <a:gdLst/>
            <a:ahLst/>
            <a:cxnLst/>
            <a:rect l="l" t="t" r="r" b="b"/>
            <a:pathLst>
              <a:path w="29209" h="133350">
                <a:moveTo>
                  <a:pt x="29209" y="0"/>
                </a:moveTo>
                <a:lnTo>
                  <a:pt x="0" y="0"/>
                </a:lnTo>
                <a:lnTo>
                  <a:pt x="0" y="133108"/>
                </a:lnTo>
                <a:lnTo>
                  <a:pt x="29209" y="133108"/>
                </a:lnTo>
                <a:lnTo>
                  <a:pt x="29209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746172" y="6255637"/>
            <a:ext cx="97790" cy="135890"/>
          </a:xfrm>
          <a:custGeom>
            <a:avLst/>
            <a:gdLst/>
            <a:ahLst/>
            <a:cxnLst/>
            <a:rect l="l" t="t" r="r" b="b"/>
            <a:pathLst>
              <a:path w="97790" h="135889">
                <a:moveTo>
                  <a:pt x="97167" y="0"/>
                </a:moveTo>
                <a:lnTo>
                  <a:pt x="68529" y="0"/>
                </a:lnTo>
                <a:lnTo>
                  <a:pt x="68529" y="86791"/>
                </a:lnTo>
                <a:lnTo>
                  <a:pt x="67478" y="97055"/>
                </a:lnTo>
                <a:lnTo>
                  <a:pt x="64087" y="104578"/>
                </a:lnTo>
                <a:lnTo>
                  <a:pt x="57995" y="109205"/>
                </a:lnTo>
                <a:lnTo>
                  <a:pt x="48844" y="110782"/>
                </a:lnTo>
                <a:lnTo>
                  <a:pt x="39727" y="109182"/>
                </a:lnTo>
                <a:lnTo>
                  <a:pt x="33562" y="104516"/>
                </a:lnTo>
                <a:lnTo>
                  <a:pt x="30070" y="96985"/>
                </a:lnTo>
                <a:lnTo>
                  <a:pt x="28968" y="86791"/>
                </a:lnTo>
                <a:lnTo>
                  <a:pt x="28968" y="0"/>
                </a:lnTo>
                <a:lnTo>
                  <a:pt x="0" y="0"/>
                </a:lnTo>
                <a:lnTo>
                  <a:pt x="0" y="87858"/>
                </a:lnTo>
                <a:lnTo>
                  <a:pt x="3076" y="108770"/>
                </a:lnTo>
                <a:lnTo>
                  <a:pt x="12268" y="123621"/>
                </a:lnTo>
                <a:lnTo>
                  <a:pt x="27517" y="132482"/>
                </a:lnTo>
                <a:lnTo>
                  <a:pt x="48767" y="135420"/>
                </a:lnTo>
                <a:lnTo>
                  <a:pt x="69810" y="132482"/>
                </a:lnTo>
                <a:lnTo>
                  <a:pt x="84950" y="123621"/>
                </a:lnTo>
                <a:lnTo>
                  <a:pt x="94098" y="108770"/>
                </a:lnTo>
                <a:lnTo>
                  <a:pt x="97167" y="87858"/>
                </a:lnTo>
                <a:lnTo>
                  <a:pt x="9716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421266" y="6253512"/>
            <a:ext cx="81915" cy="137795"/>
          </a:xfrm>
          <a:custGeom>
            <a:avLst/>
            <a:gdLst/>
            <a:ahLst/>
            <a:cxnLst/>
            <a:rect l="l" t="t" r="r" b="b"/>
            <a:pathLst>
              <a:path w="81915" h="137795">
                <a:moveTo>
                  <a:pt x="44500" y="0"/>
                </a:moveTo>
                <a:lnTo>
                  <a:pt x="24670" y="3124"/>
                </a:lnTo>
                <a:lnTo>
                  <a:pt x="10996" y="11688"/>
                </a:lnTo>
                <a:lnTo>
                  <a:pt x="3083" y="24479"/>
                </a:lnTo>
                <a:lnTo>
                  <a:pt x="533" y="40284"/>
                </a:lnTo>
                <a:lnTo>
                  <a:pt x="8802" y="64133"/>
                </a:lnTo>
                <a:lnTo>
                  <a:pt x="26993" y="76631"/>
                </a:lnTo>
                <a:lnTo>
                  <a:pt x="45185" y="85557"/>
                </a:lnTo>
                <a:lnTo>
                  <a:pt x="53454" y="98691"/>
                </a:lnTo>
                <a:lnTo>
                  <a:pt x="53454" y="107835"/>
                </a:lnTo>
                <a:lnTo>
                  <a:pt x="47701" y="113969"/>
                </a:lnTo>
                <a:lnTo>
                  <a:pt x="35598" y="113969"/>
                </a:lnTo>
                <a:lnTo>
                  <a:pt x="26986" y="113255"/>
                </a:lnTo>
                <a:lnTo>
                  <a:pt x="18902" y="111264"/>
                </a:lnTo>
                <a:lnTo>
                  <a:pt x="11196" y="108226"/>
                </a:lnTo>
                <a:lnTo>
                  <a:pt x="3721" y="104368"/>
                </a:lnTo>
                <a:lnTo>
                  <a:pt x="0" y="128130"/>
                </a:lnTo>
                <a:lnTo>
                  <a:pt x="8146" y="132145"/>
                </a:lnTo>
                <a:lnTo>
                  <a:pt x="17089" y="135097"/>
                </a:lnTo>
                <a:lnTo>
                  <a:pt x="26701" y="136918"/>
                </a:lnTo>
                <a:lnTo>
                  <a:pt x="36855" y="137540"/>
                </a:lnTo>
                <a:lnTo>
                  <a:pt x="56027" y="134637"/>
                </a:lnTo>
                <a:lnTo>
                  <a:pt x="70159" y="126293"/>
                </a:lnTo>
                <a:lnTo>
                  <a:pt x="78898" y="113061"/>
                </a:lnTo>
                <a:lnTo>
                  <a:pt x="81889" y="95491"/>
                </a:lnTo>
                <a:lnTo>
                  <a:pt x="73618" y="70681"/>
                </a:lnTo>
                <a:lnTo>
                  <a:pt x="55422" y="57673"/>
                </a:lnTo>
                <a:lnTo>
                  <a:pt x="37226" y="49099"/>
                </a:lnTo>
                <a:lnTo>
                  <a:pt x="28955" y="37591"/>
                </a:lnTo>
                <a:lnTo>
                  <a:pt x="28955" y="30695"/>
                </a:lnTo>
                <a:lnTo>
                  <a:pt x="32499" y="23888"/>
                </a:lnTo>
                <a:lnTo>
                  <a:pt x="46989" y="23888"/>
                </a:lnTo>
                <a:lnTo>
                  <a:pt x="53611" y="24320"/>
                </a:lnTo>
                <a:lnTo>
                  <a:pt x="59953" y="25534"/>
                </a:lnTo>
                <a:lnTo>
                  <a:pt x="66110" y="27408"/>
                </a:lnTo>
                <a:lnTo>
                  <a:pt x="72174" y="29819"/>
                </a:lnTo>
                <a:lnTo>
                  <a:pt x="75361" y="6553"/>
                </a:lnTo>
                <a:lnTo>
                  <a:pt x="68341" y="3734"/>
                </a:lnTo>
                <a:lnTo>
                  <a:pt x="60993" y="1681"/>
                </a:lnTo>
                <a:lnTo>
                  <a:pt x="53114" y="425"/>
                </a:lnTo>
                <a:lnTo>
                  <a:pt x="44500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07736" y="6255626"/>
            <a:ext cx="93764" cy="133108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1856835" y="6255639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69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69" y="24130"/>
                </a:lnTo>
                <a:lnTo>
                  <a:pt x="83769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604612" y="6255461"/>
            <a:ext cx="128270" cy="133350"/>
          </a:xfrm>
          <a:custGeom>
            <a:avLst/>
            <a:gdLst/>
            <a:ahLst/>
            <a:cxnLst/>
            <a:rect l="l" t="t" r="r" b="b"/>
            <a:pathLst>
              <a:path w="128270" h="133350">
                <a:moveTo>
                  <a:pt x="29210" y="165"/>
                </a:moveTo>
                <a:lnTo>
                  <a:pt x="0" y="165"/>
                </a:lnTo>
                <a:lnTo>
                  <a:pt x="0" y="133286"/>
                </a:lnTo>
                <a:lnTo>
                  <a:pt x="29210" y="133286"/>
                </a:lnTo>
                <a:lnTo>
                  <a:pt x="29210" y="165"/>
                </a:lnTo>
                <a:close/>
              </a:path>
              <a:path w="128270" h="133350">
                <a:moveTo>
                  <a:pt x="127787" y="0"/>
                </a:moveTo>
                <a:lnTo>
                  <a:pt x="44005" y="0"/>
                </a:lnTo>
                <a:lnTo>
                  <a:pt x="44005" y="24130"/>
                </a:lnTo>
                <a:lnTo>
                  <a:pt x="71437" y="24130"/>
                </a:lnTo>
                <a:lnTo>
                  <a:pt x="71437" y="133350"/>
                </a:lnTo>
                <a:lnTo>
                  <a:pt x="100355" y="133350"/>
                </a:lnTo>
                <a:lnTo>
                  <a:pt x="100355" y="24130"/>
                </a:lnTo>
                <a:lnTo>
                  <a:pt x="127787" y="24130"/>
                </a:lnTo>
                <a:lnTo>
                  <a:pt x="12778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49470" y="6477258"/>
            <a:ext cx="690854" cy="52527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54579" y="2232410"/>
            <a:ext cx="5056899" cy="4373594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4857915" y="4032135"/>
            <a:ext cx="1740535" cy="2826385"/>
          </a:xfrm>
          <a:custGeom>
            <a:avLst/>
            <a:gdLst/>
            <a:ahLst/>
            <a:cxnLst/>
            <a:rect l="l" t="t" r="r" b="b"/>
            <a:pathLst>
              <a:path w="1740534" h="2826384">
                <a:moveTo>
                  <a:pt x="1440776" y="1118946"/>
                </a:moveTo>
                <a:lnTo>
                  <a:pt x="1433474" y="1084554"/>
                </a:lnTo>
                <a:lnTo>
                  <a:pt x="1418082" y="988352"/>
                </a:lnTo>
                <a:lnTo>
                  <a:pt x="1407934" y="933843"/>
                </a:lnTo>
                <a:lnTo>
                  <a:pt x="1394777" y="879932"/>
                </a:lnTo>
                <a:lnTo>
                  <a:pt x="1377569" y="830275"/>
                </a:lnTo>
                <a:lnTo>
                  <a:pt x="1355293" y="788517"/>
                </a:lnTo>
                <a:lnTo>
                  <a:pt x="1326908" y="758329"/>
                </a:lnTo>
                <a:lnTo>
                  <a:pt x="1291399" y="743356"/>
                </a:lnTo>
                <a:lnTo>
                  <a:pt x="1258785" y="745921"/>
                </a:lnTo>
                <a:lnTo>
                  <a:pt x="1241056" y="763968"/>
                </a:lnTo>
                <a:lnTo>
                  <a:pt x="1235278" y="793800"/>
                </a:lnTo>
                <a:lnTo>
                  <a:pt x="1238504" y="831735"/>
                </a:lnTo>
                <a:lnTo>
                  <a:pt x="1247787" y="874064"/>
                </a:lnTo>
                <a:lnTo>
                  <a:pt x="1260182" y="917105"/>
                </a:lnTo>
                <a:lnTo>
                  <a:pt x="1272743" y="957173"/>
                </a:lnTo>
                <a:lnTo>
                  <a:pt x="1282522" y="990561"/>
                </a:lnTo>
                <a:lnTo>
                  <a:pt x="1286586" y="1013587"/>
                </a:lnTo>
                <a:lnTo>
                  <a:pt x="1263726" y="980617"/>
                </a:lnTo>
                <a:lnTo>
                  <a:pt x="1236421" y="956741"/>
                </a:lnTo>
                <a:lnTo>
                  <a:pt x="1208278" y="942276"/>
                </a:lnTo>
                <a:lnTo>
                  <a:pt x="1182878" y="937526"/>
                </a:lnTo>
                <a:lnTo>
                  <a:pt x="1163815" y="942771"/>
                </a:lnTo>
                <a:lnTo>
                  <a:pt x="1154671" y="958329"/>
                </a:lnTo>
                <a:lnTo>
                  <a:pt x="1159040" y="984516"/>
                </a:lnTo>
                <a:lnTo>
                  <a:pt x="1180503" y="1021600"/>
                </a:lnTo>
                <a:lnTo>
                  <a:pt x="1203566" y="1047775"/>
                </a:lnTo>
                <a:lnTo>
                  <a:pt x="1229969" y="1072591"/>
                </a:lnTo>
                <a:lnTo>
                  <a:pt x="1255966" y="1097953"/>
                </a:lnTo>
                <a:lnTo>
                  <a:pt x="1277785" y="1125778"/>
                </a:lnTo>
                <a:lnTo>
                  <a:pt x="1293215" y="1156411"/>
                </a:lnTo>
                <a:lnTo>
                  <a:pt x="1305699" y="1190459"/>
                </a:lnTo>
                <a:lnTo>
                  <a:pt x="1316786" y="1225245"/>
                </a:lnTo>
                <a:lnTo>
                  <a:pt x="1328039" y="1258087"/>
                </a:lnTo>
                <a:lnTo>
                  <a:pt x="1324851" y="1224445"/>
                </a:lnTo>
                <a:lnTo>
                  <a:pt x="1318780" y="1176235"/>
                </a:lnTo>
                <a:lnTo>
                  <a:pt x="1312481" y="1119581"/>
                </a:lnTo>
                <a:lnTo>
                  <a:pt x="1308646" y="1060551"/>
                </a:lnTo>
                <a:lnTo>
                  <a:pt x="1309916" y="1005268"/>
                </a:lnTo>
                <a:lnTo>
                  <a:pt x="1318971" y="959815"/>
                </a:lnTo>
                <a:lnTo>
                  <a:pt x="1338478" y="930300"/>
                </a:lnTo>
                <a:lnTo>
                  <a:pt x="1368437" y="976147"/>
                </a:lnTo>
                <a:lnTo>
                  <a:pt x="1395120" y="1021054"/>
                </a:lnTo>
                <a:lnTo>
                  <a:pt x="1419059" y="1067765"/>
                </a:lnTo>
                <a:lnTo>
                  <a:pt x="1440776" y="1118946"/>
                </a:lnTo>
                <a:close/>
              </a:path>
              <a:path w="1740534" h="2826384">
                <a:moveTo>
                  <a:pt x="1527644" y="1573644"/>
                </a:moveTo>
                <a:lnTo>
                  <a:pt x="1523187" y="1520952"/>
                </a:lnTo>
                <a:lnTo>
                  <a:pt x="1502181" y="1468348"/>
                </a:lnTo>
                <a:lnTo>
                  <a:pt x="1471422" y="1420393"/>
                </a:lnTo>
                <a:lnTo>
                  <a:pt x="1437678" y="1381594"/>
                </a:lnTo>
                <a:lnTo>
                  <a:pt x="1390040" y="1340777"/>
                </a:lnTo>
                <a:lnTo>
                  <a:pt x="1340180" y="1309039"/>
                </a:lnTo>
                <a:lnTo>
                  <a:pt x="1294015" y="1289989"/>
                </a:lnTo>
                <a:lnTo>
                  <a:pt x="1257490" y="1287183"/>
                </a:lnTo>
                <a:lnTo>
                  <a:pt x="1237386" y="1300010"/>
                </a:lnTo>
                <a:lnTo>
                  <a:pt x="1212532" y="1320520"/>
                </a:lnTo>
                <a:lnTo>
                  <a:pt x="1190675" y="1343990"/>
                </a:lnTo>
                <a:lnTo>
                  <a:pt x="1179550" y="1365719"/>
                </a:lnTo>
                <a:lnTo>
                  <a:pt x="1183411" y="1388821"/>
                </a:lnTo>
                <a:lnTo>
                  <a:pt x="1191069" y="1405064"/>
                </a:lnTo>
                <a:lnTo>
                  <a:pt x="1144816" y="1444955"/>
                </a:lnTo>
                <a:lnTo>
                  <a:pt x="1104811" y="1489798"/>
                </a:lnTo>
                <a:lnTo>
                  <a:pt x="1055890" y="1555102"/>
                </a:lnTo>
                <a:lnTo>
                  <a:pt x="1011720" y="1608658"/>
                </a:lnTo>
                <a:lnTo>
                  <a:pt x="965949" y="1652473"/>
                </a:lnTo>
                <a:lnTo>
                  <a:pt x="919238" y="1687703"/>
                </a:lnTo>
                <a:lnTo>
                  <a:pt x="872286" y="1715465"/>
                </a:lnTo>
                <a:lnTo>
                  <a:pt x="825754" y="1736877"/>
                </a:lnTo>
                <a:lnTo>
                  <a:pt x="780313" y="1753095"/>
                </a:lnTo>
                <a:lnTo>
                  <a:pt x="736638" y="1765223"/>
                </a:lnTo>
                <a:lnTo>
                  <a:pt x="695413" y="1774405"/>
                </a:lnTo>
                <a:lnTo>
                  <a:pt x="622985" y="1788426"/>
                </a:lnTo>
                <a:lnTo>
                  <a:pt x="593140" y="1795538"/>
                </a:lnTo>
                <a:lnTo>
                  <a:pt x="523227" y="1828634"/>
                </a:lnTo>
                <a:lnTo>
                  <a:pt x="482142" y="1859280"/>
                </a:lnTo>
                <a:lnTo>
                  <a:pt x="445770" y="1895652"/>
                </a:lnTo>
                <a:lnTo>
                  <a:pt x="414680" y="1937219"/>
                </a:lnTo>
                <a:lnTo>
                  <a:pt x="5956" y="2573731"/>
                </a:lnTo>
                <a:lnTo>
                  <a:pt x="0" y="2605163"/>
                </a:lnTo>
                <a:lnTo>
                  <a:pt x="660" y="2639072"/>
                </a:lnTo>
                <a:lnTo>
                  <a:pt x="20193" y="2711704"/>
                </a:lnTo>
                <a:lnTo>
                  <a:pt x="38239" y="2749143"/>
                </a:lnTo>
                <a:lnTo>
                  <a:pt x="61252" y="2786494"/>
                </a:lnTo>
                <a:lnTo>
                  <a:pt x="88823" y="2823095"/>
                </a:lnTo>
                <a:lnTo>
                  <a:pt x="91325" y="2825864"/>
                </a:lnTo>
                <a:lnTo>
                  <a:pt x="643559" y="2825864"/>
                </a:lnTo>
                <a:lnTo>
                  <a:pt x="968133" y="2468207"/>
                </a:lnTo>
                <a:lnTo>
                  <a:pt x="996124" y="2431161"/>
                </a:lnTo>
                <a:lnTo>
                  <a:pt x="1022604" y="2392515"/>
                </a:lnTo>
                <a:lnTo>
                  <a:pt x="1046251" y="2352230"/>
                </a:lnTo>
                <a:lnTo>
                  <a:pt x="1065745" y="2310269"/>
                </a:lnTo>
                <a:lnTo>
                  <a:pt x="1079779" y="2266581"/>
                </a:lnTo>
                <a:lnTo>
                  <a:pt x="1087031" y="2221128"/>
                </a:lnTo>
                <a:lnTo>
                  <a:pt x="1089202" y="2148001"/>
                </a:lnTo>
                <a:lnTo>
                  <a:pt x="1090104" y="2108047"/>
                </a:lnTo>
                <a:lnTo>
                  <a:pt x="1092606" y="2066315"/>
                </a:lnTo>
                <a:lnTo>
                  <a:pt x="1097978" y="2023186"/>
                </a:lnTo>
                <a:lnTo>
                  <a:pt x="1107503" y="1979028"/>
                </a:lnTo>
                <a:lnTo>
                  <a:pt x="1122476" y="1934235"/>
                </a:lnTo>
                <a:lnTo>
                  <a:pt x="1144181" y="1889163"/>
                </a:lnTo>
                <a:lnTo>
                  <a:pt x="1173899" y="1844192"/>
                </a:lnTo>
                <a:lnTo>
                  <a:pt x="1212913" y="1799691"/>
                </a:lnTo>
                <a:lnTo>
                  <a:pt x="1262519" y="1756041"/>
                </a:lnTo>
                <a:lnTo>
                  <a:pt x="1385925" y="1637080"/>
                </a:lnTo>
                <a:lnTo>
                  <a:pt x="1404988" y="1649666"/>
                </a:lnTo>
                <a:lnTo>
                  <a:pt x="1437538" y="1650352"/>
                </a:lnTo>
                <a:lnTo>
                  <a:pt x="1477187" y="1631492"/>
                </a:lnTo>
                <a:lnTo>
                  <a:pt x="1511401" y="1602714"/>
                </a:lnTo>
                <a:lnTo>
                  <a:pt x="1527644" y="1573644"/>
                </a:lnTo>
                <a:close/>
              </a:path>
              <a:path w="1740534" h="2826384">
                <a:moveTo>
                  <a:pt x="1739938" y="630415"/>
                </a:moveTo>
                <a:lnTo>
                  <a:pt x="1739925" y="591515"/>
                </a:lnTo>
                <a:lnTo>
                  <a:pt x="1730578" y="560374"/>
                </a:lnTo>
                <a:lnTo>
                  <a:pt x="1704111" y="535203"/>
                </a:lnTo>
                <a:lnTo>
                  <a:pt x="1674914" y="532358"/>
                </a:lnTo>
                <a:lnTo>
                  <a:pt x="1643430" y="540486"/>
                </a:lnTo>
                <a:lnTo>
                  <a:pt x="1610093" y="548220"/>
                </a:lnTo>
                <a:lnTo>
                  <a:pt x="1611985" y="506666"/>
                </a:lnTo>
                <a:lnTo>
                  <a:pt x="1612823" y="460451"/>
                </a:lnTo>
                <a:lnTo>
                  <a:pt x="1612138" y="410794"/>
                </a:lnTo>
                <a:lnTo>
                  <a:pt x="1609432" y="358889"/>
                </a:lnTo>
                <a:lnTo>
                  <a:pt x="1604225" y="305981"/>
                </a:lnTo>
                <a:lnTo>
                  <a:pt x="1596009" y="253263"/>
                </a:lnTo>
                <a:lnTo>
                  <a:pt x="1584312" y="201980"/>
                </a:lnTo>
                <a:lnTo>
                  <a:pt x="1568653" y="153327"/>
                </a:lnTo>
                <a:lnTo>
                  <a:pt x="1548523" y="108546"/>
                </a:lnTo>
                <a:lnTo>
                  <a:pt x="1523428" y="68821"/>
                </a:lnTo>
                <a:lnTo>
                  <a:pt x="1492910" y="35407"/>
                </a:lnTo>
                <a:lnTo>
                  <a:pt x="1457032" y="9753"/>
                </a:lnTo>
                <a:lnTo>
                  <a:pt x="1425956" y="0"/>
                </a:lnTo>
                <a:lnTo>
                  <a:pt x="1399336" y="4025"/>
                </a:lnTo>
                <a:lnTo>
                  <a:pt x="1358201" y="44894"/>
                </a:lnTo>
                <a:lnTo>
                  <a:pt x="1331074" y="115328"/>
                </a:lnTo>
                <a:lnTo>
                  <a:pt x="1321943" y="156324"/>
                </a:lnTo>
                <a:lnTo>
                  <a:pt x="1315351" y="198310"/>
                </a:lnTo>
                <a:lnTo>
                  <a:pt x="1310970" y="239191"/>
                </a:lnTo>
                <a:lnTo>
                  <a:pt x="1307541" y="309079"/>
                </a:lnTo>
                <a:lnTo>
                  <a:pt x="1308493" y="377659"/>
                </a:lnTo>
                <a:lnTo>
                  <a:pt x="1309484" y="428853"/>
                </a:lnTo>
                <a:lnTo>
                  <a:pt x="1313992" y="480860"/>
                </a:lnTo>
                <a:lnTo>
                  <a:pt x="1325206" y="527088"/>
                </a:lnTo>
                <a:lnTo>
                  <a:pt x="1346276" y="560971"/>
                </a:lnTo>
                <a:lnTo>
                  <a:pt x="1353540" y="544322"/>
                </a:lnTo>
                <a:lnTo>
                  <a:pt x="1360233" y="515277"/>
                </a:lnTo>
                <a:lnTo>
                  <a:pt x="1366837" y="477342"/>
                </a:lnTo>
                <a:lnTo>
                  <a:pt x="1373847" y="434022"/>
                </a:lnTo>
                <a:lnTo>
                  <a:pt x="1381772" y="388835"/>
                </a:lnTo>
                <a:lnTo>
                  <a:pt x="1391094" y="345287"/>
                </a:lnTo>
                <a:lnTo>
                  <a:pt x="1402321" y="306895"/>
                </a:lnTo>
                <a:lnTo>
                  <a:pt x="1432458" y="259588"/>
                </a:lnTo>
                <a:lnTo>
                  <a:pt x="1452372" y="257708"/>
                </a:lnTo>
                <a:lnTo>
                  <a:pt x="1476159" y="275018"/>
                </a:lnTo>
                <a:lnTo>
                  <a:pt x="1496771" y="314947"/>
                </a:lnTo>
                <a:lnTo>
                  <a:pt x="1505724" y="367030"/>
                </a:lnTo>
                <a:lnTo>
                  <a:pt x="1508048" y="421170"/>
                </a:lnTo>
                <a:lnTo>
                  <a:pt x="1509471" y="516839"/>
                </a:lnTo>
                <a:lnTo>
                  <a:pt x="1508518" y="566597"/>
                </a:lnTo>
                <a:lnTo>
                  <a:pt x="1507083" y="616356"/>
                </a:lnTo>
                <a:lnTo>
                  <a:pt x="1506347" y="666000"/>
                </a:lnTo>
                <a:lnTo>
                  <a:pt x="1507528" y="715416"/>
                </a:lnTo>
                <a:lnTo>
                  <a:pt x="1530604" y="718705"/>
                </a:lnTo>
                <a:lnTo>
                  <a:pt x="1553044" y="706970"/>
                </a:lnTo>
                <a:lnTo>
                  <a:pt x="1574634" y="686866"/>
                </a:lnTo>
                <a:lnTo>
                  <a:pt x="1595107" y="665035"/>
                </a:lnTo>
                <a:lnTo>
                  <a:pt x="1614233" y="648169"/>
                </a:lnTo>
                <a:lnTo>
                  <a:pt x="1631746" y="642899"/>
                </a:lnTo>
                <a:lnTo>
                  <a:pt x="1647418" y="655916"/>
                </a:lnTo>
                <a:lnTo>
                  <a:pt x="1660994" y="693864"/>
                </a:lnTo>
                <a:lnTo>
                  <a:pt x="1665312" y="740244"/>
                </a:lnTo>
                <a:lnTo>
                  <a:pt x="1659902" y="788111"/>
                </a:lnTo>
                <a:lnTo>
                  <a:pt x="1649323" y="836091"/>
                </a:lnTo>
                <a:lnTo>
                  <a:pt x="1638109" y="882827"/>
                </a:lnTo>
                <a:lnTo>
                  <a:pt x="1630807" y="926973"/>
                </a:lnTo>
                <a:lnTo>
                  <a:pt x="1631975" y="967181"/>
                </a:lnTo>
                <a:lnTo>
                  <a:pt x="1644383" y="922274"/>
                </a:lnTo>
                <a:lnTo>
                  <a:pt x="1661579" y="878471"/>
                </a:lnTo>
                <a:lnTo>
                  <a:pt x="1700504" y="791705"/>
                </a:lnTo>
                <a:lnTo>
                  <a:pt x="1717319" y="747483"/>
                </a:lnTo>
                <a:lnTo>
                  <a:pt x="1729092" y="701890"/>
                </a:lnTo>
                <a:lnTo>
                  <a:pt x="1734896" y="669671"/>
                </a:lnTo>
                <a:lnTo>
                  <a:pt x="1739938" y="63041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5202847" y="6249415"/>
            <a:ext cx="393065" cy="422909"/>
          </a:xfrm>
          <a:custGeom>
            <a:avLst/>
            <a:gdLst/>
            <a:ahLst/>
            <a:cxnLst/>
            <a:rect l="l" t="t" r="r" b="b"/>
            <a:pathLst>
              <a:path w="393064" h="422909">
                <a:moveTo>
                  <a:pt x="392684" y="171157"/>
                </a:moveTo>
                <a:lnTo>
                  <a:pt x="366318" y="132067"/>
                </a:lnTo>
                <a:lnTo>
                  <a:pt x="330123" y="129108"/>
                </a:lnTo>
                <a:lnTo>
                  <a:pt x="305739" y="132829"/>
                </a:lnTo>
                <a:lnTo>
                  <a:pt x="281559" y="138569"/>
                </a:lnTo>
                <a:lnTo>
                  <a:pt x="252056" y="146202"/>
                </a:lnTo>
                <a:lnTo>
                  <a:pt x="254076" y="120662"/>
                </a:lnTo>
                <a:lnTo>
                  <a:pt x="254990" y="94551"/>
                </a:lnTo>
                <a:lnTo>
                  <a:pt x="255358" y="68478"/>
                </a:lnTo>
                <a:lnTo>
                  <a:pt x="255231" y="55422"/>
                </a:lnTo>
                <a:lnTo>
                  <a:pt x="249770" y="11899"/>
                </a:lnTo>
                <a:lnTo>
                  <a:pt x="237413" y="0"/>
                </a:lnTo>
                <a:lnTo>
                  <a:pt x="234784" y="1968"/>
                </a:lnTo>
                <a:lnTo>
                  <a:pt x="213995" y="46101"/>
                </a:lnTo>
                <a:lnTo>
                  <a:pt x="204711" y="83883"/>
                </a:lnTo>
                <a:lnTo>
                  <a:pt x="193548" y="136715"/>
                </a:lnTo>
                <a:lnTo>
                  <a:pt x="188836" y="162864"/>
                </a:lnTo>
                <a:lnTo>
                  <a:pt x="175869" y="166357"/>
                </a:lnTo>
                <a:lnTo>
                  <a:pt x="134696" y="178231"/>
                </a:lnTo>
                <a:lnTo>
                  <a:pt x="71170" y="201104"/>
                </a:lnTo>
                <a:lnTo>
                  <a:pt x="10452" y="234708"/>
                </a:lnTo>
                <a:lnTo>
                  <a:pt x="0" y="262128"/>
                </a:lnTo>
                <a:lnTo>
                  <a:pt x="7480" y="274904"/>
                </a:lnTo>
                <a:lnTo>
                  <a:pt x="22479" y="279577"/>
                </a:lnTo>
                <a:lnTo>
                  <a:pt x="45796" y="277888"/>
                </a:lnTo>
                <a:lnTo>
                  <a:pt x="91782" y="272986"/>
                </a:lnTo>
                <a:lnTo>
                  <a:pt x="135826" y="264807"/>
                </a:lnTo>
                <a:lnTo>
                  <a:pt x="172034" y="256095"/>
                </a:lnTo>
                <a:lnTo>
                  <a:pt x="165404" y="292887"/>
                </a:lnTo>
                <a:lnTo>
                  <a:pt x="153695" y="347027"/>
                </a:lnTo>
                <a:lnTo>
                  <a:pt x="149758" y="374751"/>
                </a:lnTo>
                <a:lnTo>
                  <a:pt x="150660" y="401281"/>
                </a:lnTo>
                <a:lnTo>
                  <a:pt x="159359" y="416775"/>
                </a:lnTo>
                <a:lnTo>
                  <a:pt x="175069" y="422681"/>
                </a:lnTo>
                <a:lnTo>
                  <a:pt x="192316" y="419696"/>
                </a:lnTo>
                <a:lnTo>
                  <a:pt x="215188" y="384162"/>
                </a:lnTo>
                <a:lnTo>
                  <a:pt x="229831" y="306666"/>
                </a:lnTo>
                <a:lnTo>
                  <a:pt x="238633" y="252666"/>
                </a:lnTo>
                <a:lnTo>
                  <a:pt x="240487" y="239369"/>
                </a:lnTo>
                <a:lnTo>
                  <a:pt x="260565" y="234645"/>
                </a:lnTo>
                <a:lnTo>
                  <a:pt x="281432" y="229933"/>
                </a:lnTo>
                <a:lnTo>
                  <a:pt x="304787" y="225056"/>
                </a:lnTo>
                <a:lnTo>
                  <a:pt x="328637" y="219722"/>
                </a:lnTo>
                <a:lnTo>
                  <a:pt x="351878" y="212661"/>
                </a:lnTo>
                <a:lnTo>
                  <a:pt x="373405" y="202653"/>
                </a:lnTo>
                <a:lnTo>
                  <a:pt x="383159" y="194398"/>
                </a:lnTo>
                <a:lnTo>
                  <a:pt x="389750" y="183527"/>
                </a:lnTo>
                <a:lnTo>
                  <a:pt x="392684" y="1711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5613194" y="4375826"/>
            <a:ext cx="263525" cy="226060"/>
          </a:xfrm>
          <a:custGeom>
            <a:avLst/>
            <a:gdLst/>
            <a:ahLst/>
            <a:cxnLst/>
            <a:rect l="l" t="t" r="r" b="b"/>
            <a:pathLst>
              <a:path w="263525" h="226060">
                <a:moveTo>
                  <a:pt x="53927" y="0"/>
                </a:moveTo>
                <a:lnTo>
                  <a:pt x="20200" y="96"/>
                </a:lnTo>
                <a:lnTo>
                  <a:pt x="0" y="16885"/>
                </a:lnTo>
                <a:lnTo>
                  <a:pt x="2362" y="55561"/>
                </a:lnTo>
                <a:lnTo>
                  <a:pt x="24354" y="91382"/>
                </a:lnTo>
                <a:lnTo>
                  <a:pt x="59293" y="120531"/>
                </a:lnTo>
                <a:lnTo>
                  <a:pt x="99085" y="144094"/>
                </a:lnTo>
                <a:lnTo>
                  <a:pt x="135636" y="163156"/>
                </a:lnTo>
                <a:lnTo>
                  <a:pt x="168473" y="182733"/>
                </a:lnTo>
                <a:lnTo>
                  <a:pt x="207659" y="206618"/>
                </a:lnTo>
                <a:lnTo>
                  <a:pt x="242705" y="224374"/>
                </a:lnTo>
                <a:lnTo>
                  <a:pt x="263119" y="225563"/>
                </a:lnTo>
                <a:lnTo>
                  <a:pt x="241154" y="182217"/>
                </a:lnTo>
                <a:lnTo>
                  <a:pt x="219099" y="139366"/>
                </a:lnTo>
                <a:lnTo>
                  <a:pt x="194295" y="98543"/>
                </a:lnTo>
                <a:lnTo>
                  <a:pt x="164084" y="61279"/>
                </a:lnTo>
                <a:lnTo>
                  <a:pt x="125806" y="29107"/>
                </a:lnTo>
                <a:lnTo>
                  <a:pt x="92142" y="11401"/>
                </a:lnTo>
                <a:lnTo>
                  <a:pt x="53927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7299" y="299741"/>
            <a:ext cx="1078375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A2C61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888435" y="5904939"/>
            <a:ext cx="255904" cy="255904"/>
          </a:xfrm>
          <a:custGeom>
            <a:avLst/>
            <a:gdLst/>
            <a:ahLst/>
            <a:cxnLst/>
            <a:rect l="l" t="t" r="r" b="b"/>
            <a:pathLst>
              <a:path w="255904" h="255904">
                <a:moveTo>
                  <a:pt x="127850" y="0"/>
                </a:moveTo>
                <a:lnTo>
                  <a:pt x="78079" y="10046"/>
                </a:lnTo>
                <a:lnTo>
                  <a:pt x="37441" y="37444"/>
                </a:lnTo>
                <a:lnTo>
                  <a:pt x="10045" y="78079"/>
                </a:lnTo>
                <a:lnTo>
                  <a:pt x="0" y="127838"/>
                </a:lnTo>
                <a:lnTo>
                  <a:pt x="10045" y="177602"/>
                </a:lnTo>
                <a:lnTo>
                  <a:pt x="37441" y="218236"/>
                </a:lnTo>
                <a:lnTo>
                  <a:pt x="78079" y="245631"/>
                </a:lnTo>
                <a:lnTo>
                  <a:pt x="127850" y="255676"/>
                </a:lnTo>
                <a:lnTo>
                  <a:pt x="177609" y="245631"/>
                </a:lnTo>
                <a:lnTo>
                  <a:pt x="204945" y="227203"/>
                </a:lnTo>
                <a:lnTo>
                  <a:pt x="127850" y="227203"/>
                </a:lnTo>
                <a:lnTo>
                  <a:pt x="89170" y="219394"/>
                </a:lnTo>
                <a:lnTo>
                  <a:pt x="57591" y="198099"/>
                </a:lnTo>
                <a:lnTo>
                  <a:pt x="36303" y="166515"/>
                </a:lnTo>
                <a:lnTo>
                  <a:pt x="28498" y="127838"/>
                </a:lnTo>
                <a:lnTo>
                  <a:pt x="36303" y="89163"/>
                </a:lnTo>
                <a:lnTo>
                  <a:pt x="57591" y="57583"/>
                </a:lnTo>
                <a:lnTo>
                  <a:pt x="89170" y="36292"/>
                </a:lnTo>
                <a:lnTo>
                  <a:pt x="127850" y="28486"/>
                </a:lnTo>
                <a:lnTo>
                  <a:pt x="204958" y="28486"/>
                </a:lnTo>
                <a:lnTo>
                  <a:pt x="177609" y="10046"/>
                </a:lnTo>
                <a:lnTo>
                  <a:pt x="127850" y="0"/>
                </a:lnTo>
                <a:close/>
              </a:path>
              <a:path w="255904" h="255904">
                <a:moveTo>
                  <a:pt x="204958" y="28486"/>
                </a:moveTo>
                <a:lnTo>
                  <a:pt x="127850" y="28486"/>
                </a:lnTo>
                <a:lnTo>
                  <a:pt x="166513" y="36292"/>
                </a:lnTo>
                <a:lnTo>
                  <a:pt x="198089" y="57583"/>
                </a:lnTo>
                <a:lnTo>
                  <a:pt x="219381" y="89163"/>
                </a:lnTo>
                <a:lnTo>
                  <a:pt x="227190" y="127838"/>
                </a:lnTo>
                <a:lnTo>
                  <a:pt x="219381" y="166515"/>
                </a:lnTo>
                <a:lnTo>
                  <a:pt x="198089" y="198099"/>
                </a:lnTo>
                <a:lnTo>
                  <a:pt x="166513" y="219394"/>
                </a:lnTo>
                <a:lnTo>
                  <a:pt x="127850" y="227203"/>
                </a:lnTo>
                <a:lnTo>
                  <a:pt x="204945" y="227203"/>
                </a:lnTo>
                <a:lnTo>
                  <a:pt x="218244" y="218236"/>
                </a:lnTo>
                <a:lnTo>
                  <a:pt x="245642" y="177602"/>
                </a:lnTo>
                <a:lnTo>
                  <a:pt x="255689" y="127838"/>
                </a:lnTo>
                <a:lnTo>
                  <a:pt x="245642" y="78079"/>
                </a:lnTo>
                <a:lnTo>
                  <a:pt x="218244" y="37444"/>
                </a:lnTo>
                <a:lnTo>
                  <a:pt x="204958" y="28486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702" y="6129729"/>
            <a:ext cx="251599" cy="25162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443058" y="5904953"/>
            <a:ext cx="701675" cy="701675"/>
          </a:xfrm>
          <a:custGeom>
            <a:avLst/>
            <a:gdLst/>
            <a:ahLst/>
            <a:cxnLst/>
            <a:rect l="l" t="t" r="r" b="b"/>
            <a:pathLst>
              <a:path w="701675" h="701675">
                <a:moveTo>
                  <a:pt x="532320" y="350532"/>
                </a:moveTo>
                <a:lnTo>
                  <a:pt x="504494" y="350545"/>
                </a:lnTo>
                <a:lnTo>
                  <a:pt x="496633" y="399135"/>
                </a:lnTo>
                <a:lnTo>
                  <a:pt x="474738" y="441325"/>
                </a:lnTo>
                <a:lnTo>
                  <a:pt x="441388" y="474599"/>
                </a:lnTo>
                <a:lnTo>
                  <a:pt x="399122" y="496417"/>
                </a:lnTo>
                <a:lnTo>
                  <a:pt x="350520" y="504253"/>
                </a:lnTo>
                <a:lnTo>
                  <a:pt x="301929" y="496417"/>
                </a:lnTo>
                <a:lnTo>
                  <a:pt x="259727" y="474599"/>
                </a:lnTo>
                <a:lnTo>
                  <a:pt x="226453" y="441325"/>
                </a:lnTo>
                <a:lnTo>
                  <a:pt x="204635" y="399122"/>
                </a:lnTo>
                <a:lnTo>
                  <a:pt x="196799" y="350532"/>
                </a:lnTo>
                <a:lnTo>
                  <a:pt x="204635" y="301942"/>
                </a:lnTo>
                <a:lnTo>
                  <a:pt x="226453" y="259765"/>
                </a:lnTo>
                <a:lnTo>
                  <a:pt x="259727" y="226491"/>
                </a:lnTo>
                <a:lnTo>
                  <a:pt x="301929" y="204685"/>
                </a:lnTo>
                <a:lnTo>
                  <a:pt x="350520" y="196850"/>
                </a:lnTo>
                <a:lnTo>
                  <a:pt x="350520" y="168910"/>
                </a:lnTo>
                <a:lnTo>
                  <a:pt x="302234" y="175399"/>
                </a:lnTo>
                <a:lnTo>
                  <a:pt x="258851" y="193713"/>
                </a:lnTo>
                <a:lnTo>
                  <a:pt x="222084" y="222110"/>
                </a:lnTo>
                <a:lnTo>
                  <a:pt x="193687" y="258864"/>
                </a:lnTo>
                <a:lnTo>
                  <a:pt x="175387" y="302247"/>
                </a:lnTo>
                <a:lnTo>
                  <a:pt x="168897" y="350532"/>
                </a:lnTo>
                <a:lnTo>
                  <a:pt x="175387" y="398818"/>
                </a:lnTo>
                <a:lnTo>
                  <a:pt x="193687" y="442201"/>
                </a:lnTo>
                <a:lnTo>
                  <a:pt x="222084" y="478955"/>
                </a:lnTo>
                <a:lnTo>
                  <a:pt x="258851" y="507352"/>
                </a:lnTo>
                <a:lnTo>
                  <a:pt x="302234" y="525665"/>
                </a:lnTo>
                <a:lnTo>
                  <a:pt x="350520" y="532155"/>
                </a:lnTo>
                <a:lnTo>
                  <a:pt x="398805" y="525665"/>
                </a:lnTo>
                <a:lnTo>
                  <a:pt x="442226" y="507352"/>
                </a:lnTo>
                <a:lnTo>
                  <a:pt x="479031" y="478955"/>
                </a:lnTo>
                <a:lnTo>
                  <a:pt x="507479" y="442201"/>
                </a:lnTo>
                <a:lnTo>
                  <a:pt x="525818" y="398818"/>
                </a:lnTo>
                <a:lnTo>
                  <a:pt x="532320" y="350532"/>
                </a:lnTo>
                <a:close/>
              </a:path>
              <a:path w="701675" h="701675">
                <a:moveTo>
                  <a:pt x="588225" y="350545"/>
                </a:moveTo>
                <a:lnTo>
                  <a:pt x="560197" y="350532"/>
                </a:lnTo>
                <a:lnTo>
                  <a:pt x="554659" y="398576"/>
                </a:lnTo>
                <a:lnTo>
                  <a:pt x="538861" y="442683"/>
                </a:lnTo>
                <a:lnTo>
                  <a:pt x="514096" y="481584"/>
                </a:lnTo>
                <a:lnTo>
                  <a:pt x="481609" y="514019"/>
                </a:lnTo>
                <a:lnTo>
                  <a:pt x="442671" y="538759"/>
                </a:lnTo>
                <a:lnTo>
                  <a:pt x="398551" y="554507"/>
                </a:lnTo>
                <a:lnTo>
                  <a:pt x="350507" y="560044"/>
                </a:lnTo>
                <a:lnTo>
                  <a:pt x="302463" y="554507"/>
                </a:lnTo>
                <a:lnTo>
                  <a:pt x="258368" y="538759"/>
                </a:lnTo>
                <a:lnTo>
                  <a:pt x="219468" y="514019"/>
                </a:lnTo>
                <a:lnTo>
                  <a:pt x="187020" y="481584"/>
                </a:lnTo>
                <a:lnTo>
                  <a:pt x="162293" y="442683"/>
                </a:lnTo>
                <a:lnTo>
                  <a:pt x="146532" y="398576"/>
                </a:lnTo>
                <a:lnTo>
                  <a:pt x="140995" y="350532"/>
                </a:lnTo>
                <a:lnTo>
                  <a:pt x="146532" y="302501"/>
                </a:lnTo>
                <a:lnTo>
                  <a:pt x="162293" y="258406"/>
                </a:lnTo>
                <a:lnTo>
                  <a:pt x="187020" y="219506"/>
                </a:lnTo>
                <a:lnTo>
                  <a:pt x="219468" y="187071"/>
                </a:lnTo>
                <a:lnTo>
                  <a:pt x="258368" y="162344"/>
                </a:lnTo>
                <a:lnTo>
                  <a:pt x="302463" y="146583"/>
                </a:lnTo>
                <a:lnTo>
                  <a:pt x="350507" y="141046"/>
                </a:lnTo>
                <a:lnTo>
                  <a:pt x="350507" y="112814"/>
                </a:lnTo>
                <a:lnTo>
                  <a:pt x="302552" y="117640"/>
                </a:lnTo>
                <a:lnTo>
                  <a:pt x="257873" y="131470"/>
                </a:lnTo>
                <a:lnTo>
                  <a:pt x="217449" y="153377"/>
                </a:lnTo>
                <a:lnTo>
                  <a:pt x="182232" y="182384"/>
                </a:lnTo>
                <a:lnTo>
                  <a:pt x="153174" y="217563"/>
                </a:lnTo>
                <a:lnTo>
                  <a:pt x="131229" y="257937"/>
                </a:lnTo>
                <a:lnTo>
                  <a:pt x="117360" y="302577"/>
                </a:lnTo>
                <a:lnTo>
                  <a:pt x="112522" y="350532"/>
                </a:lnTo>
                <a:lnTo>
                  <a:pt x="117360" y="398487"/>
                </a:lnTo>
                <a:lnTo>
                  <a:pt x="131229" y="443166"/>
                </a:lnTo>
                <a:lnTo>
                  <a:pt x="153174" y="483590"/>
                </a:lnTo>
                <a:lnTo>
                  <a:pt x="182232" y="518807"/>
                </a:lnTo>
                <a:lnTo>
                  <a:pt x="217449" y="547878"/>
                </a:lnTo>
                <a:lnTo>
                  <a:pt x="257873" y="569810"/>
                </a:lnTo>
                <a:lnTo>
                  <a:pt x="302552" y="583679"/>
                </a:lnTo>
                <a:lnTo>
                  <a:pt x="350507" y="588518"/>
                </a:lnTo>
                <a:lnTo>
                  <a:pt x="398462" y="583679"/>
                </a:lnTo>
                <a:lnTo>
                  <a:pt x="443103" y="569823"/>
                </a:lnTo>
                <a:lnTo>
                  <a:pt x="483489" y="547878"/>
                </a:lnTo>
                <a:lnTo>
                  <a:pt x="518655" y="518820"/>
                </a:lnTo>
                <a:lnTo>
                  <a:pt x="547662" y="483603"/>
                </a:lnTo>
                <a:lnTo>
                  <a:pt x="569569" y="443179"/>
                </a:lnTo>
                <a:lnTo>
                  <a:pt x="583399" y="398500"/>
                </a:lnTo>
                <a:lnTo>
                  <a:pt x="588225" y="350545"/>
                </a:lnTo>
                <a:close/>
              </a:path>
              <a:path w="701675" h="701675">
                <a:moveTo>
                  <a:pt x="644740" y="350532"/>
                </a:moveTo>
                <a:lnTo>
                  <a:pt x="616750" y="350532"/>
                </a:lnTo>
                <a:lnTo>
                  <a:pt x="612457" y="398360"/>
                </a:lnTo>
                <a:lnTo>
                  <a:pt x="600087" y="443369"/>
                </a:lnTo>
                <a:lnTo>
                  <a:pt x="580377" y="484809"/>
                </a:lnTo>
                <a:lnTo>
                  <a:pt x="554101" y="521944"/>
                </a:lnTo>
                <a:lnTo>
                  <a:pt x="522008" y="554012"/>
                </a:lnTo>
                <a:lnTo>
                  <a:pt x="484847" y="580250"/>
                </a:lnTo>
                <a:lnTo>
                  <a:pt x="443382" y="599935"/>
                </a:lnTo>
                <a:lnTo>
                  <a:pt x="398348" y="612292"/>
                </a:lnTo>
                <a:lnTo>
                  <a:pt x="350520" y="616572"/>
                </a:lnTo>
                <a:lnTo>
                  <a:pt x="302704" y="612292"/>
                </a:lnTo>
                <a:lnTo>
                  <a:pt x="257683" y="599935"/>
                </a:lnTo>
                <a:lnTo>
                  <a:pt x="216242" y="580250"/>
                </a:lnTo>
                <a:lnTo>
                  <a:pt x="179108" y="554012"/>
                </a:lnTo>
                <a:lnTo>
                  <a:pt x="147040" y="521944"/>
                </a:lnTo>
                <a:lnTo>
                  <a:pt x="120789" y="484809"/>
                </a:lnTo>
                <a:lnTo>
                  <a:pt x="101117" y="443369"/>
                </a:lnTo>
                <a:lnTo>
                  <a:pt x="88760" y="398360"/>
                </a:lnTo>
                <a:lnTo>
                  <a:pt x="84467" y="350532"/>
                </a:lnTo>
                <a:lnTo>
                  <a:pt x="88760" y="302717"/>
                </a:lnTo>
                <a:lnTo>
                  <a:pt x="101117" y="257708"/>
                </a:lnTo>
                <a:lnTo>
                  <a:pt x="120789" y="216255"/>
                </a:lnTo>
                <a:lnTo>
                  <a:pt x="147040" y="179133"/>
                </a:lnTo>
                <a:lnTo>
                  <a:pt x="179108" y="147066"/>
                </a:lnTo>
                <a:lnTo>
                  <a:pt x="216242" y="120815"/>
                </a:lnTo>
                <a:lnTo>
                  <a:pt x="257683" y="101130"/>
                </a:lnTo>
                <a:lnTo>
                  <a:pt x="302704" y="88773"/>
                </a:lnTo>
                <a:lnTo>
                  <a:pt x="350520" y="84480"/>
                </a:lnTo>
                <a:lnTo>
                  <a:pt x="350520" y="56095"/>
                </a:lnTo>
                <a:lnTo>
                  <a:pt x="302768" y="59956"/>
                </a:lnTo>
                <a:lnTo>
                  <a:pt x="257467" y="71107"/>
                </a:lnTo>
                <a:lnTo>
                  <a:pt x="215214" y="88963"/>
                </a:lnTo>
                <a:lnTo>
                  <a:pt x="176644" y="112903"/>
                </a:lnTo>
                <a:lnTo>
                  <a:pt x="142328" y="142341"/>
                </a:lnTo>
                <a:lnTo>
                  <a:pt x="112903" y="176644"/>
                </a:lnTo>
                <a:lnTo>
                  <a:pt x="88950" y="215226"/>
                </a:lnTo>
                <a:lnTo>
                  <a:pt x="71094" y="257467"/>
                </a:lnTo>
                <a:lnTo>
                  <a:pt x="59944" y="302780"/>
                </a:lnTo>
                <a:lnTo>
                  <a:pt x="56083" y="350532"/>
                </a:lnTo>
                <a:lnTo>
                  <a:pt x="59944" y="398297"/>
                </a:lnTo>
                <a:lnTo>
                  <a:pt x="71094" y="443598"/>
                </a:lnTo>
                <a:lnTo>
                  <a:pt x="88950" y="485838"/>
                </a:lnTo>
                <a:lnTo>
                  <a:pt x="112903" y="524421"/>
                </a:lnTo>
                <a:lnTo>
                  <a:pt x="142328" y="558723"/>
                </a:lnTo>
                <a:lnTo>
                  <a:pt x="176644" y="588149"/>
                </a:lnTo>
                <a:lnTo>
                  <a:pt x="215214" y="612101"/>
                </a:lnTo>
                <a:lnTo>
                  <a:pt x="257467" y="629958"/>
                </a:lnTo>
                <a:lnTo>
                  <a:pt x="302768" y="641108"/>
                </a:lnTo>
                <a:lnTo>
                  <a:pt x="350520" y="644956"/>
                </a:lnTo>
                <a:lnTo>
                  <a:pt x="398272" y="641108"/>
                </a:lnTo>
                <a:lnTo>
                  <a:pt x="443560" y="629958"/>
                </a:lnTo>
                <a:lnTo>
                  <a:pt x="485775" y="612101"/>
                </a:lnTo>
                <a:lnTo>
                  <a:pt x="524332" y="588162"/>
                </a:lnTo>
                <a:lnTo>
                  <a:pt x="558609" y="558736"/>
                </a:lnTo>
                <a:lnTo>
                  <a:pt x="588010" y="524433"/>
                </a:lnTo>
                <a:lnTo>
                  <a:pt x="611924" y="485851"/>
                </a:lnTo>
                <a:lnTo>
                  <a:pt x="629754" y="443611"/>
                </a:lnTo>
                <a:lnTo>
                  <a:pt x="640892" y="398297"/>
                </a:lnTo>
                <a:lnTo>
                  <a:pt x="644740" y="350532"/>
                </a:lnTo>
                <a:close/>
              </a:path>
              <a:path w="701675" h="701675">
                <a:moveTo>
                  <a:pt x="701065" y="350545"/>
                </a:moveTo>
                <a:lnTo>
                  <a:pt x="673328" y="350520"/>
                </a:lnTo>
                <a:lnTo>
                  <a:pt x="669823" y="398195"/>
                </a:lnTo>
                <a:lnTo>
                  <a:pt x="659650" y="443687"/>
                </a:lnTo>
                <a:lnTo>
                  <a:pt x="643305" y="486524"/>
                </a:lnTo>
                <a:lnTo>
                  <a:pt x="621296" y="526186"/>
                </a:lnTo>
                <a:lnTo>
                  <a:pt x="594118" y="562178"/>
                </a:lnTo>
                <a:lnTo>
                  <a:pt x="562267" y="593991"/>
                </a:lnTo>
                <a:lnTo>
                  <a:pt x="526249" y="621157"/>
                </a:lnTo>
                <a:lnTo>
                  <a:pt x="486575" y="643140"/>
                </a:lnTo>
                <a:lnTo>
                  <a:pt x="443725" y="659472"/>
                </a:lnTo>
                <a:lnTo>
                  <a:pt x="398208" y="669632"/>
                </a:lnTo>
                <a:lnTo>
                  <a:pt x="350532" y="673125"/>
                </a:lnTo>
                <a:lnTo>
                  <a:pt x="302856" y="669632"/>
                </a:lnTo>
                <a:lnTo>
                  <a:pt x="257352" y="659472"/>
                </a:lnTo>
                <a:lnTo>
                  <a:pt x="214528" y="643140"/>
                </a:lnTo>
                <a:lnTo>
                  <a:pt x="174866" y="621157"/>
                </a:lnTo>
                <a:lnTo>
                  <a:pt x="138874" y="593991"/>
                </a:lnTo>
                <a:lnTo>
                  <a:pt x="107048" y="562178"/>
                </a:lnTo>
                <a:lnTo>
                  <a:pt x="79895" y="526186"/>
                </a:lnTo>
                <a:lnTo>
                  <a:pt x="57899" y="486524"/>
                </a:lnTo>
                <a:lnTo>
                  <a:pt x="41579" y="443687"/>
                </a:lnTo>
                <a:lnTo>
                  <a:pt x="31407" y="398195"/>
                </a:lnTo>
                <a:lnTo>
                  <a:pt x="27914" y="350520"/>
                </a:lnTo>
                <a:lnTo>
                  <a:pt x="31407" y="302856"/>
                </a:lnTo>
                <a:lnTo>
                  <a:pt x="41579" y="257352"/>
                </a:lnTo>
                <a:lnTo>
                  <a:pt x="57899" y="214528"/>
                </a:lnTo>
                <a:lnTo>
                  <a:pt x="79895" y="174866"/>
                </a:lnTo>
                <a:lnTo>
                  <a:pt x="107048" y="138874"/>
                </a:lnTo>
                <a:lnTo>
                  <a:pt x="138874" y="107061"/>
                </a:lnTo>
                <a:lnTo>
                  <a:pt x="174866" y="79908"/>
                </a:lnTo>
                <a:lnTo>
                  <a:pt x="214528" y="57912"/>
                </a:lnTo>
                <a:lnTo>
                  <a:pt x="257352" y="41592"/>
                </a:lnTo>
                <a:lnTo>
                  <a:pt x="302856" y="31432"/>
                </a:lnTo>
                <a:lnTo>
                  <a:pt x="350532" y="27927"/>
                </a:lnTo>
                <a:lnTo>
                  <a:pt x="350520" y="0"/>
                </a:lnTo>
                <a:lnTo>
                  <a:pt x="302958" y="3200"/>
                </a:lnTo>
                <a:lnTo>
                  <a:pt x="257340" y="12522"/>
                </a:lnTo>
                <a:lnTo>
                  <a:pt x="214071" y="27546"/>
                </a:lnTo>
                <a:lnTo>
                  <a:pt x="173596" y="47853"/>
                </a:lnTo>
                <a:lnTo>
                  <a:pt x="136321" y="73037"/>
                </a:lnTo>
                <a:lnTo>
                  <a:pt x="102666" y="102666"/>
                </a:lnTo>
                <a:lnTo>
                  <a:pt x="73037" y="136321"/>
                </a:lnTo>
                <a:lnTo>
                  <a:pt x="47853" y="173609"/>
                </a:lnTo>
                <a:lnTo>
                  <a:pt x="27546" y="214083"/>
                </a:lnTo>
                <a:lnTo>
                  <a:pt x="12522" y="257340"/>
                </a:lnTo>
                <a:lnTo>
                  <a:pt x="3200" y="302958"/>
                </a:lnTo>
                <a:lnTo>
                  <a:pt x="0" y="350520"/>
                </a:lnTo>
                <a:lnTo>
                  <a:pt x="3200" y="398094"/>
                </a:lnTo>
                <a:lnTo>
                  <a:pt x="12522" y="443712"/>
                </a:lnTo>
                <a:lnTo>
                  <a:pt x="27546" y="486968"/>
                </a:lnTo>
                <a:lnTo>
                  <a:pt x="47853" y="527443"/>
                </a:lnTo>
                <a:lnTo>
                  <a:pt x="73037" y="564730"/>
                </a:lnTo>
                <a:lnTo>
                  <a:pt x="102666" y="598385"/>
                </a:lnTo>
                <a:lnTo>
                  <a:pt x="136334" y="628027"/>
                </a:lnTo>
                <a:lnTo>
                  <a:pt x="173609" y="653199"/>
                </a:lnTo>
                <a:lnTo>
                  <a:pt x="214083" y="673506"/>
                </a:lnTo>
                <a:lnTo>
                  <a:pt x="257340" y="688530"/>
                </a:lnTo>
                <a:lnTo>
                  <a:pt x="302971" y="697852"/>
                </a:lnTo>
                <a:lnTo>
                  <a:pt x="350532" y="701052"/>
                </a:lnTo>
                <a:lnTo>
                  <a:pt x="398094" y="697852"/>
                </a:lnTo>
                <a:lnTo>
                  <a:pt x="443712" y="688543"/>
                </a:lnTo>
                <a:lnTo>
                  <a:pt x="486968" y="673519"/>
                </a:lnTo>
                <a:lnTo>
                  <a:pt x="527443" y="653211"/>
                </a:lnTo>
                <a:lnTo>
                  <a:pt x="564730" y="628027"/>
                </a:lnTo>
                <a:lnTo>
                  <a:pt x="598398" y="598398"/>
                </a:lnTo>
                <a:lnTo>
                  <a:pt x="628027" y="564743"/>
                </a:lnTo>
                <a:lnTo>
                  <a:pt x="653211" y="527469"/>
                </a:lnTo>
                <a:lnTo>
                  <a:pt x="673519" y="486994"/>
                </a:lnTo>
                <a:lnTo>
                  <a:pt x="688543" y="443738"/>
                </a:lnTo>
                <a:lnTo>
                  <a:pt x="697865" y="398119"/>
                </a:lnTo>
                <a:lnTo>
                  <a:pt x="701065" y="350545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39539" y="6068162"/>
            <a:ext cx="109207" cy="1428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A2C61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635" cy="6858000"/>
          </a:xfrm>
          <a:custGeom>
            <a:avLst/>
            <a:gdLst/>
            <a:ahLst/>
            <a:cxnLst/>
            <a:rect l="l" t="t" r="r" b="b"/>
            <a:pathLst>
              <a:path w="12192635" h="6858000">
                <a:moveTo>
                  <a:pt x="12192114" y="0"/>
                </a:moveTo>
                <a:lnTo>
                  <a:pt x="0" y="0"/>
                </a:lnTo>
                <a:lnTo>
                  <a:pt x="0" y="6858000"/>
                </a:lnTo>
                <a:lnTo>
                  <a:pt x="12192114" y="6858000"/>
                </a:lnTo>
                <a:lnTo>
                  <a:pt x="12192114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A2C61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888435" y="5904939"/>
            <a:ext cx="255904" cy="255904"/>
          </a:xfrm>
          <a:custGeom>
            <a:avLst/>
            <a:gdLst/>
            <a:ahLst/>
            <a:cxnLst/>
            <a:rect l="l" t="t" r="r" b="b"/>
            <a:pathLst>
              <a:path w="255904" h="255904">
                <a:moveTo>
                  <a:pt x="127850" y="0"/>
                </a:moveTo>
                <a:lnTo>
                  <a:pt x="78079" y="10046"/>
                </a:lnTo>
                <a:lnTo>
                  <a:pt x="37441" y="37444"/>
                </a:lnTo>
                <a:lnTo>
                  <a:pt x="10045" y="78079"/>
                </a:lnTo>
                <a:lnTo>
                  <a:pt x="0" y="127838"/>
                </a:lnTo>
                <a:lnTo>
                  <a:pt x="10045" y="177602"/>
                </a:lnTo>
                <a:lnTo>
                  <a:pt x="37441" y="218236"/>
                </a:lnTo>
                <a:lnTo>
                  <a:pt x="78079" y="245631"/>
                </a:lnTo>
                <a:lnTo>
                  <a:pt x="127850" y="255676"/>
                </a:lnTo>
                <a:lnTo>
                  <a:pt x="177609" y="245631"/>
                </a:lnTo>
                <a:lnTo>
                  <a:pt x="204945" y="227203"/>
                </a:lnTo>
                <a:lnTo>
                  <a:pt x="127850" y="227203"/>
                </a:lnTo>
                <a:lnTo>
                  <a:pt x="89170" y="219394"/>
                </a:lnTo>
                <a:lnTo>
                  <a:pt x="57591" y="198099"/>
                </a:lnTo>
                <a:lnTo>
                  <a:pt x="36303" y="166515"/>
                </a:lnTo>
                <a:lnTo>
                  <a:pt x="28498" y="127838"/>
                </a:lnTo>
                <a:lnTo>
                  <a:pt x="36303" y="89163"/>
                </a:lnTo>
                <a:lnTo>
                  <a:pt x="57591" y="57583"/>
                </a:lnTo>
                <a:lnTo>
                  <a:pt x="89170" y="36292"/>
                </a:lnTo>
                <a:lnTo>
                  <a:pt x="127850" y="28486"/>
                </a:lnTo>
                <a:lnTo>
                  <a:pt x="204958" y="28486"/>
                </a:lnTo>
                <a:lnTo>
                  <a:pt x="177609" y="10046"/>
                </a:lnTo>
                <a:lnTo>
                  <a:pt x="127850" y="0"/>
                </a:lnTo>
                <a:close/>
              </a:path>
              <a:path w="255904" h="255904">
                <a:moveTo>
                  <a:pt x="204958" y="28486"/>
                </a:moveTo>
                <a:lnTo>
                  <a:pt x="127850" y="28486"/>
                </a:lnTo>
                <a:lnTo>
                  <a:pt x="166513" y="36292"/>
                </a:lnTo>
                <a:lnTo>
                  <a:pt x="198089" y="57583"/>
                </a:lnTo>
                <a:lnTo>
                  <a:pt x="219381" y="89163"/>
                </a:lnTo>
                <a:lnTo>
                  <a:pt x="227190" y="127838"/>
                </a:lnTo>
                <a:lnTo>
                  <a:pt x="219381" y="166515"/>
                </a:lnTo>
                <a:lnTo>
                  <a:pt x="198089" y="198099"/>
                </a:lnTo>
                <a:lnTo>
                  <a:pt x="166513" y="219394"/>
                </a:lnTo>
                <a:lnTo>
                  <a:pt x="127850" y="227203"/>
                </a:lnTo>
                <a:lnTo>
                  <a:pt x="204945" y="227203"/>
                </a:lnTo>
                <a:lnTo>
                  <a:pt x="218244" y="218236"/>
                </a:lnTo>
                <a:lnTo>
                  <a:pt x="245642" y="177602"/>
                </a:lnTo>
                <a:lnTo>
                  <a:pt x="255689" y="127838"/>
                </a:lnTo>
                <a:lnTo>
                  <a:pt x="245642" y="78079"/>
                </a:lnTo>
                <a:lnTo>
                  <a:pt x="218244" y="37444"/>
                </a:lnTo>
                <a:lnTo>
                  <a:pt x="204958" y="28486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67702" y="6129729"/>
            <a:ext cx="251599" cy="25162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443058" y="5904953"/>
            <a:ext cx="701675" cy="701675"/>
          </a:xfrm>
          <a:custGeom>
            <a:avLst/>
            <a:gdLst/>
            <a:ahLst/>
            <a:cxnLst/>
            <a:rect l="l" t="t" r="r" b="b"/>
            <a:pathLst>
              <a:path w="701675" h="701675">
                <a:moveTo>
                  <a:pt x="532320" y="350532"/>
                </a:moveTo>
                <a:lnTo>
                  <a:pt x="504494" y="350545"/>
                </a:lnTo>
                <a:lnTo>
                  <a:pt x="496633" y="399135"/>
                </a:lnTo>
                <a:lnTo>
                  <a:pt x="474738" y="441325"/>
                </a:lnTo>
                <a:lnTo>
                  <a:pt x="441388" y="474599"/>
                </a:lnTo>
                <a:lnTo>
                  <a:pt x="399122" y="496417"/>
                </a:lnTo>
                <a:lnTo>
                  <a:pt x="350520" y="504253"/>
                </a:lnTo>
                <a:lnTo>
                  <a:pt x="301929" y="496417"/>
                </a:lnTo>
                <a:lnTo>
                  <a:pt x="259727" y="474599"/>
                </a:lnTo>
                <a:lnTo>
                  <a:pt x="226453" y="441325"/>
                </a:lnTo>
                <a:lnTo>
                  <a:pt x="204635" y="399122"/>
                </a:lnTo>
                <a:lnTo>
                  <a:pt x="196799" y="350532"/>
                </a:lnTo>
                <a:lnTo>
                  <a:pt x="204635" y="301942"/>
                </a:lnTo>
                <a:lnTo>
                  <a:pt x="226453" y="259765"/>
                </a:lnTo>
                <a:lnTo>
                  <a:pt x="259727" y="226491"/>
                </a:lnTo>
                <a:lnTo>
                  <a:pt x="301929" y="204685"/>
                </a:lnTo>
                <a:lnTo>
                  <a:pt x="350520" y="196850"/>
                </a:lnTo>
                <a:lnTo>
                  <a:pt x="350520" y="168910"/>
                </a:lnTo>
                <a:lnTo>
                  <a:pt x="302234" y="175399"/>
                </a:lnTo>
                <a:lnTo>
                  <a:pt x="258851" y="193713"/>
                </a:lnTo>
                <a:lnTo>
                  <a:pt x="222084" y="222110"/>
                </a:lnTo>
                <a:lnTo>
                  <a:pt x="193687" y="258864"/>
                </a:lnTo>
                <a:lnTo>
                  <a:pt x="175387" y="302247"/>
                </a:lnTo>
                <a:lnTo>
                  <a:pt x="168897" y="350532"/>
                </a:lnTo>
                <a:lnTo>
                  <a:pt x="175387" y="398818"/>
                </a:lnTo>
                <a:lnTo>
                  <a:pt x="193687" y="442201"/>
                </a:lnTo>
                <a:lnTo>
                  <a:pt x="222084" y="478955"/>
                </a:lnTo>
                <a:lnTo>
                  <a:pt x="258851" y="507352"/>
                </a:lnTo>
                <a:lnTo>
                  <a:pt x="302234" y="525665"/>
                </a:lnTo>
                <a:lnTo>
                  <a:pt x="350520" y="532155"/>
                </a:lnTo>
                <a:lnTo>
                  <a:pt x="398805" y="525665"/>
                </a:lnTo>
                <a:lnTo>
                  <a:pt x="442226" y="507352"/>
                </a:lnTo>
                <a:lnTo>
                  <a:pt x="479031" y="478955"/>
                </a:lnTo>
                <a:lnTo>
                  <a:pt x="507479" y="442201"/>
                </a:lnTo>
                <a:lnTo>
                  <a:pt x="525818" y="398818"/>
                </a:lnTo>
                <a:lnTo>
                  <a:pt x="532320" y="350532"/>
                </a:lnTo>
                <a:close/>
              </a:path>
              <a:path w="701675" h="701675">
                <a:moveTo>
                  <a:pt x="588225" y="350545"/>
                </a:moveTo>
                <a:lnTo>
                  <a:pt x="560197" y="350532"/>
                </a:lnTo>
                <a:lnTo>
                  <a:pt x="554659" y="398576"/>
                </a:lnTo>
                <a:lnTo>
                  <a:pt x="538861" y="442683"/>
                </a:lnTo>
                <a:lnTo>
                  <a:pt x="514096" y="481584"/>
                </a:lnTo>
                <a:lnTo>
                  <a:pt x="481609" y="514019"/>
                </a:lnTo>
                <a:lnTo>
                  <a:pt x="442671" y="538759"/>
                </a:lnTo>
                <a:lnTo>
                  <a:pt x="398551" y="554507"/>
                </a:lnTo>
                <a:lnTo>
                  <a:pt x="350507" y="560044"/>
                </a:lnTo>
                <a:lnTo>
                  <a:pt x="302463" y="554507"/>
                </a:lnTo>
                <a:lnTo>
                  <a:pt x="258368" y="538759"/>
                </a:lnTo>
                <a:lnTo>
                  <a:pt x="219468" y="514019"/>
                </a:lnTo>
                <a:lnTo>
                  <a:pt x="187020" y="481584"/>
                </a:lnTo>
                <a:lnTo>
                  <a:pt x="162293" y="442683"/>
                </a:lnTo>
                <a:lnTo>
                  <a:pt x="146532" y="398576"/>
                </a:lnTo>
                <a:lnTo>
                  <a:pt x="140995" y="350532"/>
                </a:lnTo>
                <a:lnTo>
                  <a:pt x="146532" y="302501"/>
                </a:lnTo>
                <a:lnTo>
                  <a:pt x="162293" y="258406"/>
                </a:lnTo>
                <a:lnTo>
                  <a:pt x="187020" y="219506"/>
                </a:lnTo>
                <a:lnTo>
                  <a:pt x="219468" y="187071"/>
                </a:lnTo>
                <a:lnTo>
                  <a:pt x="258368" y="162344"/>
                </a:lnTo>
                <a:lnTo>
                  <a:pt x="302463" y="146583"/>
                </a:lnTo>
                <a:lnTo>
                  <a:pt x="350507" y="141046"/>
                </a:lnTo>
                <a:lnTo>
                  <a:pt x="350507" y="112814"/>
                </a:lnTo>
                <a:lnTo>
                  <a:pt x="302552" y="117640"/>
                </a:lnTo>
                <a:lnTo>
                  <a:pt x="257873" y="131470"/>
                </a:lnTo>
                <a:lnTo>
                  <a:pt x="217449" y="153377"/>
                </a:lnTo>
                <a:lnTo>
                  <a:pt x="182232" y="182384"/>
                </a:lnTo>
                <a:lnTo>
                  <a:pt x="153174" y="217563"/>
                </a:lnTo>
                <a:lnTo>
                  <a:pt x="131229" y="257937"/>
                </a:lnTo>
                <a:lnTo>
                  <a:pt x="117360" y="302577"/>
                </a:lnTo>
                <a:lnTo>
                  <a:pt x="112522" y="350532"/>
                </a:lnTo>
                <a:lnTo>
                  <a:pt x="117360" y="398487"/>
                </a:lnTo>
                <a:lnTo>
                  <a:pt x="131229" y="443166"/>
                </a:lnTo>
                <a:lnTo>
                  <a:pt x="153174" y="483590"/>
                </a:lnTo>
                <a:lnTo>
                  <a:pt x="182232" y="518807"/>
                </a:lnTo>
                <a:lnTo>
                  <a:pt x="217449" y="547878"/>
                </a:lnTo>
                <a:lnTo>
                  <a:pt x="257873" y="569810"/>
                </a:lnTo>
                <a:lnTo>
                  <a:pt x="302552" y="583679"/>
                </a:lnTo>
                <a:lnTo>
                  <a:pt x="350507" y="588518"/>
                </a:lnTo>
                <a:lnTo>
                  <a:pt x="398462" y="583679"/>
                </a:lnTo>
                <a:lnTo>
                  <a:pt x="443103" y="569823"/>
                </a:lnTo>
                <a:lnTo>
                  <a:pt x="483489" y="547878"/>
                </a:lnTo>
                <a:lnTo>
                  <a:pt x="518655" y="518820"/>
                </a:lnTo>
                <a:lnTo>
                  <a:pt x="547662" y="483603"/>
                </a:lnTo>
                <a:lnTo>
                  <a:pt x="569569" y="443179"/>
                </a:lnTo>
                <a:lnTo>
                  <a:pt x="583399" y="398500"/>
                </a:lnTo>
                <a:lnTo>
                  <a:pt x="588225" y="350545"/>
                </a:lnTo>
                <a:close/>
              </a:path>
              <a:path w="701675" h="701675">
                <a:moveTo>
                  <a:pt x="644740" y="350532"/>
                </a:moveTo>
                <a:lnTo>
                  <a:pt x="616750" y="350532"/>
                </a:lnTo>
                <a:lnTo>
                  <a:pt x="612457" y="398360"/>
                </a:lnTo>
                <a:lnTo>
                  <a:pt x="600087" y="443369"/>
                </a:lnTo>
                <a:lnTo>
                  <a:pt x="580377" y="484809"/>
                </a:lnTo>
                <a:lnTo>
                  <a:pt x="554101" y="521944"/>
                </a:lnTo>
                <a:lnTo>
                  <a:pt x="522008" y="554012"/>
                </a:lnTo>
                <a:lnTo>
                  <a:pt x="484847" y="580250"/>
                </a:lnTo>
                <a:lnTo>
                  <a:pt x="443382" y="599935"/>
                </a:lnTo>
                <a:lnTo>
                  <a:pt x="398348" y="612292"/>
                </a:lnTo>
                <a:lnTo>
                  <a:pt x="350520" y="616572"/>
                </a:lnTo>
                <a:lnTo>
                  <a:pt x="302704" y="612292"/>
                </a:lnTo>
                <a:lnTo>
                  <a:pt x="257683" y="599935"/>
                </a:lnTo>
                <a:lnTo>
                  <a:pt x="216242" y="580250"/>
                </a:lnTo>
                <a:lnTo>
                  <a:pt x="179108" y="554012"/>
                </a:lnTo>
                <a:lnTo>
                  <a:pt x="147040" y="521944"/>
                </a:lnTo>
                <a:lnTo>
                  <a:pt x="120789" y="484809"/>
                </a:lnTo>
                <a:lnTo>
                  <a:pt x="101117" y="443369"/>
                </a:lnTo>
                <a:lnTo>
                  <a:pt x="88760" y="398360"/>
                </a:lnTo>
                <a:lnTo>
                  <a:pt x="84467" y="350532"/>
                </a:lnTo>
                <a:lnTo>
                  <a:pt x="88760" y="302717"/>
                </a:lnTo>
                <a:lnTo>
                  <a:pt x="101117" y="257708"/>
                </a:lnTo>
                <a:lnTo>
                  <a:pt x="120789" y="216255"/>
                </a:lnTo>
                <a:lnTo>
                  <a:pt x="147040" y="179133"/>
                </a:lnTo>
                <a:lnTo>
                  <a:pt x="179108" y="147066"/>
                </a:lnTo>
                <a:lnTo>
                  <a:pt x="216242" y="120815"/>
                </a:lnTo>
                <a:lnTo>
                  <a:pt x="257683" y="101130"/>
                </a:lnTo>
                <a:lnTo>
                  <a:pt x="302704" y="88773"/>
                </a:lnTo>
                <a:lnTo>
                  <a:pt x="350520" y="84480"/>
                </a:lnTo>
                <a:lnTo>
                  <a:pt x="350520" y="56095"/>
                </a:lnTo>
                <a:lnTo>
                  <a:pt x="302768" y="59956"/>
                </a:lnTo>
                <a:lnTo>
                  <a:pt x="257467" y="71107"/>
                </a:lnTo>
                <a:lnTo>
                  <a:pt x="215214" y="88963"/>
                </a:lnTo>
                <a:lnTo>
                  <a:pt x="176644" y="112903"/>
                </a:lnTo>
                <a:lnTo>
                  <a:pt x="142328" y="142341"/>
                </a:lnTo>
                <a:lnTo>
                  <a:pt x="112903" y="176644"/>
                </a:lnTo>
                <a:lnTo>
                  <a:pt x="88950" y="215226"/>
                </a:lnTo>
                <a:lnTo>
                  <a:pt x="71094" y="257467"/>
                </a:lnTo>
                <a:lnTo>
                  <a:pt x="59944" y="302780"/>
                </a:lnTo>
                <a:lnTo>
                  <a:pt x="56083" y="350532"/>
                </a:lnTo>
                <a:lnTo>
                  <a:pt x="59944" y="398297"/>
                </a:lnTo>
                <a:lnTo>
                  <a:pt x="71094" y="443598"/>
                </a:lnTo>
                <a:lnTo>
                  <a:pt x="88950" y="485838"/>
                </a:lnTo>
                <a:lnTo>
                  <a:pt x="112903" y="524421"/>
                </a:lnTo>
                <a:lnTo>
                  <a:pt x="142328" y="558723"/>
                </a:lnTo>
                <a:lnTo>
                  <a:pt x="176644" y="588149"/>
                </a:lnTo>
                <a:lnTo>
                  <a:pt x="215214" y="612101"/>
                </a:lnTo>
                <a:lnTo>
                  <a:pt x="257467" y="629958"/>
                </a:lnTo>
                <a:lnTo>
                  <a:pt x="302768" y="641108"/>
                </a:lnTo>
                <a:lnTo>
                  <a:pt x="350520" y="644956"/>
                </a:lnTo>
                <a:lnTo>
                  <a:pt x="398272" y="641108"/>
                </a:lnTo>
                <a:lnTo>
                  <a:pt x="443560" y="629958"/>
                </a:lnTo>
                <a:lnTo>
                  <a:pt x="485775" y="612101"/>
                </a:lnTo>
                <a:lnTo>
                  <a:pt x="524332" y="588162"/>
                </a:lnTo>
                <a:lnTo>
                  <a:pt x="558609" y="558736"/>
                </a:lnTo>
                <a:lnTo>
                  <a:pt x="588010" y="524433"/>
                </a:lnTo>
                <a:lnTo>
                  <a:pt x="611924" y="485851"/>
                </a:lnTo>
                <a:lnTo>
                  <a:pt x="629754" y="443611"/>
                </a:lnTo>
                <a:lnTo>
                  <a:pt x="640892" y="398297"/>
                </a:lnTo>
                <a:lnTo>
                  <a:pt x="644740" y="350532"/>
                </a:lnTo>
                <a:close/>
              </a:path>
              <a:path w="701675" h="701675">
                <a:moveTo>
                  <a:pt x="701065" y="350545"/>
                </a:moveTo>
                <a:lnTo>
                  <a:pt x="673328" y="350520"/>
                </a:lnTo>
                <a:lnTo>
                  <a:pt x="669823" y="398195"/>
                </a:lnTo>
                <a:lnTo>
                  <a:pt x="659650" y="443687"/>
                </a:lnTo>
                <a:lnTo>
                  <a:pt x="643305" y="486524"/>
                </a:lnTo>
                <a:lnTo>
                  <a:pt x="621296" y="526186"/>
                </a:lnTo>
                <a:lnTo>
                  <a:pt x="594118" y="562178"/>
                </a:lnTo>
                <a:lnTo>
                  <a:pt x="562267" y="593991"/>
                </a:lnTo>
                <a:lnTo>
                  <a:pt x="526249" y="621157"/>
                </a:lnTo>
                <a:lnTo>
                  <a:pt x="486575" y="643140"/>
                </a:lnTo>
                <a:lnTo>
                  <a:pt x="443725" y="659472"/>
                </a:lnTo>
                <a:lnTo>
                  <a:pt x="398208" y="669632"/>
                </a:lnTo>
                <a:lnTo>
                  <a:pt x="350532" y="673125"/>
                </a:lnTo>
                <a:lnTo>
                  <a:pt x="302856" y="669632"/>
                </a:lnTo>
                <a:lnTo>
                  <a:pt x="257352" y="659472"/>
                </a:lnTo>
                <a:lnTo>
                  <a:pt x="214528" y="643140"/>
                </a:lnTo>
                <a:lnTo>
                  <a:pt x="174866" y="621157"/>
                </a:lnTo>
                <a:lnTo>
                  <a:pt x="138874" y="593991"/>
                </a:lnTo>
                <a:lnTo>
                  <a:pt x="107048" y="562178"/>
                </a:lnTo>
                <a:lnTo>
                  <a:pt x="79895" y="526186"/>
                </a:lnTo>
                <a:lnTo>
                  <a:pt x="57899" y="486524"/>
                </a:lnTo>
                <a:lnTo>
                  <a:pt x="41579" y="443687"/>
                </a:lnTo>
                <a:lnTo>
                  <a:pt x="31407" y="398195"/>
                </a:lnTo>
                <a:lnTo>
                  <a:pt x="27914" y="350520"/>
                </a:lnTo>
                <a:lnTo>
                  <a:pt x="31407" y="302856"/>
                </a:lnTo>
                <a:lnTo>
                  <a:pt x="41579" y="257352"/>
                </a:lnTo>
                <a:lnTo>
                  <a:pt x="57899" y="214528"/>
                </a:lnTo>
                <a:lnTo>
                  <a:pt x="79895" y="174866"/>
                </a:lnTo>
                <a:lnTo>
                  <a:pt x="107048" y="138874"/>
                </a:lnTo>
                <a:lnTo>
                  <a:pt x="138874" y="107061"/>
                </a:lnTo>
                <a:lnTo>
                  <a:pt x="174866" y="79908"/>
                </a:lnTo>
                <a:lnTo>
                  <a:pt x="214528" y="57912"/>
                </a:lnTo>
                <a:lnTo>
                  <a:pt x="257352" y="41592"/>
                </a:lnTo>
                <a:lnTo>
                  <a:pt x="302856" y="31432"/>
                </a:lnTo>
                <a:lnTo>
                  <a:pt x="350532" y="27927"/>
                </a:lnTo>
                <a:lnTo>
                  <a:pt x="350520" y="0"/>
                </a:lnTo>
                <a:lnTo>
                  <a:pt x="302958" y="3200"/>
                </a:lnTo>
                <a:lnTo>
                  <a:pt x="257340" y="12522"/>
                </a:lnTo>
                <a:lnTo>
                  <a:pt x="214071" y="27546"/>
                </a:lnTo>
                <a:lnTo>
                  <a:pt x="173596" y="47853"/>
                </a:lnTo>
                <a:lnTo>
                  <a:pt x="136321" y="73037"/>
                </a:lnTo>
                <a:lnTo>
                  <a:pt x="102666" y="102666"/>
                </a:lnTo>
                <a:lnTo>
                  <a:pt x="73037" y="136321"/>
                </a:lnTo>
                <a:lnTo>
                  <a:pt x="47853" y="173609"/>
                </a:lnTo>
                <a:lnTo>
                  <a:pt x="27546" y="214083"/>
                </a:lnTo>
                <a:lnTo>
                  <a:pt x="12522" y="257340"/>
                </a:lnTo>
                <a:lnTo>
                  <a:pt x="3200" y="302958"/>
                </a:lnTo>
                <a:lnTo>
                  <a:pt x="0" y="350520"/>
                </a:lnTo>
                <a:lnTo>
                  <a:pt x="3200" y="398094"/>
                </a:lnTo>
                <a:lnTo>
                  <a:pt x="12522" y="443712"/>
                </a:lnTo>
                <a:lnTo>
                  <a:pt x="27546" y="486968"/>
                </a:lnTo>
                <a:lnTo>
                  <a:pt x="47853" y="527443"/>
                </a:lnTo>
                <a:lnTo>
                  <a:pt x="73037" y="564730"/>
                </a:lnTo>
                <a:lnTo>
                  <a:pt x="102666" y="598385"/>
                </a:lnTo>
                <a:lnTo>
                  <a:pt x="136334" y="628027"/>
                </a:lnTo>
                <a:lnTo>
                  <a:pt x="173609" y="653199"/>
                </a:lnTo>
                <a:lnTo>
                  <a:pt x="214083" y="673506"/>
                </a:lnTo>
                <a:lnTo>
                  <a:pt x="257340" y="688530"/>
                </a:lnTo>
                <a:lnTo>
                  <a:pt x="302971" y="697852"/>
                </a:lnTo>
                <a:lnTo>
                  <a:pt x="350532" y="701052"/>
                </a:lnTo>
                <a:lnTo>
                  <a:pt x="398094" y="697852"/>
                </a:lnTo>
                <a:lnTo>
                  <a:pt x="443712" y="688543"/>
                </a:lnTo>
                <a:lnTo>
                  <a:pt x="486968" y="673519"/>
                </a:lnTo>
                <a:lnTo>
                  <a:pt x="527443" y="653211"/>
                </a:lnTo>
                <a:lnTo>
                  <a:pt x="564730" y="628027"/>
                </a:lnTo>
                <a:lnTo>
                  <a:pt x="598398" y="598398"/>
                </a:lnTo>
                <a:lnTo>
                  <a:pt x="628027" y="564743"/>
                </a:lnTo>
                <a:lnTo>
                  <a:pt x="653211" y="527469"/>
                </a:lnTo>
                <a:lnTo>
                  <a:pt x="673519" y="486994"/>
                </a:lnTo>
                <a:lnTo>
                  <a:pt x="688543" y="443738"/>
                </a:lnTo>
                <a:lnTo>
                  <a:pt x="697865" y="398119"/>
                </a:lnTo>
                <a:lnTo>
                  <a:pt x="701065" y="350545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39539" y="6068162"/>
            <a:ext cx="109207" cy="1428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10082" y="6069873"/>
            <a:ext cx="309380" cy="13843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0787" y="6066340"/>
            <a:ext cx="116179" cy="14601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848793" y="6070372"/>
            <a:ext cx="88874" cy="137934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506060" y="6255461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81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81" y="24130"/>
                </a:lnTo>
                <a:lnTo>
                  <a:pt x="83781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249469" y="6255626"/>
            <a:ext cx="29209" cy="133350"/>
          </a:xfrm>
          <a:custGeom>
            <a:avLst/>
            <a:gdLst/>
            <a:ahLst/>
            <a:cxnLst/>
            <a:rect l="l" t="t" r="r" b="b"/>
            <a:pathLst>
              <a:path w="29209" h="133350">
                <a:moveTo>
                  <a:pt x="29209" y="0"/>
                </a:moveTo>
                <a:lnTo>
                  <a:pt x="0" y="0"/>
                </a:lnTo>
                <a:lnTo>
                  <a:pt x="0" y="133108"/>
                </a:lnTo>
                <a:lnTo>
                  <a:pt x="29209" y="133108"/>
                </a:lnTo>
                <a:lnTo>
                  <a:pt x="29209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746172" y="6255637"/>
            <a:ext cx="97790" cy="135890"/>
          </a:xfrm>
          <a:custGeom>
            <a:avLst/>
            <a:gdLst/>
            <a:ahLst/>
            <a:cxnLst/>
            <a:rect l="l" t="t" r="r" b="b"/>
            <a:pathLst>
              <a:path w="97790" h="135889">
                <a:moveTo>
                  <a:pt x="97167" y="0"/>
                </a:moveTo>
                <a:lnTo>
                  <a:pt x="68529" y="0"/>
                </a:lnTo>
                <a:lnTo>
                  <a:pt x="68529" y="86791"/>
                </a:lnTo>
                <a:lnTo>
                  <a:pt x="67478" y="97055"/>
                </a:lnTo>
                <a:lnTo>
                  <a:pt x="64087" y="104578"/>
                </a:lnTo>
                <a:lnTo>
                  <a:pt x="57995" y="109205"/>
                </a:lnTo>
                <a:lnTo>
                  <a:pt x="48844" y="110782"/>
                </a:lnTo>
                <a:lnTo>
                  <a:pt x="39727" y="109182"/>
                </a:lnTo>
                <a:lnTo>
                  <a:pt x="33562" y="104516"/>
                </a:lnTo>
                <a:lnTo>
                  <a:pt x="30070" y="96985"/>
                </a:lnTo>
                <a:lnTo>
                  <a:pt x="28968" y="86791"/>
                </a:lnTo>
                <a:lnTo>
                  <a:pt x="28968" y="0"/>
                </a:lnTo>
                <a:lnTo>
                  <a:pt x="0" y="0"/>
                </a:lnTo>
                <a:lnTo>
                  <a:pt x="0" y="87858"/>
                </a:lnTo>
                <a:lnTo>
                  <a:pt x="3076" y="108770"/>
                </a:lnTo>
                <a:lnTo>
                  <a:pt x="12268" y="123621"/>
                </a:lnTo>
                <a:lnTo>
                  <a:pt x="27517" y="132482"/>
                </a:lnTo>
                <a:lnTo>
                  <a:pt x="48767" y="135420"/>
                </a:lnTo>
                <a:lnTo>
                  <a:pt x="69810" y="132482"/>
                </a:lnTo>
                <a:lnTo>
                  <a:pt x="84950" y="123621"/>
                </a:lnTo>
                <a:lnTo>
                  <a:pt x="94098" y="108770"/>
                </a:lnTo>
                <a:lnTo>
                  <a:pt x="97167" y="87858"/>
                </a:lnTo>
                <a:lnTo>
                  <a:pt x="9716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21266" y="6253512"/>
            <a:ext cx="81915" cy="137795"/>
          </a:xfrm>
          <a:custGeom>
            <a:avLst/>
            <a:gdLst/>
            <a:ahLst/>
            <a:cxnLst/>
            <a:rect l="l" t="t" r="r" b="b"/>
            <a:pathLst>
              <a:path w="81915" h="137795">
                <a:moveTo>
                  <a:pt x="44500" y="0"/>
                </a:moveTo>
                <a:lnTo>
                  <a:pt x="24670" y="3124"/>
                </a:lnTo>
                <a:lnTo>
                  <a:pt x="10996" y="11688"/>
                </a:lnTo>
                <a:lnTo>
                  <a:pt x="3083" y="24479"/>
                </a:lnTo>
                <a:lnTo>
                  <a:pt x="533" y="40284"/>
                </a:lnTo>
                <a:lnTo>
                  <a:pt x="8802" y="64133"/>
                </a:lnTo>
                <a:lnTo>
                  <a:pt x="26993" y="76631"/>
                </a:lnTo>
                <a:lnTo>
                  <a:pt x="45185" y="85557"/>
                </a:lnTo>
                <a:lnTo>
                  <a:pt x="53454" y="98691"/>
                </a:lnTo>
                <a:lnTo>
                  <a:pt x="53454" y="107835"/>
                </a:lnTo>
                <a:lnTo>
                  <a:pt x="47701" y="113969"/>
                </a:lnTo>
                <a:lnTo>
                  <a:pt x="35598" y="113969"/>
                </a:lnTo>
                <a:lnTo>
                  <a:pt x="26986" y="113255"/>
                </a:lnTo>
                <a:lnTo>
                  <a:pt x="18902" y="111264"/>
                </a:lnTo>
                <a:lnTo>
                  <a:pt x="11196" y="108226"/>
                </a:lnTo>
                <a:lnTo>
                  <a:pt x="3721" y="104368"/>
                </a:lnTo>
                <a:lnTo>
                  <a:pt x="0" y="128130"/>
                </a:lnTo>
                <a:lnTo>
                  <a:pt x="8146" y="132145"/>
                </a:lnTo>
                <a:lnTo>
                  <a:pt x="17089" y="135097"/>
                </a:lnTo>
                <a:lnTo>
                  <a:pt x="26701" y="136918"/>
                </a:lnTo>
                <a:lnTo>
                  <a:pt x="36855" y="137540"/>
                </a:lnTo>
                <a:lnTo>
                  <a:pt x="56027" y="134637"/>
                </a:lnTo>
                <a:lnTo>
                  <a:pt x="70159" y="126293"/>
                </a:lnTo>
                <a:lnTo>
                  <a:pt x="78898" y="113061"/>
                </a:lnTo>
                <a:lnTo>
                  <a:pt x="81889" y="95491"/>
                </a:lnTo>
                <a:lnTo>
                  <a:pt x="73618" y="70681"/>
                </a:lnTo>
                <a:lnTo>
                  <a:pt x="55422" y="57673"/>
                </a:lnTo>
                <a:lnTo>
                  <a:pt x="37226" y="49099"/>
                </a:lnTo>
                <a:lnTo>
                  <a:pt x="28955" y="37591"/>
                </a:lnTo>
                <a:lnTo>
                  <a:pt x="28955" y="30695"/>
                </a:lnTo>
                <a:lnTo>
                  <a:pt x="32499" y="23888"/>
                </a:lnTo>
                <a:lnTo>
                  <a:pt x="46989" y="23888"/>
                </a:lnTo>
                <a:lnTo>
                  <a:pt x="53611" y="24320"/>
                </a:lnTo>
                <a:lnTo>
                  <a:pt x="59953" y="25534"/>
                </a:lnTo>
                <a:lnTo>
                  <a:pt x="66110" y="27408"/>
                </a:lnTo>
                <a:lnTo>
                  <a:pt x="72174" y="29819"/>
                </a:lnTo>
                <a:lnTo>
                  <a:pt x="75361" y="6553"/>
                </a:lnTo>
                <a:lnTo>
                  <a:pt x="68341" y="3734"/>
                </a:lnTo>
                <a:lnTo>
                  <a:pt x="60993" y="1681"/>
                </a:lnTo>
                <a:lnTo>
                  <a:pt x="53114" y="425"/>
                </a:lnTo>
                <a:lnTo>
                  <a:pt x="44500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07736" y="6255626"/>
            <a:ext cx="93764" cy="133108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1856835" y="6255639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69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69" y="24130"/>
                </a:lnTo>
                <a:lnTo>
                  <a:pt x="83769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604612" y="6255461"/>
            <a:ext cx="128270" cy="133350"/>
          </a:xfrm>
          <a:custGeom>
            <a:avLst/>
            <a:gdLst/>
            <a:ahLst/>
            <a:cxnLst/>
            <a:rect l="l" t="t" r="r" b="b"/>
            <a:pathLst>
              <a:path w="128270" h="133350">
                <a:moveTo>
                  <a:pt x="29210" y="165"/>
                </a:moveTo>
                <a:lnTo>
                  <a:pt x="0" y="165"/>
                </a:lnTo>
                <a:lnTo>
                  <a:pt x="0" y="133286"/>
                </a:lnTo>
                <a:lnTo>
                  <a:pt x="29210" y="133286"/>
                </a:lnTo>
                <a:lnTo>
                  <a:pt x="29210" y="165"/>
                </a:lnTo>
                <a:close/>
              </a:path>
              <a:path w="128270" h="133350">
                <a:moveTo>
                  <a:pt x="127787" y="0"/>
                </a:moveTo>
                <a:lnTo>
                  <a:pt x="44005" y="0"/>
                </a:lnTo>
                <a:lnTo>
                  <a:pt x="44005" y="24130"/>
                </a:lnTo>
                <a:lnTo>
                  <a:pt x="71437" y="24130"/>
                </a:lnTo>
                <a:lnTo>
                  <a:pt x="71437" y="133350"/>
                </a:lnTo>
                <a:lnTo>
                  <a:pt x="100355" y="133350"/>
                </a:lnTo>
                <a:lnTo>
                  <a:pt x="100355" y="24130"/>
                </a:lnTo>
                <a:lnTo>
                  <a:pt x="127787" y="24130"/>
                </a:lnTo>
                <a:lnTo>
                  <a:pt x="12778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249470" y="6477258"/>
            <a:ext cx="690854" cy="525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8358" y="596741"/>
            <a:ext cx="363347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A2C61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83569" y="2354465"/>
            <a:ext cx="8231210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Gerhard.Salbeck@goethe.de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43.png"/><Relationship Id="rId7" Type="http://schemas.openxmlformats.org/officeDocument/2006/relationships/hyperlink" Target="mailto:una@goethe.de" TargetMode="External"/><Relationship Id="rId12" Type="http://schemas.openxmlformats.org/officeDocument/2006/relationships/image" Target="../media/image12.png"/><Relationship Id="rId17" Type="http://schemas.openxmlformats.org/officeDocument/2006/relationships/image" Target="../media/image40.emf"/><Relationship Id="rId2" Type="http://schemas.openxmlformats.org/officeDocument/2006/relationships/image" Target="../media/image4.png"/><Relationship Id="rId16" Type="http://schemas.openxmlformats.org/officeDocument/2006/relationships/image" Target="../media/image3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andra.Kuna@goethe.de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27.jp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41359" y="2256613"/>
            <a:ext cx="5243195" cy="203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7650">
              <a:lnSpc>
                <a:spcPct val="100499"/>
              </a:lnSpc>
              <a:spcBef>
                <a:spcPts val="95"/>
              </a:spcBef>
            </a:pPr>
            <a:r>
              <a:rPr sz="5050" spc="10" dirty="0">
                <a:solidFill>
                  <a:srgbClr val="FFFFFF"/>
                </a:solidFill>
              </a:rPr>
              <a:t>APPRENDRE </a:t>
            </a:r>
            <a:r>
              <a:rPr sz="5050" spc="15" dirty="0">
                <a:solidFill>
                  <a:srgbClr val="FFFFFF"/>
                </a:solidFill>
              </a:rPr>
              <a:t> </a:t>
            </a:r>
            <a:r>
              <a:rPr sz="5050" spc="10" dirty="0">
                <a:solidFill>
                  <a:srgbClr val="FFFFFF"/>
                </a:solidFill>
              </a:rPr>
              <a:t>L'ALLEMAND?</a:t>
            </a:r>
            <a:endParaRPr sz="5050"/>
          </a:p>
          <a:p>
            <a:pPr marL="12700" marR="5080">
              <a:lnSpc>
                <a:spcPts val="1470"/>
              </a:lnSpc>
              <a:spcBef>
                <a:spcPts val="755"/>
              </a:spcBef>
            </a:pPr>
            <a:r>
              <a:rPr sz="1400" spc="-10" dirty="0">
                <a:solidFill>
                  <a:srgbClr val="394108"/>
                </a:solidFill>
              </a:rPr>
              <a:t>GUIDE</a:t>
            </a:r>
            <a:r>
              <a:rPr sz="1400" spc="-5" dirty="0">
                <a:solidFill>
                  <a:srgbClr val="394108"/>
                </a:solidFill>
              </a:rPr>
              <a:t> POUR </a:t>
            </a:r>
            <a:r>
              <a:rPr sz="1400" spc="-10" dirty="0">
                <a:solidFill>
                  <a:srgbClr val="394108"/>
                </a:solidFill>
              </a:rPr>
              <a:t>FACILITER</a:t>
            </a:r>
            <a:r>
              <a:rPr sz="1400" spc="-5" dirty="0">
                <a:solidFill>
                  <a:srgbClr val="394108"/>
                </a:solidFill>
              </a:rPr>
              <a:t> LA PRISE DE </a:t>
            </a:r>
            <a:r>
              <a:rPr sz="1400" spc="-10" dirty="0">
                <a:solidFill>
                  <a:srgbClr val="394108"/>
                </a:solidFill>
              </a:rPr>
              <a:t>DÉCISION </a:t>
            </a:r>
            <a:r>
              <a:rPr sz="1400" spc="-5" dirty="0">
                <a:solidFill>
                  <a:srgbClr val="394108"/>
                </a:solidFill>
              </a:rPr>
              <a:t> </a:t>
            </a:r>
            <a:r>
              <a:rPr sz="1400" spc="-10" dirty="0">
                <a:solidFill>
                  <a:srgbClr val="394108"/>
                </a:solidFill>
              </a:rPr>
              <a:t>DANS</a:t>
            </a:r>
            <a:r>
              <a:rPr sz="1400" dirty="0">
                <a:solidFill>
                  <a:srgbClr val="394108"/>
                </a:solidFill>
              </a:rPr>
              <a:t> </a:t>
            </a:r>
            <a:r>
              <a:rPr sz="1400" spc="-10" dirty="0">
                <a:solidFill>
                  <a:srgbClr val="394108"/>
                </a:solidFill>
              </a:rPr>
              <a:t>L'ENSEIGNEMENT</a:t>
            </a:r>
            <a:r>
              <a:rPr sz="1400" spc="5" dirty="0">
                <a:solidFill>
                  <a:srgbClr val="394108"/>
                </a:solidFill>
              </a:rPr>
              <a:t> </a:t>
            </a:r>
            <a:r>
              <a:rPr sz="1400" spc="-10" dirty="0">
                <a:solidFill>
                  <a:srgbClr val="394108"/>
                </a:solidFill>
              </a:rPr>
              <a:t>DES</a:t>
            </a:r>
            <a:r>
              <a:rPr sz="1400" spc="5" dirty="0">
                <a:solidFill>
                  <a:srgbClr val="394108"/>
                </a:solidFill>
              </a:rPr>
              <a:t> </a:t>
            </a:r>
            <a:r>
              <a:rPr sz="1400" spc="-10" dirty="0">
                <a:solidFill>
                  <a:srgbClr val="394108"/>
                </a:solidFill>
              </a:rPr>
              <a:t>LANGUES</a:t>
            </a:r>
            <a:r>
              <a:rPr sz="1400" spc="5" dirty="0">
                <a:solidFill>
                  <a:srgbClr val="394108"/>
                </a:solidFill>
              </a:rPr>
              <a:t> </a:t>
            </a:r>
            <a:r>
              <a:rPr sz="1400" spc="-10" dirty="0">
                <a:solidFill>
                  <a:srgbClr val="394108"/>
                </a:solidFill>
              </a:rPr>
              <a:t>ETRANGÈRES</a:t>
            </a:r>
            <a:endParaRPr sz="1400"/>
          </a:p>
        </p:txBody>
      </p:sp>
      <p:grpSp>
        <p:nvGrpSpPr>
          <p:cNvPr id="4" name="object 4"/>
          <p:cNvGrpSpPr/>
          <p:nvPr/>
        </p:nvGrpSpPr>
        <p:grpSpPr>
          <a:xfrm>
            <a:off x="10344063" y="5886937"/>
            <a:ext cx="701675" cy="701675"/>
            <a:chOff x="10344063" y="5886937"/>
            <a:chExt cx="701675" cy="701675"/>
          </a:xfrm>
        </p:grpSpPr>
        <p:sp>
          <p:nvSpPr>
            <p:cNvPr id="5" name="object 5"/>
            <p:cNvSpPr/>
            <p:nvPr/>
          </p:nvSpPr>
          <p:spPr>
            <a:xfrm>
              <a:off x="10789435" y="5886937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27850" y="0"/>
                  </a:moveTo>
                  <a:lnTo>
                    <a:pt x="78079" y="10046"/>
                  </a:lnTo>
                  <a:lnTo>
                    <a:pt x="37441" y="37444"/>
                  </a:lnTo>
                  <a:lnTo>
                    <a:pt x="10045" y="78079"/>
                  </a:lnTo>
                  <a:lnTo>
                    <a:pt x="0" y="127838"/>
                  </a:lnTo>
                  <a:lnTo>
                    <a:pt x="10045" y="177602"/>
                  </a:lnTo>
                  <a:lnTo>
                    <a:pt x="37441" y="218236"/>
                  </a:lnTo>
                  <a:lnTo>
                    <a:pt x="78079" y="245631"/>
                  </a:lnTo>
                  <a:lnTo>
                    <a:pt x="127850" y="255676"/>
                  </a:lnTo>
                  <a:lnTo>
                    <a:pt x="177609" y="245631"/>
                  </a:lnTo>
                  <a:lnTo>
                    <a:pt x="204945" y="227202"/>
                  </a:lnTo>
                  <a:lnTo>
                    <a:pt x="127850" y="227202"/>
                  </a:lnTo>
                  <a:lnTo>
                    <a:pt x="89170" y="219394"/>
                  </a:lnTo>
                  <a:lnTo>
                    <a:pt x="57591" y="198099"/>
                  </a:lnTo>
                  <a:lnTo>
                    <a:pt x="36303" y="166515"/>
                  </a:lnTo>
                  <a:lnTo>
                    <a:pt x="28498" y="127838"/>
                  </a:lnTo>
                  <a:lnTo>
                    <a:pt x="36303" y="89163"/>
                  </a:lnTo>
                  <a:lnTo>
                    <a:pt x="57591" y="57583"/>
                  </a:lnTo>
                  <a:lnTo>
                    <a:pt x="89170" y="36292"/>
                  </a:lnTo>
                  <a:lnTo>
                    <a:pt x="127850" y="28486"/>
                  </a:lnTo>
                  <a:lnTo>
                    <a:pt x="204958" y="28486"/>
                  </a:lnTo>
                  <a:lnTo>
                    <a:pt x="177609" y="10046"/>
                  </a:lnTo>
                  <a:lnTo>
                    <a:pt x="127850" y="0"/>
                  </a:lnTo>
                  <a:close/>
                </a:path>
                <a:path w="255904" h="255904">
                  <a:moveTo>
                    <a:pt x="204958" y="28486"/>
                  </a:moveTo>
                  <a:lnTo>
                    <a:pt x="127850" y="28486"/>
                  </a:lnTo>
                  <a:lnTo>
                    <a:pt x="166513" y="36292"/>
                  </a:lnTo>
                  <a:lnTo>
                    <a:pt x="198089" y="57583"/>
                  </a:lnTo>
                  <a:lnTo>
                    <a:pt x="219381" y="89163"/>
                  </a:lnTo>
                  <a:lnTo>
                    <a:pt x="227190" y="127838"/>
                  </a:lnTo>
                  <a:lnTo>
                    <a:pt x="219381" y="166515"/>
                  </a:lnTo>
                  <a:lnTo>
                    <a:pt x="198089" y="198099"/>
                  </a:lnTo>
                  <a:lnTo>
                    <a:pt x="166513" y="219394"/>
                  </a:lnTo>
                  <a:lnTo>
                    <a:pt x="127850" y="227202"/>
                  </a:lnTo>
                  <a:lnTo>
                    <a:pt x="204945" y="227202"/>
                  </a:lnTo>
                  <a:lnTo>
                    <a:pt x="218244" y="218236"/>
                  </a:lnTo>
                  <a:lnTo>
                    <a:pt x="245642" y="177602"/>
                  </a:lnTo>
                  <a:lnTo>
                    <a:pt x="255689" y="127838"/>
                  </a:lnTo>
                  <a:lnTo>
                    <a:pt x="245642" y="78079"/>
                  </a:lnTo>
                  <a:lnTo>
                    <a:pt x="218244" y="37444"/>
                  </a:lnTo>
                  <a:lnTo>
                    <a:pt x="204958" y="28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8702" y="6111727"/>
              <a:ext cx="251599" cy="2516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344061" y="5886957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25"/>
                  </a:lnTo>
                  <a:lnTo>
                    <a:pt x="441388" y="474599"/>
                  </a:lnTo>
                  <a:lnTo>
                    <a:pt x="399122" y="496417"/>
                  </a:lnTo>
                  <a:lnTo>
                    <a:pt x="350520" y="504240"/>
                  </a:lnTo>
                  <a:lnTo>
                    <a:pt x="301929" y="496417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64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65"/>
                  </a:lnTo>
                  <a:lnTo>
                    <a:pt x="350520" y="532142"/>
                  </a:lnTo>
                  <a:lnTo>
                    <a:pt x="398805" y="525665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66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47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506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84"/>
                  </a:lnTo>
                  <a:lnTo>
                    <a:pt x="153162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62" y="483590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76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809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691" y="612279"/>
                  </a:lnTo>
                  <a:lnTo>
                    <a:pt x="257683" y="599922"/>
                  </a:lnTo>
                  <a:lnTo>
                    <a:pt x="216230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809"/>
                  </a:lnTo>
                  <a:lnTo>
                    <a:pt x="101117" y="443357"/>
                  </a:lnTo>
                  <a:lnTo>
                    <a:pt x="88747" y="398348"/>
                  </a:lnTo>
                  <a:lnTo>
                    <a:pt x="84467" y="350532"/>
                  </a:lnTo>
                  <a:lnTo>
                    <a:pt x="88747" y="302717"/>
                  </a:lnTo>
                  <a:lnTo>
                    <a:pt x="101117" y="257708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30" y="120802"/>
                  </a:lnTo>
                  <a:lnTo>
                    <a:pt x="257683" y="101130"/>
                  </a:lnTo>
                  <a:lnTo>
                    <a:pt x="302691" y="88773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54" y="71107"/>
                  </a:lnTo>
                  <a:lnTo>
                    <a:pt x="215214" y="88963"/>
                  </a:lnTo>
                  <a:lnTo>
                    <a:pt x="176631" y="112903"/>
                  </a:lnTo>
                  <a:lnTo>
                    <a:pt x="142328" y="142328"/>
                  </a:lnTo>
                  <a:lnTo>
                    <a:pt x="112890" y="176631"/>
                  </a:lnTo>
                  <a:lnTo>
                    <a:pt x="88950" y="215214"/>
                  </a:lnTo>
                  <a:lnTo>
                    <a:pt x="71094" y="257467"/>
                  </a:lnTo>
                  <a:lnTo>
                    <a:pt x="59931" y="302768"/>
                  </a:lnTo>
                  <a:lnTo>
                    <a:pt x="56083" y="350532"/>
                  </a:lnTo>
                  <a:lnTo>
                    <a:pt x="59931" y="398284"/>
                  </a:lnTo>
                  <a:lnTo>
                    <a:pt x="71094" y="443585"/>
                  </a:lnTo>
                  <a:lnTo>
                    <a:pt x="88950" y="485838"/>
                  </a:lnTo>
                  <a:lnTo>
                    <a:pt x="112890" y="524408"/>
                  </a:lnTo>
                  <a:lnTo>
                    <a:pt x="142328" y="558723"/>
                  </a:lnTo>
                  <a:lnTo>
                    <a:pt x="176631" y="588149"/>
                  </a:lnTo>
                  <a:lnTo>
                    <a:pt x="215214" y="612089"/>
                  </a:lnTo>
                  <a:lnTo>
                    <a:pt x="257454" y="629945"/>
                  </a:lnTo>
                  <a:lnTo>
                    <a:pt x="302768" y="641108"/>
                  </a:lnTo>
                  <a:lnTo>
                    <a:pt x="350520" y="644956"/>
                  </a:lnTo>
                  <a:lnTo>
                    <a:pt x="398272" y="641108"/>
                  </a:lnTo>
                  <a:lnTo>
                    <a:pt x="443560" y="629945"/>
                  </a:lnTo>
                  <a:lnTo>
                    <a:pt x="485775" y="612101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7997" y="524421"/>
                  </a:lnTo>
                  <a:lnTo>
                    <a:pt x="611924" y="485851"/>
                  </a:lnTo>
                  <a:lnTo>
                    <a:pt x="629754" y="443598"/>
                  </a:lnTo>
                  <a:lnTo>
                    <a:pt x="640892" y="398297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06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62" y="643140"/>
                  </a:lnTo>
                  <a:lnTo>
                    <a:pt x="443712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15" y="643140"/>
                  </a:lnTo>
                  <a:lnTo>
                    <a:pt x="174853" y="621144"/>
                  </a:lnTo>
                  <a:lnTo>
                    <a:pt x="138861" y="593991"/>
                  </a:lnTo>
                  <a:lnTo>
                    <a:pt x="107048" y="562165"/>
                  </a:lnTo>
                  <a:lnTo>
                    <a:pt x="79883" y="526173"/>
                  </a:lnTo>
                  <a:lnTo>
                    <a:pt x="57899" y="486511"/>
                  </a:lnTo>
                  <a:lnTo>
                    <a:pt x="41567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67" y="257352"/>
                  </a:lnTo>
                  <a:lnTo>
                    <a:pt x="57899" y="214515"/>
                  </a:lnTo>
                  <a:lnTo>
                    <a:pt x="79883" y="174866"/>
                  </a:lnTo>
                  <a:lnTo>
                    <a:pt x="107048" y="138874"/>
                  </a:lnTo>
                  <a:lnTo>
                    <a:pt x="138861" y="107048"/>
                  </a:lnTo>
                  <a:lnTo>
                    <a:pt x="174853" y="79895"/>
                  </a:lnTo>
                  <a:lnTo>
                    <a:pt x="214515" y="57912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45" y="3200"/>
                  </a:lnTo>
                  <a:lnTo>
                    <a:pt x="257327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54" y="102654"/>
                  </a:lnTo>
                  <a:lnTo>
                    <a:pt x="73025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58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68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21" y="628015"/>
                  </a:lnTo>
                  <a:lnTo>
                    <a:pt x="173609" y="653199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58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85" y="598398"/>
                  </a:lnTo>
                  <a:lnTo>
                    <a:pt x="628015" y="564730"/>
                  </a:lnTo>
                  <a:lnTo>
                    <a:pt x="653199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140539" y="6048338"/>
            <a:ext cx="701675" cy="325120"/>
            <a:chOff x="11140539" y="6048338"/>
            <a:chExt cx="701675" cy="3251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0539" y="6050160"/>
              <a:ext cx="109207" cy="142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11082" y="6051871"/>
              <a:ext cx="309380" cy="138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1787" y="6048338"/>
              <a:ext cx="116179" cy="1460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49793" y="6052370"/>
              <a:ext cx="88874" cy="13793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150473" y="6235522"/>
              <a:ext cx="594360" cy="137795"/>
            </a:xfrm>
            <a:custGeom>
              <a:avLst/>
              <a:gdLst/>
              <a:ahLst/>
              <a:cxnLst/>
              <a:rect l="l" t="t" r="r" b="b"/>
              <a:pathLst>
                <a:path w="594359" h="137795">
                  <a:moveTo>
                    <a:pt x="29210" y="2108"/>
                  </a:moveTo>
                  <a:lnTo>
                    <a:pt x="0" y="2108"/>
                  </a:lnTo>
                  <a:lnTo>
                    <a:pt x="0" y="135216"/>
                  </a:lnTo>
                  <a:lnTo>
                    <a:pt x="29210" y="135216"/>
                  </a:lnTo>
                  <a:lnTo>
                    <a:pt x="29210" y="2108"/>
                  </a:lnTo>
                  <a:close/>
                </a:path>
                <a:path w="594359" h="137795">
                  <a:moveTo>
                    <a:pt x="253682" y="95491"/>
                  </a:moveTo>
                  <a:lnTo>
                    <a:pt x="245402" y="70675"/>
                  </a:lnTo>
                  <a:lnTo>
                    <a:pt x="227215" y="57670"/>
                  </a:lnTo>
                  <a:lnTo>
                    <a:pt x="209016" y="49098"/>
                  </a:lnTo>
                  <a:lnTo>
                    <a:pt x="200748" y="37592"/>
                  </a:lnTo>
                  <a:lnTo>
                    <a:pt x="200748" y="30695"/>
                  </a:lnTo>
                  <a:lnTo>
                    <a:pt x="204292" y="23888"/>
                  </a:lnTo>
                  <a:lnTo>
                    <a:pt x="218782" y="23888"/>
                  </a:lnTo>
                  <a:lnTo>
                    <a:pt x="225399" y="24320"/>
                  </a:lnTo>
                  <a:lnTo>
                    <a:pt x="231736" y="25527"/>
                  </a:lnTo>
                  <a:lnTo>
                    <a:pt x="237896" y="27406"/>
                  </a:lnTo>
                  <a:lnTo>
                    <a:pt x="243967" y="29819"/>
                  </a:lnTo>
                  <a:lnTo>
                    <a:pt x="247154" y="6553"/>
                  </a:lnTo>
                  <a:lnTo>
                    <a:pt x="240131" y="3733"/>
                  </a:lnTo>
                  <a:lnTo>
                    <a:pt x="232778" y="1676"/>
                  </a:lnTo>
                  <a:lnTo>
                    <a:pt x="224904" y="419"/>
                  </a:lnTo>
                  <a:lnTo>
                    <a:pt x="216293" y="0"/>
                  </a:lnTo>
                  <a:lnTo>
                    <a:pt x="196456" y="3124"/>
                  </a:lnTo>
                  <a:lnTo>
                    <a:pt x="182778" y="11684"/>
                  </a:lnTo>
                  <a:lnTo>
                    <a:pt x="174866" y="24472"/>
                  </a:lnTo>
                  <a:lnTo>
                    <a:pt x="172326" y="40284"/>
                  </a:lnTo>
                  <a:lnTo>
                    <a:pt x="180594" y="64135"/>
                  </a:lnTo>
                  <a:lnTo>
                    <a:pt x="198780" y="76631"/>
                  </a:lnTo>
                  <a:lnTo>
                    <a:pt x="216979" y="85547"/>
                  </a:lnTo>
                  <a:lnTo>
                    <a:pt x="225247" y="98691"/>
                  </a:lnTo>
                  <a:lnTo>
                    <a:pt x="225247" y="107835"/>
                  </a:lnTo>
                  <a:lnTo>
                    <a:pt x="219494" y="113969"/>
                  </a:lnTo>
                  <a:lnTo>
                    <a:pt x="207391" y="113969"/>
                  </a:lnTo>
                  <a:lnTo>
                    <a:pt x="198780" y="113245"/>
                  </a:lnTo>
                  <a:lnTo>
                    <a:pt x="190690" y="111264"/>
                  </a:lnTo>
                  <a:lnTo>
                    <a:pt x="182981" y="108216"/>
                  </a:lnTo>
                  <a:lnTo>
                    <a:pt x="175514" y="104368"/>
                  </a:lnTo>
                  <a:lnTo>
                    <a:pt x="171792" y="128130"/>
                  </a:lnTo>
                  <a:lnTo>
                    <a:pt x="179933" y="132143"/>
                  </a:lnTo>
                  <a:lnTo>
                    <a:pt x="188874" y="135089"/>
                  </a:lnTo>
                  <a:lnTo>
                    <a:pt x="198488" y="136918"/>
                  </a:lnTo>
                  <a:lnTo>
                    <a:pt x="208648" y="137541"/>
                  </a:lnTo>
                  <a:lnTo>
                    <a:pt x="227812" y="134632"/>
                  </a:lnTo>
                  <a:lnTo>
                    <a:pt x="241947" y="126288"/>
                  </a:lnTo>
                  <a:lnTo>
                    <a:pt x="250685" y="113055"/>
                  </a:lnTo>
                  <a:lnTo>
                    <a:pt x="253682" y="95491"/>
                  </a:lnTo>
                  <a:close/>
                </a:path>
                <a:path w="594359" h="137795">
                  <a:moveTo>
                    <a:pt x="340360" y="1943"/>
                  </a:moveTo>
                  <a:lnTo>
                    <a:pt x="256578" y="1943"/>
                  </a:lnTo>
                  <a:lnTo>
                    <a:pt x="256578" y="26073"/>
                  </a:lnTo>
                  <a:lnTo>
                    <a:pt x="284010" y="26073"/>
                  </a:lnTo>
                  <a:lnTo>
                    <a:pt x="284010" y="135293"/>
                  </a:lnTo>
                  <a:lnTo>
                    <a:pt x="312928" y="135293"/>
                  </a:lnTo>
                  <a:lnTo>
                    <a:pt x="312928" y="26073"/>
                  </a:lnTo>
                  <a:lnTo>
                    <a:pt x="340360" y="26073"/>
                  </a:lnTo>
                  <a:lnTo>
                    <a:pt x="340360" y="1943"/>
                  </a:lnTo>
                  <a:close/>
                </a:path>
                <a:path w="594359" h="137795">
                  <a:moveTo>
                    <a:pt x="593864" y="2120"/>
                  </a:moveTo>
                  <a:lnTo>
                    <a:pt x="565226" y="2120"/>
                  </a:lnTo>
                  <a:lnTo>
                    <a:pt x="565226" y="88912"/>
                  </a:lnTo>
                  <a:lnTo>
                    <a:pt x="564172" y="99174"/>
                  </a:lnTo>
                  <a:lnTo>
                    <a:pt x="560781" y="106692"/>
                  </a:lnTo>
                  <a:lnTo>
                    <a:pt x="554685" y="111328"/>
                  </a:lnTo>
                  <a:lnTo>
                    <a:pt x="545541" y="112903"/>
                  </a:lnTo>
                  <a:lnTo>
                    <a:pt x="536422" y="111302"/>
                  </a:lnTo>
                  <a:lnTo>
                    <a:pt x="530250" y="106641"/>
                  </a:lnTo>
                  <a:lnTo>
                    <a:pt x="526757" y="99110"/>
                  </a:lnTo>
                  <a:lnTo>
                    <a:pt x="525665" y="88912"/>
                  </a:lnTo>
                  <a:lnTo>
                    <a:pt x="525665" y="2120"/>
                  </a:lnTo>
                  <a:lnTo>
                    <a:pt x="496697" y="2120"/>
                  </a:lnTo>
                  <a:lnTo>
                    <a:pt x="496697" y="89979"/>
                  </a:lnTo>
                  <a:lnTo>
                    <a:pt x="499770" y="110896"/>
                  </a:lnTo>
                  <a:lnTo>
                    <a:pt x="508965" y="125742"/>
                  </a:lnTo>
                  <a:lnTo>
                    <a:pt x="524205" y="134607"/>
                  </a:lnTo>
                  <a:lnTo>
                    <a:pt x="545465" y="137541"/>
                  </a:lnTo>
                  <a:lnTo>
                    <a:pt x="566508" y="134607"/>
                  </a:lnTo>
                  <a:lnTo>
                    <a:pt x="581647" y="125742"/>
                  </a:lnTo>
                  <a:lnTo>
                    <a:pt x="590791" y="110896"/>
                  </a:lnTo>
                  <a:lnTo>
                    <a:pt x="593864" y="89979"/>
                  </a:lnTo>
                  <a:lnTo>
                    <a:pt x="593864" y="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08737" y="6237624"/>
              <a:ext cx="93764" cy="13310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505616" y="6237465"/>
              <a:ext cx="336550" cy="133985"/>
            </a:xfrm>
            <a:custGeom>
              <a:avLst/>
              <a:gdLst/>
              <a:ahLst/>
              <a:cxnLst/>
              <a:rect l="l" t="t" r="r" b="b"/>
              <a:pathLst>
                <a:path w="336550" h="133985">
                  <a:moveTo>
                    <a:pt x="29210" y="165"/>
                  </a:moveTo>
                  <a:lnTo>
                    <a:pt x="0" y="165"/>
                  </a:lnTo>
                  <a:lnTo>
                    <a:pt x="0" y="133273"/>
                  </a:lnTo>
                  <a:lnTo>
                    <a:pt x="29210" y="133273"/>
                  </a:lnTo>
                  <a:lnTo>
                    <a:pt x="29210" y="165"/>
                  </a:lnTo>
                  <a:close/>
                </a:path>
                <a:path w="336550" h="133985">
                  <a:moveTo>
                    <a:pt x="127774" y="0"/>
                  </a:moveTo>
                  <a:lnTo>
                    <a:pt x="43992" y="0"/>
                  </a:lnTo>
                  <a:lnTo>
                    <a:pt x="43992" y="24130"/>
                  </a:lnTo>
                  <a:lnTo>
                    <a:pt x="71424" y="24130"/>
                  </a:lnTo>
                  <a:lnTo>
                    <a:pt x="71424" y="133350"/>
                  </a:lnTo>
                  <a:lnTo>
                    <a:pt x="100342" y="133350"/>
                  </a:lnTo>
                  <a:lnTo>
                    <a:pt x="100342" y="24130"/>
                  </a:lnTo>
                  <a:lnTo>
                    <a:pt x="127774" y="24130"/>
                  </a:lnTo>
                  <a:lnTo>
                    <a:pt x="127774" y="0"/>
                  </a:lnTo>
                  <a:close/>
                </a:path>
                <a:path w="336550" h="133985">
                  <a:moveTo>
                    <a:pt x="335978" y="165"/>
                  </a:moveTo>
                  <a:lnTo>
                    <a:pt x="252209" y="165"/>
                  </a:lnTo>
                  <a:lnTo>
                    <a:pt x="252209" y="24295"/>
                  </a:lnTo>
                  <a:lnTo>
                    <a:pt x="279641" y="24295"/>
                  </a:lnTo>
                  <a:lnTo>
                    <a:pt x="279641" y="133515"/>
                  </a:lnTo>
                  <a:lnTo>
                    <a:pt x="308559" y="133515"/>
                  </a:lnTo>
                  <a:lnTo>
                    <a:pt x="308559" y="24295"/>
                  </a:lnTo>
                  <a:lnTo>
                    <a:pt x="335978" y="24295"/>
                  </a:lnTo>
                  <a:lnTo>
                    <a:pt x="335978" y="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50470" y="6459256"/>
            <a:ext cx="690854" cy="52527"/>
          </a:xfrm>
          <a:prstGeom prst="rect">
            <a:avLst/>
          </a:prstGeom>
        </p:spPr>
      </p:pic>
      <p:pic>
        <p:nvPicPr>
          <p:cNvPr id="3" name="Grafik 25">
            <a:extLst>
              <a:ext uri="{FF2B5EF4-FFF2-40B4-BE49-F238E27FC236}">
                <a16:creationId xmlns:a16="http://schemas.microsoft.com/office/drawing/2014/main" id="{176E22F7-4C66-4B0F-900C-A42E65BCD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17" name="Grafik 18" descr="Ein Bild, das Pfeil enthält.&#10;&#10;Beschreibung automatisch generiert.">
            <a:extLst>
              <a:ext uri="{FF2B5EF4-FFF2-40B4-BE49-F238E27FC236}">
                <a16:creationId xmlns:a16="http://schemas.microsoft.com/office/drawing/2014/main" id="{D53EC22C-7F67-4486-92F4-C4ADEE1A77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58900" y="1299"/>
            <a:ext cx="9423400" cy="68046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L'ALLEMAND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8358" y="1158081"/>
            <a:ext cx="338074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90" dirty="0">
                <a:solidFill>
                  <a:srgbClr val="A2C617"/>
                </a:solidFill>
                <a:latin typeface="Verdana"/>
                <a:cs typeface="Verdana"/>
              </a:rPr>
              <a:t>L</a:t>
            </a:r>
            <a:r>
              <a:rPr sz="2100" b="1" spc="-50" dirty="0">
                <a:solidFill>
                  <a:srgbClr val="A2C617"/>
                </a:solidFill>
                <a:latin typeface="Verdana"/>
                <a:cs typeface="Verdana"/>
              </a:rPr>
              <a:t>A</a:t>
            </a:r>
            <a:r>
              <a:rPr sz="2100" b="1" spc="-10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85" dirty="0">
                <a:solidFill>
                  <a:srgbClr val="A2C617"/>
                </a:solidFill>
                <a:latin typeface="Verdana"/>
                <a:cs typeface="Verdana"/>
              </a:rPr>
              <a:t>TROISIÈME</a:t>
            </a:r>
            <a:endParaRPr sz="21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2100" b="1" spc="-95" dirty="0">
                <a:solidFill>
                  <a:srgbClr val="A2C617"/>
                </a:solidFill>
                <a:latin typeface="Verdana"/>
                <a:cs typeface="Verdana"/>
              </a:rPr>
              <a:t>LANGU</a:t>
            </a:r>
            <a:r>
              <a:rPr sz="2100" b="1" spc="-45" dirty="0">
                <a:solidFill>
                  <a:srgbClr val="A2C617"/>
                </a:solidFill>
                <a:latin typeface="Verdana"/>
                <a:cs typeface="Verdana"/>
              </a:rPr>
              <a:t>E</a:t>
            </a:r>
            <a:r>
              <a:rPr sz="2100" b="1" spc="-10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90" dirty="0">
                <a:solidFill>
                  <a:srgbClr val="A2C617"/>
                </a:solidFill>
                <a:latin typeface="Verdana"/>
                <a:cs typeface="Verdana"/>
              </a:rPr>
              <a:t>OFFICIELL</a:t>
            </a:r>
            <a:r>
              <a:rPr sz="2100" b="1" spc="-45" dirty="0">
                <a:solidFill>
                  <a:srgbClr val="A2C617"/>
                </a:solidFill>
                <a:latin typeface="Verdana"/>
                <a:cs typeface="Verdana"/>
              </a:rPr>
              <a:t>E</a:t>
            </a:r>
            <a:r>
              <a:rPr sz="2100" b="1" spc="-10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80" dirty="0">
                <a:solidFill>
                  <a:srgbClr val="A2C617"/>
                </a:solidFill>
                <a:latin typeface="Verdana"/>
                <a:cs typeface="Verdana"/>
              </a:rPr>
              <a:t>DE  </a:t>
            </a:r>
            <a:r>
              <a:rPr sz="2100" b="1" spc="-70" dirty="0">
                <a:solidFill>
                  <a:srgbClr val="A2C617"/>
                </a:solidFill>
                <a:latin typeface="Verdana"/>
                <a:cs typeface="Verdana"/>
              </a:rPr>
              <a:t>LA</a:t>
            </a:r>
            <a:r>
              <a:rPr sz="2100" b="1" spc="-1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95" dirty="0">
                <a:solidFill>
                  <a:srgbClr val="A2C617"/>
                </a:solidFill>
                <a:latin typeface="Verdana"/>
                <a:cs typeface="Verdana"/>
              </a:rPr>
              <a:t>BELGIQUE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65360" y="2742100"/>
            <a:ext cx="329057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99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l'allemand </a:t>
            </a:r>
            <a:r>
              <a:rPr sz="1500" dirty="0">
                <a:latin typeface="Verdana"/>
                <a:cs typeface="Verdana"/>
              </a:rPr>
              <a:t>est </a:t>
            </a:r>
            <a:r>
              <a:rPr sz="1500" spc="-5" dirty="0">
                <a:latin typeface="Verdana"/>
                <a:cs typeface="Verdana"/>
              </a:rPr>
              <a:t>la troisième langue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officielle du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royaume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l'allemand </a:t>
            </a:r>
            <a:r>
              <a:rPr sz="1500" dirty="0">
                <a:latin typeface="Verdana"/>
                <a:cs typeface="Verdana"/>
              </a:rPr>
              <a:t>est </a:t>
            </a:r>
            <a:r>
              <a:rPr sz="1500" spc="-5" dirty="0">
                <a:latin typeface="Verdana"/>
                <a:cs typeface="Verdana"/>
              </a:rPr>
              <a:t>la deuxième langue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officielle </a:t>
            </a:r>
            <a:r>
              <a:rPr sz="1500" dirty="0">
                <a:latin typeface="Verdana"/>
                <a:cs typeface="Verdana"/>
              </a:rPr>
              <a:t>en </a:t>
            </a:r>
            <a:r>
              <a:rPr sz="1500" spc="-10" dirty="0">
                <a:latin typeface="Verdana"/>
                <a:cs typeface="Verdana"/>
              </a:rPr>
              <a:t>Wallonie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62457" cy="6857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6998" y="2825360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6998" y="3511160"/>
            <a:ext cx="119303" cy="119303"/>
          </a:xfrm>
          <a:prstGeom prst="rect">
            <a:avLst/>
          </a:prstGeom>
        </p:spPr>
      </p:pic>
      <p:pic>
        <p:nvPicPr>
          <p:cNvPr id="9" name="Grafik 25">
            <a:extLst>
              <a:ext uri="{FF2B5EF4-FFF2-40B4-BE49-F238E27FC236}">
                <a16:creationId xmlns:a16="http://schemas.microsoft.com/office/drawing/2014/main" id="{C96A9147-6EFC-47FA-8360-1AE424A9C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59055" y="0"/>
            <a:ext cx="6033135" cy="6858000"/>
            <a:chOff x="6159055" y="0"/>
            <a:chExt cx="60331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9055" y="0"/>
              <a:ext cx="6033058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789434" y="5886937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27850" y="0"/>
                  </a:moveTo>
                  <a:lnTo>
                    <a:pt x="78079" y="10046"/>
                  </a:lnTo>
                  <a:lnTo>
                    <a:pt x="37441" y="37444"/>
                  </a:lnTo>
                  <a:lnTo>
                    <a:pt x="10045" y="78079"/>
                  </a:lnTo>
                  <a:lnTo>
                    <a:pt x="0" y="127838"/>
                  </a:lnTo>
                  <a:lnTo>
                    <a:pt x="10045" y="177602"/>
                  </a:lnTo>
                  <a:lnTo>
                    <a:pt x="37441" y="218236"/>
                  </a:lnTo>
                  <a:lnTo>
                    <a:pt x="78079" y="245631"/>
                  </a:lnTo>
                  <a:lnTo>
                    <a:pt x="127850" y="255676"/>
                  </a:lnTo>
                  <a:lnTo>
                    <a:pt x="177609" y="245631"/>
                  </a:lnTo>
                  <a:lnTo>
                    <a:pt x="204945" y="227202"/>
                  </a:lnTo>
                  <a:lnTo>
                    <a:pt x="127850" y="227202"/>
                  </a:lnTo>
                  <a:lnTo>
                    <a:pt x="89170" y="219394"/>
                  </a:lnTo>
                  <a:lnTo>
                    <a:pt x="57591" y="198099"/>
                  </a:lnTo>
                  <a:lnTo>
                    <a:pt x="36303" y="166515"/>
                  </a:lnTo>
                  <a:lnTo>
                    <a:pt x="28498" y="127838"/>
                  </a:lnTo>
                  <a:lnTo>
                    <a:pt x="36303" y="89163"/>
                  </a:lnTo>
                  <a:lnTo>
                    <a:pt x="57591" y="57583"/>
                  </a:lnTo>
                  <a:lnTo>
                    <a:pt x="89170" y="36292"/>
                  </a:lnTo>
                  <a:lnTo>
                    <a:pt x="127850" y="28486"/>
                  </a:lnTo>
                  <a:lnTo>
                    <a:pt x="204958" y="28486"/>
                  </a:lnTo>
                  <a:lnTo>
                    <a:pt x="177609" y="10046"/>
                  </a:lnTo>
                  <a:lnTo>
                    <a:pt x="127850" y="0"/>
                  </a:lnTo>
                  <a:close/>
                </a:path>
                <a:path w="255904" h="255904">
                  <a:moveTo>
                    <a:pt x="204958" y="28486"/>
                  </a:moveTo>
                  <a:lnTo>
                    <a:pt x="127850" y="28486"/>
                  </a:lnTo>
                  <a:lnTo>
                    <a:pt x="166513" y="36292"/>
                  </a:lnTo>
                  <a:lnTo>
                    <a:pt x="198089" y="57583"/>
                  </a:lnTo>
                  <a:lnTo>
                    <a:pt x="219381" y="89163"/>
                  </a:lnTo>
                  <a:lnTo>
                    <a:pt x="227190" y="127838"/>
                  </a:lnTo>
                  <a:lnTo>
                    <a:pt x="219381" y="166515"/>
                  </a:lnTo>
                  <a:lnTo>
                    <a:pt x="198089" y="198099"/>
                  </a:lnTo>
                  <a:lnTo>
                    <a:pt x="166513" y="219394"/>
                  </a:lnTo>
                  <a:lnTo>
                    <a:pt x="127850" y="227202"/>
                  </a:lnTo>
                  <a:lnTo>
                    <a:pt x="204945" y="227202"/>
                  </a:lnTo>
                  <a:lnTo>
                    <a:pt x="218244" y="218236"/>
                  </a:lnTo>
                  <a:lnTo>
                    <a:pt x="245642" y="177602"/>
                  </a:lnTo>
                  <a:lnTo>
                    <a:pt x="255689" y="127838"/>
                  </a:lnTo>
                  <a:lnTo>
                    <a:pt x="245642" y="78079"/>
                  </a:lnTo>
                  <a:lnTo>
                    <a:pt x="218244" y="37444"/>
                  </a:lnTo>
                  <a:lnTo>
                    <a:pt x="204958" y="28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8702" y="6111727"/>
              <a:ext cx="251599" cy="2516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44061" y="5886958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25"/>
                  </a:lnTo>
                  <a:lnTo>
                    <a:pt x="441388" y="474599"/>
                  </a:lnTo>
                  <a:lnTo>
                    <a:pt x="399122" y="496417"/>
                  </a:lnTo>
                  <a:lnTo>
                    <a:pt x="350520" y="504240"/>
                  </a:lnTo>
                  <a:lnTo>
                    <a:pt x="301929" y="496417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64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65"/>
                  </a:lnTo>
                  <a:lnTo>
                    <a:pt x="350520" y="532142"/>
                  </a:lnTo>
                  <a:lnTo>
                    <a:pt x="398805" y="525665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66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47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506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84"/>
                  </a:lnTo>
                  <a:lnTo>
                    <a:pt x="153162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62" y="483590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76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809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691" y="612279"/>
                  </a:lnTo>
                  <a:lnTo>
                    <a:pt x="257683" y="599922"/>
                  </a:lnTo>
                  <a:lnTo>
                    <a:pt x="216230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809"/>
                  </a:lnTo>
                  <a:lnTo>
                    <a:pt x="101117" y="443357"/>
                  </a:lnTo>
                  <a:lnTo>
                    <a:pt x="88747" y="398348"/>
                  </a:lnTo>
                  <a:lnTo>
                    <a:pt x="84467" y="350532"/>
                  </a:lnTo>
                  <a:lnTo>
                    <a:pt x="88747" y="302717"/>
                  </a:lnTo>
                  <a:lnTo>
                    <a:pt x="101117" y="257708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30" y="120802"/>
                  </a:lnTo>
                  <a:lnTo>
                    <a:pt x="257683" y="101130"/>
                  </a:lnTo>
                  <a:lnTo>
                    <a:pt x="302691" y="88773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54" y="71107"/>
                  </a:lnTo>
                  <a:lnTo>
                    <a:pt x="215214" y="88963"/>
                  </a:lnTo>
                  <a:lnTo>
                    <a:pt x="176631" y="112903"/>
                  </a:lnTo>
                  <a:lnTo>
                    <a:pt x="142328" y="142328"/>
                  </a:lnTo>
                  <a:lnTo>
                    <a:pt x="112890" y="176631"/>
                  </a:lnTo>
                  <a:lnTo>
                    <a:pt x="88950" y="215214"/>
                  </a:lnTo>
                  <a:lnTo>
                    <a:pt x="71094" y="257467"/>
                  </a:lnTo>
                  <a:lnTo>
                    <a:pt x="59931" y="302768"/>
                  </a:lnTo>
                  <a:lnTo>
                    <a:pt x="56083" y="350532"/>
                  </a:lnTo>
                  <a:lnTo>
                    <a:pt x="59931" y="398284"/>
                  </a:lnTo>
                  <a:lnTo>
                    <a:pt x="71094" y="443585"/>
                  </a:lnTo>
                  <a:lnTo>
                    <a:pt x="88950" y="485838"/>
                  </a:lnTo>
                  <a:lnTo>
                    <a:pt x="112890" y="524408"/>
                  </a:lnTo>
                  <a:lnTo>
                    <a:pt x="142328" y="558723"/>
                  </a:lnTo>
                  <a:lnTo>
                    <a:pt x="176631" y="588149"/>
                  </a:lnTo>
                  <a:lnTo>
                    <a:pt x="215214" y="612089"/>
                  </a:lnTo>
                  <a:lnTo>
                    <a:pt x="257454" y="629945"/>
                  </a:lnTo>
                  <a:lnTo>
                    <a:pt x="302768" y="641108"/>
                  </a:lnTo>
                  <a:lnTo>
                    <a:pt x="350520" y="644956"/>
                  </a:lnTo>
                  <a:lnTo>
                    <a:pt x="398272" y="641108"/>
                  </a:lnTo>
                  <a:lnTo>
                    <a:pt x="443560" y="629945"/>
                  </a:lnTo>
                  <a:lnTo>
                    <a:pt x="485775" y="612101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7997" y="524421"/>
                  </a:lnTo>
                  <a:lnTo>
                    <a:pt x="611924" y="485851"/>
                  </a:lnTo>
                  <a:lnTo>
                    <a:pt x="629754" y="443598"/>
                  </a:lnTo>
                  <a:lnTo>
                    <a:pt x="640892" y="398297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06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62" y="643140"/>
                  </a:lnTo>
                  <a:lnTo>
                    <a:pt x="443712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15" y="643140"/>
                  </a:lnTo>
                  <a:lnTo>
                    <a:pt x="174853" y="621144"/>
                  </a:lnTo>
                  <a:lnTo>
                    <a:pt x="138861" y="593991"/>
                  </a:lnTo>
                  <a:lnTo>
                    <a:pt x="107048" y="562165"/>
                  </a:lnTo>
                  <a:lnTo>
                    <a:pt x="79883" y="526173"/>
                  </a:lnTo>
                  <a:lnTo>
                    <a:pt x="57899" y="486511"/>
                  </a:lnTo>
                  <a:lnTo>
                    <a:pt x="41567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67" y="257352"/>
                  </a:lnTo>
                  <a:lnTo>
                    <a:pt x="57899" y="214515"/>
                  </a:lnTo>
                  <a:lnTo>
                    <a:pt x="79883" y="174866"/>
                  </a:lnTo>
                  <a:lnTo>
                    <a:pt x="107048" y="138874"/>
                  </a:lnTo>
                  <a:lnTo>
                    <a:pt x="138861" y="107048"/>
                  </a:lnTo>
                  <a:lnTo>
                    <a:pt x="174853" y="79895"/>
                  </a:lnTo>
                  <a:lnTo>
                    <a:pt x="214515" y="57912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45" y="3200"/>
                  </a:lnTo>
                  <a:lnTo>
                    <a:pt x="257327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54" y="102654"/>
                  </a:lnTo>
                  <a:lnTo>
                    <a:pt x="73025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58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68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21" y="628015"/>
                  </a:lnTo>
                  <a:lnTo>
                    <a:pt x="173609" y="653199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58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85" y="598398"/>
                  </a:lnTo>
                  <a:lnTo>
                    <a:pt x="628015" y="564730"/>
                  </a:lnTo>
                  <a:lnTo>
                    <a:pt x="653199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0538" y="6050160"/>
              <a:ext cx="109207" cy="142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11082" y="6051871"/>
              <a:ext cx="309380" cy="138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71787" y="6048338"/>
              <a:ext cx="116179" cy="1460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49793" y="6052370"/>
              <a:ext cx="88874" cy="13793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150473" y="6235522"/>
              <a:ext cx="594360" cy="137795"/>
            </a:xfrm>
            <a:custGeom>
              <a:avLst/>
              <a:gdLst/>
              <a:ahLst/>
              <a:cxnLst/>
              <a:rect l="l" t="t" r="r" b="b"/>
              <a:pathLst>
                <a:path w="594359" h="137795">
                  <a:moveTo>
                    <a:pt x="29210" y="2108"/>
                  </a:moveTo>
                  <a:lnTo>
                    <a:pt x="0" y="2108"/>
                  </a:lnTo>
                  <a:lnTo>
                    <a:pt x="0" y="135216"/>
                  </a:lnTo>
                  <a:lnTo>
                    <a:pt x="29210" y="135216"/>
                  </a:lnTo>
                  <a:lnTo>
                    <a:pt x="29210" y="2108"/>
                  </a:lnTo>
                  <a:close/>
                </a:path>
                <a:path w="594359" h="137795">
                  <a:moveTo>
                    <a:pt x="253682" y="95491"/>
                  </a:moveTo>
                  <a:lnTo>
                    <a:pt x="245402" y="70675"/>
                  </a:lnTo>
                  <a:lnTo>
                    <a:pt x="227215" y="57670"/>
                  </a:lnTo>
                  <a:lnTo>
                    <a:pt x="209016" y="49098"/>
                  </a:lnTo>
                  <a:lnTo>
                    <a:pt x="200748" y="37592"/>
                  </a:lnTo>
                  <a:lnTo>
                    <a:pt x="200748" y="30695"/>
                  </a:lnTo>
                  <a:lnTo>
                    <a:pt x="204292" y="23888"/>
                  </a:lnTo>
                  <a:lnTo>
                    <a:pt x="218782" y="23888"/>
                  </a:lnTo>
                  <a:lnTo>
                    <a:pt x="225399" y="24320"/>
                  </a:lnTo>
                  <a:lnTo>
                    <a:pt x="231736" y="25527"/>
                  </a:lnTo>
                  <a:lnTo>
                    <a:pt x="237896" y="27406"/>
                  </a:lnTo>
                  <a:lnTo>
                    <a:pt x="243967" y="29819"/>
                  </a:lnTo>
                  <a:lnTo>
                    <a:pt x="247154" y="6553"/>
                  </a:lnTo>
                  <a:lnTo>
                    <a:pt x="240131" y="3733"/>
                  </a:lnTo>
                  <a:lnTo>
                    <a:pt x="232778" y="1676"/>
                  </a:lnTo>
                  <a:lnTo>
                    <a:pt x="224904" y="419"/>
                  </a:lnTo>
                  <a:lnTo>
                    <a:pt x="216293" y="0"/>
                  </a:lnTo>
                  <a:lnTo>
                    <a:pt x="196456" y="3124"/>
                  </a:lnTo>
                  <a:lnTo>
                    <a:pt x="182778" y="11684"/>
                  </a:lnTo>
                  <a:lnTo>
                    <a:pt x="174866" y="24472"/>
                  </a:lnTo>
                  <a:lnTo>
                    <a:pt x="172326" y="40284"/>
                  </a:lnTo>
                  <a:lnTo>
                    <a:pt x="180594" y="64135"/>
                  </a:lnTo>
                  <a:lnTo>
                    <a:pt x="198780" y="76631"/>
                  </a:lnTo>
                  <a:lnTo>
                    <a:pt x="216979" y="85547"/>
                  </a:lnTo>
                  <a:lnTo>
                    <a:pt x="225247" y="98691"/>
                  </a:lnTo>
                  <a:lnTo>
                    <a:pt x="225247" y="107835"/>
                  </a:lnTo>
                  <a:lnTo>
                    <a:pt x="219494" y="113969"/>
                  </a:lnTo>
                  <a:lnTo>
                    <a:pt x="207391" y="113969"/>
                  </a:lnTo>
                  <a:lnTo>
                    <a:pt x="198780" y="113245"/>
                  </a:lnTo>
                  <a:lnTo>
                    <a:pt x="190690" y="111264"/>
                  </a:lnTo>
                  <a:lnTo>
                    <a:pt x="182981" y="108216"/>
                  </a:lnTo>
                  <a:lnTo>
                    <a:pt x="175514" y="104368"/>
                  </a:lnTo>
                  <a:lnTo>
                    <a:pt x="171792" y="128130"/>
                  </a:lnTo>
                  <a:lnTo>
                    <a:pt x="179933" y="132143"/>
                  </a:lnTo>
                  <a:lnTo>
                    <a:pt x="188874" y="135089"/>
                  </a:lnTo>
                  <a:lnTo>
                    <a:pt x="198488" y="136918"/>
                  </a:lnTo>
                  <a:lnTo>
                    <a:pt x="208648" y="137541"/>
                  </a:lnTo>
                  <a:lnTo>
                    <a:pt x="227812" y="134632"/>
                  </a:lnTo>
                  <a:lnTo>
                    <a:pt x="241947" y="126288"/>
                  </a:lnTo>
                  <a:lnTo>
                    <a:pt x="250685" y="113055"/>
                  </a:lnTo>
                  <a:lnTo>
                    <a:pt x="253682" y="95491"/>
                  </a:lnTo>
                  <a:close/>
                </a:path>
                <a:path w="594359" h="137795">
                  <a:moveTo>
                    <a:pt x="340360" y="1943"/>
                  </a:moveTo>
                  <a:lnTo>
                    <a:pt x="256578" y="1943"/>
                  </a:lnTo>
                  <a:lnTo>
                    <a:pt x="256578" y="26073"/>
                  </a:lnTo>
                  <a:lnTo>
                    <a:pt x="284010" y="26073"/>
                  </a:lnTo>
                  <a:lnTo>
                    <a:pt x="284010" y="135293"/>
                  </a:lnTo>
                  <a:lnTo>
                    <a:pt x="312928" y="135293"/>
                  </a:lnTo>
                  <a:lnTo>
                    <a:pt x="312928" y="26073"/>
                  </a:lnTo>
                  <a:lnTo>
                    <a:pt x="340360" y="26073"/>
                  </a:lnTo>
                  <a:lnTo>
                    <a:pt x="340360" y="1943"/>
                  </a:lnTo>
                  <a:close/>
                </a:path>
                <a:path w="594359" h="137795">
                  <a:moveTo>
                    <a:pt x="593864" y="2120"/>
                  </a:moveTo>
                  <a:lnTo>
                    <a:pt x="565226" y="2120"/>
                  </a:lnTo>
                  <a:lnTo>
                    <a:pt x="565226" y="88912"/>
                  </a:lnTo>
                  <a:lnTo>
                    <a:pt x="564172" y="99174"/>
                  </a:lnTo>
                  <a:lnTo>
                    <a:pt x="560781" y="106692"/>
                  </a:lnTo>
                  <a:lnTo>
                    <a:pt x="554685" y="111328"/>
                  </a:lnTo>
                  <a:lnTo>
                    <a:pt x="545541" y="112903"/>
                  </a:lnTo>
                  <a:lnTo>
                    <a:pt x="536422" y="111302"/>
                  </a:lnTo>
                  <a:lnTo>
                    <a:pt x="530250" y="106641"/>
                  </a:lnTo>
                  <a:lnTo>
                    <a:pt x="526757" y="99110"/>
                  </a:lnTo>
                  <a:lnTo>
                    <a:pt x="525665" y="88912"/>
                  </a:lnTo>
                  <a:lnTo>
                    <a:pt x="525665" y="2120"/>
                  </a:lnTo>
                  <a:lnTo>
                    <a:pt x="496697" y="2120"/>
                  </a:lnTo>
                  <a:lnTo>
                    <a:pt x="496697" y="89979"/>
                  </a:lnTo>
                  <a:lnTo>
                    <a:pt x="499770" y="110896"/>
                  </a:lnTo>
                  <a:lnTo>
                    <a:pt x="508965" y="125742"/>
                  </a:lnTo>
                  <a:lnTo>
                    <a:pt x="524205" y="134607"/>
                  </a:lnTo>
                  <a:lnTo>
                    <a:pt x="545465" y="137541"/>
                  </a:lnTo>
                  <a:lnTo>
                    <a:pt x="566508" y="134607"/>
                  </a:lnTo>
                  <a:lnTo>
                    <a:pt x="581647" y="125742"/>
                  </a:lnTo>
                  <a:lnTo>
                    <a:pt x="590791" y="110896"/>
                  </a:lnTo>
                  <a:lnTo>
                    <a:pt x="593864" y="89979"/>
                  </a:lnTo>
                  <a:lnTo>
                    <a:pt x="593864" y="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8736" y="6237623"/>
              <a:ext cx="93764" cy="1331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05616" y="6237465"/>
              <a:ext cx="336550" cy="133985"/>
            </a:xfrm>
            <a:custGeom>
              <a:avLst/>
              <a:gdLst/>
              <a:ahLst/>
              <a:cxnLst/>
              <a:rect l="l" t="t" r="r" b="b"/>
              <a:pathLst>
                <a:path w="336550" h="133985">
                  <a:moveTo>
                    <a:pt x="29210" y="165"/>
                  </a:moveTo>
                  <a:lnTo>
                    <a:pt x="0" y="165"/>
                  </a:lnTo>
                  <a:lnTo>
                    <a:pt x="0" y="133273"/>
                  </a:lnTo>
                  <a:lnTo>
                    <a:pt x="29210" y="133273"/>
                  </a:lnTo>
                  <a:lnTo>
                    <a:pt x="29210" y="165"/>
                  </a:lnTo>
                  <a:close/>
                </a:path>
                <a:path w="336550" h="133985">
                  <a:moveTo>
                    <a:pt x="127774" y="0"/>
                  </a:moveTo>
                  <a:lnTo>
                    <a:pt x="43992" y="0"/>
                  </a:lnTo>
                  <a:lnTo>
                    <a:pt x="43992" y="24130"/>
                  </a:lnTo>
                  <a:lnTo>
                    <a:pt x="71424" y="24130"/>
                  </a:lnTo>
                  <a:lnTo>
                    <a:pt x="71424" y="133350"/>
                  </a:lnTo>
                  <a:lnTo>
                    <a:pt x="100342" y="133350"/>
                  </a:lnTo>
                  <a:lnTo>
                    <a:pt x="100342" y="24130"/>
                  </a:lnTo>
                  <a:lnTo>
                    <a:pt x="127774" y="24130"/>
                  </a:lnTo>
                  <a:lnTo>
                    <a:pt x="127774" y="0"/>
                  </a:lnTo>
                  <a:close/>
                </a:path>
                <a:path w="336550" h="133985">
                  <a:moveTo>
                    <a:pt x="335978" y="165"/>
                  </a:moveTo>
                  <a:lnTo>
                    <a:pt x="252209" y="165"/>
                  </a:lnTo>
                  <a:lnTo>
                    <a:pt x="252209" y="24295"/>
                  </a:lnTo>
                  <a:lnTo>
                    <a:pt x="279641" y="24295"/>
                  </a:lnTo>
                  <a:lnTo>
                    <a:pt x="279641" y="133515"/>
                  </a:lnTo>
                  <a:lnTo>
                    <a:pt x="308559" y="133515"/>
                  </a:lnTo>
                  <a:lnTo>
                    <a:pt x="308559" y="24295"/>
                  </a:lnTo>
                  <a:lnTo>
                    <a:pt x="335978" y="24295"/>
                  </a:lnTo>
                  <a:lnTo>
                    <a:pt x="335978" y="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50470" y="6459256"/>
              <a:ext cx="690854" cy="5252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4855210" cy="1516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4770">
              <a:lnSpc>
                <a:spcPct val="100000"/>
              </a:lnSpc>
              <a:spcBef>
                <a:spcPts val="100"/>
              </a:spcBef>
              <a:tabLst>
                <a:tab pos="2734310" algn="l"/>
              </a:tabLst>
            </a:pPr>
            <a:r>
              <a:rPr spc="-5" dirty="0"/>
              <a:t>ÉTUDIE</a:t>
            </a:r>
            <a:r>
              <a:rPr dirty="0"/>
              <a:t>R	</a:t>
            </a:r>
            <a:r>
              <a:rPr spc="-5" dirty="0"/>
              <a:t>EN  ALLEMAG</a:t>
            </a:r>
            <a:r>
              <a:rPr lang="fr-FR" spc="-5" dirty="0"/>
              <a:t>N</a:t>
            </a:r>
            <a:r>
              <a:rPr spc="-5" dirty="0"/>
              <a:t>E</a:t>
            </a:r>
          </a:p>
          <a:p>
            <a:pPr marL="12700">
              <a:lnSpc>
                <a:spcPts val="2140"/>
              </a:lnSpc>
            </a:pPr>
            <a:r>
              <a:rPr sz="2100" spc="-5" dirty="0"/>
              <a:t>DE</a:t>
            </a:r>
            <a:r>
              <a:rPr sz="2100" spc="-45" dirty="0"/>
              <a:t> </a:t>
            </a:r>
            <a:r>
              <a:rPr sz="2100" dirty="0"/>
              <a:t>NOMBREUSES</a:t>
            </a:r>
            <a:r>
              <a:rPr sz="2100" spc="-45" dirty="0"/>
              <a:t> </a:t>
            </a:r>
            <a:r>
              <a:rPr sz="2100" dirty="0"/>
              <a:t>POSSIBILITÉS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09329" y="2709878"/>
            <a:ext cx="4363156" cy="252889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39065"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d'innombrables bourses d'études </a:t>
            </a:r>
            <a:r>
              <a:rPr sz="1500" dirty="0">
                <a:latin typeface="Verdana"/>
                <a:cs typeface="Verdana"/>
              </a:rPr>
              <a:t>et </a:t>
            </a:r>
            <a:r>
              <a:rPr sz="1500" spc="-5" dirty="0">
                <a:latin typeface="Verdana"/>
                <a:cs typeface="Verdana"/>
              </a:rPr>
              <a:t>de </a:t>
            </a:r>
            <a:br>
              <a:rPr lang="de-DE" sz="1500" spc="-5" dirty="0">
                <a:latin typeface="Verdana"/>
                <a:cs typeface="Verdana"/>
              </a:rPr>
            </a:br>
            <a:r>
              <a:rPr lang="de-DE" sz="1500" spc="-5" dirty="0">
                <a:latin typeface="Verdana"/>
                <a:cs typeface="Verdana"/>
              </a:rPr>
              <a:t>pro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grammes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d'échanges</a:t>
            </a:r>
            <a:endParaRPr lang="de-DE" sz="1500" dirty="0">
              <a:latin typeface="Verdana"/>
              <a:ea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Verdana"/>
              <a:cs typeface="Verdana"/>
            </a:endParaRPr>
          </a:p>
          <a:p>
            <a:pPr marL="12700" marR="204470"/>
            <a:r>
              <a:rPr lang="de-DE" sz="1500" dirty="0" err="1">
                <a:latin typeface="Verdana"/>
                <a:cs typeface="Verdana"/>
              </a:rPr>
              <a:t>offres</a:t>
            </a:r>
            <a:r>
              <a:rPr lang="de-DE" sz="1500" dirty="0">
                <a:latin typeface="Verdana"/>
                <a:cs typeface="Verdana"/>
              </a:rPr>
              <a:t> </a:t>
            </a:r>
            <a:r>
              <a:rPr sz="1500" spc="-5" dirty="0" err="1">
                <a:latin typeface="Verdana"/>
                <a:cs typeface="Verdana"/>
              </a:rPr>
              <a:t>proposées</a:t>
            </a:r>
            <a:r>
              <a:rPr lang="de-DE" sz="1500" spc="-5" dirty="0">
                <a:latin typeface="Verdana"/>
                <a:cs typeface="Verdana"/>
              </a:rPr>
              <a:t> par </a:t>
            </a:r>
            <a:r>
              <a:rPr lang="de-DE" sz="1500" spc="-5" dirty="0" err="1">
                <a:latin typeface="Verdana"/>
                <a:cs typeface="Verdana"/>
              </a:rPr>
              <a:t>différents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r>
              <a:rPr lang="de-DE" sz="1500" dirty="0" err="1">
                <a:latin typeface="Verdana"/>
                <a:cs typeface="Verdana"/>
              </a:rPr>
              <a:t>organismes</a:t>
            </a:r>
            <a:r>
              <a:rPr lang="de-DE" sz="1500" dirty="0">
                <a:latin typeface="Verdana"/>
                <a:cs typeface="Verdana"/>
              </a:rPr>
              <a:t> </a:t>
            </a:r>
            <a:r>
              <a:rPr lang="de-DE" sz="1500" dirty="0" err="1">
                <a:latin typeface="Verdana"/>
                <a:cs typeface="Verdana"/>
              </a:rPr>
              <a:t>allemands</a:t>
            </a:r>
            <a:r>
              <a:rPr lang="de-DE" sz="1500" dirty="0">
                <a:latin typeface="Verdana"/>
                <a:cs typeface="Verdana"/>
              </a:rPr>
              <a:t> </a:t>
            </a:r>
            <a:r>
              <a:rPr sz="1500" dirty="0" err="1">
                <a:latin typeface="Verdana"/>
                <a:cs typeface="Verdana"/>
              </a:rPr>
              <a:t>comme</a:t>
            </a:r>
            <a:r>
              <a:rPr lang="de-DE" sz="1500" dirty="0">
                <a:latin typeface="Verdana"/>
                <a:cs typeface="Verdana"/>
              </a:rPr>
              <a:t> </a:t>
            </a:r>
            <a:r>
              <a:rPr sz="1500" spc="-5" dirty="0">
                <a:latin typeface="Verdana"/>
                <a:cs typeface="Verdana"/>
              </a:rPr>
              <a:t>le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r>
              <a:rPr sz="1500" spc="-5" dirty="0" err="1">
                <a:latin typeface="Verdana"/>
                <a:cs typeface="Verdana"/>
              </a:rPr>
              <a:t>Pädagogischer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lang="de-DE" sz="1500" spc="-5" dirty="0">
                <a:latin typeface="Verdana"/>
                <a:cs typeface="Verdana"/>
              </a:rPr>
              <a:t>Austauschdienst et </a:t>
            </a:r>
            <a:r>
              <a:rPr sz="1500" dirty="0">
                <a:latin typeface="Verdana"/>
                <a:cs typeface="Verdana"/>
              </a:rPr>
              <a:t>DAAD</a:t>
            </a:r>
            <a:endParaRPr sz="1500" dirty="0">
              <a:latin typeface="Verdana"/>
              <a:ea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 dirty="0">
              <a:latin typeface="Verdana"/>
              <a:cs typeface="Verdana"/>
            </a:endParaRPr>
          </a:p>
          <a:p>
            <a:pPr marL="12700" marR="5080"/>
            <a:r>
              <a:rPr sz="1500" dirty="0">
                <a:latin typeface="Verdana"/>
                <a:cs typeface="Verdana"/>
              </a:rPr>
              <a:t>120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échanges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interscolaires</a:t>
            </a:r>
            <a:r>
              <a:rPr sz="1500" spc="-2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(le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lang="de-DE" sz="1500" dirty="0" err="1">
                <a:latin typeface="Verdana"/>
                <a:cs typeface="Verdana"/>
              </a:rPr>
              <a:t>nombre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lang="de-DE" sz="1500" dirty="0" err="1">
                <a:latin typeface="Verdana"/>
                <a:cs typeface="Verdana"/>
              </a:rPr>
              <a:t>est</a:t>
            </a:r>
            <a:r>
              <a:rPr lang="de-DE" sz="1500" dirty="0">
                <a:latin typeface="Verdana"/>
                <a:cs typeface="Verdana"/>
              </a:rPr>
              <a:t> en 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hausse</a:t>
            </a:r>
            <a:r>
              <a:rPr lang="de-DE" sz="1500" dirty="0">
                <a:latin typeface="Verdana"/>
                <a:cs typeface="Verdana"/>
              </a:rPr>
              <a:t>)</a:t>
            </a:r>
            <a:endParaRPr sz="1500" dirty="0">
              <a:latin typeface="Verdana"/>
              <a:ea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Verdana"/>
                <a:cs typeface="Verdana"/>
              </a:rPr>
              <a:t>200</a:t>
            </a:r>
            <a:r>
              <a:rPr sz="1500" spc="-2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projets</a:t>
            </a:r>
            <a:r>
              <a:rPr sz="1500" spc="-2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Erasmus+</a:t>
            </a:r>
            <a:endParaRPr sz="1500" dirty="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8997" y="2771359"/>
            <a:ext cx="119303" cy="11930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8997" y="3423541"/>
            <a:ext cx="119303" cy="11930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8997" y="4270706"/>
            <a:ext cx="119303" cy="11930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8997" y="4894729"/>
            <a:ext cx="119303" cy="119303"/>
          </a:xfrm>
          <a:prstGeom prst="rect">
            <a:avLst/>
          </a:prstGeom>
        </p:spPr>
      </p:pic>
      <p:pic>
        <p:nvPicPr>
          <p:cNvPr id="22" name="Grafik 25">
            <a:extLst>
              <a:ext uri="{FF2B5EF4-FFF2-40B4-BE49-F238E27FC236}">
                <a16:creationId xmlns:a16="http://schemas.microsoft.com/office/drawing/2014/main" id="{135708C5-3A64-46A6-887C-548E2F1B6D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7712709" cy="1516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810760" algn="l"/>
              </a:tabLst>
            </a:pPr>
            <a:r>
              <a:rPr spc="-5" dirty="0"/>
              <a:t>L'ALLEMAN</a:t>
            </a:r>
            <a:r>
              <a:rPr dirty="0"/>
              <a:t>D</a:t>
            </a:r>
            <a:r>
              <a:rPr spc="-5" dirty="0"/>
              <a:t> O</a:t>
            </a:r>
            <a:r>
              <a:rPr dirty="0"/>
              <a:t>U	COMMENT  </a:t>
            </a:r>
            <a:r>
              <a:rPr spc="-5" dirty="0"/>
              <a:t>SE</a:t>
            </a:r>
            <a:r>
              <a:rPr spc="-10" dirty="0"/>
              <a:t> </a:t>
            </a:r>
            <a:r>
              <a:rPr spc="-5" dirty="0"/>
              <a:t>DÉMARQUER</a:t>
            </a:r>
          </a:p>
          <a:p>
            <a:pPr marL="12700">
              <a:lnSpc>
                <a:spcPts val="2140"/>
              </a:lnSpc>
            </a:pPr>
            <a:r>
              <a:rPr sz="2100" dirty="0"/>
              <a:t>UN</a:t>
            </a:r>
            <a:r>
              <a:rPr sz="2100" spc="-20" dirty="0"/>
              <a:t> </a:t>
            </a:r>
            <a:r>
              <a:rPr sz="2100" spc="-5" dirty="0"/>
              <a:t>ATOUT</a:t>
            </a:r>
            <a:r>
              <a:rPr sz="2100" spc="-25" dirty="0"/>
              <a:t> </a:t>
            </a:r>
            <a:r>
              <a:rPr sz="2100" dirty="0"/>
              <a:t>PROFESSION</a:t>
            </a:r>
            <a:r>
              <a:rPr lang="de-DE" sz="2100" dirty="0"/>
              <a:t>N</a:t>
            </a:r>
            <a:r>
              <a:rPr sz="2100" dirty="0"/>
              <a:t>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5360" y="2544485"/>
            <a:ext cx="5300980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A2C617"/>
                </a:solidFill>
                <a:latin typeface="Verdana"/>
                <a:cs typeface="Verdana"/>
              </a:rPr>
              <a:t>Maîtriser</a:t>
            </a:r>
            <a:r>
              <a:rPr sz="15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500" b="1" dirty="0">
                <a:solidFill>
                  <a:srgbClr val="A2C617"/>
                </a:solidFill>
                <a:latin typeface="Verdana"/>
                <a:cs typeface="Verdana"/>
              </a:rPr>
              <a:t>l'allemand</a:t>
            </a:r>
            <a:r>
              <a:rPr sz="15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A2C617"/>
                </a:solidFill>
                <a:latin typeface="Verdana"/>
                <a:cs typeface="Verdana"/>
              </a:rPr>
              <a:t>donne</a:t>
            </a:r>
            <a:r>
              <a:rPr sz="15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A2C617"/>
                </a:solidFill>
                <a:latin typeface="Verdana"/>
                <a:cs typeface="Verdana"/>
              </a:rPr>
              <a:t>des</a:t>
            </a:r>
            <a:r>
              <a:rPr sz="1500" b="1" spc="-2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500" b="1" dirty="0">
                <a:solidFill>
                  <a:srgbClr val="A2C617"/>
                </a:solidFill>
                <a:latin typeface="Verdana"/>
                <a:cs typeface="Verdana"/>
              </a:rPr>
              <a:t>avantages!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Verdana"/>
              <a:cs typeface="Verdana"/>
            </a:endParaRPr>
          </a:p>
          <a:p>
            <a:pPr marL="12700" marR="22860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beaucoup d'employeurs </a:t>
            </a:r>
            <a:r>
              <a:rPr sz="1500" dirty="0">
                <a:latin typeface="Verdana"/>
                <a:cs typeface="Verdana"/>
              </a:rPr>
              <a:t>allemands ou </a:t>
            </a:r>
            <a:r>
              <a:rPr sz="1500" spc="-5" dirty="0">
                <a:latin typeface="Verdana"/>
                <a:cs typeface="Verdana"/>
              </a:rPr>
              <a:t>belges </a:t>
            </a:r>
            <a:r>
              <a:rPr sz="1500" dirty="0">
                <a:latin typeface="Verdana"/>
                <a:cs typeface="Verdana"/>
              </a:rPr>
              <a:t>sont à </a:t>
            </a:r>
            <a:r>
              <a:rPr sz="1500" spc="-5" dirty="0">
                <a:latin typeface="Verdana"/>
                <a:cs typeface="Verdana"/>
              </a:rPr>
              <a:t>la </a:t>
            </a:r>
            <a:r>
              <a:rPr sz="1500" dirty="0">
                <a:latin typeface="Verdana"/>
                <a:cs typeface="Verdana"/>
              </a:rPr>
              <a:t> recherche </a:t>
            </a:r>
            <a:r>
              <a:rPr sz="1500" spc="-5" dirty="0">
                <a:latin typeface="Verdana"/>
                <a:cs typeface="Verdana"/>
              </a:rPr>
              <a:t>de personnel </a:t>
            </a:r>
            <a:r>
              <a:rPr sz="1500" spc="-10" dirty="0">
                <a:latin typeface="Verdana"/>
                <a:cs typeface="Verdana"/>
              </a:rPr>
              <a:t>ayant </a:t>
            </a:r>
            <a:r>
              <a:rPr sz="1500" dirty="0">
                <a:latin typeface="Verdana"/>
                <a:cs typeface="Verdana"/>
              </a:rPr>
              <a:t>une </a:t>
            </a:r>
            <a:r>
              <a:rPr sz="1500" spc="-5" dirty="0">
                <a:latin typeface="Verdana"/>
                <a:cs typeface="Verdana"/>
              </a:rPr>
              <a:t>bonne </a:t>
            </a:r>
            <a:r>
              <a:rPr sz="1500" dirty="0">
                <a:latin typeface="Verdana"/>
                <a:cs typeface="Verdana"/>
              </a:rPr>
              <a:t>connaissance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 l'allemand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500" spc="-10" dirty="0">
                <a:latin typeface="Verdana"/>
                <a:cs typeface="Verdana"/>
              </a:rPr>
              <a:t>l'Allemagne </a:t>
            </a:r>
            <a:r>
              <a:rPr sz="1500" dirty="0">
                <a:latin typeface="Verdana"/>
                <a:cs typeface="Verdana"/>
              </a:rPr>
              <a:t>est </a:t>
            </a:r>
            <a:r>
              <a:rPr sz="1500" spc="-5" dirty="0">
                <a:latin typeface="Verdana"/>
                <a:cs typeface="Verdana"/>
              </a:rPr>
              <a:t>le plus </a:t>
            </a:r>
            <a:r>
              <a:rPr sz="1500" spc="-10" dirty="0">
                <a:latin typeface="Verdana"/>
                <a:cs typeface="Verdana"/>
              </a:rPr>
              <a:t>grand </a:t>
            </a:r>
            <a:r>
              <a:rPr sz="1500" spc="-5" dirty="0">
                <a:latin typeface="Verdana"/>
                <a:cs typeface="Verdana"/>
              </a:rPr>
              <a:t>partenaire </a:t>
            </a:r>
            <a:r>
              <a:rPr sz="1500" dirty="0">
                <a:latin typeface="Verdana"/>
                <a:cs typeface="Verdana"/>
              </a:rPr>
              <a:t>commercial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la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Belgique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Verdana"/>
              <a:cs typeface="Verdana"/>
            </a:endParaRPr>
          </a:p>
          <a:p>
            <a:pPr marL="12700" marR="14604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près de</a:t>
            </a:r>
            <a:r>
              <a:rPr sz="1500" dirty="0">
                <a:latin typeface="Verdana"/>
                <a:cs typeface="Verdana"/>
              </a:rPr>
              <a:t> 370</a:t>
            </a:r>
            <a:r>
              <a:rPr sz="1500" spc="-5" dirty="0">
                <a:latin typeface="Verdana"/>
                <a:cs typeface="Verdana"/>
              </a:rPr>
              <a:t> filiales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spc="-10" dirty="0">
                <a:latin typeface="Verdana"/>
                <a:cs typeface="Verdana"/>
              </a:rPr>
              <a:t>grandes</a:t>
            </a:r>
            <a:r>
              <a:rPr sz="1500" dirty="0">
                <a:latin typeface="Verdana"/>
                <a:cs typeface="Verdana"/>
              </a:rPr>
              <a:t> entreprises allemandes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emploient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pas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moins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65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000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personnes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Belgique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02017"/>
            <a:ext cx="5012613" cy="42559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3873704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3015231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4545523"/>
            <a:ext cx="119303" cy="119303"/>
          </a:xfrm>
          <a:prstGeom prst="rect">
            <a:avLst/>
          </a:prstGeom>
        </p:spPr>
      </p:pic>
      <p:pic>
        <p:nvPicPr>
          <p:cNvPr id="9" name="Grafik 25">
            <a:extLst>
              <a:ext uri="{FF2B5EF4-FFF2-40B4-BE49-F238E27FC236}">
                <a16:creationId xmlns:a16="http://schemas.microsoft.com/office/drawing/2014/main" id="{368CEF46-3CAC-47A1-9436-0B5CB55BB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3984625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10"/>
              </a:lnSpc>
              <a:spcBef>
                <a:spcPts val="100"/>
              </a:spcBef>
            </a:pPr>
            <a:r>
              <a:rPr spc="-5" dirty="0"/>
              <a:t>L'ALLEMAND</a:t>
            </a:r>
          </a:p>
          <a:p>
            <a:pPr marL="12700">
              <a:lnSpc>
                <a:spcPts val="2330"/>
              </a:lnSpc>
            </a:pPr>
            <a:r>
              <a:rPr sz="2100" spc="-5" dirty="0"/>
              <a:t>LA</a:t>
            </a:r>
            <a:r>
              <a:rPr sz="2100" spc="-35" dirty="0"/>
              <a:t> </a:t>
            </a:r>
            <a:r>
              <a:rPr sz="2100" spc="-5" dirty="0"/>
              <a:t>LANGUE</a:t>
            </a:r>
            <a:r>
              <a:rPr sz="2100" spc="-30" dirty="0"/>
              <a:t> </a:t>
            </a:r>
            <a:r>
              <a:rPr sz="2100" spc="-5" dirty="0"/>
              <a:t>DES</a:t>
            </a:r>
            <a:r>
              <a:rPr sz="2100" spc="-30" dirty="0"/>
              <a:t> </a:t>
            </a:r>
            <a:r>
              <a:rPr sz="2100" spc="-5" dirty="0"/>
              <a:t>SCIENCES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6146360" y="1823465"/>
            <a:ext cx="541401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084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dans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 domaine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la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publication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scientifique,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l'alle-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mand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occupe</a:t>
            </a:r>
            <a:r>
              <a:rPr sz="1500" spc="-5" dirty="0">
                <a:latin typeface="Verdana"/>
                <a:cs typeface="Verdana"/>
              </a:rPr>
              <a:t> la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deuxième position </a:t>
            </a:r>
            <a:r>
              <a:rPr sz="1500" dirty="0">
                <a:latin typeface="Verdana"/>
                <a:cs typeface="Verdana"/>
              </a:rPr>
              <a:t>mondiale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Verdana"/>
              <a:cs typeface="Verdana"/>
            </a:endParaRPr>
          </a:p>
          <a:p>
            <a:pPr marL="12700" marR="25400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l'allemand </a:t>
            </a:r>
            <a:r>
              <a:rPr sz="1500" dirty="0">
                <a:latin typeface="Verdana"/>
                <a:cs typeface="Verdana"/>
              </a:rPr>
              <a:t>est même </a:t>
            </a:r>
            <a:r>
              <a:rPr sz="1500" spc="-5" dirty="0">
                <a:latin typeface="Verdana"/>
                <a:cs typeface="Verdana"/>
              </a:rPr>
              <a:t>la deuxième langue la plus </a:t>
            </a:r>
            <a:r>
              <a:rPr sz="1500" dirty="0">
                <a:latin typeface="Verdana"/>
                <a:cs typeface="Verdana"/>
              </a:rPr>
              <a:t>utilisée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sur</a:t>
            </a:r>
            <a:r>
              <a:rPr sz="1500" spc="-5" dirty="0">
                <a:latin typeface="Verdana"/>
                <a:cs typeface="Verdana"/>
              </a:rPr>
              <a:t> la toile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500" dirty="0">
                <a:latin typeface="Verdana"/>
                <a:cs typeface="Verdana"/>
              </a:rPr>
              <a:t>sur </a:t>
            </a:r>
            <a:r>
              <a:rPr sz="1500" spc="-5" dirty="0">
                <a:latin typeface="Verdana"/>
                <a:cs typeface="Verdana"/>
              </a:rPr>
              <a:t>le plan international, </a:t>
            </a:r>
            <a:r>
              <a:rPr sz="1500" spc="-10" dirty="0">
                <a:latin typeface="Verdana"/>
                <a:cs typeface="Verdana"/>
              </a:rPr>
              <a:t>l'Allemagne </a:t>
            </a:r>
            <a:r>
              <a:rPr sz="1500" spc="-5" dirty="0">
                <a:latin typeface="Verdana"/>
                <a:cs typeface="Verdana"/>
              </a:rPr>
              <a:t>arrive </a:t>
            </a:r>
            <a:r>
              <a:rPr sz="1500" dirty="0">
                <a:latin typeface="Verdana"/>
                <a:cs typeface="Verdana"/>
              </a:rPr>
              <a:t>en </a:t>
            </a:r>
            <a:r>
              <a:rPr sz="1500" spc="-5" dirty="0">
                <a:latin typeface="Verdana"/>
                <a:cs typeface="Verdana"/>
              </a:rPr>
              <a:t>troisième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position </a:t>
            </a:r>
            <a:r>
              <a:rPr sz="1500" dirty="0">
                <a:latin typeface="Verdana"/>
                <a:cs typeface="Verdana"/>
              </a:rPr>
              <a:t>en matière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dirty="0">
                <a:latin typeface="Verdana"/>
                <a:cs typeface="Verdana"/>
              </a:rPr>
              <a:t>contribution à </a:t>
            </a:r>
            <a:r>
              <a:rPr sz="1500" spc="-5" dirty="0">
                <a:latin typeface="Verdana"/>
                <a:cs typeface="Verdana"/>
              </a:rPr>
              <a:t>la </a:t>
            </a:r>
            <a:r>
              <a:rPr sz="1500" dirty="0">
                <a:latin typeface="Verdana"/>
                <a:cs typeface="Verdana"/>
              </a:rPr>
              <a:t>science et à </a:t>
            </a:r>
            <a:r>
              <a:rPr sz="1500" spc="-5" dirty="0">
                <a:latin typeface="Verdana"/>
                <a:cs typeface="Verdana"/>
              </a:rPr>
              <a:t>la </a:t>
            </a:r>
            <a:r>
              <a:rPr sz="1500" dirty="0">
                <a:latin typeface="Verdana"/>
                <a:cs typeface="Verdana"/>
              </a:rPr>
              <a:t> recherche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Verdana"/>
              <a:cs typeface="Verdana"/>
            </a:endParaRPr>
          </a:p>
          <a:p>
            <a:pPr marL="12700" marR="92710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la République fédérale </a:t>
            </a:r>
            <a:r>
              <a:rPr sz="1500" dirty="0">
                <a:latin typeface="Verdana"/>
                <a:cs typeface="Verdana"/>
              </a:rPr>
              <a:t>attribue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dirty="0">
                <a:latin typeface="Verdana"/>
                <a:cs typeface="Verdana"/>
              </a:rPr>
              <a:t>nombreuses </a:t>
            </a:r>
            <a:r>
              <a:rPr sz="1500" spc="-5" dirty="0">
                <a:latin typeface="Verdana"/>
                <a:cs typeface="Verdana"/>
              </a:rPr>
              <a:t>bourses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dirty="0">
                <a:latin typeface="Verdana"/>
                <a:cs typeface="Verdana"/>
              </a:rPr>
              <a:t>recherche à </a:t>
            </a:r>
            <a:r>
              <a:rPr sz="1500" spc="-5" dirty="0">
                <a:latin typeface="Verdana"/>
                <a:cs typeface="Verdana"/>
              </a:rPr>
              <a:t>des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scientifiques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étrangers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63001"/>
            <a:ext cx="5012613" cy="49949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1889361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2575161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3260961"/>
            <a:ext cx="119303" cy="1193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998" y="4175361"/>
            <a:ext cx="119303" cy="119303"/>
          </a:xfrm>
          <a:prstGeom prst="rect">
            <a:avLst/>
          </a:prstGeom>
        </p:spPr>
      </p:pic>
      <p:pic>
        <p:nvPicPr>
          <p:cNvPr id="10" name="Grafik 25">
            <a:extLst>
              <a:ext uri="{FF2B5EF4-FFF2-40B4-BE49-F238E27FC236}">
                <a16:creationId xmlns:a16="http://schemas.microsoft.com/office/drawing/2014/main" id="{2556C847-910E-4A8B-B743-3B0FFA1D5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47560" y="0"/>
            <a:ext cx="5144770" cy="6858000"/>
            <a:chOff x="7047560" y="0"/>
            <a:chExt cx="51447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7560" y="0"/>
              <a:ext cx="5144553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789435" y="5886937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27850" y="0"/>
                  </a:moveTo>
                  <a:lnTo>
                    <a:pt x="78079" y="10046"/>
                  </a:lnTo>
                  <a:lnTo>
                    <a:pt x="37441" y="37444"/>
                  </a:lnTo>
                  <a:lnTo>
                    <a:pt x="10045" y="78079"/>
                  </a:lnTo>
                  <a:lnTo>
                    <a:pt x="0" y="127838"/>
                  </a:lnTo>
                  <a:lnTo>
                    <a:pt x="10045" y="177602"/>
                  </a:lnTo>
                  <a:lnTo>
                    <a:pt x="37441" y="218236"/>
                  </a:lnTo>
                  <a:lnTo>
                    <a:pt x="78079" y="245631"/>
                  </a:lnTo>
                  <a:lnTo>
                    <a:pt x="127850" y="255676"/>
                  </a:lnTo>
                  <a:lnTo>
                    <a:pt x="177609" y="245631"/>
                  </a:lnTo>
                  <a:lnTo>
                    <a:pt x="204945" y="227202"/>
                  </a:lnTo>
                  <a:lnTo>
                    <a:pt x="127850" y="227202"/>
                  </a:lnTo>
                  <a:lnTo>
                    <a:pt x="89170" y="219394"/>
                  </a:lnTo>
                  <a:lnTo>
                    <a:pt x="57591" y="198099"/>
                  </a:lnTo>
                  <a:lnTo>
                    <a:pt x="36303" y="166515"/>
                  </a:lnTo>
                  <a:lnTo>
                    <a:pt x="28498" y="127838"/>
                  </a:lnTo>
                  <a:lnTo>
                    <a:pt x="36303" y="89163"/>
                  </a:lnTo>
                  <a:lnTo>
                    <a:pt x="57591" y="57583"/>
                  </a:lnTo>
                  <a:lnTo>
                    <a:pt x="89170" y="36292"/>
                  </a:lnTo>
                  <a:lnTo>
                    <a:pt x="127850" y="28486"/>
                  </a:lnTo>
                  <a:lnTo>
                    <a:pt x="204958" y="28486"/>
                  </a:lnTo>
                  <a:lnTo>
                    <a:pt x="177609" y="10046"/>
                  </a:lnTo>
                  <a:lnTo>
                    <a:pt x="127850" y="0"/>
                  </a:lnTo>
                  <a:close/>
                </a:path>
                <a:path w="255904" h="255904">
                  <a:moveTo>
                    <a:pt x="204958" y="28486"/>
                  </a:moveTo>
                  <a:lnTo>
                    <a:pt x="127850" y="28486"/>
                  </a:lnTo>
                  <a:lnTo>
                    <a:pt x="166513" y="36292"/>
                  </a:lnTo>
                  <a:lnTo>
                    <a:pt x="198089" y="57583"/>
                  </a:lnTo>
                  <a:lnTo>
                    <a:pt x="219381" y="89163"/>
                  </a:lnTo>
                  <a:lnTo>
                    <a:pt x="227190" y="127838"/>
                  </a:lnTo>
                  <a:lnTo>
                    <a:pt x="219381" y="166515"/>
                  </a:lnTo>
                  <a:lnTo>
                    <a:pt x="198089" y="198099"/>
                  </a:lnTo>
                  <a:lnTo>
                    <a:pt x="166513" y="219394"/>
                  </a:lnTo>
                  <a:lnTo>
                    <a:pt x="127850" y="227202"/>
                  </a:lnTo>
                  <a:lnTo>
                    <a:pt x="204945" y="227202"/>
                  </a:lnTo>
                  <a:lnTo>
                    <a:pt x="218244" y="218236"/>
                  </a:lnTo>
                  <a:lnTo>
                    <a:pt x="245642" y="177602"/>
                  </a:lnTo>
                  <a:lnTo>
                    <a:pt x="255689" y="127838"/>
                  </a:lnTo>
                  <a:lnTo>
                    <a:pt x="245642" y="78079"/>
                  </a:lnTo>
                  <a:lnTo>
                    <a:pt x="218244" y="37444"/>
                  </a:lnTo>
                  <a:lnTo>
                    <a:pt x="204958" y="28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8702" y="6111727"/>
              <a:ext cx="251599" cy="2516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44062" y="5886958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25"/>
                  </a:lnTo>
                  <a:lnTo>
                    <a:pt x="441388" y="474599"/>
                  </a:lnTo>
                  <a:lnTo>
                    <a:pt x="399122" y="496417"/>
                  </a:lnTo>
                  <a:lnTo>
                    <a:pt x="350520" y="504240"/>
                  </a:lnTo>
                  <a:lnTo>
                    <a:pt x="301929" y="496417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64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65"/>
                  </a:lnTo>
                  <a:lnTo>
                    <a:pt x="350520" y="532142"/>
                  </a:lnTo>
                  <a:lnTo>
                    <a:pt x="398805" y="525665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66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47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506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84"/>
                  </a:lnTo>
                  <a:lnTo>
                    <a:pt x="153162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62" y="483590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76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809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691" y="612279"/>
                  </a:lnTo>
                  <a:lnTo>
                    <a:pt x="257683" y="599922"/>
                  </a:lnTo>
                  <a:lnTo>
                    <a:pt x="216230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809"/>
                  </a:lnTo>
                  <a:lnTo>
                    <a:pt x="101117" y="443357"/>
                  </a:lnTo>
                  <a:lnTo>
                    <a:pt x="88747" y="398348"/>
                  </a:lnTo>
                  <a:lnTo>
                    <a:pt x="84467" y="350532"/>
                  </a:lnTo>
                  <a:lnTo>
                    <a:pt x="88747" y="302717"/>
                  </a:lnTo>
                  <a:lnTo>
                    <a:pt x="101117" y="257708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30" y="120802"/>
                  </a:lnTo>
                  <a:lnTo>
                    <a:pt x="257683" y="101130"/>
                  </a:lnTo>
                  <a:lnTo>
                    <a:pt x="302691" y="88773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54" y="71107"/>
                  </a:lnTo>
                  <a:lnTo>
                    <a:pt x="215214" y="88963"/>
                  </a:lnTo>
                  <a:lnTo>
                    <a:pt x="176631" y="112903"/>
                  </a:lnTo>
                  <a:lnTo>
                    <a:pt x="142328" y="142328"/>
                  </a:lnTo>
                  <a:lnTo>
                    <a:pt x="112890" y="176631"/>
                  </a:lnTo>
                  <a:lnTo>
                    <a:pt x="88950" y="215214"/>
                  </a:lnTo>
                  <a:lnTo>
                    <a:pt x="71094" y="257467"/>
                  </a:lnTo>
                  <a:lnTo>
                    <a:pt x="59931" y="302768"/>
                  </a:lnTo>
                  <a:lnTo>
                    <a:pt x="56083" y="350532"/>
                  </a:lnTo>
                  <a:lnTo>
                    <a:pt x="59931" y="398284"/>
                  </a:lnTo>
                  <a:lnTo>
                    <a:pt x="71094" y="443585"/>
                  </a:lnTo>
                  <a:lnTo>
                    <a:pt x="88950" y="485838"/>
                  </a:lnTo>
                  <a:lnTo>
                    <a:pt x="112890" y="524408"/>
                  </a:lnTo>
                  <a:lnTo>
                    <a:pt x="142328" y="558723"/>
                  </a:lnTo>
                  <a:lnTo>
                    <a:pt x="176631" y="588149"/>
                  </a:lnTo>
                  <a:lnTo>
                    <a:pt x="215214" y="612089"/>
                  </a:lnTo>
                  <a:lnTo>
                    <a:pt x="257454" y="629945"/>
                  </a:lnTo>
                  <a:lnTo>
                    <a:pt x="302768" y="641108"/>
                  </a:lnTo>
                  <a:lnTo>
                    <a:pt x="350520" y="644956"/>
                  </a:lnTo>
                  <a:lnTo>
                    <a:pt x="398272" y="641108"/>
                  </a:lnTo>
                  <a:lnTo>
                    <a:pt x="443560" y="629945"/>
                  </a:lnTo>
                  <a:lnTo>
                    <a:pt x="485775" y="612101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7997" y="524421"/>
                  </a:lnTo>
                  <a:lnTo>
                    <a:pt x="611924" y="485851"/>
                  </a:lnTo>
                  <a:lnTo>
                    <a:pt x="629754" y="443598"/>
                  </a:lnTo>
                  <a:lnTo>
                    <a:pt x="640892" y="398297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06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62" y="643140"/>
                  </a:lnTo>
                  <a:lnTo>
                    <a:pt x="443712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15" y="643140"/>
                  </a:lnTo>
                  <a:lnTo>
                    <a:pt x="174853" y="621144"/>
                  </a:lnTo>
                  <a:lnTo>
                    <a:pt x="138861" y="593991"/>
                  </a:lnTo>
                  <a:lnTo>
                    <a:pt x="107048" y="562165"/>
                  </a:lnTo>
                  <a:lnTo>
                    <a:pt x="79883" y="526173"/>
                  </a:lnTo>
                  <a:lnTo>
                    <a:pt x="57899" y="486511"/>
                  </a:lnTo>
                  <a:lnTo>
                    <a:pt x="41567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67" y="257352"/>
                  </a:lnTo>
                  <a:lnTo>
                    <a:pt x="57899" y="214515"/>
                  </a:lnTo>
                  <a:lnTo>
                    <a:pt x="79883" y="174866"/>
                  </a:lnTo>
                  <a:lnTo>
                    <a:pt x="107048" y="138874"/>
                  </a:lnTo>
                  <a:lnTo>
                    <a:pt x="138861" y="107048"/>
                  </a:lnTo>
                  <a:lnTo>
                    <a:pt x="174853" y="79895"/>
                  </a:lnTo>
                  <a:lnTo>
                    <a:pt x="214515" y="57912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45" y="3200"/>
                  </a:lnTo>
                  <a:lnTo>
                    <a:pt x="257327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54" y="102654"/>
                  </a:lnTo>
                  <a:lnTo>
                    <a:pt x="73025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58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68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21" y="628015"/>
                  </a:lnTo>
                  <a:lnTo>
                    <a:pt x="173609" y="653199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58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85" y="598398"/>
                  </a:lnTo>
                  <a:lnTo>
                    <a:pt x="628015" y="564730"/>
                  </a:lnTo>
                  <a:lnTo>
                    <a:pt x="653199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0539" y="6050160"/>
              <a:ext cx="109207" cy="142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11082" y="6051871"/>
              <a:ext cx="309380" cy="138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71787" y="6048338"/>
              <a:ext cx="116179" cy="1460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49794" y="6052370"/>
              <a:ext cx="88874" cy="13793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150474" y="6235522"/>
              <a:ext cx="594360" cy="137795"/>
            </a:xfrm>
            <a:custGeom>
              <a:avLst/>
              <a:gdLst/>
              <a:ahLst/>
              <a:cxnLst/>
              <a:rect l="l" t="t" r="r" b="b"/>
              <a:pathLst>
                <a:path w="594359" h="137795">
                  <a:moveTo>
                    <a:pt x="29210" y="2108"/>
                  </a:moveTo>
                  <a:lnTo>
                    <a:pt x="0" y="2108"/>
                  </a:lnTo>
                  <a:lnTo>
                    <a:pt x="0" y="135216"/>
                  </a:lnTo>
                  <a:lnTo>
                    <a:pt x="29210" y="135216"/>
                  </a:lnTo>
                  <a:lnTo>
                    <a:pt x="29210" y="2108"/>
                  </a:lnTo>
                  <a:close/>
                </a:path>
                <a:path w="594359" h="137795">
                  <a:moveTo>
                    <a:pt x="253682" y="95491"/>
                  </a:moveTo>
                  <a:lnTo>
                    <a:pt x="245402" y="70675"/>
                  </a:lnTo>
                  <a:lnTo>
                    <a:pt x="227215" y="57670"/>
                  </a:lnTo>
                  <a:lnTo>
                    <a:pt x="209016" y="49098"/>
                  </a:lnTo>
                  <a:lnTo>
                    <a:pt x="200748" y="37592"/>
                  </a:lnTo>
                  <a:lnTo>
                    <a:pt x="200748" y="30695"/>
                  </a:lnTo>
                  <a:lnTo>
                    <a:pt x="204292" y="23888"/>
                  </a:lnTo>
                  <a:lnTo>
                    <a:pt x="218782" y="23888"/>
                  </a:lnTo>
                  <a:lnTo>
                    <a:pt x="225399" y="24320"/>
                  </a:lnTo>
                  <a:lnTo>
                    <a:pt x="231736" y="25527"/>
                  </a:lnTo>
                  <a:lnTo>
                    <a:pt x="237896" y="27406"/>
                  </a:lnTo>
                  <a:lnTo>
                    <a:pt x="243967" y="29819"/>
                  </a:lnTo>
                  <a:lnTo>
                    <a:pt x="247154" y="6553"/>
                  </a:lnTo>
                  <a:lnTo>
                    <a:pt x="240131" y="3733"/>
                  </a:lnTo>
                  <a:lnTo>
                    <a:pt x="232778" y="1676"/>
                  </a:lnTo>
                  <a:lnTo>
                    <a:pt x="224904" y="419"/>
                  </a:lnTo>
                  <a:lnTo>
                    <a:pt x="216293" y="0"/>
                  </a:lnTo>
                  <a:lnTo>
                    <a:pt x="196456" y="3124"/>
                  </a:lnTo>
                  <a:lnTo>
                    <a:pt x="182778" y="11684"/>
                  </a:lnTo>
                  <a:lnTo>
                    <a:pt x="174866" y="24472"/>
                  </a:lnTo>
                  <a:lnTo>
                    <a:pt x="172326" y="40284"/>
                  </a:lnTo>
                  <a:lnTo>
                    <a:pt x="180594" y="64135"/>
                  </a:lnTo>
                  <a:lnTo>
                    <a:pt x="198780" y="76631"/>
                  </a:lnTo>
                  <a:lnTo>
                    <a:pt x="216979" y="85547"/>
                  </a:lnTo>
                  <a:lnTo>
                    <a:pt x="225247" y="98691"/>
                  </a:lnTo>
                  <a:lnTo>
                    <a:pt x="225247" y="107835"/>
                  </a:lnTo>
                  <a:lnTo>
                    <a:pt x="219494" y="113969"/>
                  </a:lnTo>
                  <a:lnTo>
                    <a:pt x="207391" y="113969"/>
                  </a:lnTo>
                  <a:lnTo>
                    <a:pt x="198780" y="113245"/>
                  </a:lnTo>
                  <a:lnTo>
                    <a:pt x="190690" y="111264"/>
                  </a:lnTo>
                  <a:lnTo>
                    <a:pt x="182981" y="108216"/>
                  </a:lnTo>
                  <a:lnTo>
                    <a:pt x="175514" y="104368"/>
                  </a:lnTo>
                  <a:lnTo>
                    <a:pt x="171792" y="128130"/>
                  </a:lnTo>
                  <a:lnTo>
                    <a:pt x="179933" y="132143"/>
                  </a:lnTo>
                  <a:lnTo>
                    <a:pt x="188874" y="135089"/>
                  </a:lnTo>
                  <a:lnTo>
                    <a:pt x="198488" y="136918"/>
                  </a:lnTo>
                  <a:lnTo>
                    <a:pt x="208648" y="137541"/>
                  </a:lnTo>
                  <a:lnTo>
                    <a:pt x="227812" y="134632"/>
                  </a:lnTo>
                  <a:lnTo>
                    <a:pt x="241947" y="126288"/>
                  </a:lnTo>
                  <a:lnTo>
                    <a:pt x="250685" y="113055"/>
                  </a:lnTo>
                  <a:lnTo>
                    <a:pt x="253682" y="95491"/>
                  </a:lnTo>
                  <a:close/>
                </a:path>
                <a:path w="594359" h="137795">
                  <a:moveTo>
                    <a:pt x="340360" y="1943"/>
                  </a:moveTo>
                  <a:lnTo>
                    <a:pt x="256578" y="1943"/>
                  </a:lnTo>
                  <a:lnTo>
                    <a:pt x="256578" y="26073"/>
                  </a:lnTo>
                  <a:lnTo>
                    <a:pt x="284010" y="26073"/>
                  </a:lnTo>
                  <a:lnTo>
                    <a:pt x="284010" y="135293"/>
                  </a:lnTo>
                  <a:lnTo>
                    <a:pt x="312928" y="135293"/>
                  </a:lnTo>
                  <a:lnTo>
                    <a:pt x="312928" y="26073"/>
                  </a:lnTo>
                  <a:lnTo>
                    <a:pt x="340360" y="26073"/>
                  </a:lnTo>
                  <a:lnTo>
                    <a:pt x="340360" y="1943"/>
                  </a:lnTo>
                  <a:close/>
                </a:path>
                <a:path w="594359" h="137795">
                  <a:moveTo>
                    <a:pt x="593864" y="2120"/>
                  </a:moveTo>
                  <a:lnTo>
                    <a:pt x="565226" y="2120"/>
                  </a:lnTo>
                  <a:lnTo>
                    <a:pt x="565226" y="88912"/>
                  </a:lnTo>
                  <a:lnTo>
                    <a:pt x="564172" y="99174"/>
                  </a:lnTo>
                  <a:lnTo>
                    <a:pt x="560781" y="106692"/>
                  </a:lnTo>
                  <a:lnTo>
                    <a:pt x="554685" y="111328"/>
                  </a:lnTo>
                  <a:lnTo>
                    <a:pt x="545541" y="112903"/>
                  </a:lnTo>
                  <a:lnTo>
                    <a:pt x="536422" y="111302"/>
                  </a:lnTo>
                  <a:lnTo>
                    <a:pt x="530250" y="106641"/>
                  </a:lnTo>
                  <a:lnTo>
                    <a:pt x="526757" y="99110"/>
                  </a:lnTo>
                  <a:lnTo>
                    <a:pt x="525665" y="88912"/>
                  </a:lnTo>
                  <a:lnTo>
                    <a:pt x="525665" y="2120"/>
                  </a:lnTo>
                  <a:lnTo>
                    <a:pt x="496697" y="2120"/>
                  </a:lnTo>
                  <a:lnTo>
                    <a:pt x="496697" y="89979"/>
                  </a:lnTo>
                  <a:lnTo>
                    <a:pt x="499770" y="110896"/>
                  </a:lnTo>
                  <a:lnTo>
                    <a:pt x="508965" y="125742"/>
                  </a:lnTo>
                  <a:lnTo>
                    <a:pt x="524205" y="134607"/>
                  </a:lnTo>
                  <a:lnTo>
                    <a:pt x="545465" y="137541"/>
                  </a:lnTo>
                  <a:lnTo>
                    <a:pt x="566508" y="134607"/>
                  </a:lnTo>
                  <a:lnTo>
                    <a:pt x="581647" y="125742"/>
                  </a:lnTo>
                  <a:lnTo>
                    <a:pt x="590791" y="110896"/>
                  </a:lnTo>
                  <a:lnTo>
                    <a:pt x="593864" y="89979"/>
                  </a:lnTo>
                  <a:lnTo>
                    <a:pt x="593864" y="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8737" y="6237623"/>
              <a:ext cx="93764" cy="1331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05616" y="6237465"/>
              <a:ext cx="336550" cy="133985"/>
            </a:xfrm>
            <a:custGeom>
              <a:avLst/>
              <a:gdLst/>
              <a:ahLst/>
              <a:cxnLst/>
              <a:rect l="l" t="t" r="r" b="b"/>
              <a:pathLst>
                <a:path w="336550" h="133985">
                  <a:moveTo>
                    <a:pt x="29210" y="165"/>
                  </a:moveTo>
                  <a:lnTo>
                    <a:pt x="0" y="165"/>
                  </a:lnTo>
                  <a:lnTo>
                    <a:pt x="0" y="133273"/>
                  </a:lnTo>
                  <a:lnTo>
                    <a:pt x="29210" y="133273"/>
                  </a:lnTo>
                  <a:lnTo>
                    <a:pt x="29210" y="165"/>
                  </a:lnTo>
                  <a:close/>
                </a:path>
                <a:path w="336550" h="133985">
                  <a:moveTo>
                    <a:pt x="127774" y="0"/>
                  </a:moveTo>
                  <a:lnTo>
                    <a:pt x="43992" y="0"/>
                  </a:lnTo>
                  <a:lnTo>
                    <a:pt x="43992" y="24130"/>
                  </a:lnTo>
                  <a:lnTo>
                    <a:pt x="71424" y="24130"/>
                  </a:lnTo>
                  <a:lnTo>
                    <a:pt x="71424" y="133350"/>
                  </a:lnTo>
                  <a:lnTo>
                    <a:pt x="100342" y="133350"/>
                  </a:lnTo>
                  <a:lnTo>
                    <a:pt x="100342" y="24130"/>
                  </a:lnTo>
                  <a:lnTo>
                    <a:pt x="127774" y="24130"/>
                  </a:lnTo>
                  <a:lnTo>
                    <a:pt x="127774" y="0"/>
                  </a:lnTo>
                  <a:close/>
                </a:path>
                <a:path w="336550" h="133985">
                  <a:moveTo>
                    <a:pt x="335978" y="165"/>
                  </a:moveTo>
                  <a:lnTo>
                    <a:pt x="252209" y="165"/>
                  </a:lnTo>
                  <a:lnTo>
                    <a:pt x="252209" y="24295"/>
                  </a:lnTo>
                  <a:lnTo>
                    <a:pt x="279641" y="24295"/>
                  </a:lnTo>
                  <a:lnTo>
                    <a:pt x="279641" y="133515"/>
                  </a:lnTo>
                  <a:lnTo>
                    <a:pt x="308559" y="133515"/>
                  </a:lnTo>
                  <a:lnTo>
                    <a:pt x="308559" y="24295"/>
                  </a:lnTo>
                  <a:lnTo>
                    <a:pt x="335978" y="24295"/>
                  </a:lnTo>
                  <a:lnTo>
                    <a:pt x="335978" y="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50470" y="6459256"/>
              <a:ext cx="690854" cy="5252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5521325" cy="1516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02764">
              <a:lnSpc>
                <a:spcPct val="100000"/>
              </a:lnSpc>
              <a:spcBef>
                <a:spcPts val="100"/>
              </a:spcBef>
            </a:pPr>
            <a:r>
              <a:rPr dirty="0"/>
              <a:t>VOYAGER</a:t>
            </a:r>
            <a:r>
              <a:rPr spc="-100" dirty="0"/>
              <a:t> </a:t>
            </a:r>
            <a:r>
              <a:rPr spc="-5" dirty="0"/>
              <a:t>EN </a:t>
            </a:r>
            <a:r>
              <a:rPr spc="-1350" dirty="0"/>
              <a:t> </a:t>
            </a:r>
            <a:r>
              <a:rPr spc="-5" dirty="0"/>
              <a:t>ALLEMAGNE</a:t>
            </a:r>
          </a:p>
          <a:p>
            <a:pPr marL="12700">
              <a:lnSpc>
                <a:spcPts val="2140"/>
              </a:lnSpc>
            </a:pPr>
            <a:r>
              <a:rPr sz="2100" dirty="0"/>
              <a:t>PAYS</a:t>
            </a:r>
            <a:r>
              <a:rPr sz="2100" spc="-30" dirty="0"/>
              <a:t> </a:t>
            </a:r>
            <a:r>
              <a:rPr sz="2100" spc="-5" dirty="0"/>
              <a:t>D‘UNE</a:t>
            </a:r>
            <a:r>
              <a:rPr sz="2100" spc="-25" dirty="0"/>
              <a:t> </a:t>
            </a:r>
            <a:r>
              <a:rPr sz="2100" spc="-5" dirty="0"/>
              <a:t>ÉTONNANTE</a:t>
            </a:r>
            <a:r>
              <a:rPr sz="2100" spc="-30" dirty="0"/>
              <a:t> </a:t>
            </a:r>
            <a:r>
              <a:rPr sz="2100" spc="-5" dirty="0"/>
              <a:t>DIVERSITÉ</a:t>
            </a:r>
            <a:endParaRPr sz="2100"/>
          </a:p>
        </p:txBody>
      </p:sp>
      <p:sp>
        <p:nvSpPr>
          <p:cNvPr id="16" name="object 16"/>
          <p:cNvSpPr txBox="1"/>
          <p:nvPr/>
        </p:nvSpPr>
        <p:spPr>
          <a:xfrm>
            <a:off x="1265873" y="2849465"/>
            <a:ext cx="514350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parler </a:t>
            </a:r>
            <a:r>
              <a:rPr sz="1500" dirty="0">
                <a:latin typeface="Verdana"/>
                <a:cs typeface="Verdana"/>
              </a:rPr>
              <a:t>et comprendre </a:t>
            </a:r>
            <a:r>
              <a:rPr sz="1500" spc="-5" dirty="0">
                <a:latin typeface="Verdana"/>
                <a:cs typeface="Verdana"/>
              </a:rPr>
              <a:t>l'allemand </a:t>
            </a:r>
            <a:r>
              <a:rPr sz="1500" dirty="0">
                <a:latin typeface="Verdana"/>
                <a:cs typeface="Verdana"/>
              </a:rPr>
              <a:t>offre </a:t>
            </a:r>
            <a:r>
              <a:rPr sz="1500" spc="-5" dirty="0">
                <a:latin typeface="Verdana"/>
                <a:cs typeface="Verdana"/>
              </a:rPr>
              <a:t>la possibilité </a:t>
            </a:r>
            <a:r>
              <a:rPr sz="1500" dirty="0">
                <a:latin typeface="Verdana"/>
                <a:cs typeface="Verdana"/>
              </a:rPr>
              <a:t> aux </a:t>
            </a:r>
            <a:r>
              <a:rPr sz="1500" spc="-5" dirty="0">
                <a:latin typeface="Verdana"/>
                <a:cs typeface="Verdana"/>
              </a:rPr>
              <a:t>touristes de </a:t>
            </a:r>
            <a:r>
              <a:rPr sz="1500" dirty="0">
                <a:latin typeface="Verdana"/>
                <a:cs typeface="Verdana"/>
              </a:rPr>
              <a:t>connaître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dirty="0">
                <a:latin typeface="Verdana"/>
                <a:cs typeface="Verdana"/>
              </a:rPr>
              <a:t>façon </a:t>
            </a:r>
            <a:r>
              <a:rPr sz="1500" spc="-5" dirty="0">
                <a:latin typeface="Verdana"/>
                <a:cs typeface="Verdana"/>
              </a:rPr>
              <a:t>plus </a:t>
            </a:r>
            <a:r>
              <a:rPr sz="1500" dirty="0">
                <a:latin typeface="Verdana"/>
                <a:cs typeface="Verdana"/>
              </a:rPr>
              <a:t>authentique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les </a:t>
            </a:r>
            <a:r>
              <a:rPr sz="1500" dirty="0">
                <a:latin typeface="Verdana"/>
                <a:cs typeface="Verdana"/>
              </a:rPr>
              <a:t>Allemands : </a:t>
            </a:r>
            <a:r>
              <a:rPr sz="1500" spc="-5" dirty="0">
                <a:latin typeface="Verdana"/>
                <a:cs typeface="Verdana"/>
              </a:rPr>
              <a:t>leur </a:t>
            </a:r>
            <a:r>
              <a:rPr sz="1500" dirty="0">
                <a:latin typeface="Verdana"/>
                <a:cs typeface="Verdana"/>
              </a:rPr>
              <a:t>culture, </a:t>
            </a:r>
            <a:r>
              <a:rPr sz="1500" spc="-5" dirty="0">
                <a:latin typeface="Verdana"/>
                <a:cs typeface="Verdana"/>
              </a:rPr>
              <a:t>leur </a:t>
            </a:r>
            <a:r>
              <a:rPr sz="1500" dirty="0">
                <a:latin typeface="Verdana"/>
                <a:cs typeface="Verdana"/>
              </a:rPr>
              <a:t>histoire, </a:t>
            </a:r>
            <a:r>
              <a:rPr sz="1500" spc="-5" dirty="0">
                <a:latin typeface="Verdana"/>
                <a:cs typeface="Verdana"/>
              </a:rPr>
              <a:t>leurs </a:t>
            </a:r>
            <a:r>
              <a:rPr sz="1500" spc="-10" dirty="0">
                <a:latin typeface="Verdana"/>
                <a:cs typeface="Verdana"/>
              </a:rPr>
              <a:t>tradi-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tions, </a:t>
            </a:r>
            <a:r>
              <a:rPr sz="1500" dirty="0">
                <a:latin typeface="Verdana"/>
                <a:cs typeface="Verdana"/>
              </a:rPr>
              <a:t>etc.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Verdana"/>
              <a:cs typeface="Verdana"/>
            </a:endParaRPr>
          </a:p>
          <a:p>
            <a:pPr marL="12700" marR="12700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l'allemand peut </a:t>
            </a:r>
            <a:r>
              <a:rPr sz="1500" dirty="0">
                <a:latin typeface="Verdana"/>
                <a:cs typeface="Verdana"/>
              </a:rPr>
              <a:t>être une </a:t>
            </a:r>
            <a:r>
              <a:rPr sz="1500" spc="-5" dirty="0">
                <a:latin typeface="Verdana"/>
                <a:cs typeface="Verdana"/>
              </a:rPr>
              <a:t>porte d'entrée pour les </a:t>
            </a:r>
            <a:r>
              <a:rPr sz="1500" spc="-10" dirty="0">
                <a:latin typeface="Verdana"/>
                <a:cs typeface="Verdana"/>
              </a:rPr>
              <a:t>pays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 l'Europe de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l'Est</a:t>
            </a:r>
            <a:endParaRPr sz="1500" dirty="0">
              <a:latin typeface="Verdana"/>
              <a:cs typeface="Verdana"/>
            </a:endParaRPr>
          </a:p>
          <a:p>
            <a:pPr marL="12700" marR="313690">
              <a:lnSpc>
                <a:spcPct val="200000"/>
              </a:lnSpc>
            </a:pPr>
            <a:r>
              <a:rPr sz="1500" spc="-10" dirty="0">
                <a:latin typeface="Verdana"/>
                <a:cs typeface="Verdana"/>
              </a:rPr>
              <a:t>l'Allemagne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est une </a:t>
            </a:r>
            <a:r>
              <a:rPr sz="1500" spc="-5" dirty="0">
                <a:latin typeface="Verdana"/>
                <a:cs typeface="Verdana"/>
              </a:rPr>
              <a:t>invitation</a:t>
            </a:r>
            <a:r>
              <a:rPr sz="1500" dirty="0">
                <a:latin typeface="Verdana"/>
                <a:cs typeface="Verdana"/>
              </a:rPr>
              <a:t> au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voyage 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nombreux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paysages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témoignent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cette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diversité</a:t>
            </a:r>
            <a:endParaRPr sz="1500" dirty="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sz="1500" spc="-5" dirty="0">
                <a:latin typeface="Verdana"/>
                <a:cs typeface="Verdana"/>
              </a:rPr>
              <a:t>flagrante </a:t>
            </a:r>
            <a:r>
              <a:rPr sz="1500" dirty="0">
                <a:latin typeface="Verdana"/>
                <a:cs typeface="Verdana"/>
              </a:rPr>
              <a:t>: </a:t>
            </a:r>
            <a:r>
              <a:rPr sz="1500" spc="-5" dirty="0">
                <a:latin typeface="Verdana"/>
                <a:cs typeface="Verdana"/>
              </a:rPr>
              <a:t>de la </a:t>
            </a:r>
            <a:r>
              <a:rPr sz="1500" spc="-10" dirty="0">
                <a:latin typeface="Verdana"/>
                <a:cs typeface="Verdana"/>
              </a:rPr>
              <a:t>vallée </a:t>
            </a:r>
            <a:r>
              <a:rPr sz="1500" spc="-5" dirty="0">
                <a:latin typeface="Verdana"/>
                <a:cs typeface="Verdana"/>
              </a:rPr>
              <a:t>du Rhin </a:t>
            </a:r>
            <a:r>
              <a:rPr sz="1500" dirty="0">
                <a:latin typeface="Verdana"/>
                <a:cs typeface="Verdana"/>
              </a:rPr>
              <a:t>à Berlin, </a:t>
            </a:r>
            <a:r>
              <a:rPr sz="1500" spc="-5" dirty="0">
                <a:latin typeface="Verdana"/>
                <a:cs typeface="Verdana"/>
              </a:rPr>
              <a:t>de la </a:t>
            </a:r>
            <a:r>
              <a:rPr sz="1500" dirty="0">
                <a:latin typeface="Verdana"/>
                <a:cs typeface="Verdana"/>
              </a:rPr>
              <a:t>mer </a:t>
            </a:r>
            <a:r>
              <a:rPr sz="1500" spc="-5" dirty="0">
                <a:latin typeface="Verdana"/>
                <a:cs typeface="Verdana"/>
              </a:rPr>
              <a:t>du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nord à </a:t>
            </a:r>
            <a:r>
              <a:rPr sz="1500" spc="-5" dirty="0">
                <a:latin typeface="Verdana"/>
                <a:cs typeface="Verdana"/>
              </a:rPr>
              <a:t>la </a:t>
            </a:r>
            <a:r>
              <a:rPr sz="1500" dirty="0">
                <a:latin typeface="Verdana"/>
                <a:cs typeface="Verdana"/>
              </a:rPr>
              <a:t>forêt noire, chacun </a:t>
            </a:r>
            <a:r>
              <a:rPr sz="1500" spc="-5" dirty="0">
                <a:latin typeface="Verdana"/>
                <a:cs typeface="Verdana"/>
              </a:rPr>
              <a:t>peut </a:t>
            </a:r>
            <a:r>
              <a:rPr sz="1500" dirty="0">
                <a:latin typeface="Verdana"/>
                <a:cs typeface="Verdana"/>
              </a:rPr>
              <a:t>y </a:t>
            </a:r>
            <a:r>
              <a:rPr sz="1500" spc="-10" dirty="0">
                <a:latin typeface="Verdana"/>
                <a:cs typeface="Verdana"/>
              </a:rPr>
              <a:t>trouver </a:t>
            </a:r>
            <a:r>
              <a:rPr sz="1500" dirty="0">
                <a:latin typeface="Verdana"/>
                <a:cs typeface="Verdana"/>
              </a:rPr>
              <a:t>son </a:t>
            </a:r>
            <a:r>
              <a:rPr sz="1500" spc="-5" dirty="0">
                <a:latin typeface="Verdana"/>
                <a:cs typeface="Verdana"/>
              </a:rPr>
              <a:t>bon-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heur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!</a:t>
            </a: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997" y="2933359"/>
            <a:ext cx="119303" cy="11930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997" y="4076359"/>
            <a:ext cx="119303" cy="11930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997" y="4648200"/>
            <a:ext cx="119303" cy="11930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997" y="5181600"/>
            <a:ext cx="119303" cy="119303"/>
          </a:xfrm>
          <a:prstGeom prst="rect">
            <a:avLst/>
          </a:prstGeom>
        </p:spPr>
      </p:pic>
      <p:pic>
        <p:nvPicPr>
          <p:cNvPr id="22" name="Grafik 25">
            <a:extLst>
              <a:ext uri="{FF2B5EF4-FFF2-40B4-BE49-F238E27FC236}">
                <a16:creationId xmlns:a16="http://schemas.microsoft.com/office/drawing/2014/main" id="{C4E39B39-B8C4-4EE9-9DFF-1D45565138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9300" y="551741"/>
            <a:ext cx="9363075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10"/>
              </a:lnSpc>
              <a:spcBef>
                <a:spcPts val="100"/>
              </a:spcBef>
            </a:pPr>
            <a:r>
              <a:rPr spc="-5" dirty="0"/>
              <a:t>L'ALLEMAND</a:t>
            </a:r>
          </a:p>
          <a:p>
            <a:pPr marL="12700">
              <a:lnSpc>
                <a:spcPts val="2330"/>
              </a:lnSpc>
            </a:pPr>
            <a:r>
              <a:rPr sz="2100" spc="-5" dirty="0"/>
              <a:t>LA</a:t>
            </a:r>
            <a:r>
              <a:rPr sz="2100" spc="-15" dirty="0"/>
              <a:t> </a:t>
            </a:r>
            <a:r>
              <a:rPr sz="2100" spc="-5" dirty="0"/>
              <a:t>LANGUE</a:t>
            </a:r>
            <a:r>
              <a:rPr sz="2100" spc="-10" dirty="0"/>
              <a:t> </a:t>
            </a:r>
            <a:r>
              <a:rPr sz="2100" spc="-5" dirty="0"/>
              <a:t>DES</a:t>
            </a:r>
            <a:r>
              <a:rPr sz="2100" spc="-10" dirty="0"/>
              <a:t> </a:t>
            </a:r>
            <a:r>
              <a:rPr sz="2100" spc="-5" dirty="0"/>
              <a:t>ARTISTES,</a:t>
            </a:r>
            <a:r>
              <a:rPr sz="2100" spc="-10" dirty="0"/>
              <a:t> </a:t>
            </a:r>
            <a:r>
              <a:rPr sz="2100" spc="-5" dirty="0"/>
              <a:t>DES</a:t>
            </a:r>
            <a:r>
              <a:rPr sz="2100" spc="-10" dirty="0"/>
              <a:t> </a:t>
            </a:r>
            <a:r>
              <a:rPr sz="2100" spc="-5" dirty="0"/>
              <a:t>ÉCRIVAINS ET</a:t>
            </a:r>
            <a:r>
              <a:rPr sz="2100" spc="-10" dirty="0"/>
              <a:t> </a:t>
            </a:r>
            <a:r>
              <a:rPr sz="2100" spc="-5" dirty="0"/>
              <a:t>DES </a:t>
            </a:r>
            <a:r>
              <a:rPr sz="2100" dirty="0"/>
              <a:t>PENSEURS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6151977" y="2435466"/>
            <a:ext cx="4691380" cy="7053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parler l'allemand permet de découvrir les textes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r>
              <a:rPr sz="1500" dirty="0">
                <a:latin typeface="Verdana"/>
                <a:cs typeface="Verdana"/>
              </a:rPr>
              <a:t> originaux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spc="-10" dirty="0">
                <a:latin typeface="Verdana"/>
                <a:cs typeface="Verdana"/>
              </a:rPr>
              <a:t>grands </a:t>
            </a:r>
            <a:r>
              <a:rPr sz="1500" dirty="0">
                <a:latin typeface="Verdana"/>
                <a:cs typeface="Verdana"/>
              </a:rPr>
              <a:t>auteurs, </a:t>
            </a:r>
            <a:r>
              <a:rPr sz="1500" spc="-5" dirty="0">
                <a:latin typeface="Verdana"/>
                <a:cs typeface="Verdana"/>
              </a:rPr>
              <a:t>philosophes, </a:t>
            </a:r>
            <a:r>
              <a:rPr lang="fr-FR" sz="1500" spc="-5" dirty="0">
                <a:latin typeface="Verdana"/>
                <a:cs typeface="Verdana"/>
              </a:rPr>
              <a:t>scientifiques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et </a:t>
            </a:r>
            <a:r>
              <a:rPr sz="1500" dirty="0" err="1">
                <a:latin typeface="Verdana"/>
                <a:cs typeface="Verdana"/>
              </a:rPr>
              <a:t>musiciens</a:t>
            </a:r>
            <a:endParaRPr lang="de-DE" sz="1500">
              <a:latin typeface="Verdana"/>
              <a:ea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51977" y="3349866"/>
            <a:ext cx="44818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cela </a:t>
            </a:r>
            <a:r>
              <a:rPr sz="1500" spc="-5" dirty="0">
                <a:latin typeface="Verdana"/>
                <a:cs typeface="Verdana"/>
              </a:rPr>
              <a:t>permet </a:t>
            </a:r>
            <a:r>
              <a:rPr sz="1500" dirty="0">
                <a:latin typeface="Verdana"/>
                <a:cs typeface="Verdana"/>
              </a:rPr>
              <a:t>aussi </a:t>
            </a:r>
            <a:r>
              <a:rPr sz="1500" spc="-5" dirty="0">
                <a:latin typeface="Verdana"/>
                <a:cs typeface="Verdana"/>
              </a:rPr>
              <a:t>de découvrir </a:t>
            </a:r>
            <a:r>
              <a:rPr sz="1500" dirty="0">
                <a:latin typeface="Verdana"/>
                <a:cs typeface="Verdana"/>
              </a:rPr>
              <a:t>une culture </a:t>
            </a:r>
            <a:r>
              <a:rPr sz="1500" spc="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d'une </a:t>
            </a:r>
            <a:r>
              <a:rPr sz="1500" spc="-10" dirty="0">
                <a:latin typeface="Verdana"/>
                <a:cs typeface="Verdana"/>
              </a:rPr>
              <a:t>grande </a:t>
            </a:r>
            <a:r>
              <a:rPr sz="1500" dirty="0">
                <a:latin typeface="Verdana"/>
                <a:cs typeface="Verdana"/>
              </a:rPr>
              <a:t>richesse, </a:t>
            </a:r>
            <a:r>
              <a:rPr sz="1500" spc="-5" dirty="0">
                <a:latin typeface="Verdana"/>
                <a:cs typeface="Verdana"/>
              </a:rPr>
              <a:t>qui </a:t>
            </a:r>
            <a:r>
              <a:rPr sz="1500" dirty="0">
                <a:latin typeface="Verdana"/>
                <a:cs typeface="Verdana"/>
              </a:rPr>
              <a:t>forge son </a:t>
            </a:r>
            <a:r>
              <a:rPr sz="1500" spc="-10" dirty="0">
                <a:latin typeface="Verdana"/>
                <a:cs typeface="Verdana"/>
              </a:rPr>
              <a:t>avenir </a:t>
            </a:r>
            <a:br>
              <a:rPr lang="fr-FR" sz="1500" spc="-10" dirty="0">
                <a:latin typeface="Verdana"/>
                <a:cs typeface="Verdana"/>
              </a:rPr>
            </a:br>
            <a:r>
              <a:rPr sz="1500" dirty="0" err="1">
                <a:latin typeface="Verdana"/>
                <a:cs typeface="Verdana"/>
              </a:rPr>
              <a:t>en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s'inspirant de</a:t>
            </a:r>
            <a:r>
              <a:rPr sz="1500" dirty="0">
                <a:latin typeface="Verdana"/>
                <a:cs typeface="Verdana"/>
              </a:rPr>
              <a:t> son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histoire…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64360" y="4719777"/>
            <a:ext cx="3836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…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et bien sûr,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il y a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encore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 1000</a:t>
            </a:r>
            <a:r>
              <a:rPr sz="1800" b="1" spc="-3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autres</a:t>
            </a:r>
            <a:r>
              <a:rPr sz="1800" b="1" spc="-3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bonnes</a:t>
            </a:r>
            <a:r>
              <a:rPr sz="1800" b="1" spc="-3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raisons…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15003"/>
            <a:ext cx="5012613" cy="294299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6058" y="2501361"/>
            <a:ext cx="119303" cy="1193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6058" y="3415761"/>
            <a:ext cx="119303" cy="1193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65EB52-FD96-8C44-880D-F29CB462C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157" y="1752600"/>
            <a:ext cx="4712007" cy="1922588"/>
          </a:xfrm>
          <a:prstGeom prst="rect">
            <a:avLst/>
          </a:prstGeom>
        </p:spPr>
      </p:pic>
      <p:pic>
        <p:nvPicPr>
          <p:cNvPr id="6" name="Grafik 25">
            <a:extLst>
              <a:ext uri="{FF2B5EF4-FFF2-40B4-BE49-F238E27FC236}">
                <a16:creationId xmlns:a16="http://schemas.microsoft.com/office/drawing/2014/main" id="{DDC5D292-EF98-4F4A-BF5E-DCD83DB62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300" y="578741"/>
            <a:ext cx="89001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</a:t>
            </a:r>
            <a:r>
              <a:rPr spc="-35" dirty="0"/>
              <a:t> </a:t>
            </a:r>
            <a:r>
              <a:rPr spc="-5" dirty="0"/>
              <a:t>RÔLE</a:t>
            </a:r>
            <a:r>
              <a:rPr spc="-30" dirty="0"/>
              <a:t> </a:t>
            </a:r>
            <a:r>
              <a:rPr spc="-5" dirty="0"/>
              <a:t>DU</a:t>
            </a:r>
            <a:r>
              <a:rPr spc="-30" dirty="0"/>
              <a:t> </a:t>
            </a:r>
            <a:r>
              <a:rPr spc="-5" dirty="0"/>
              <a:t>GOETHE-INSTITUT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49107" y="2531083"/>
            <a:ext cx="7161530" cy="2464777"/>
          </a:xfrm>
          <a:prstGeom prst="rect">
            <a:avLst/>
          </a:prstGeom>
        </p:spPr>
        <p:txBody>
          <a:bodyPr vert="horz" wrap="square" lIns="0" tIns="14224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COMMENT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NOUS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SOUTENONS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LES</a:t>
            </a:r>
            <a:r>
              <a:rPr sz="1800" b="1" spc="-2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ÉCOLES</a:t>
            </a:r>
            <a:endParaRPr sz="1800" dirty="0">
              <a:latin typeface="Verdana"/>
              <a:cs typeface="Verdana"/>
            </a:endParaRPr>
          </a:p>
          <a:p>
            <a:pPr marL="552450">
              <a:spcBef>
                <a:spcPts val="844"/>
              </a:spcBef>
            </a:pPr>
            <a:r>
              <a:rPr sz="1500" dirty="0">
                <a:latin typeface="Verdana"/>
                <a:cs typeface="Verdana"/>
              </a:rPr>
              <a:t>événements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et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projets pour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élèves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ap</a:t>
            </a:r>
            <a:r>
              <a:rPr lang="de-DE" sz="1500" dirty="0">
                <a:latin typeface="Verdana"/>
                <a:cs typeface="Verdana"/>
              </a:rPr>
              <a:t>p</a:t>
            </a:r>
            <a:r>
              <a:rPr sz="1500" dirty="0" err="1">
                <a:latin typeface="Verdana"/>
                <a:cs typeface="Verdana"/>
              </a:rPr>
              <a:t>rentissage</a:t>
            </a:r>
            <a:r>
              <a:rPr sz="1500" spc="-5" dirty="0">
                <a:latin typeface="Verdana"/>
                <a:cs typeface="Verdana"/>
              </a:rPr>
              <a:t> de</a:t>
            </a:r>
            <a:r>
              <a:rPr lang="de-DE" sz="1500" spc="-10" dirty="0">
                <a:latin typeface="Verdana"/>
                <a:cs typeface="Verdana"/>
              </a:rPr>
              <a:t> </a:t>
            </a:r>
            <a:r>
              <a:rPr sz="1500" spc="-5" dirty="0" err="1">
                <a:latin typeface="Verdana"/>
                <a:cs typeface="Verdana"/>
              </a:rPr>
              <a:t>l'allemand</a:t>
            </a:r>
            <a:endParaRPr sz="1500" spc="-5" dirty="0" err="1">
              <a:latin typeface="Verdana"/>
              <a:ea typeface="Verdana"/>
              <a:cs typeface="Verdana"/>
            </a:endParaRPr>
          </a:p>
          <a:p>
            <a:pPr marL="552450">
              <a:spcBef>
                <a:spcPts val="844"/>
              </a:spcBef>
            </a:pPr>
            <a:r>
              <a:rPr lang="en-US" sz="1500" spc="-5" dirty="0" err="1">
                <a:latin typeface="Verdana"/>
                <a:ea typeface="+mn-lt"/>
                <a:cs typeface="+mn-lt"/>
              </a:rPr>
              <a:t>réseau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de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partenaires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du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système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éducatif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belge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(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ministères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d'éducation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flamand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et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wallon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,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l'Ambassade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d'Allemagne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, les associations de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germanistes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et de promotion de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l'allemand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)</a:t>
            </a:r>
            <a:endParaRPr dirty="0">
              <a:latin typeface="Verdana"/>
            </a:endParaRPr>
          </a:p>
          <a:p>
            <a:pPr>
              <a:spcBef>
                <a:spcPts val="40"/>
              </a:spcBef>
            </a:pPr>
            <a:endParaRPr lang="de-DE" sz="1450" dirty="0">
              <a:latin typeface="Verdana"/>
              <a:cs typeface="Verdana"/>
            </a:endParaRPr>
          </a:p>
          <a:p>
            <a:pPr marL="552450" marR="2174875">
              <a:lnSpc>
                <a:spcPct val="100000"/>
              </a:lnSpc>
            </a:pPr>
            <a:r>
              <a:rPr sz="1500" dirty="0">
                <a:latin typeface="Verdana"/>
                <a:cs typeface="Verdana"/>
              </a:rPr>
              <a:t>matérial </a:t>
            </a:r>
            <a:r>
              <a:rPr sz="1500" spc="-5" dirty="0">
                <a:latin typeface="Verdana"/>
                <a:cs typeface="Verdana"/>
              </a:rPr>
              <a:t>didactique pour les </a:t>
            </a:r>
            <a:r>
              <a:rPr sz="1500" dirty="0">
                <a:latin typeface="Verdana"/>
                <a:cs typeface="Verdana"/>
              </a:rPr>
              <a:t>cours </a:t>
            </a:r>
            <a:r>
              <a:rPr sz="1500" spc="-5" dirty="0">
                <a:latin typeface="Verdana"/>
                <a:cs typeface="Verdana"/>
              </a:rPr>
              <a:t>d'allemand 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(coffres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 découvertes,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affiches, </a:t>
            </a:r>
            <a:r>
              <a:rPr sz="1500" dirty="0">
                <a:latin typeface="Verdana"/>
                <a:cs typeface="Verdana"/>
              </a:rPr>
              <a:t>expositions)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6058" y="3131362"/>
            <a:ext cx="119303" cy="1193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6058" y="3638988"/>
            <a:ext cx="119303" cy="119303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42557BBC-CF27-4F14-9F94-C4E7E0538E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6058" y="4468223"/>
            <a:ext cx="119303" cy="119303"/>
          </a:xfrm>
          <a:prstGeom prst="rect">
            <a:avLst/>
          </a:prstGeom>
        </p:spPr>
      </p:pic>
      <p:pic>
        <p:nvPicPr>
          <p:cNvPr id="8" name="Grafik 25">
            <a:extLst>
              <a:ext uri="{FF2B5EF4-FFF2-40B4-BE49-F238E27FC236}">
                <a16:creationId xmlns:a16="http://schemas.microsoft.com/office/drawing/2014/main" id="{CEE29E47-4212-4159-B34E-29B8FED1B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300" y="578741"/>
            <a:ext cx="89001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</a:t>
            </a:r>
            <a:r>
              <a:rPr spc="-35" dirty="0"/>
              <a:t> </a:t>
            </a:r>
            <a:r>
              <a:rPr spc="-5" dirty="0"/>
              <a:t>RÔLE</a:t>
            </a:r>
            <a:r>
              <a:rPr spc="-30" dirty="0"/>
              <a:t> </a:t>
            </a:r>
            <a:r>
              <a:rPr spc="-5" dirty="0"/>
              <a:t>DU</a:t>
            </a:r>
            <a:r>
              <a:rPr spc="-30" dirty="0"/>
              <a:t> </a:t>
            </a:r>
            <a:r>
              <a:rPr spc="-5" dirty="0"/>
              <a:t>GOETHE-INSTITUT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07360" y="2092699"/>
            <a:ext cx="8331804" cy="3593291"/>
          </a:xfrm>
          <a:prstGeom prst="rect">
            <a:avLst/>
          </a:prstGeom>
        </p:spPr>
        <p:txBody>
          <a:bodyPr vert="horz" wrap="square" lIns="0" tIns="38100" rIns="0" bIns="0" rtlCol="0" anchor="t">
            <a:spAutoFit/>
          </a:bodyPr>
          <a:lstStyle/>
          <a:p>
            <a:pPr marL="12700" marR="2106930">
              <a:lnSpc>
                <a:spcPts val="2000"/>
              </a:lnSpc>
              <a:spcBef>
                <a:spcPts val="300"/>
              </a:spcBef>
            </a:pP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SERVICE DE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COOPÉRATION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ÉDUCATIVE ET </a:t>
            </a:r>
            <a:r>
              <a:rPr sz="1800" b="1" spc="-60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LINGUISTIQUE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POUR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 L'ALLEMAND</a:t>
            </a:r>
            <a:endParaRPr sz="1800" dirty="0">
              <a:latin typeface="Verdana"/>
              <a:cs typeface="Verdana"/>
            </a:endParaRPr>
          </a:p>
          <a:p>
            <a:pPr marL="552450">
              <a:lnSpc>
                <a:spcPct val="100000"/>
              </a:lnSpc>
              <a:spcBef>
                <a:spcPts val="960"/>
              </a:spcBef>
            </a:pPr>
            <a:r>
              <a:rPr sz="1500" spc="-5" dirty="0">
                <a:latin typeface="Verdana"/>
                <a:cs typeface="Verdana"/>
              </a:rPr>
              <a:t>prendre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charge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et</a:t>
            </a:r>
            <a:r>
              <a:rPr sz="1500" spc="-5" dirty="0">
                <a:latin typeface="Verdana"/>
                <a:cs typeface="Verdana"/>
              </a:rPr>
              <a:t> donner des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conseils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aux</a:t>
            </a:r>
            <a:r>
              <a:rPr sz="1500" spc="-5" dirty="0">
                <a:latin typeface="Verdana"/>
                <a:cs typeface="Verdana"/>
              </a:rPr>
              <a:t> prof</a:t>
            </a:r>
            <a:r>
              <a:rPr lang="de-DE" sz="1500" spc="-5" dirty="0" err="1">
                <a:latin typeface="Verdana"/>
                <a:cs typeface="Verdana"/>
              </a:rPr>
              <a:t>esseur</a:t>
            </a:r>
            <a:r>
              <a:rPr sz="1500" spc="-5" dirty="0">
                <a:latin typeface="Verdana"/>
                <a:cs typeface="Verdana"/>
              </a:rPr>
              <a:t>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d'allemand</a:t>
            </a:r>
            <a:endParaRPr sz="1500" dirty="0">
              <a:latin typeface="Verdana"/>
              <a:cs typeface="Verdana"/>
            </a:endParaRPr>
          </a:p>
          <a:p>
            <a:pPr marL="552450" marR="2257425">
              <a:lnSpc>
                <a:spcPct val="200000"/>
              </a:lnSpc>
            </a:pPr>
            <a:r>
              <a:rPr sz="1500" spc="-5" dirty="0">
                <a:latin typeface="Verdana"/>
                <a:cs typeface="Verdana"/>
              </a:rPr>
              <a:t>promotion de </a:t>
            </a:r>
            <a:r>
              <a:rPr sz="1500" spc="-5" dirty="0" err="1">
                <a:latin typeface="Verdana"/>
                <a:cs typeface="Verdana"/>
              </a:rPr>
              <a:t>l'allemand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comme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langue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étrangère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endParaRPr lang="de-DE" sz="1500" spc="-5" dirty="0">
              <a:latin typeface="Verdana"/>
              <a:ea typeface="Verdana"/>
              <a:cs typeface="Verdana"/>
            </a:endParaRPr>
          </a:p>
          <a:p>
            <a:pPr marL="552450" marR="2257425">
              <a:lnSpc>
                <a:spcPct val="200000"/>
              </a:lnSpc>
            </a:pPr>
            <a:r>
              <a:rPr lang="de-DE" sz="1500" spc="-515" dirty="0">
                <a:latin typeface="Verdana"/>
                <a:cs typeface="Verdana"/>
              </a:rPr>
              <a:t> </a:t>
            </a:r>
            <a:r>
              <a:rPr sz="1500" dirty="0">
                <a:latin typeface="Verdana"/>
                <a:cs typeface="Verdana"/>
              </a:rPr>
              <a:t>formation</a:t>
            </a:r>
            <a:r>
              <a:rPr sz="1500" spc="13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continue</a:t>
            </a:r>
            <a:r>
              <a:rPr sz="1500" spc="13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et</a:t>
            </a:r>
            <a:r>
              <a:rPr sz="1500" spc="13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bourses</a:t>
            </a:r>
            <a:r>
              <a:rPr sz="1500" spc="13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d'études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endParaRPr lang="de-DE" dirty="0"/>
          </a:p>
          <a:p>
            <a:pPr marL="552450" marR="2257425">
              <a:lnSpc>
                <a:spcPct val="200000"/>
              </a:lnSpc>
            </a:pPr>
            <a:r>
              <a:rPr lang="de-DE" sz="1500" spc="-5" dirty="0" err="1">
                <a:latin typeface="Verdana"/>
                <a:cs typeface="Verdana"/>
              </a:rPr>
              <a:t>matériel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r>
              <a:rPr sz="1500" spc="-5" dirty="0">
                <a:latin typeface="Verdana"/>
                <a:cs typeface="Verdana"/>
              </a:rPr>
              <a:t>pour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cours</a:t>
            </a:r>
            <a:endParaRPr/>
          </a:p>
          <a:p>
            <a:pPr>
              <a:lnSpc>
                <a:spcPct val="100000"/>
              </a:lnSpc>
            </a:pPr>
            <a:endParaRPr sz="18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PROJET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«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ÉCOLES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: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PARTENAIRES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DE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L'AVENIR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»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(PASCH)</a:t>
            </a:r>
            <a:endParaRPr sz="1800" dirty="0">
              <a:latin typeface="Verdana"/>
              <a:cs typeface="Verdana"/>
            </a:endParaRPr>
          </a:p>
          <a:p>
            <a:pPr marL="546735" marR="1029335">
              <a:spcBef>
                <a:spcPts val="675"/>
              </a:spcBef>
            </a:pPr>
            <a:r>
              <a:rPr sz="1500" spc="-10" dirty="0">
                <a:latin typeface="Verdana"/>
                <a:cs typeface="Verdana"/>
              </a:rPr>
              <a:t>L'initiative </a:t>
            </a:r>
            <a:r>
              <a:rPr sz="1500" dirty="0">
                <a:latin typeface="Verdana"/>
                <a:cs typeface="Verdana"/>
              </a:rPr>
              <a:t>met en réseau </a:t>
            </a:r>
            <a:r>
              <a:rPr sz="1500" spc="-5" dirty="0">
                <a:latin typeface="Verdana"/>
                <a:cs typeface="Verdana"/>
              </a:rPr>
              <a:t>près de </a:t>
            </a:r>
            <a:r>
              <a:rPr sz="1500" dirty="0">
                <a:latin typeface="Verdana"/>
                <a:cs typeface="Verdana"/>
              </a:rPr>
              <a:t>2 000 écoles </a:t>
            </a:r>
            <a:r>
              <a:rPr sz="1500" spc="-5" dirty="0">
                <a:latin typeface="Verdana"/>
                <a:cs typeface="Verdana"/>
              </a:rPr>
              <a:t>dans le </a:t>
            </a:r>
            <a:r>
              <a:rPr sz="1500" dirty="0">
                <a:latin typeface="Verdana"/>
                <a:cs typeface="Verdana"/>
              </a:rPr>
              <a:t>monde,</a:t>
            </a:r>
            <a:r>
              <a:rPr lang="de-DE" sz="1500" dirty="0">
                <a:latin typeface="Verdana"/>
                <a:cs typeface="Verdana"/>
              </a:rPr>
              <a:t> </a:t>
            </a:r>
            <a:r>
              <a:rPr lang="de-DE" sz="1500" spc="-515" dirty="0">
                <a:latin typeface="Verdana"/>
                <a:cs typeface="Verdana"/>
              </a:rPr>
              <a:t> </a:t>
            </a:r>
            <a:br>
              <a:rPr lang="de-DE" sz="1500" spc="-515" dirty="0">
                <a:latin typeface="Verdana"/>
                <a:cs typeface="Verdana"/>
              </a:rPr>
            </a:br>
            <a:r>
              <a:rPr sz="1500" dirty="0" err="1">
                <a:latin typeface="Verdana"/>
                <a:cs typeface="Verdana"/>
              </a:rPr>
              <a:t>ce</a:t>
            </a:r>
            <a:r>
              <a:rPr sz="1500" spc="-5" dirty="0">
                <a:latin typeface="Verdana"/>
                <a:cs typeface="Verdana"/>
              </a:rPr>
              <a:t> qui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accorde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une </a:t>
            </a:r>
            <a:r>
              <a:rPr sz="1500" spc="-10" dirty="0">
                <a:latin typeface="Verdana"/>
                <a:cs typeface="Verdana"/>
              </a:rPr>
              <a:t>grande</a:t>
            </a:r>
            <a:r>
              <a:rPr sz="1500" spc="-5" dirty="0">
                <a:latin typeface="Verdana"/>
                <a:cs typeface="Verdana"/>
              </a:rPr>
              <a:t> place</a:t>
            </a:r>
            <a:r>
              <a:rPr sz="1500" dirty="0">
                <a:latin typeface="Verdana"/>
                <a:cs typeface="Verdana"/>
              </a:rPr>
              <a:t> à </a:t>
            </a:r>
            <a:r>
              <a:rPr sz="1500" spc="-5" dirty="0">
                <a:latin typeface="Verdana"/>
                <a:cs typeface="Verdana"/>
              </a:rPr>
              <a:t>l’allemand</a:t>
            </a:r>
            <a:endParaRPr sz="1500" dirty="0">
              <a:latin typeface="Verdana"/>
              <a:ea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0040" y="2778437"/>
            <a:ext cx="119303" cy="1193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6058" y="3212525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6058" y="3587692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0040" y="4058873"/>
            <a:ext cx="119303" cy="1193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6058" y="5157490"/>
            <a:ext cx="119303" cy="119303"/>
          </a:xfrm>
          <a:prstGeom prst="rect">
            <a:avLst/>
          </a:prstGeom>
        </p:spPr>
      </p:pic>
      <p:pic>
        <p:nvPicPr>
          <p:cNvPr id="10" name="Grafik 25">
            <a:extLst>
              <a:ext uri="{FF2B5EF4-FFF2-40B4-BE49-F238E27FC236}">
                <a16:creationId xmlns:a16="http://schemas.microsoft.com/office/drawing/2014/main" id="{8B817507-F43A-4B25-AB4F-D58517D2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8300" y="587742"/>
            <a:ext cx="83324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43170" algn="l"/>
                <a:tab pos="6407785" algn="l"/>
              </a:tabLst>
            </a:pPr>
            <a:r>
              <a:rPr dirty="0"/>
              <a:t>NOUS </a:t>
            </a:r>
            <a:r>
              <a:rPr spc="-5" dirty="0"/>
              <a:t>ESPÉRON</a:t>
            </a:r>
            <a:r>
              <a:rPr dirty="0"/>
              <a:t>S	</a:t>
            </a:r>
            <a:r>
              <a:rPr spc="-5" dirty="0"/>
              <a:t>QU</a:t>
            </a:r>
            <a:r>
              <a:rPr dirty="0"/>
              <a:t>E	VOTRE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80528" y="3748350"/>
            <a:ext cx="32213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93875" algn="l"/>
              </a:tabLst>
            </a:pPr>
            <a:r>
              <a:rPr sz="4000" b="1" dirty="0">
                <a:solidFill>
                  <a:srgbClr val="A2C617"/>
                </a:solidFill>
                <a:latin typeface="Verdana"/>
                <a:cs typeface="Verdana"/>
              </a:rPr>
              <a:t>A</a:t>
            </a:r>
            <a:r>
              <a:rPr sz="4000" b="1" spc="-5" dirty="0">
                <a:solidFill>
                  <a:srgbClr val="A2C617"/>
                </a:solidFill>
                <a:latin typeface="Verdana"/>
                <a:cs typeface="Verdana"/>
              </a:rPr>
              <a:t> ÉT</a:t>
            </a:r>
            <a:r>
              <a:rPr sz="4000" b="1" dirty="0">
                <a:solidFill>
                  <a:srgbClr val="A2C617"/>
                </a:solidFill>
                <a:latin typeface="Verdana"/>
                <a:cs typeface="Verdana"/>
              </a:rPr>
              <a:t>É	</a:t>
            </a:r>
            <a:r>
              <a:rPr sz="4000" b="1" spc="-5" dirty="0">
                <a:solidFill>
                  <a:srgbClr val="A2C617"/>
                </a:solidFill>
                <a:latin typeface="Verdana"/>
                <a:cs typeface="Verdana"/>
              </a:rPr>
              <a:t>SUR</a:t>
            </a:r>
            <a:r>
              <a:rPr sz="4000" b="1" dirty="0">
                <a:solidFill>
                  <a:srgbClr val="A2C617"/>
                </a:solidFill>
                <a:latin typeface="Verdana"/>
                <a:cs typeface="Verdana"/>
              </a:rPr>
              <a:t>-  MONTÉ…</a:t>
            </a:r>
            <a:endParaRPr sz="4000">
              <a:latin typeface="Verdana"/>
              <a:cs typeface="Verdana"/>
            </a:endParaRPr>
          </a:p>
        </p:txBody>
      </p:sp>
      <p:pic>
        <p:nvPicPr>
          <p:cNvPr id="7" name="Grafik 25">
            <a:extLst>
              <a:ext uri="{FF2B5EF4-FFF2-40B4-BE49-F238E27FC236}">
                <a16:creationId xmlns:a16="http://schemas.microsoft.com/office/drawing/2014/main" id="{2BE8FBE5-2C34-4187-BB94-CC810F92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6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58993D40-A02D-4B8C-944F-98EE7689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1010949"/>
            <a:ext cx="7863252" cy="56743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5">
            <a:extLst>
              <a:ext uri="{FF2B5EF4-FFF2-40B4-BE49-F238E27FC236}">
                <a16:creationId xmlns:a16="http://schemas.microsoft.com/office/drawing/2014/main" id="{2BE8FBE5-2C34-4187-BB94-CC810F92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8E1E33A9-2315-4787-B4E5-2EFAFA1D0F13}"/>
              </a:ext>
            </a:extLst>
          </p:cNvPr>
          <p:cNvSpPr txBox="1"/>
          <p:nvPr/>
        </p:nvSpPr>
        <p:spPr>
          <a:xfrm>
            <a:off x="707299" y="299741"/>
            <a:ext cx="7951003" cy="187230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endParaRPr lang="de-DE" sz="4000" b="1" dirty="0">
              <a:solidFill>
                <a:srgbClr val="A2C617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sz="4000" b="1" dirty="0">
                <a:solidFill>
                  <a:srgbClr val="A2C617"/>
                </a:solidFill>
                <a:latin typeface="Verdana"/>
                <a:cs typeface="Verdana"/>
              </a:rPr>
              <a:t>…,</a:t>
            </a:r>
            <a:r>
              <a:rPr lang="de-DE" sz="4000" b="1" dirty="0">
                <a:solidFill>
                  <a:srgbClr val="A2C617"/>
                </a:solidFill>
                <a:latin typeface="Verdana"/>
                <a:cs typeface="Verdana"/>
              </a:rPr>
              <a:t> </a:t>
            </a:r>
            <a:r>
              <a:rPr sz="4000" b="1" spc="-5" dirty="0">
                <a:solidFill>
                  <a:srgbClr val="A2C617"/>
                </a:solidFill>
                <a:latin typeface="Verdana"/>
                <a:cs typeface="Verdana"/>
              </a:rPr>
              <a:t>ET	</a:t>
            </a:r>
            <a:r>
              <a:rPr sz="4000" b="1" dirty="0">
                <a:solidFill>
                  <a:srgbClr val="A2C617"/>
                </a:solidFill>
                <a:latin typeface="Verdana"/>
                <a:cs typeface="Verdana"/>
              </a:rPr>
              <a:t>VOUS VOULEZ </a:t>
            </a:r>
            <a:r>
              <a:rPr lang="de-DE" sz="4000" b="1" spc="-5">
                <a:solidFill>
                  <a:srgbClr val="A2C617"/>
                </a:solidFill>
                <a:latin typeface="Verdana"/>
                <a:cs typeface="Verdana"/>
              </a:rPr>
              <a:t>AP</a:t>
            </a:r>
            <a:r>
              <a:rPr lang="de-DE" sz="4000" b="1">
                <a:solidFill>
                  <a:srgbClr val="A2C617"/>
                </a:solidFill>
                <a:latin typeface="Verdana"/>
                <a:cs typeface="Verdana"/>
              </a:rPr>
              <a:t>PRENDRE</a:t>
            </a:r>
            <a:r>
              <a:rPr sz="4000" b="1" spc="-2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4000" b="1" spc="-5" dirty="0">
                <a:solidFill>
                  <a:srgbClr val="A2C617"/>
                </a:solidFill>
                <a:latin typeface="Verdana"/>
                <a:cs typeface="Verdana"/>
              </a:rPr>
              <a:t>L'ALLEMAND;)</a:t>
            </a:r>
            <a:endParaRPr sz="4000">
              <a:latin typeface="Verdana"/>
              <a:ea typeface="Verdana"/>
              <a:cs typeface="Verdana"/>
            </a:endParaRPr>
          </a:p>
        </p:txBody>
      </p:sp>
      <p:pic>
        <p:nvPicPr>
          <p:cNvPr id="10" name="Grafik 10" descr="Ein Bild, das Text enthält.&#10;&#10;Beschreibung automatisch generiert.">
            <a:extLst>
              <a:ext uri="{FF2B5EF4-FFF2-40B4-BE49-F238E27FC236}">
                <a16:creationId xmlns:a16="http://schemas.microsoft.com/office/drawing/2014/main" id="{BBA90260-BF11-4C71-9F41-7CF0646BD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53799"/>
            <a:ext cx="8601075" cy="6190191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8948E73A-3EB5-4FC9-8693-93117479ACC6}"/>
              </a:ext>
            </a:extLst>
          </p:cNvPr>
          <p:cNvSpPr txBox="1"/>
          <p:nvPr/>
        </p:nvSpPr>
        <p:spPr>
          <a:xfrm>
            <a:off x="707299" y="2547641"/>
            <a:ext cx="7951003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de-DE" sz="2800" b="1">
                <a:solidFill>
                  <a:srgbClr val="A2C617"/>
                </a:solidFill>
                <a:latin typeface="Verdana"/>
                <a:ea typeface="Verdana"/>
                <a:cs typeface="Verdana"/>
              </a:rPr>
              <a:t>CE N'EST CERTAINEMENT PAS UNE</a:t>
            </a:r>
          </a:p>
        </p:txBody>
      </p:sp>
    </p:spTree>
    <p:extLst>
      <p:ext uri="{BB962C8B-B14F-4D97-AF65-F5344CB8AC3E}">
        <p14:creationId xmlns:p14="http://schemas.microsoft.com/office/powerpoint/2010/main" val="239085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312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TABLE</a:t>
            </a:r>
            <a:r>
              <a:rPr spc="-100" dirty="0"/>
              <a:t> </a:t>
            </a:r>
            <a:r>
              <a:rPr spc="-5" dirty="0"/>
              <a:t>DES </a:t>
            </a:r>
            <a:r>
              <a:rPr spc="-1350" dirty="0"/>
              <a:t> </a:t>
            </a:r>
            <a:r>
              <a:rPr dirty="0"/>
              <a:t>MATIÈRES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76600" y="2765612"/>
            <a:ext cx="6593802" cy="155311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Qui</a:t>
            </a:r>
            <a:r>
              <a:rPr sz="1500" spc="-2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sommes-nous?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 dirty="0">
              <a:latin typeface="Verdana"/>
              <a:cs typeface="Verdana"/>
            </a:endParaRPr>
          </a:p>
          <a:p>
            <a:pPr marL="12700"/>
            <a:r>
              <a:rPr lang="de-DE" sz="1500" spc="-10" dirty="0" err="1">
                <a:latin typeface="Verdana"/>
                <a:cs typeface="Verdana"/>
              </a:rPr>
              <a:t>L'Allemagne</a:t>
            </a:r>
            <a:r>
              <a:rPr sz="1500" spc="-2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</a:t>
            </a:r>
            <a:r>
              <a:rPr lang="de-DE" sz="1500" spc="-15" dirty="0">
                <a:latin typeface="Verdana"/>
                <a:cs typeface="Verdana"/>
              </a:rPr>
              <a:t> </a:t>
            </a:r>
            <a:r>
              <a:rPr lang="de-DE" sz="1500" spc="-15" dirty="0" err="1">
                <a:latin typeface="Verdana"/>
                <a:cs typeface="Verdana"/>
              </a:rPr>
              <a:t>b</a:t>
            </a:r>
            <a:r>
              <a:rPr lang="de-DE" sz="1500" dirty="0" err="1">
                <a:latin typeface="Verdana"/>
                <a:cs typeface="Verdana"/>
              </a:rPr>
              <a:t>ref</a:t>
            </a:r>
            <a:endParaRPr sz="1500" dirty="0">
              <a:latin typeface="Verdana"/>
              <a:cs typeface="Verdana"/>
            </a:endParaRPr>
          </a:p>
          <a:p>
            <a:pPr marL="12700" marR="5080">
              <a:lnSpc>
                <a:spcPct val="200000"/>
              </a:lnSpc>
            </a:pPr>
            <a:r>
              <a:rPr sz="1500" spc="-5" dirty="0" err="1">
                <a:latin typeface="Verdana"/>
                <a:cs typeface="Verdana"/>
              </a:rPr>
              <a:t>Huit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raisons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d’apprendre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l‘allemand</a:t>
            </a:r>
            <a:r>
              <a:rPr lang="de-DE" sz="1500" spc="-5" dirty="0">
                <a:latin typeface="Verdana"/>
                <a:cs typeface="Verdana"/>
              </a:rPr>
              <a:t> </a:t>
            </a:r>
            <a:endParaRPr lang="de-DE" sz="1500" dirty="0">
              <a:latin typeface="Verdana"/>
              <a:cs typeface="Verdana"/>
            </a:endParaRPr>
          </a:p>
          <a:p>
            <a:pPr marL="12700" marR="5080">
              <a:lnSpc>
                <a:spcPct val="200000"/>
              </a:lnSpc>
            </a:pPr>
            <a:r>
              <a:rPr lang="de-DE" sz="1500" spc="-515" dirty="0">
                <a:latin typeface="Verdana"/>
                <a:cs typeface="Verdana"/>
              </a:rPr>
              <a:t> </a:t>
            </a:r>
            <a:r>
              <a:rPr sz="1500" dirty="0">
                <a:latin typeface="Verdana"/>
                <a:cs typeface="Verdana"/>
              </a:rPr>
              <a:t>Le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rôle</a:t>
            </a:r>
            <a:r>
              <a:rPr sz="1500" spc="-5" dirty="0">
                <a:latin typeface="Verdana"/>
                <a:cs typeface="Verdana"/>
              </a:rPr>
              <a:t> du </a:t>
            </a:r>
            <a:r>
              <a:rPr lang="de-DE" sz="1500" spc="-5" dirty="0">
                <a:latin typeface="Verdana"/>
                <a:cs typeface="Verdana"/>
              </a:rPr>
              <a:t>Goethe-Institut</a:t>
            </a:r>
            <a:endParaRPr sz="1500" dirty="0">
              <a:latin typeface="Verdana"/>
              <a:ea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1997" y="2809675"/>
            <a:ext cx="119303" cy="1193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1997" y="3244598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1997" y="3657109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1997" y="4092032"/>
            <a:ext cx="119303" cy="119303"/>
          </a:xfrm>
          <a:prstGeom prst="rect">
            <a:avLst/>
          </a:prstGeom>
        </p:spPr>
      </p:pic>
      <p:pic>
        <p:nvPicPr>
          <p:cNvPr id="9" name="Grafik 25">
            <a:extLst>
              <a:ext uri="{FF2B5EF4-FFF2-40B4-BE49-F238E27FC236}">
                <a16:creationId xmlns:a16="http://schemas.microsoft.com/office/drawing/2014/main" id="{EF65E8C0-E2C0-41EE-96CA-DBBC315AB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12" name="Grafik 12" descr="Ein Bild, das Text enthält.&#10;&#10;Beschreibung automatisch generiert.">
            <a:extLst>
              <a:ext uri="{FF2B5EF4-FFF2-40B4-BE49-F238E27FC236}">
                <a16:creationId xmlns:a16="http://schemas.microsoft.com/office/drawing/2014/main" id="{888CD20A-A965-489A-9A67-6D7D88FE1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50" y="67974"/>
            <a:ext cx="8391525" cy="60457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70787" y="6066340"/>
            <a:ext cx="228600" cy="146050"/>
            <a:chOff x="11370787" y="6066340"/>
            <a:chExt cx="228600" cy="146050"/>
          </a:xfrm>
        </p:grpSpPr>
        <p:sp>
          <p:nvSpPr>
            <p:cNvPr id="3" name="object 3"/>
            <p:cNvSpPr/>
            <p:nvPr/>
          </p:nvSpPr>
          <p:spPr>
            <a:xfrm>
              <a:off x="11510082" y="6070384"/>
              <a:ext cx="88900" cy="138430"/>
            </a:xfrm>
            <a:custGeom>
              <a:avLst/>
              <a:gdLst/>
              <a:ahLst/>
              <a:cxnLst/>
              <a:rect l="l" t="t" r="r" b="b"/>
              <a:pathLst>
                <a:path w="88900" h="138429">
                  <a:moveTo>
                    <a:pt x="86944" y="0"/>
                  </a:moveTo>
                  <a:lnTo>
                    <a:pt x="0" y="0"/>
                  </a:lnTo>
                  <a:lnTo>
                    <a:pt x="0" y="137921"/>
                  </a:lnTo>
                  <a:lnTo>
                    <a:pt x="88874" y="137921"/>
                  </a:lnTo>
                  <a:lnTo>
                    <a:pt x="88874" y="113309"/>
                  </a:lnTo>
                  <a:lnTo>
                    <a:pt x="29603" y="113309"/>
                  </a:lnTo>
                  <a:lnTo>
                    <a:pt x="29603" y="79209"/>
                  </a:lnTo>
                  <a:lnTo>
                    <a:pt x="78295" y="79209"/>
                  </a:lnTo>
                  <a:lnTo>
                    <a:pt x="78295" y="54876"/>
                  </a:lnTo>
                  <a:lnTo>
                    <a:pt x="29603" y="54876"/>
                  </a:lnTo>
                  <a:lnTo>
                    <a:pt x="29603" y="24612"/>
                  </a:lnTo>
                  <a:lnTo>
                    <a:pt x="86944" y="24612"/>
                  </a:lnTo>
                  <a:lnTo>
                    <a:pt x="86944" y="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70787" y="6066340"/>
              <a:ext cx="116179" cy="14601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48793" y="6070372"/>
            <a:ext cx="88874" cy="13793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1746172" y="6255637"/>
            <a:ext cx="97790" cy="135890"/>
          </a:xfrm>
          <a:custGeom>
            <a:avLst/>
            <a:gdLst/>
            <a:ahLst/>
            <a:cxnLst/>
            <a:rect l="l" t="t" r="r" b="b"/>
            <a:pathLst>
              <a:path w="97790" h="135889">
                <a:moveTo>
                  <a:pt x="97167" y="0"/>
                </a:moveTo>
                <a:lnTo>
                  <a:pt x="68529" y="0"/>
                </a:lnTo>
                <a:lnTo>
                  <a:pt x="68529" y="86791"/>
                </a:lnTo>
                <a:lnTo>
                  <a:pt x="67478" y="97055"/>
                </a:lnTo>
                <a:lnTo>
                  <a:pt x="64087" y="104578"/>
                </a:lnTo>
                <a:lnTo>
                  <a:pt x="57995" y="109205"/>
                </a:lnTo>
                <a:lnTo>
                  <a:pt x="48844" y="110782"/>
                </a:lnTo>
                <a:lnTo>
                  <a:pt x="39727" y="109182"/>
                </a:lnTo>
                <a:lnTo>
                  <a:pt x="33562" y="104516"/>
                </a:lnTo>
                <a:lnTo>
                  <a:pt x="30070" y="96985"/>
                </a:lnTo>
                <a:lnTo>
                  <a:pt x="28968" y="86791"/>
                </a:lnTo>
                <a:lnTo>
                  <a:pt x="28968" y="0"/>
                </a:lnTo>
                <a:lnTo>
                  <a:pt x="0" y="0"/>
                </a:lnTo>
                <a:lnTo>
                  <a:pt x="0" y="87858"/>
                </a:lnTo>
                <a:lnTo>
                  <a:pt x="3076" y="108770"/>
                </a:lnTo>
                <a:lnTo>
                  <a:pt x="12268" y="123621"/>
                </a:lnTo>
                <a:lnTo>
                  <a:pt x="27517" y="132482"/>
                </a:lnTo>
                <a:lnTo>
                  <a:pt x="48767" y="135420"/>
                </a:lnTo>
                <a:lnTo>
                  <a:pt x="69810" y="132482"/>
                </a:lnTo>
                <a:lnTo>
                  <a:pt x="84950" y="123621"/>
                </a:lnTo>
                <a:lnTo>
                  <a:pt x="94098" y="108770"/>
                </a:lnTo>
                <a:lnTo>
                  <a:pt x="97167" y="87858"/>
                </a:lnTo>
                <a:lnTo>
                  <a:pt x="9716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1307736" y="6253512"/>
            <a:ext cx="195580" cy="137795"/>
            <a:chOff x="11307736" y="6253512"/>
            <a:chExt cx="195580" cy="137795"/>
          </a:xfrm>
        </p:grpSpPr>
        <p:sp>
          <p:nvSpPr>
            <p:cNvPr id="8" name="object 8"/>
            <p:cNvSpPr/>
            <p:nvPr/>
          </p:nvSpPr>
          <p:spPr>
            <a:xfrm>
              <a:off x="11421266" y="6253512"/>
              <a:ext cx="81915" cy="137795"/>
            </a:xfrm>
            <a:custGeom>
              <a:avLst/>
              <a:gdLst/>
              <a:ahLst/>
              <a:cxnLst/>
              <a:rect l="l" t="t" r="r" b="b"/>
              <a:pathLst>
                <a:path w="81915" h="137795">
                  <a:moveTo>
                    <a:pt x="44500" y="0"/>
                  </a:moveTo>
                  <a:lnTo>
                    <a:pt x="24670" y="3124"/>
                  </a:lnTo>
                  <a:lnTo>
                    <a:pt x="10996" y="11688"/>
                  </a:lnTo>
                  <a:lnTo>
                    <a:pt x="3083" y="24479"/>
                  </a:lnTo>
                  <a:lnTo>
                    <a:pt x="533" y="40284"/>
                  </a:lnTo>
                  <a:lnTo>
                    <a:pt x="8802" y="64133"/>
                  </a:lnTo>
                  <a:lnTo>
                    <a:pt x="26993" y="76631"/>
                  </a:lnTo>
                  <a:lnTo>
                    <a:pt x="45185" y="85557"/>
                  </a:lnTo>
                  <a:lnTo>
                    <a:pt x="53454" y="98691"/>
                  </a:lnTo>
                  <a:lnTo>
                    <a:pt x="53454" y="107835"/>
                  </a:lnTo>
                  <a:lnTo>
                    <a:pt x="47701" y="113969"/>
                  </a:lnTo>
                  <a:lnTo>
                    <a:pt x="35598" y="113969"/>
                  </a:lnTo>
                  <a:lnTo>
                    <a:pt x="26986" y="113255"/>
                  </a:lnTo>
                  <a:lnTo>
                    <a:pt x="18902" y="111264"/>
                  </a:lnTo>
                  <a:lnTo>
                    <a:pt x="11196" y="108226"/>
                  </a:lnTo>
                  <a:lnTo>
                    <a:pt x="3721" y="104368"/>
                  </a:lnTo>
                  <a:lnTo>
                    <a:pt x="0" y="128130"/>
                  </a:lnTo>
                  <a:lnTo>
                    <a:pt x="8146" y="132145"/>
                  </a:lnTo>
                  <a:lnTo>
                    <a:pt x="17089" y="135097"/>
                  </a:lnTo>
                  <a:lnTo>
                    <a:pt x="26701" y="136918"/>
                  </a:lnTo>
                  <a:lnTo>
                    <a:pt x="36855" y="137540"/>
                  </a:lnTo>
                  <a:lnTo>
                    <a:pt x="56027" y="134637"/>
                  </a:lnTo>
                  <a:lnTo>
                    <a:pt x="70159" y="126293"/>
                  </a:lnTo>
                  <a:lnTo>
                    <a:pt x="78898" y="113061"/>
                  </a:lnTo>
                  <a:lnTo>
                    <a:pt x="81889" y="95491"/>
                  </a:lnTo>
                  <a:lnTo>
                    <a:pt x="73618" y="70681"/>
                  </a:lnTo>
                  <a:lnTo>
                    <a:pt x="55422" y="57673"/>
                  </a:lnTo>
                  <a:lnTo>
                    <a:pt x="37226" y="49099"/>
                  </a:lnTo>
                  <a:lnTo>
                    <a:pt x="28955" y="37591"/>
                  </a:lnTo>
                  <a:lnTo>
                    <a:pt x="28955" y="30695"/>
                  </a:lnTo>
                  <a:lnTo>
                    <a:pt x="32499" y="23888"/>
                  </a:lnTo>
                  <a:lnTo>
                    <a:pt x="46989" y="23888"/>
                  </a:lnTo>
                  <a:lnTo>
                    <a:pt x="53611" y="24320"/>
                  </a:lnTo>
                  <a:lnTo>
                    <a:pt x="59953" y="25534"/>
                  </a:lnTo>
                  <a:lnTo>
                    <a:pt x="66110" y="27408"/>
                  </a:lnTo>
                  <a:lnTo>
                    <a:pt x="72174" y="29819"/>
                  </a:lnTo>
                  <a:lnTo>
                    <a:pt x="75361" y="6553"/>
                  </a:lnTo>
                  <a:lnTo>
                    <a:pt x="68341" y="3734"/>
                  </a:lnTo>
                  <a:lnTo>
                    <a:pt x="60993" y="1681"/>
                  </a:lnTo>
                  <a:lnTo>
                    <a:pt x="53114" y="425"/>
                  </a:lnTo>
                  <a:lnTo>
                    <a:pt x="44500" y="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7736" y="6255626"/>
              <a:ext cx="93764" cy="13310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164006" y="0"/>
            <a:ext cx="5447155" cy="6858000"/>
            <a:chOff x="7164006" y="0"/>
            <a:chExt cx="6411888" cy="68580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49470" y="6477258"/>
              <a:ext cx="690854" cy="525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64006" y="0"/>
              <a:ext cx="6411888" cy="6858000"/>
            </a:xfrm>
            <a:custGeom>
              <a:avLst/>
              <a:gdLst/>
              <a:ahLst/>
              <a:cxnLst/>
              <a:rect l="l" t="t" r="r" b="b"/>
              <a:pathLst>
                <a:path w="5028565" h="6858000">
                  <a:moveTo>
                    <a:pt x="502810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028107" y="6858000"/>
                  </a:lnTo>
                  <a:lnTo>
                    <a:pt x="5028107" y="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52927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CONTACTEZ-NOUS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980819" y="4036887"/>
            <a:ext cx="4160520" cy="9417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7400"/>
              </a:lnSpc>
              <a:spcBef>
                <a:spcPts val="95"/>
              </a:spcBef>
            </a:pPr>
            <a:r>
              <a:rPr lang="fr-FR" sz="2350" b="1" dirty="0" err="1">
                <a:solidFill>
                  <a:schemeClr val="bg1"/>
                </a:solidFill>
                <a:latin typeface="Verdana"/>
                <a:cs typeface="Verdana"/>
              </a:rPr>
              <a:t>www.goethe.de</a:t>
            </a:r>
            <a:r>
              <a:rPr lang="fr-FR" sz="2350" b="1" dirty="0">
                <a:solidFill>
                  <a:schemeClr val="bg1"/>
                </a:solidFill>
                <a:latin typeface="Verdana"/>
                <a:cs typeface="Verdana"/>
              </a:rPr>
              <a:t>/</a:t>
            </a:r>
            <a:r>
              <a:rPr lang="fr-FR" sz="2350" b="1" dirty="0" err="1">
                <a:solidFill>
                  <a:schemeClr val="bg1"/>
                </a:solidFill>
                <a:latin typeface="Verdana"/>
                <a:cs typeface="Verdana"/>
              </a:rPr>
              <a:t>belgien</a:t>
            </a:r>
            <a:br>
              <a:rPr lang="fr-FR" sz="2350" b="1" dirty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sz="2350" b="1" spc="5" dirty="0" err="1">
                <a:solidFill>
                  <a:schemeClr val="bg1"/>
                </a:solidFill>
                <a:latin typeface="Verdana"/>
                <a:cs typeface="Verdana"/>
              </a:rPr>
              <a:t>goetheinstitut_belgien</a:t>
            </a:r>
            <a:endParaRPr sz="235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72756" y="2071516"/>
            <a:ext cx="3431540" cy="1336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A2C617"/>
                </a:solidFill>
                <a:latin typeface="Verdana"/>
                <a:cs typeface="Verdana"/>
              </a:rPr>
              <a:t>Sandra</a:t>
            </a:r>
            <a:r>
              <a:rPr sz="1500" b="1" spc="-3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500" b="1" dirty="0">
                <a:solidFill>
                  <a:srgbClr val="A2C617"/>
                </a:solidFill>
                <a:latin typeface="Verdana"/>
                <a:cs typeface="Verdana"/>
              </a:rPr>
              <a:t>Kuna</a:t>
            </a:r>
            <a:endParaRPr sz="15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1320"/>
              </a:spcBef>
            </a:pPr>
            <a:r>
              <a:rPr lang="de-DE" sz="1500" dirty="0">
                <a:latin typeface="Verdana"/>
                <a:cs typeface="Verdana"/>
              </a:rPr>
              <a:t>C</a:t>
            </a:r>
            <a:r>
              <a:rPr sz="1500" dirty="0" err="1">
                <a:latin typeface="Verdana"/>
                <a:cs typeface="Verdana"/>
              </a:rPr>
              <a:t>oordination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la</a:t>
            </a:r>
            <a:r>
              <a:rPr sz="1500" spc="-20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coopération</a:t>
            </a:r>
            <a:br>
              <a:rPr lang="fr-FR" sz="1500" spc="-10" dirty="0">
                <a:latin typeface="Verdana"/>
                <a:cs typeface="Verdana"/>
              </a:rPr>
            </a:br>
            <a:r>
              <a:rPr sz="1500" spc="-5" dirty="0" err="1">
                <a:latin typeface="Verdana"/>
                <a:cs typeface="Verdana"/>
              </a:rPr>
              <a:t>édu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cative </a:t>
            </a:r>
            <a:r>
              <a:rPr sz="1500" dirty="0">
                <a:latin typeface="Verdana"/>
                <a:cs typeface="Verdana"/>
              </a:rPr>
              <a:t>et </a:t>
            </a:r>
            <a:r>
              <a:rPr sz="1500" spc="-10" dirty="0">
                <a:latin typeface="Verdana"/>
                <a:cs typeface="Verdana"/>
              </a:rPr>
              <a:t>linguistique/PASCH</a:t>
            </a:r>
            <a:endParaRPr sz="1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4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fr-BE" sz="1500" spc="-5" dirty="0" err="1">
                <a:solidFill>
                  <a:srgbClr val="A2C616"/>
                </a:solidFill>
                <a:latin typeface="Verdana"/>
                <a:cs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Sandra.K</a:t>
            </a:r>
            <a:r>
              <a:rPr lang="fr-BE" sz="1500" spc="-5" dirty="0" err="1">
                <a:solidFill>
                  <a:srgbClr val="A2C616"/>
                </a:solidFill>
                <a:latin typeface="Verdana"/>
                <a:cs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una@goethe.de</a:t>
            </a:r>
            <a:endParaRPr lang="fr-BE" sz="1500" dirty="0">
              <a:solidFill>
                <a:srgbClr val="A2C616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55876" y="4291602"/>
            <a:ext cx="3857264" cy="2039020"/>
          </a:xfrm>
          <a:prstGeom prst="rect">
            <a:avLst/>
          </a:prstGeom>
        </p:spPr>
        <p:txBody>
          <a:bodyPr vert="horz" wrap="square" lIns="0" tIns="13208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500" b="1" spc="-5" dirty="0">
                <a:solidFill>
                  <a:srgbClr val="A2C617"/>
                </a:solidFill>
                <a:latin typeface="Verdana"/>
                <a:cs typeface="Verdana"/>
              </a:rPr>
              <a:t>Gerhard</a:t>
            </a:r>
            <a:r>
              <a:rPr sz="1500" b="1" spc="-2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A2C617"/>
                </a:solidFill>
                <a:latin typeface="Verdana"/>
                <a:cs typeface="Verdana"/>
              </a:rPr>
              <a:t>Salbeck</a:t>
            </a:r>
            <a:endParaRPr sz="1500" dirty="0">
              <a:latin typeface="Verdana"/>
              <a:cs typeface="Verdana"/>
            </a:endParaRPr>
          </a:p>
          <a:p>
            <a:pPr marL="12700">
              <a:spcBef>
                <a:spcPts val="1040"/>
              </a:spcBef>
            </a:pPr>
            <a:endParaRPr lang="en-US" sz="1500" b="1" spc="-5" dirty="0">
              <a:solidFill>
                <a:srgbClr val="A2C617"/>
              </a:solidFill>
              <a:latin typeface="Verdana"/>
              <a:ea typeface="Verdana"/>
              <a:cs typeface="+mn-lt"/>
            </a:endParaRPr>
          </a:p>
          <a:p>
            <a:r>
              <a:rPr lang="en-US" sz="1500" spc="-5" dirty="0" err="1">
                <a:latin typeface="Verdana"/>
                <a:ea typeface="+mn-lt"/>
                <a:cs typeface="+mn-lt"/>
              </a:rPr>
              <a:t>Responsable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du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projet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“Écoles: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partenaires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 de </a:t>
            </a:r>
            <a:r>
              <a:rPr lang="en-US" sz="1500" spc="-5" dirty="0" err="1">
                <a:latin typeface="Verdana"/>
                <a:ea typeface="+mn-lt"/>
                <a:cs typeface="+mn-lt"/>
              </a:rPr>
              <a:t>l’avenir</a:t>
            </a:r>
            <a:r>
              <a:rPr lang="en-US" sz="1500" spc="-5" dirty="0">
                <a:latin typeface="Verdana"/>
                <a:ea typeface="+mn-lt"/>
                <a:cs typeface="+mn-lt"/>
              </a:rPr>
              <a:t>” (PASCH) - Europe du Sud-Ouest</a:t>
            </a:r>
            <a:endParaRPr lang="de-DE" dirty="0">
              <a:latin typeface="Verdana"/>
            </a:endParaRPr>
          </a:p>
          <a:p>
            <a:pPr marL="18415">
              <a:lnSpc>
                <a:spcPct val="100000"/>
              </a:lnSpc>
              <a:spcBef>
                <a:spcPts val="935"/>
              </a:spcBef>
            </a:pPr>
            <a:endParaRPr/>
          </a:p>
          <a:p>
            <a:pPr marL="18415">
              <a:lnSpc>
                <a:spcPct val="100000"/>
              </a:lnSpc>
            </a:pPr>
            <a:r>
              <a:rPr sz="1500" spc="-5" dirty="0">
                <a:solidFill>
                  <a:srgbClr val="A2C616"/>
                </a:solidFill>
                <a:latin typeface="Verdana"/>
                <a:cs typeface="Verdan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Gerhard.Salbeck@goethe.de</a:t>
            </a:r>
            <a:endParaRPr sz="1500" dirty="0">
              <a:solidFill>
                <a:srgbClr val="A2C616"/>
              </a:solidFill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00061" y="3252977"/>
            <a:ext cx="4384048" cy="3335655"/>
            <a:chOff x="7500061" y="3252977"/>
            <a:chExt cx="4342104" cy="3335655"/>
          </a:xfrm>
        </p:grpSpPr>
        <p:sp>
          <p:nvSpPr>
            <p:cNvPr id="18" name="object 18"/>
            <p:cNvSpPr/>
            <p:nvPr/>
          </p:nvSpPr>
          <p:spPr>
            <a:xfrm>
              <a:off x="7500061" y="3252977"/>
              <a:ext cx="3545204" cy="2889885"/>
            </a:xfrm>
            <a:custGeom>
              <a:avLst/>
              <a:gdLst/>
              <a:ahLst/>
              <a:cxnLst/>
              <a:rect l="l" t="t" r="r" b="b"/>
              <a:pathLst>
                <a:path w="3545204" h="2889885">
                  <a:moveTo>
                    <a:pt x="214922" y="659587"/>
                  </a:moveTo>
                  <a:lnTo>
                    <a:pt x="209181" y="631202"/>
                  </a:lnTo>
                  <a:lnTo>
                    <a:pt x="196430" y="612279"/>
                  </a:lnTo>
                  <a:lnTo>
                    <a:pt x="193548" y="608012"/>
                  </a:lnTo>
                  <a:lnTo>
                    <a:pt x="189293" y="605155"/>
                  </a:lnTo>
                  <a:lnTo>
                    <a:pt x="189293" y="659587"/>
                  </a:lnTo>
                  <a:lnTo>
                    <a:pt x="185572" y="678002"/>
                  </a:lnTo>
                  <a:lnTo>
                    <a:pt x="175437" y="693039"/>
                  </a:lnTo>
                  <a:lnTo>
                    <a:pt x="160401" y="703173"/>
                  </a:lnTo>
                  <a:lnTo>
                    <a:pt x="141986" y="706894"/>
                  </a:lnTo>
                  <a:lnTo>
                    <a:pt x="123571" y="703173"/>
                  </a:lnTo>
                  <a:lnTo>
                    <a:pt x="108534" y="693039"/>
                  </a:lnTo>
                  <a:lnTo>
                    <a:pt x="98399" y="678002"/>
                  </a:lnTo>
                  <a:lnTo>
                    <a:pt x="94678" y="659587"/>
                  </a:lnTo>
                  <a:lnTo>
                    <a:pt x="98399" y="641172"/>
                  </a:lnTo>
                  <a:lnTo>
                    <a:pt x="108534" y="626135"/>
                  </a:lnTo>
                  <a:lnTo>
                    <a:pt x="123571" y="616000"/>
                  </a:lnTo>
                  <a:lnTo>
                    <a:pt x="141986" y="612279"/>
                  </a:lnTo>
                  <a:lnTo>
                    <a:pt x="160401" y="616000"/>
                  </a:lnTo>
                  <a:lnTo>
                    <a:pt x="175437" y="626135"/>
                  </a:lnTo>
                  <a:lnTo>
                    <a:pt x="185572" y="641172"/>
                  </a:lnTo>
                  <a:lnTo>
                    <a:pt x="189293" y="659587"/>
                  </a:lnTo>
                  <a:lnTo>
                    <a:pt x="189293" y="605155"/>
                  </a:lnTo>
                  <a:lnTo>
                    <a:pt x="170370" y="592378"/>
                  </a:lnTo>
                  <a:lnTo>
                    <a:pt x="141986" y="586651"/>
                  </a:lnTo>
                  <a:lnTo>
                    <a:pt x="113601" y="592378"/>
                  </a:lnTo>
                  <a:lnTo>
                    <a:pt x="90411" y="608012"/>
                  </a:lnTo>
                  <a:lnTo>
                    <a:pt x="74777" y="631202"/>
                  </a:lnTo>
                  <a:lnTo>
                    <a:pt x="69049" y="659587"/>
                  </a:lnTo>
                  <a:lnTo>
                    <a:pt x="74777" y="687971"/>
                  </a:lnTo>
                  <a:lnTo>
                    <a:pt x="90411" y="711161"/>
                  </a:lnTo>
                  <a:lnTo>
                    <a:pt x="113601" y="726782"/>
                  </a:lnTo>
                  <a:lnTo>
                    <a:pt x="141986" y="732523"/>
                  </a:lnTo>
                  <a:lnTo>
                    <a:pt x="170370" y="726782"/>
                  </a:lnTo>
                  <a:lnTo>
                    <a:pt x="193548" y="711161"/>
                  </a:lnTo>
                  <a:lnTo>
                    <a:pt x="196430" y="706894"/>
                  </a:lnTo>
                  <a:lnTo>
                    <a:pt x="209181" y="687971"/>
                  </a:lnTo>
                  <a:lnTo>
                    <a:pt x="214922" y="659587"/>
                  </a:lnTo>
                  <a:close/>
                </a:path>
                <a:path w="3545204" h="2889885">
                  <a:moveTo>
                    <a:pt x="234835" y="574357"/>
                  </a:moveTo>
                  <a:lnTo>
                    <a:pt x="227215" y="566737"/>
                  </a:lnTo>
                  <a:lnTo>
                    <a:pt x="208407" y="566737"/>
                  </a:lnTo>
                  <a:lnTo>
                    <a:pt x="200774" y="574357"/>
                  </a:lnTo>
                  <a:lnTo>
                    <a:pt x="200774" y="593178"/>
                  </a:lnTo>
                  <a:lnTo>
                    <a:pt x="208407" y="600798"/>
                  </a:lnTo>
                  <a:lnTo>
                    <a:pt x="227215" y="600798"/>
                  </a:lnTo>
                  <a:lnTo>
                    <a:pt x="234835" y="593178"/>
                  </a:lnTo>
                  <a:lnTo>
                    <a:pt x="234835" y="583768"/>
                  </a:lnTo>
                  <a:lnTo>
                    <a:pt x="234835" y="574357"/>
                  </a:lnTo>
                  <a:close/>
                </a:path>
                <a:path w="3545204" h="2889885">
                  <a:moveTo>
                    <a:pt x="283832" y="682523"/>
                  </a:moveTo>
                  <a:lnTo>
                    <a:pt x="283743" y="621538"/>
                  </a:lnTo>
                  <a:lnTo>
                    <a:pt x="280898" y="581533"/>
                  </a:lnTo>
                  <a:lnTo>
                    <a:pt x="261912" y="543382"/>
                  </a:lnTo>
                  <a:lnTo>
                    <a:pt x="260134" y="541439"/>
                  </a:lnTo>
                  <a:lnTo>
                    <a:pt x="258356" y="539826"/>
                  </a:lnTo>
                  <a:lnTo>
                    <a:pt x="258356" y="682866"/>
                  </a:lnTo>
                  <a:lnTo>
                    <a:pt x="258216" y="697623"/>
                  </a:lnTo>
                  <a:lnTo>
                    <a:pt x="254165" y="739114"/>
                  </a:lnTo>
                  <a:lnTo>
                    <a:pt x="225742" y="770293"/>
                  </a:lnTo>
                  <a:lnTo>
                    <a:pt x="179311" y="775830"/>
                  </a:lnTo>
                  <a:lnTo>
                    <a:pt x="142049" y="775995"/>
                  </a:lnTo>
                  <a:lnTo>
                    <a:pt x="104762" y="775830"/>
                  </a:lnTo>
                  <a:lnTo>
                    <a:pt x="62611" y="771791"/>
                  </a:lnTo>
                  <a:lnTo>
                    <a:pt x="41986" y="759663"/>
                  </a:lnTo>
                  <a:lnTo>
                    <a:pt x="37325" y="755091"/>
                  </a:lnTo>
                  <a:lnTo>
                    <a:pt x="26555" y="716991"/>
                  </a:lnTo>
                  <a:lnTo>
                    <a:pt x="25768" y="682866"/>
                  </a:lnTo>
                  <a:lnTo>
                    <a:pt x="25768" y="636308"/>
                  </a:lnTo>
                  <a:lnTo>
                    <a:pt x="27305" y="593077"/>
                  </a:lnTo>
                  <a:lnTo>
                    <a:pt x="42125" y="559663"/>
                  </a:lnTo>
                  <a:lnTo>
                    <a:pt x="46697" y="554977"/>
                  </a:lnTo>
                  <a:lnTo>
                    <a:pt x="84747" y="544207"/>
                  </a:lnTo>
                  <a:lnTo>
                    <a:pt x="165087" y="543496"/>
                  </a:lnTo>
                  <a:lnTo>
                    <a:pt x="179400" y="543547"/>
                  </a:lnTo>
                  <a:lnTo>
                    <a:pt x="221513" y="547611"/>
                  </a:lnTo>
                  <a:lnTo>
                    <a:pt x="242100" y="559689"/>
                  </a:lnTo>
                  <a:lnTo>
                    <a:pt x="246824" y="564286"/>
                  </a:lnTo>
                  <a:lnTo>
                    <a:pt x="257581" y="602335"/>
                  </a:lnTo>
                  <a:lnTo>
                    <a:pt x="258356" y="682866"/>
                  </a:lnTo>
                  <a:lnTo>
                    <a:pt x="258356" y="539826"/>
                  </a:lnTo>
                  <a:lnTo>
                    <a:pt x="220040" y="520725"/>
                  </a:lnTo>
                  <a:lnTo>
                    <a:pt x="180022" y="517766"/>
                  </a:lnTo>
                  <a:lnTo>
                    <a:pt x="141986" y="517588"/>
                  </a:lnTo>
                  <a:lnTo>
                    <a:pt x="118618" y="517626"/>
                  </a:lnTo>
                  <a:lnTo>
                    <a:pt x="72986" y="519252"/>
                  </a:lnTo>
                  <a:lnTo>
                    <a:pt x="35483" y="531888"/>
                  </a:lnTo>
                  <a:lnTo>
                    <a:pt x="7467" y="566623"/>
                  </a:lnTo>
                  <a:lnTo>
                    <a:pt x="444" y="611162"/>
                  </a:lnTo>
                  <a:lnTo>
                    <a:pt x="25" y="636308"/>
                  </a:lnTo>
                  <a:lnTo>
                    <a:pt x="25" y="682523"/>
                  </a:lnTo>
                  <a:lnTo>
                    <a:pt x="1638" y="728586"/>
                  </a:lnTo>
                  <a:lnTo>
                    <a:pt x="14287" y="766051"/>
                  </a:lnTo>
                  <a:lnTo>
                    <a:pt x="48971" y="794080"/>
                  </a:lnTo>
                  <a:lnTo>
                    <a:pt x="93522" y="801103"/>
                  </a:lnTo>
                  <a:lnTo>
                    <a:pt x="141935" y="801522"/>
                  </a:lnTo>
                  <a:lnTo>
                    <a:pt x="179959" y="801357"/>
                  </a:lnTo>
                  <a:lnTo>
                    <a:pt x="219951" y="798449"/>
                  </a:lnTo>
                  <a:lnTo>
                    <a:pt x="260045" y="777709"/>
                  </a:lnTo>
                  <a:lnTo>
                    <a:pt x="261429" y="775995"/>
                  </a:lnTo>
                  <a:lnTo>
                    <a:pt x="269506" y="766051"/>
                  </a:lnTo>
                  <a:lnTo>
                    <a:pt x="282206" y="728573"/>
                  </a:lnTo>
                  <a:lnTo>
                    <a:pt x="283705" y="696937"/>
                  </a:lnTo>
                  <a:lnTo>
                    <a:pt x="283832" y="682523"/>
                  </a:lnTo>
                  <a:close/>
                </a:path>
                <a:path w="3545204" h="2889885">
                  <a:moveTo>
                    <a:pt x="284302" y="141986"/>
                  </a:moveTo>
                  <a:lnTo>
                    <a:pt x="282740" y="131927"/>
                  </a:lnTo>
                  <a:lnTo>
                    <a:pt x="277482" y="98145"/>
                  </a:lnTo>
                  <a:lnTo>
                    <a:pt x="273304" y="89776"/>
                  </a:lnTo>
                  <a:lnTo>
                    <a:pt x="273304" y="142913"/>
                  </a:lnTo>
                  <a:lnTo>
                    <a:pt x="271614" y="163131"/>
                  </a:lnTo>
                  <a:lnTo>
                    <a:pt x="266890" y="182613"/>
                  </a:lnTo>
                  <a:lnTo>
                    <a:pt x="259207" y="201129"/>
                  </a:lnTo>
                  <a:lnTo>
                    <a:pt x="248653" y="218427"/>
                  </a:lnTo>
                  <a:lnTo>
                    <a:pt x="241871" y="213626"/>
                  </a:lnTo>
                  <a:lnTo>
                    <a:pt x="241871" y="227076"/>
                  </a:lnTo>
                  <a:lnTo>
                    <a:pt x="225488" y="243205"/>
                  </a:lnTo>
                  <a:lnTo>
                    <a:pt x="206819" y="256095"/>
                  </a:lnTo>
                  <a:lnTo>
                    <a:pt x="186232" y="265518"/>
                  </a:lnTo>
                  <a:lnTo>
                    <a:pt x="164160" y="271259"/>
                  </a:lnTo>
                  <a:lnTo>
                    <a:pt x="164769" y="270649"/>
                  </a:lnTo>
                  <a:lnTo>
                    <a:pt x="178117" y="257352"/>
                  </a:lnTo>
                  <a:lnTo>
                    <a:pt x="190373" y="241998"/>
                  </a:lnTo>
                  <a:lnTo>
                    <a:pt x="200723" y="225501"/>
                  </a:lnTo>
                  <a:lnTo>
                    <a:pt x="209118" y="207911"/>
                  </a:lnTo>
                  <a:lnTo>
                    <a:pt x="217690" y="211975"/>
                  </a:lnTo>
                  <a:lnTo>
                    <a:pt x="226034" y="216522"/>
                  </a:lnTo>
                  <a:lnTo>
                    <a:pt x="234099" y="221564"/>
                  </a:lnTo>
                  <a:lnTo>
                    <a:pt x="241871" y="227076"/>
                  </a:lnTo>
                  <a:lnTo>
                    <a:pt x="241871" y="213626"/>
                  </a:lnTo>
                  <a:lnTo>
                    <a:pt x="212928" y="197586"/>
                  </a:lnTo>
                  <a:lnTo>
                    <a:pt x="213842" y="194411"/>
                  </a:lnTo>
                  <a:lnTo>
                    <a:pt x="214096" y="193535"/>
                  </a:lnTo>
                  <a:lnTo>
                    <a:pt x="216801" y="184251"/>
                  </a:lnTo>
                  <a:lnTo>
                    <a:pt x="219595" y="170662"/>
                  </a:lnTo>
                  <a:lnTo>
                    <a:pt x="221234" y="157403"/>
                  </a:lnTo>
                  <a:lnTo>
                    <a:pt x="221348" y="155816"/>
                  </a:lnTo>
                  <a:lnTo>
                    <a:pt x="221919" y="142887"/>
                  </a:lnTo>
                  <a:lnTo>
                    <a:pt x="273304" y="142913"/>
                  </a:lnTo>
                  <a:lnTo>
                    <a:pt x="273304" y="89776"/>
                  </a:lnTo>
                  <a:lnTo>
                    <a:pt x="272884" y="88938"/>
                  </a:lnTo>
                  <a:lnTo>
                    <a:pt x="272884" y="131927"/>
                  </a:lnTo>
                  <a:lnTo>
                    <a:pt x="210934" y="131902"/>
                  </a:lnTo>
                  <a:lnTo>
                    <a:pt x="210934" y="142887"/>
                  </a:lnTo>
                  <a:lnTo>
                    <a:pt x="210350" y="155816"/>
                  </a:lnTo>
                  <a:lnTo>
                    <a:pt x="208788" y="168592"/>
                  </a:lnTo>
                  <a:lnTo>
                    <a:pt x="206222" y="181178"/>
                  </a:lnTo>
                  <a:lnTo>
                    <a:pt x="202679" y="193535"/>
                  </a:lnTo>
                  <a:lnTo>
                    <a:pt x="198907" y="192354"/>
                  </a:lnTo>
                  <a:lnTo>
                    <a:pt x="198907" y="203847"/>
                  </a:lnTo>
                  <a:lnTo>
                    <a:pt x="189598" y="222872"/>
                  </a:lnTo>
                  <a:lnTo>
                    <a:pt x="177850" y="240474"/>
                  </a:lnTo>
                  <a:lnTo>
                    <a:pt x="163804" y="256463"/>
                  </a:lnTo>
                  <a:lnTo>
                    <a:pt x="147637" y="270649"/>
                  </a:lnTo>
                  <a:lnTo>
                    <a:pt x="147637" y="194538"/>
                  </a:lnTo>
                  <a:lnTo>
                    <a:pt x="147637" y="194411"/>
                  </a:lnTo>
                  <a:lnTo>
                    <a:pt x="160743" y="195211"/>
                  </a:lnTo>
                  <a:lnTo>
                    <a:pt x="173672" y="197053"/>
                  </a:lnTo>
                  <a:lnTo>
                    <a:pt x="186410" y="199936"/>
                  </a:lnTo>
                  <a:lnTo>
                    <a:pt x="198907" y="203847"/>
                  </a:lnTo>
                  <a:lnTo>
                    <a:pt x="198907" y="192354"/>
                  </a:lnTo>
                  <a:lnTo>
                    <a:pt x="189242" y="189318"/>
                  </a:lnTo>
                  <a:lnTo>
                    <a:pt x="175564" y="186220"/>
                  </a:lnTo>
                  <a:lnTo>
                    <a:pt x="161683" y="184251"/>
                  </a:lnTo>
                  <a:lnTo>
                    <a:pt x="147637" y="183400"/>
                  </a:lnTo>
                  <a:lnTo>
                    <a:pt x="147637" y="142849"/>
                  </a:lnTo>
                  <a:lnTo>
                    <a:pt x="210934" y="142887"/>
                  </a:lnTo>
                  <a:lnTo>
                    <a:pt x="210934" y="131902"/>
                  </a:lnTo>
                  <a:lnTo>
                    <a:pt x="136652" y="131864"/>
                  </a:lnTo>
                  <a:lnTo>
                    <a:pt x="136652" y="142836"/>
                  </a:lnTo>
                  <a:lnTo>
                    <a:pt x="136652" y="183540"/>
                  </a:lnTo>
                  <a:lnTo>
                    <a:pt x="136652" y="194538"/>
                  </a:lnTo>
                  <a:lnTo>
                    <a:pt x="136652" y="271805"/>
                  </a:lnTo>
                  <a:lnTo>
                    <a:pt x="135610" y="270916"/>
                  </a:lnTo>
                  <a:lnTo>
                    <a:pt x="120332" y="257822"/>
                  </a:lnTo>
                  <a:lnTo>
                    <a:pt x="118262" y="255524"/>
                  </a:lnTo>
                  <a:lnTo>
                    <a:pt x="118262" y="270916"/>
                  </a:lnTo>
                  <a:lnTo>
                    <a:pt x="97345" y="265226"/>
                  </a:lnTo>
                  <a:lnTo>
                    <a:pt x="77762" y="256197"/>
                  </a:lnTo>
                  <a:lnTo>
                    <a:pt x="59893" y="244043"/>
                  </a:lnTo>
                  <a:lnTo>
                    <a:pt x="44094" y="228955"/>
                  </a:lnTo>
                  <a:lnTo>
                    <a:pt x="51447" y="223507"/>
                  </a:lnTo>
                  <a:lnTo>
                    <a:pt x="56108" y="220433"/>
                  </a:lnTo>
                  <a:lnTo>
                    <a:pt x="58826" y="218643"/>
                  </a:lnTo>
                  <a:lnTo>
                    <a:pt x="66586" y="214122"/>
                  </a:lnTo>
                  <a:lnTo>
                    <a:pt x="74574" y="210045"/>
                  </a:lnTo>
                  <a:lnTo>
                    <a:pt x="82854" y="226910"/>
                  </a:lnTo>
                  <a:lnTo>
                    <a:pt x="92989" y="242785"/>
                  </a:lnTo>
                  <a:lnTo>
                    <a:pt x="104825" y="257505"/>
                  </a:lnTo>
                  <a:lnTo>
                    <a:pt x="118262" y="270916"/>
                  </a:lnTo>
                  <a:lnTo>
                    <a:pt x="118262" y="255524"/>
                  </a:lnTo>
                  <a:lnTo>
                    <a:pt x="106133" y="241998"/>
                  </a:lnTo>
                  <a:lnTo>
                    <a:pt x="94183" y="224548"/>
                  </a:lnTo>
                  <a:lnTo>
                    <a:pt x="86868" y="210045"/>
                  </a:lnTo>
                  <a:lnTo>
                    <a:pt x="84658" y="205663"/>
                  </a:lnTo>
                  <a:lnTo>
                    <a:pt x="97269" y="201282"/>
                  </a:lnTo>
                  <a:lnTo>
                    <a:pt x="110172" y="197954"/>
                  </a:lnTo>
                  <a:lnTo>
                    <a:pt x="123304" y="195707"/>
                  </a:lnTo>
                  <a:lnTo>
                    <a:pt x="126911" y="195389"/>
                  </a:lnTo>
                  <a:lnTo>
                    <a:pt x="136652" y="194538"/>
                  </a:lnTo>
                  <a:lnTo>
                    <a:pt x="136652" y="183540"/>
                  </a:lnTo>
                  <a:lnTo>
                    <a:pt x="122275" y="184759"/>
                  </a:lnTo>
                  <a:lnTo>
                    <a:pt x="108140" y="187147"/>
                  </a:lnTo>
                  <a:lnTo>
                    <a:pt x="94272" y="190690"/>
                  </a:lnTo>
                  <a:lnTo>
                    <a:pt x="80721" y="195389"/>
                  </a:lnTo>
                  <a:lnTo>
                    <a:pt x="76898" y="182613"/>
                  </a:lnTo>
                  <a:lnTo>
                    <a:pt x="74155" y="169557"/>
                  </a:lnTo>
                  <a:lnTo>
                    <a:pt x="72542" y="156857"/>
                  </a:lnTo>
                  <a:lnTo>
                    <a:pt x="72453" y="155816"/>
                  </a:lnTo>
                  <a:lnTo>
                    <a:pt x="71869" y="142798"/>
                  </a:lnTo>
                  <a:lnTo>
                    <a:pt x="136652" y="142836"/>
                  </a:lnTo>
                  <a:lnTo>
                    <a:pt x="136652" y="131864"/>
                  </a:lnTo>
                  <a:lnTo>
                    <a:pt x="70586" y="131826"/>
                  </a:lnTo>
                  <a:lnTo>
                    <a:pt x="70586" y="199771"/>
                  </a:lnTo>
                  <a:lnTo>
                    <a:pt x="61823" y="204203"/>
                  </a:lnTo>
                  <a:lnTo>
                    <a:pt x="53301" y="209130"/>
                  </a:lnTo>
                  <a:lnTo>
                    <a:pt x="45072" y="214553"/>
                  </a:lnTo>
                  <a:lnTo>
                    <a:pt x="37134" y="220433"/>
                  </a:lnTo>
                  <a:lnTo>
                    <a:pt x="25920" y="202730"/>
                  </a:lnTo>
                  <a:lnTo>
                    <a:pt x="17767" y="183718"/>
                  </a:lnTo>
                  <a:lnTo>
                    <a:pt x="12763" y="163652"/>
                  </a:lnTo>
                  <a:lnTo>
                    <a:pt x="10998" y="142773"/>
                  </a:lnTo>
                  <a:lnTo>
                    <a:pt x="60871" y="142798"/>
                  </a:lnTo>
                  <a:lnTo>
                    <a:pt x="61531" y="157403"/>
                  </a:lnTo>
                  <a:lnTo>
                    <a:pt x="63373" y="171805"/>
                  </a:lnTo>
                  <a:lnTo>
                    <a:pt x="66370" y="185839"/>
                  </a:lnTo>
                  <a:lnTo>
                    <a:pt x="70586" y="199771"/>
                  </a:lnTo>
                  <a:lnTo>
                    <a:pt x="70586" y="131826"/>
                  </a:lnTo>
                  <a:lnTo>
                    <a:pt x="11404" y="131787"/>
                  </a:lnTo>
                  <a:lnTo>
                    <a:pt x="14490" y="111810"/>
                  </a:lnTo>
                  <a:lnTo>
                    <a:pt x="20574" y="92735"/>
                  </a:lnTo>
                  <a:lnTo>
                    <a:pt x="29527" y="74815"/>
                  </a:lnTo>
                  <a:lnTo>
                    <a:pt x="41287" y="58280"/>
                  </a:lnTo>
                  <a:lnTo>
                    <a:pt x="48882" y="63563"/>
                  </a:lnTo>
                  <a:lnTo>
                    <a:pt x="56781" y="68427"/>
                  </a:lnTo>
                  <a:lnTo>
                    <a:pt x="64947" y="72872"/>
                  </a:lnTo>
                  <a:lnTo>
                    <a:pt x="73367" y="76860"/>
                  </a:lnTo>
                  <a:lnTo>
                    <a:pt x="68656" y="90131"/>
                  </a:lnTo>
                  <a:lnTo>
                    <a:pt x="65062" y="103733"/>
                  </a:lnTo>
                  <a:lnTo>
                    <a:pt x="62572" y="117652"/>
                  </a:lnTo>
                  <a:lnTo>
                    <a:pt x="61214" y="131813"/>
                  </a:lnTo>
                  <a:lnTo>
                    <a:pt x="72212" y="131813"/>
                  </a:lnTo>
                  <a:lnTo>
                    <a:pt x="73520" y="118719"/>
                  </a:lnTo>
                  <a:lnTo>
                    <a:pt x="75844" y="105854"/>
                  </a:lnTo>
                  <a:lnTo>
                    <a:pt x="79197" y="93256"/>
                  </a:lnTo>
                  <a:lnTo>
                    <a:pt x="83566" y="80987"/>
                  </a:lnTo>
                  <a:lnTo>
                    <a:pt x="96456" y="85178"/>
                  </a:lnTo>
                  <a:lnTo>
                    <a:pt x="109626" y="88341"/>
                  </a:lnTo>
                  <a:lnTo>
                    <a:pt x="123037" y="90474"/>
                  </a:lnTo>
                  <a:lnTo>
                    <a:pt x="136652" y="91567"/>
                  </a:lnTo>
                  <a:lnTo>
                    <a:pt x="136652" y="131851"/>
                  </a:lnTo>
                  <a:lnTo>
                    <a:pt x="147637" y="131851"/>
                  </a:lnTo>
                  <a:lnTo>
                    <a:pt x="147637" y="91706"/>
                  </a:lnTo>
                  <a:lnTo>
                    <a:pt x="160985" y="90957"/>
                  </a:lnTo>
                  <a:lnTo>
                    <a:pt x="174180" y="89204"/>
                  </a:lnTo>
                  <a:lnTo>
                    <a:pt x="187172" y="86461"/>
                  </a:lnTo>
                  <a:lnTo>
                    <a:pt x="199923" y="82727"/>
                  </a:lnTo>
                  <a:lnTo>
                    <a:pt x="204000" y="94627"/>
                  </a:lnTo>
                  <a:lnTo>
                    <a:pt x="207149" y="106807"/>
                  </a:lnTo>
                  <a:lnTo>
                    <a:pt x="209346" y="119240"/>
                  </a:lnTo>
                  <a:lnTo>
                    <a:pt x="210578" y="131889"/>
                  </a:lnTo>
                  <a:lnTo>
                    <a:pt x="221589" y="131889"/>
                  </a:lnTo>
                  <a:lnTo>
                    <a:pt x="220294" y="118262"/>
                  </a:lnTo>
                  <a:lnTo>
                    <a:pt x="217970" y="104851"/>
                  </a:lnTo>
                  <a:lnTo>
                    <a:pt x="214617" y="91732"/>
                  </a:lnTo>
                  <a:lnTo>
                    <a:pt x="211531" y="82727"/>
                  </a:lnTo>
                  <a:lnTo>
                    <a:pt x="210947" y="80987"/>
                  </a:lnTo>
                  <a:lnTo>
                    <a:pt x="210845" y="80721"/>
                  </a:lnTo>
                  <a:lnTo>
                    <a:pt x="210235" y="78917"/>
                  </a:lnTo>
                  <a:lnTo>
                    <a:pt x="219240" y="74955"/>
                  </a:lnTo>
                  <a:lnTo>
                    <a:pt x="227977" y="70497"/>
                  </a:lnTo>
                  <a:lnTo>
                    <a:pt x="230886" y="68783"/>
                  </a:lnTo>
                  <a:lnTo>
                    <a:pt x="236423" y="65544"/>
                  </a:lnTo>
                  <a:lnTo>
                    <a:pt x="244551" y="60121"/>
                  </a:lnTo>
                  <a:lnTo>
                    <a:pt x="255689" y="76365"/>
                  </a:lnTo>
                  <a:lnTo>
                    <a:pt x="264185" y="93891"/>
                  </a:lnTo>
                  <a:lnTo>
                    <a:pt x="269951" y="112496"/>
                  </a:lnTo>
                  <a:lnTo>
                    <a:pt x="272884" y="131927"/>
                  </a:lnTo>
                  <a:lnTo>
                    <a:pt x="272884" y="88938"/>
                  </a:lnTo>
                  <a:lnTo>
                    <a:pt x="258508" y="60121"/>
                  </a:lnTo>
                  <a:lnTo>
                    <a:pt x="258381" y="59867"/>
                  </a:lnTo>
                  <a:lnTo>
                    <a:pt x="237286" y="37871"/>
                  </a:lnTo>
                  <a:lnTo>
                    <a:pt x="237286" y="51803"/>
                  </a:lnTo>
                  <a:lnTo>
                    <a:pt x="229857" y="56692"/>
                  </a:lnTo>
                  <a:lnTo>
                    <a:pt x="222148" y="61150"/>
                  </a:lnTo>
                  <a:lnTo>
                    <a:pt x="214198" y="65189"/>
                  </a:lnTo>
                  <a:lnTo>
                    <a:pt x="206006" y="68783"/>
                  </a:lnTo>
                  <a:lnTo>
                    <a:pt x="197815" y="53238"/>
                  </a:lnTo>
                  <a:lnTo>
                    <a:pt x="195618" y="49961"/>
                  </a:lnTo>
                  <a:lnTo>
                    <a:pt x="195618" y="72580"/>
                  </a:lnTo>
                  <a:lnTo>
                    <a:pt x="183908" y="75958"/>
                  </a:lnTo>
                  <a:lnTo>
                    <a:pt x="171983" y="78435"/>
                  </a:lnTo>
                  <a:lnTo>
                    <a:pt x="159880" y="80035"/>
                  </a:lnTo>
                  <a:lnTo>
                    <a:pt x="147637" y="80721"/>
                  </a:lnTo>
                  <a:lnTo>
                    <a:pt x="147637" y="80581"/>
                  </a:lnTo>
                  <a:lnTo>
                    <a:pt x="147637" y="13309"/>
                  </a:lnTo>
                  <a:lnTo>
                    <a:pt x="162331" y="26047"/>
                  </a:lnTo>
                  <a:lnTo>
                    <a:pt x="175310" y="40284"/>
                  </a:lnTo>
                  <a:lnTo>
                    <a:pt x="186461" y="55854"/>
                  </a:lnTo>
                  <a:lnTo>
                    <a:pt x="195618" y="72580"/>
                  </a:lnTo>
                  <a:lnTo>
                    <a:pt x="195618" y="49961"/>
                  </a:lnTo>
                  <a:lnTo>
                    <a:pt x="188087" y="38696"/>
                  </a:lnTo>
                  <a:lnTo>
                    <a:pt x="176860" y="25171"/>
                  </a:lnTo>
                  <a:lnTo>
                    <a:pt x="164782" y="13309"/>
                  </a:lnTo>
                  <a:lnTo>
                    <a:pt x="164172" y="12712"/>
                  </a:lnTo>
                  <a:lnTo>
                    <a:pt x="184594" y="17919"/>
                  </a:lnTo>
                  <a:lnTo>
                    <a:pt x="203822" y="26289"/>
                  </a:lnTo>
                  <a:lnTo>
                    <a:pt x="221513" y="37655"/>
                  </a:lnTo>
                  <a:lnTo>
                    <a:pt x="237286" y="51803"/>
                  </a:lnTo>
                  <a:lnTo>
                    <a:pt x="237286" y="37871"/>
                  </a:lnTo>
                  <a:lnTo>
                    <a:pt x="229095" y="29324"/>
                  </a:lnTo>
                  <a:lnTo>
                    <a:pt x="199034" y="12712"/>
                  </a:lnTo>
                  <a:lnTo>
                    <a:pt x="198043" y="12166"/>
                  </a:lnTo>
                  <a:lnTo>
                    <a:pt x="191681" y="8648"/>
                  </a:lnTo>
                  <a:lnTo>
                    <a:pt x="148196" y="0"/>
                  </a:lnTo>
                  <a:lnTo>
                    <a:pt x="136652" y="38"/>
                  </a:lnTo>
                  <a:lnTo>
                    <a:pt x="136652" y="12166"/>
                  </a:lnTo>
                  <a:lnTo>
                    <a:pt x="136652" y="80581"/>
                  </a:lnTo>
                  <a:lnTo>
                    <a:pt x="124193" y="79552"/>
                  </a:lnTo>
                  <a:lnTo>
                    <a:pt x="111899" y="77597"/>
                  </a:lnTo>
                  <a:lnTo>
                    <a:pt x="99834" y="74714"/>
                  </a:lnTo>
                  <a:lnTo>
                    <a:pt x="88011" y="70916"/>
                  </a:lnTo>
                  <a:lnTo>
                    <a:pt x="90322" y="66802"/>
                  </a:lnTo>
                  <a:lnTo>
                    <a:pt x="121843" y="24726"/>
                  </a:lnTo>
                  <a:lnTo>
                    <a:pt x="136652" y="12166"/>
                  </a:lnTo>
                  <a:lnTo>
                    <a:pt x="136652" y="38"/>
                  </a:lnTo>
                  <a:lnTo>
                    <a:pt x="134543" y="38"/>
                  </a:lnTo>
                  <a:lnTo>
                    <a:pt x="118249" y="3467"/>
                  </a:lnTo>
                  <a:lnTo>
                    <a:pt x="118249" y="13055"/>
                  </a:lnTo>
                  <a:lnTo>
                    <a:pt x="106083" y="25019"/>
                  </a:lnTo>
                  <a:lnTo>
                    <a:pt x="95262" y="37998"/>
                  </a:lnTo>
                  <a:lnTo>
                    <a:pt x="85813" y="51930"/>
                  </a:lnTo>
                  <a:lnTo>
                    <a:pt x="77774" y="66802"/>
                  </a:lnTo>
                  <a:lnTo>
                    <a:pt x="70154" y="63195"/>
                  </a:lnTo>
                  <a:lnTo>
                    <a:pt x="62750" y="59194"/>
                  </a:lnTo>
                  <a:lnTo>
                    <a:pt x="61264" y="58280"/>
                  </a:lnTo>
                  <a:lnTo>
                    <a:pt x="55600" y="54825"/>
                  </a:lnTo>
                  <a:lnTo>
                    <a:pt x="98958" y="18211"/>
                  </a:lnTo>
                  <a:lnTo>
                    <a:pt x="118249" y="13055"/>
                  </a:lnTo>
                  <a:lnTo>
                    <a:pt x="118249" y="3467"/>
                  </a:lnTo>
                  <a:lnTo>
                    <a:pt x="54559" y="29933"/>
                  </a:lnTo>
                  <a:lnTo>
                    <a:pt x="25615" y="60464"/>
                  </a:lnTo>
                  <a:lnTo>
                    <a:pt x="6743" y="98539"/>
                  </a:lnTo>
                  <a:lnTo>
                    <a:pt x="0" y="141986"/>
                  </a:lnTo>
                  <a:lnTo>
                    <a:pt x="6743" y="185445"/>
                  </a:lnTo>
                  <a:lnTo>
                    <a:pt x="25615" y="223507"/>
                  </a:lnTo>
                  <a:lnTo>
                    <a:pt x="54559" y="254038"/>
                  </a:lnTo>
                  <a:lnTo>
                    <a:pt x="91554" y="274891"/>
                  </a:lnTo>
                  <a:lnTo>
                    <a:pt x="134531" y="283921"/>
                  </a:lnTo>
                  <a:lnTo>
                    <a:pt x="134670" y="284010"/>
                  </a:lnTo>
                  <a:lnTo>
                    <a:pt x="148183" y="283972"/>
                  </a:lnTo>
                  <a:lnTo>
                    <a:pt x="191668" y="275323"/>
                  </a:lnTo>
                  <a:lnTo>
                    <a:pt x="198031" y="271805"/>
                  </a:lnTo>
                  <a:lnTo>
                    <a:pt x="199009" y="271259"/>
                  </a:lnTo>
                  <a:lnTo>
                    <a:pt x="229095" y="254647"/>
                  </a:lnTo>
                  <a:lnTo>
                    <a:pt x="258381" y="224104"/>
                  </a:lnTo>
                  <a:lnTo>
                    <a:pt x="277418" y="185940"/>
                  </a:lnTo>
                  <a:lnTo>
                    <a:pt x="284162" y="142887"/>
                  </a:lnTo>
                  <a:lnTo>
                    <a:pt x="284302" y="141986"/>
                  </a:lnTo>
                  <a:close/>
                </a:path>
                <a:path w="3545204" h="2889885">
                  <a:moveTo>
                    <a:pt x="3545052" y="2761805"/>
                  </a:moveTo>
                  <a:lnTo>
                    <a:pt x="3535007" y="2712047"/>
                  </a:lnTo>
                  <a:lnTo>
                    <a:pt x="3516553" y="2684678"/>
                  </a:lnTo>
                  <a:lnTo>
                    <a:pt x="3516553" y="2761805"/>
                  </a:lnTo>
                  <a:lnTo>
                    <a:pt x="3508743" y="2800477"/>
                  </a:lnTo>
                  <a:lnTo>
                    <a:pt x="3487458" y="2832062"/>
                  </a:lnTo>
                  <a:lnTo>
                    <a:pt x="3455886" y="2853359"/>
                  </a:lnTo>
                  <a:lnTo>
                    <a:pt x="3417214" y="2861170"/>
                  </a:lnTo>
                  <a:lnTo>
                    <a:pt x="3378543" y="2853359"/>
                  </a:lnTo>
                  <a:lnTo>
                    <a:pt x="3346958" y="2832062"/>
                  </a:lnTo>
                  <a:lnTo>
                    <a:pt x="3325672" y="2800477"/>
                  </a:lnTo>
                  <a:lnTo>
                    <a:pt x="3317862" y="2761805"/>
                  </a:lnTo>
                  <a:lnTo>
                    <a:pt x="3325672" y="2723134"/>
                  </a:lnTo>
                  <a:lnTo>
                    <a:pt x="3346958" y="2691549"/>
                  </a:lnTo>
                  <a:lnTo>
                    <a:pt x="3378543" y="2670264"/>
                  </a:lnTo>
                  <a:lnTo>
                    <a:pt x="3417214" y="2662453"/>
                  </a:lnTo>
                  <a:lnTo>
                    <a:pt x="3455886" y="2670264"/>
                  </a:lnTo>
                  <a:lnTo>
                    <a:pt x="3487458" y="2691549"/>
                  </a:lnTo>
                  <a:lnTo>
                    <a:pt x="3508743" y="2723134"/>
                  </a:lnTo>
                  <a:lnTo>
                    <a:pt x="3516553" y="2761805"/>
                  </a:lnTo>
                  <a:lnTo>
                    <a:pt x="3516553" y="2684678"/>
                  </a:lnTo>
                  <a:lnTo>
                    <a:pt x="3507613" y="2671407"/>
                  </a:lnTo>
                  <a:lnTo>
                    <a:pt x="3494328" y="2662453"/>
                  </a:lnTo>
                  <a:lnTo>
                    <a:pt x="3466973" y="2644013"/>
                  </a:lnTo>
                  <a:lnTo>
                    <a:pt x="3417214" y="2633967"/>
                  </a:lnTo>
                  <a:lnTo>
                    <a:pt x="3367443" y="2644013"/>
                  </a:lnTo>
                  <a:lnTo>
                    <a:pt x="3326803" y="2671407"/>
                  </a:lnTo>
                  <a:lnTo>
                    <a:pt x="3299409" y="2712047"/>
                  </a:lnTo>
                  <a:lnTo>
                    <a:pt x="3289363" y="2761805"/>
                  </a:lnTo>
                  <a:lnTo>
                    <a:pt x="3299409" y="2811564"/>
                  </a:lnTo>
                  <a:lnTo>
                    <a:pt x="3326803" y="2852204"/>
                  </a:lnTo>
                  <a:lnTo>
                    <a:pt x="3367443" y="2879598"/>
                  </a:lnTo>
                  <a:lnTo>
                    <a:pt x="3417214" y="2889643"/>
                  </a:lnTo>
                  <a:lnTo>
                    <a:pt x="3466973" y="2879598"/>
                  </a:lnTo>
                  <a:lnTo>
                    <a:pt x="3494316" y="2861170"/>
                  </a:lnTo>
                  <a:lnTo>
                    <a:pt x="3507613" y="2852204"/>
                  </a:lnTo>
                  <a:lnTo>
                    <a:pt x="3535007" y="2811564"/>
                  </a:lnTo>
                  <a:lnTo>
                    <a:pt x="3545052" y="27618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68702" y="6111727"/>
              <a:ext cx="251599" cy="25162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344061" y="5886957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25"/>
                  </a:lnTo>
                  <a:lnTo>
                    <a:pt x="441388" y="474599"/>
                  </a:lnTo>
                  <a:lnTo>
                    <a:pt x="399122" y="496417"/>
                  </a:lnTo>
                  <a:lnTo>
                    <a:pt x="350520" y="504240"/>
                  </a:lnTo>
                  <a:lnTo>
                    <a:pt x="301929" y="496417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64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65"/>
                  </a:lnTo>
                  <a:lnTo>
                    <a:pt x="350520" y="532142"/>
                  </a:lnTo>
                  <a:lnTo>
                    <a:pt x="398805" y="525665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66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47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506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84"/>
                  </a:lnTo>
                  <a:lnTo>
                    <a:pt x="153162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62" y="483590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76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809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691" y="612279"/>
                  </a:lnTo>
                  <a:lnTo>
                    <a:pt x="257683" y="599922"/>
                  </a:lnTo>
                  <a:lnTo>
                    <a:pt x="216230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809"/>
                  </a:lnTo>
                  <a:lnTo>
                    <a:pt x="101117" y="443357"/>
                  </a:lnTo>
                  <a:lnTo>
                    <a:pt x="88747" y="398348"/>
                  </a:lnTo>
                  <a:lnTo>
                    <a:pt x="84467" y="350532"/>
                  </a:lnTo>
                  <a:lnTo>
                    <a:pt x="88747" y="302717"/>
                  </a:lnTo>
                  <a:lnTo>
                    <a:pt x="101117" y="257708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30" y="120802"/>
                  </a:lnTo>
                  <a:lnTo>
                    <a:pt x="257683" y="101130"/>
                  </a:lnTo>
                  <a:lnTo>
                    <a:pt x="302691" y="88773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54" y="71107"/>
                  </a:lnTo>
                  <a:lnTo>
                    <a:pt x="215214" y="88963"/>
                  </a:lnTo>
                  <a:lnTo>
                    <a:pt x="176631" y="112903"/>
                  </a:lnTo>
                  <a:lnTo>
                    <a:pt x="142328" y="142328"/>
                  </a:lnTo>
                  <a:lnTo>
                    <a:pt x="112890" y="176631"/>
                  </a:lnTo>
                  <a:lnTo>
                    <a:pt x="88950" y="215214"/>
                  </a:lnTo>
                  <a:lnTo>
                    <a:pt x="71094" y="257467"/>
                  </a:lnTo>
                  <a:lnTo>
                    <a:pt x="59931" y="302768"/>
                  </a:lnTo>
                  <a:lnTo>
                    <a:pt x="56083" y="350532"/>
                  </a:lnTo>
                  <a:lnTo>
                    <a:pt x="59931" y="398284"/>
                  </a:lnTo>
                  <a:lnTo>
                    <a:pt x="71094" y="443585"/>
                  </a:lnTo>
                  <a:lnTo>
                    <a:pt x="88950" y="485838"/>
                  </a:lnTo>
                  <a:lnTo>
                    <a:pt x="112890" y="524408"/>
                  </a:lnTo>
                  <a:lnTo>
                    <a:pt x="142328" y="558723"/>
                  </a:lnTo>
                  <a:lnTo>
                    <a:pt x="176631" y="588149"/>
                  </a:lnTo>
                  <a:lnTo>
                    <a:pt x="215214" y="612089"/>
                  </a:lnTo>
                  <a:lnTo>
                    <a:pt x="257454" y="629945"/>
                  </a:lnTo>
                  <a:lnTo>
                    <a:pt x="302768" y="641108"/>
                  </a:lnTo>
                  <a:lnTo>
                    <a:pt x="350520" y="644956"/>
                  </a:lnTo>
                  <a:lnTo>
                    <a:pt x="398272" y="641108"/>
                  </a:lnTo>
                  <a:lnTo>
                    <a:pt x="443560" y="629945"/>
                  </a:lnTo>
                  <a:lnTo>
                    <a:pt x="485775" y="612101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7997" y="524421"/>
                  </a:lnTo>
                  <a:lnTo>
                    <a:pt x="611924" y="485851"/>
                  </a:lnTo>
                  <a:lnTo>
                    <a:pt x="629754" y="443598"/>
                  </a:lnTo>
                  <a:lnTo>
                    <a:pt x="640892" y="398297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06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62" y="643140"/>
                  </a:lnTo>
                  <a:lnTo>
                    <a:pt x="443712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15" y="643140"/>
                  </a:lnTo>
                  <a:lnTo>
                    <a:pt x="174853" y="621144"/>
                  </a:lnTo>
                  <a:lnTo>
                    <a:pt x="138861" y="593991"/>
                  </a:lnTo>
                  <a:lnTo>
                    <a:pt x="107048" y="562165"/>
                  </a:lnTo>
                  <a:lnTo>
                    <a:pt x="79883" y="526173"/>
                  </a:lnTo>
                  <a:lnTo>
                    <a:pt x="57899" y="486511"/>
                  </a:lnTo>
                  <a:lnTo>
                    <a:pt x="41567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67" y="257352"/>
                  </a:lnTo>
                  <a:lnTo>
                    <a:pt x="57899" y="214515"/>
                  </a:lnTo>
                  <a:lnTo>
                    <a:pt x="79883" y="174866"/>
                  </a:lnTo>
                  <a:lnTo>
                    <a:pt x="107048" y="138874"/>
                  </a:lnTo>
                  <a:lnTo>
                    <a:pt x="138861" y="107048"/>
                  </a:lnTo>
                  <a:lnTo>
                    <a:pt x="174853" y="79895"/>
                  </a:lnTo>
                  <a:lnTo>
                    <a:pt x="214515" y="57912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45" y="3200"/>
                  </a:lnTo>
                  <a:lnTo>
                    <a:pt x="257327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54" y="102654"/>
                  </a:lnTo>
                  <a:lnTo>
                    <a:pt x="73025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58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68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21" y="628015"/>
                  </a:lnTo>
                  <a:lnTo>
                    <a:pt x="173609" y="653199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58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85" y="598398"/>
                  </a:lnTo>
                  <a:lnTo>
                    <a:pt x="628015" y="564730"/>
                  </a:lnTo>
                  <a:lnTo>
                    <a:pt x="653199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40538" y="6050160"/>
              <a:ext cx="109207" cy="1428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11081" y="6051871"/>
              <a:ext cx="309380" cy="138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71786" y="6048337"/>
              <a:ext cx="116179" cy="1460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749793" y="6052370"/>
              <a:ext cx="88874" cy="13793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150473" y="6235522"/>
              <a:ext cx="594360" cy="137795"/>
            </a:xfrm>
            <a:custGeom>
              <a:avLst/>
              <a:gdLst/>
              <a:ahLst/>
              <a:cxnLst/>
              <a:rect l="l" t="t" r="r" b="b"/>
              <a:pathLst>
                <a:path w="594359" h="137795">
                  <a:moveTo>
                    <a:pt x="29210" y="2108"/>
                  </a:moveTo>
                  <a:lnTo>
                    <a:pt x="0" y="2108"/>
                  </a:lnTo>
                  <a:lnTo>
                    <a:pt x="0" y="135216"/>
                  </a:lnTo>
                  <a:lnTo>
                    <a:pt x="29210" y="135216"/>
                  </a:lnTo>
                  <a:lnTo>
                    <a:pt x="29210" y="2108"/>
                  </a:lnTo>
                  <a:close/>
                </a:path>
                <a:path w="594359" h="137795">
                  <a:moveTo>
                    <a:pt x="253682" y="95491"/>
                  </a:moveTo>
                  <a:lnTo>
                    <a:pt x="245402" y="70675"/>
                  </a:lnTo>
                  <a:lnTo>
                    <a:pt x="227215" y="57670"/>
                  </a:lnTo>
                  <a:lnTo>
                    <a:pt x="209016" y="49098"/>
                  </a:lnTo>
                  <a:lnTo>
                    <a:pt x="200748" y="37592"/>
                  </a:lnTo>
                  <a:lnTo>
                    <a:pt x="200748" y="30695"/>
                  </a:lnTo>
                  <a:lnTo>
                    <a:pt x="204292" y="23888"/>
                  </a:lnTo>
                  <a:lnTo>
                    <a:pt x="218782" y="23888"/>
                  </a:lnTo>
                  <a:lnTo>
                    <a:pt x="225399" y="24320"/>
                  </a:lnTo>
                  <a:lnTo>
                    <a:pt x="231736" y="25527"/>
                  </a:lnTo>
                  <a:lnTo>
                    <a:pt x="237896" y="27406"/>
                  </a:lnTo>
                  <a:lnTo>
                    <a:pt x="243967" y="29819"/>
                  </a:lnTo>
                  <a:lnTo>
                    <a:pt x="247154" y="6553"/>
                  </a:lnTo>
                  <a:lnTo>
                    <a:pt x="240131" y="3733"/>
                  </a:lnTo>
                  <a:lnTo>
                    <a:pt x="232778" y="1676"/>
                  </a:lnTo>
                  <a:lnTo>
                    <a:pt x="224904" y="419"/>
                  </a:lnTo>
                  <a:lnTo>
                    <a:pt x="216293" y="0"/>
                  </a:lnTo>
                  <a:lnTo>
                    <a:pt x="196456" y="3124"/>
                  </a:lnTo>
                  <a:lnTo>
                    <a:pt x="182778" y="11684"/>
                  </a:lnTo>
                  <a:lnTo>
                    <a:pt x="174866" y="24472"/>
                  </a:lnTo>
                  <a:lnTo>
                    <a:pt x="172326" y="40284"/>
                  </a:lnTo>
                  <a:lnTo>
                    <a:pt x="180594" y="64135"/>
                  </a:lnTo>
                  <a:lnTo>
                    <a:pt x="198780" y="76631"/>
                  </a:lnTo>
                  <a:lnTo>
                    <a:pt x="216979" y="85547"/>
                  </a:lnTo>
                  <a:lnTo>
                    <a:pt x="225247" y="98691"/>
                  </a:lnTo>
                  <a:lnTo>
                    <a:pt x="225247" y="107835"/>
                  </a:lnTo>
                  <a:lnTo>
                    <a:pt x="219494" y="113969"/>
                  </a:lnTo>
                  <a:lnTo>
                    <a:pt x="207391" y="113969"/>
                  </a:lnTo>
                  <a:lnTo>
                    <a:pt x="198780" y="113245"/>
                  </a:lnTo>
                  <a:lnTo>
                    <a:pt x="190690" y="111264"/>
                  </a:lnTo>
                  <a:lnTo>
                    <a:pt x="182981" y="108216"/>
                  </a:lnTo>
                  <a:lnTo>
                    <a:pt x="175514" y="104368"/>
                  </a:lnTo>
                  <a:lnTo>
                    <a:pt x="171792" y="128130"/>
                  </a:lnTo>
                  <a:lnTo>
                    <a:pt x="179933" y="132143"/>
                  </a:lnTo>
                  <a:lnTo>
                    <a:pt x="188874" y="135089"/>
                  </a:lnTo>
                  <a:lnTo>
                    <a:pt x="198488" y="136918"/>
                  </a:lnTo>
                  <a:lnTo>
                    <a:pt x="208648" y="137541"/>
                  </a:lnTo>
                  <a:lnTo>
                    <a:pt x="227812" y="134632"/>
                  </a:lnTo>
                  <a:lnTo>
                    <a:pt x="241947" y="126288"/>
                  </a:lnTo>
                  <a:lnTo>
                    <a:pt x="250685" y="113055"/>
                  </a:lnTo>
                  <a:lnTo>
                    <a:pt x="253682" y="95491"/>
                  </a:lnTo>
                  <a:close/>
                </a:path>
                <a:path w="594359" h="137795">
                  <a:moveTo>
                    <a:pt x="340360" y="1943"/>
                  </a:moveTo>
                  <a:lnTo>
                    <a:pt x="256578" y="1943"/>
                  </a:lnTo>
                  <a:lnTo>
                    <a:pt x="256578" y="26073"/>
                  </a:lnTo>
                  <a:lnTo>
                    <a:pt x="284010" y="26073"/>
                  </a:lnTo>
                  <a:lnTo>
                    <a:pt x="284010" y="135293"/>
                  </a:lnTo>
                  <a:lnTo>
                    <a:pt x="312928" y="135293"/>
                  </a:lnTo>
                  <a:lnTo>
                    <a:pt x="312928" y="26073"/>
                  </a:lnTo>
                  <a:lnTo>
                    <a:pt x="340360" y="26073"/>
                  </a:lnTo>
                  <a:lnTo>
                    <a:pt x="340360" y="1943"/>
                  </a:lnTo>
                  <a:close/>
                </a:path>
                <a:path w="594359" h="137795">
                  <a:moveTo>
                    <a:pt x="593864" y="2120"/>
                  </a:moveTo>
                  <a:lnTo>
                    <a:pt x="565226" y="2120"/>
                  </a:lnTo>
                  <a:lnTo>
                    <a:pt x="565226" y="88912"/>
                  </a:lnTo>
                  <a:lnTo>
                    <a:pt x="564172" y="99174"/>
                  </a:lnTo>
                  <a:lnTo>
                    <a:pt x="560781" y="106692"/>
                  </a:lnTo>
                  <a:lnTo>
                    <a:pt x="554685" y="111328"/>
                  </a:lnTo>
                  <a:lnTo>
                    <a:pt x="545541" y="112903"/>
                  </a:lnTo>
                  <a:lnTo>
                    <a:pt x="536422" y="111302"/>
                  </a:lnTo>
                  <a:lnTo>
                    <a:pt x="530250" y="106641"/>
                  </a:lnTo>
                  <a:lnTo>
                    <a:pt x="526757" y="99110"/>
                  </a:lnTo>
                  <a:lnTo>
                    <a:pt x="525665" y="88912"/>
                  </a:lnTo>
                  <a:lnTo>
                    <a:pt x="525665" y="2120"/>
                  </a:lnTo>
                  <a:lnTo>
                    <a:pt x="496697" y="2120"/>
                  </a:lnTo>
                  <a:lnTo>
                    <a:pt x="496697" y="89979"/>
                  </a:lnTo>
                  <a:lnTo>
                    <a:pt x="499770" y="110896"/>
                  </a:lnTo>
                  <a:lnTo>
                    <a:pt x="508965" y="125742"/>
                  </a:lnTo>
                  <a:lnTo>
                    <a:pt x="524205" y="134607"/>
                  </a:lnTo>
                  <a:lnTo>
                    <a:pt x="545465" y="137541"/>
                  </a:lnTo>
                  <a:lnTo>
                    <a:pt x="566508" y="134607"/>
                  </a:lnTo>
                  <a:lnTo>
                    <a:pt x="581647" y="125742"/>
                  </a:lnTo>
                  <a:lnTo>
                    <a:pt x="590791" y="110896"/>
                  </a:lnTo>
                  <a:lnTo>
                    <a:pt x="593864" y="89979"/>
                  </a:lnTo>
                  <a:lnTo>
                    <a:pt x="593864" y="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08736" y="6237623"/>
              <a:ext cx="93764" cy="13310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505615" y="6237465"/>
              <a:ext cx="336550" cy="133985"/>
            </a:xfrm>
            <a:custGeom>
              <a:avLst/>
              <a:gdLst/>
              <a:ahLst/>
              <a:cxnLst/>
              <a:rect l="l" t="t" r="r" b="b"/>
              <a:pathLst>
                <a:path w="336550" h="133985">
                  <a:moveTo>
                    <a:pt x="29210" y="165"/>
                  </a:moveTo>
                  <a:lnTo>
                    <a:pt x="0" y="165"/>
                  </a:lnTo>
                  <a:lnTo>
                    <a:pt x="0" y="133273"/>
                  </a:lnTo>
                  <a:lnTo>
                    <a:pt x="29210" y="133273"/>
                  </a:lnTo>
                  <a:lnTo>
                    <a:pt x="29210" y="165"/>
                  </a:lnTo>
                  <a:close/>
                </a:path>
                <a:path w="336550" h="133985">
                  <a:moveTo>
                    <a:pt x="127774" y="0"/>
                  </a:moveTo>
                  <a:lnTo>
                    <a:pt x="43992" y="0"/>
                  </a:lnTo>
                  <a:lnTo>
                    <a:pt x="43992" y="24130"/>
                  </a:lnTo>
                  <a:lnTo>
                    <a:pt x="71424" y="24130"/>
                  </a:lnTo>
                  <a:lnTo>
                    <a:pt x="71424" y="133350"/>
                  </a:lnTo>
                  <a:lnTo>
                    <a:pt x="100342" y="133350"/>
                  </a:lnTo>
                  <a:lnTo>
                    <a:pt x="100342" y="24130"/>
                  </a:lnTo>
                  <a:lnTo>
                    <a:pt x="127774" y="24130"/>
                  </a:lnTo>
                  <a:lnTo>
                    <a:pt x="127774" y="0"/>
                  </a:lnTo>
                  <a:close/>
                </a:path>
                <a:path w="336550" h="133985">
                  <a:moveTo>
                    <a:pt x="335978" y="165"/>
                  </a:moveTo>
                  <a:lnTo>
                    <a:pt x="252209" y="165"/>
                  </a:lnTo>
                  <a:lnTo>
                    <a:pt x="252209" y="24295"/>
                  </a:lnTo>
                  <a:lnTo>
                    <a:pt x="279641" y="24295"/>
                  </a:lnTo>
                  <a:lnTo>
                    <a:pt x="279641" y="133515"/>
                  </a:lnTo>
                  <a:lnTo>
                    <a:pt x="308559" y="133515"/>
                  </a:lnTo>
                  <a:lnTo>
                    <a:pt x="308559" y="24295"/>
                  </a:lnTo>
                  <a:lnTo>
                    <a:pt x="335978" y="24295"/>
                  </a:lnTo>
                  <a:lnTo>
                    <a:pt x="335978" y="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50470" y="6459256"/>
              <a:ext cx="690854" cy="52527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3909A29-7B63-3F43-896D-1DDED1F32567}"/>
              </a:ext>
            </a:extLst>
          </p:cNvPr>
          <p:cNvSpPr/>
          <p:nvPr/>
        </p:nvSpPr>
        <p:spPr>
          <a:xfrm>
            <a:off x="7356488" y="3163188"/>
            <a:ext cx="492112" cy="1027811"/>
          </a:xfrm>
          <a:prstGeom prst="rect">
            <a:avLst/>
          </a:prstGeom>
          <a:solidFill>
            <a:srgbClr val="A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BEA0D5-362A-E24D-963E-01B2E111D8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95" y="4202698"/>
            <a:ext cx="279400" cy="2286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8B1873A-A3CE-EC44-A38E-A3F51438AE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6988" y="4668008"/>
            <a:ext cx="279400" cy="279400"/>
          </a:xfrm>
          <a:prstGeom prst="rect">
            <a:avLst/>
          </a:prstGeom>
        </p:spPr>
      </p:pic>
      <p:pic>
        <p:nvPicPr>
          <p:cNvPr id="31" name="Grafik 32" descr="Ein Bild, das Mann, Person, weiß, lächelnd enthält.&#10;&#10;Beschreibung automatisch generiert.">
            <a:extLst>
              <a:ext uri="{FF2B5EF4-FFF2-40B4-BE49-F238E27FC236}">
                <a16:creationId xmlns:a16="http://schemas.microsoft.com/office/drawing/2014/main" id="{D2887A15-BCFA-466D-9695-29239B4664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0969" y="4191000"/>
            <a:ext cx="1746739" cy="1740877"/>
          </a:xfrm>
          <a:prstGeom prst="rect">
            <a:avLst/>
          </a:prstGeom>
        </p:spPr>
      </p:pic>
      <p:pic>
        <p:nvPicPr>
          <p:cNvPr id="33" name="Grafik 35" descr="Ein Bild, das Person, lächelnd, darstellend enthält.&#10;&#10;Beschreibung automatisch generiert.">
            <a:extLst>
              <a:ext uri="{FF2B5EF4-FFF2-40B4-BE49-F238E27FC236}">
                <a16:creationId xmlns:a16="http://schemas.microsoft.com/office/drawing/2014/main" id="{4624B264-5A4B-445A-AEA3-B3DED16381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6831" y="1934306"/>
            <a:ext cx="1740878" cy="1740878"/>
          </a:xfrm>
          <a:prstGeom prst="rect">
            <a:avLst/>
          </a:prstGeom>
        </p:spPr>
      </p:pic>
      <p:pic>
        <p:nvPicPr>
          <p:cNvPr id="29" name="Grafik 25">
            <a:extLst>
              <a:ext uri="{FF2B5EF4-FFF2-40B4-BE49-F238E27FC236}">
                <a16:creationId xmlns:a16="http://schemas.microsoft.com/office/drawing/2014/main" id="{BA6F56C3-A8E2-4D59-9CB9-C3CC26949A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30" name="Grafik 36" descr="Ein Bild, das Pfeil enthält.&#10;&#10;Beschreibung automatisch generiert.">
            <a:extLst>
              <a:ext uri="{FF2B5EF4-FFF2-40B4-BE49-F238E27FC236}">
                <a16:creationId xmlns:a16="http://schemas.microsoft.com/office/drawing/2014/main" id="{D250A335-B897-45C3-8B86-B7E982B740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24725" y="363249"/>
            <a:ext cx="5133975" cy="367405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575410"/>
            <a:ext cx="27025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SOURCES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509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Pourquoi</a:t>
            </a:r>
            <a:r>
              <a:rPr spc="-25" dirty="0"/>
              <a:t> </a:t>
            </a:r>
            <a:r>
              <a:rPr dirty="0"/>
              <a:t>apprendre</a:t>
            </a:r>
            <a:r>
              <a:rPr spc="-20" dirty="0"/>
              <a:t> </a:t>
            </a:r>
            <a:r>
              <a:rPr spc="-5" dirty="0"/>
              <a:t>l'allemand?</a:t>
            </a:r>
          </a:p>
          <a:p>
            <a:pPr marL="1355090">
              <a:lnSpc>
                <a:spcPct val="100000"/>
              </a:lnSpc>
            </a:pPr>
            <a:r>
              <a:rPr dirty="0"/>
              <a:t>Dix</a:t>
            </a:r>
            <a:r>
              <a:rPr spc="-10" dirty="0"/>
              <a:t> </a:t>
            </a:r>
            <a:r>
              <a:rPr spc="-5" dirty="0"/>
              <a:t>bonnes</a:t>
            </a:r>
            <a:r>
              <a:rPr spc="-10" dirty="0"/>
              <a:t> </a:t>
            </a:r>
            <a:r>
              <a:rPr spc="-5" dirty="0"/>
              <a:t>raisons pour</a:t>
            </a:r>
            <a:r>
              <a:rPr spc="-10" dirty="0"/>
              <a:t> </a:t>
            </a:r>
            <a:r>
              <a:rPr dirty="0"/>
              <a:t>apprendre</a:t>
            </a:r>
            <a:r>
              <a:rPr spc="-10" dirty="0"/>
              <a:t> </a:t>
            </a:r>
            <a:r>
              <a:rPr spc="-5" dirty="0"/>
              <a:t>l'allemand</a:t>
            </a:r>
            <a:r>
              <a:rPr spc="-10" dirty="0"/>
              <a:t> </a:t>
            </a:r>
            <a:r>
              <a:rPr dirty="0"/>
              <a:t>-</a:t>
            </a:r>
            <a:r>
              <a:rPr spc="-10" dirty="0"/>
              <a:t> </a:t>
            </a:r>
            <a:r>
              <a:rPr spc="-5" dirty="0"/>
              <a:t>Goethe-Institut</a:t>
            </a:r>
            <a:r>
              <a:rPr spc="-10" dirty="0"/>
              <a:t> </a:t>
            </a:r>
            <a:r>
              <a:rPr dirty="0"/>
              <a:t>Belgien</a:t>
            </a:r>
          </a:p>
          <a:p>
            <a:pPr marL="1342390">
              <a:lnSpc>
                <a:spcPct val="100000"/>
              </a:lnSpc>
              <a:spcBef>
                <a:spcPts val="35"/>
              </a:spcBef>
            </a:pPr>
            <a:endParaRPr sz="1450"/>
          </a:p>
          <a:p>
            <a:pPr marL="1355090">
              <a:lnSpc>
                <a:spcPct val="100000"/>
              </a:lnSpc>
            </a:pPr>
            <a:r>
              <a:rPr spc="-5" dirty="0"/>
              <a:t>Cinq</a:t>
            </a:r>
            <a:r>
              <a:rPr spc="-20" dirty="0"/>
              <a:t> </a:t>
            </a:r>
            <a:r>
              <a:rPr dirty="0"/>
              <a:t>clichés</a:t>
            </a:r>
            <a:r>
              <a:rPr spc="-15" dirty="0"/>
              <a:t> </a:t>
            </a:r>
            <a:r>
              <a:rPr dirty="0"/>
              <a:t>sur</a:t>
            </a:r>
            <a:r>
              <a:rPr spc="-10" dirty="0"/>
              <a:t> </a:t>
            </a:r>
            <a:r>
              <a:rPr spc="-5" dirty="0"/>
              <a:t>les</a:t>
            </a:r>
            <a:r>
              <a:rPr spc="-20" dirty="0"/>
              <a:t> </a:t>
            </a:r>
            <a:r>
              <a:rPr dirty="0"/>
              <a:t>Allemands</a:t>
            </a:r>
          </a:p>
          <a:p>
            <a:pPr marL="1355090">
              <a:lnSpc>
                <a:spcPct val="100000"/>
              </a:lnSpc>
            </a:pPr>
            <a:r>
              <a:rPr spc="-5" dirty="0"/>
              <a:t>Culture</a:t>
            </a:r>
            <a:r>
              <a:rPr spc="-15" dirty="0"/>
              <a:t> </a:t>
            </a:r>
            <a:r>
              <a:rPr dirty="0"/>
              <a:t>allemande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Vivre</a:t>
            </a:r>
            <a:r>
              <a:rPr spc="-5" dirty="0"/>
              <a:t> </a:t>
            </a:r>
            <a:r>
              <a:rPr dirty="0"/>
              <a:t>en</a:t>
            </a:r>
            <a:r>
              <a:rPr spc="-5" dirty="0"/>
              <a:t> </a:t>
            </a:r>
            <a:r>
              <a:rPr dirty="0"/>
              <a:t>Allemagne</a:t>
            </a:r>
            <a:r>
              <a:rPr spc="-5" dirty="0"/>
              <a:t> (vivre-en-allemagne.com)</a:t>
            </a:r>
          </a:p>
          <a:p>
            <a:pPr marL="1342390">
              <a:lnSpc>
                <a:spcPct val="100000"/>
              </a:lnSpc>
              <a:spcBef>
                <a:spcPts val="40"/>
              </a:spcBef>
            </a:pPr>
            <a:endParaRPr sz="1450"/>
          </a:p>
          <a:p>
            <a:pPr marL="1355090">
              <a:lnSpc>
                <a:spcPct val="100000"/>
              </a:lnSpc>
            </a:pPr>
            <a:r>
              <a:rPr spc="-45" dirty="0"/>
              <a:t>Tous</a:t>
            </a:r>
            <a:r>
              <a:rPr spc="-5" dirty="0"/>
              <a:t> les</a:t>
            </a:r>
            <a:r>
              <a:rPr spc="-10" dirty="0"/>
              <a:t> </a:t>
            </a:r>
            <a:r>
              <a:rPr spc="-5" dirty="0"/>
              <a:t>droits pour</a:t>
            </a:r>
            <a:r>
              <a:rPr dirty="0"/>
              <a:t> </a:t>
            </a:r>
            <a:r>
              <a:rPr spc="-5" dirty="0"/>
              <a:t>les</a:t>
            </a:r>
            <a:r>
              <a:rPr spc="-10" dirty="0"/>
              <a:t> </a:t>
            </a:r>
            <a:r>
              <a:rPr spc="-5" dirty="0"/>
              <a:t>photos </a:t>
            </a:r>
            <a:r>
              <a:rPr dirty="0"/>
              <a:t>sont réservés</a:t>
            </a:r>
            <a:r>
              <a:rPr spc="-5" dirty="0"/>
              <a:t> </a:t>
            </a:r>
            <a:r>
              <a:rPr dirty="0"/>
              <a:t>au</a:t>
            </a:r>
            <a:r>
              <a:rPr spc="-5" dirty="0"/>
              <a:t> Goethe-Institut</a:t>
            </a:r>
            <a:r>
              <a:rPr dirty="0"/>
              <a:t> </a:t>
            </a:r>
            <a:r>
              <a:rPr spc="-55" dirty="0"/>
              <a:t>e.V.</a:t>
            </a:r>
          </a:p>
        </p:txBody>
      </p:sp>
      <p:sp>
        <p:nvSpPr>
          <p:cNvPr id="4" name="object 4"/>
          <p:cNvSpPr/>
          <p:nvPr/>
        </p:nvSpPr>
        <p:spPr>
          <a:xfrm>
            <a:off x="853300" y="5374678"/>
            <a:ext cx="887094" cy="887094"/>
          </a:xfrm>
          <a:custGeom>
            <a:avLst/>
            <a:gdLst/>
            <a:ahLst/>
            <a:cxnLst/>
            <a:rect l="l" t="t" r="r" b="b"/>
            <a:pathLst>
              <a:path w="887094" h="887095">
                <a:moveTo>
                  <a:pt x="602208" y="443255"/>
                </a:moveTo>
                <a:lnTo>
                  <a:pt x="567143" y="443255"/>
                </a:lnTo>
                <a:lnTo>
                  <a:pt x="557390" y="491413"/>
                </a:lnTo>
                <a:lnTo>
                  <a:pt x="530796" y="530733"/>
                </a:lnTo>
                <a:lnTo>
                  <a:pt x="491388" y="557237"/>
                </a:lnTo>
                <a:lnTo>
                  <a:pt x="443204" y="566953"/>
                </a:lnTo>
                <a:lnTo>
                  <a:pt x="395058" y="557237"/>
                </a:lnTo>
                <a:lnTo>
                  <a:pt x="355739" y="530733"/>
                </a:lnTo>
                <a:lnTo>
                  <a:pt x="329234" y="491413"/>
                </a:lnTo>
                <a:lnTo>
                  <a:pt x="319519" y="443255"/>
                </a:lnTo>
                <a:lnTo>
                  <a:pt x="329234" y="395122"/>
                </a:lnTo>
                <a:lnTo>
                  <a:pt x="355739" y="355803"/>
                </a:lnTo>
                <a:lnTo>
                  <a:pt x="395058" y="329298"/>
                </a:lnTo>
                <a:lnTo>
                  <a:pt x="443204" y="319570"/>
                </a:lnTo>
                <a:lnTo>
                  <a:pt x="443242" y="284238"/>
                </a:lnTo>
                <a:lnTo>
                  <a:pt x="392925" y="292341"/>
                </a:lnTo>
                <a:lnTo>
                  <a:pt x="349224" y="314896"/>
                </a:lnTo>
                <a:lnTo>
                  <a:pt x="314769" y="349313"/>
                </a:lnTo>
                <a:lnTo>
                  <a:pt x="292176" y="392963"/>
                </a:lnTo>
                <a:lnTo>
                  <a:pt x="284060" y="443255"/>
                </a:lnTo>
                <a:lnTo>
                  <a:pt x="292176" y="493572"/>
                </a:lnTo>
                <a:lnTo>
                  <a:pt x="314769" y="537260"/>
                </a:lnTo>
                <a:lnTo>
                  <a:pt x="349224" y="571715"/>
                </a:lnTo>
                <a:lnTo>
                  <a:pt x="392912" y="594309"/>
                </a:lnTo>
                <a:lnTo>
                  <a:pt x="443230" y="602411"/>
                </a:lnTo>
                <a:lnTo>
                  <a:pt x="493522" y="594309"/>
                </a:lnTo>
                <a:lnTo>
                  <a:pt x="537171" y="571715"/>
                </a:lnTo>
                <a:lnTo>
                  <a:pt x="571563" y="537260"/>
                </a:lnTo>
                <a:lnTo>
                  <a:pt x="594118" y="493572"/>
                </a:lnTo>
                <a:lnTo>
                  <a:pt x="602208" y="443255"/>
                </a:lnTo>
                <a:close/>
              </a:path>
              <a:path w="887094" h="887095">
                <a:moveTo>
                  <a:pt x="673125" y="443255"/>
                </a:moveTo>
                <a:lnTo>
                  <a:pt x="637946" y="443268"/>
                </a:lnTo>
                <a:lnTo>
                  <a:pt x="632790" y="487845"/>
                </a:lnTo>
                <a:lnTo>
                  <a:pt x="618121" y="528751"/>
                </a:lnTo>
                <a:lnTo>
                  <a:pt x="595109" y="564845"/>
                </a:lnTo>
                <a:lnTo>
                  <a:pt x="564934" y="594931"/>
                </a:lnTo>
                <a:lnTo>
                  <a:pt x="528777" y="617880"/>
                </a:lnTo>
                <a:lnTo>
                  <a:pt x="487819" y="632498"/>
                </a:lnTo>
                <a:lnTo>
                  <a:pt x="443242" y="637628"/>
                </a:lnTo>
                <a:lnTo>
                  <a:pt x="398665" y="632498"/>
                </a:lnTo>
                <a:lnTo>
                  <a:pt x="357746" y="617880"/>
                </a:lnTo>
                <a:lnTo>
                  <a:pt x="321652" y="594931"/>
                </a:lnTo>
                <a:lnTo>
                  <a:pt x="291553" y="564832"/>
                </a:lnTo>
                <a:lnTo>
                  <a:pt x="268617" y="528739"/>
                </a:lnTo>
                <a:lnTo>
                  <a:pt x="254000" y="487832"/>
                </a:lnTo>
                <a:lnTo>
                  <a:pt x="248869" y="443255"/>
                </a:lnTo>
                <a:lnTo>
                  <a:pt x="254000" y="398691"/>
                </a:lnTo>
                <a:lnTo>
                  <a:pt x="268617" y="357784"/>
                </a:lnTo>
                <a:lnTo>
                  <a:pt x="291566" y="321691"/>
                </a:lnTo>
                <a:lnTo>
                  <a:pt x="321665" y="291604"/>
                </a:lnTo>
                <a:lnTo>
                  <a:pt x="357759" y="268668"/>
                </a:lnTo>
                <a:lnTo>
                  <a:pt x="398678" y="254050"/>
                </a:lnTo>
                <a:lnTo>
                  <a:pt x="443255" y="248920"/>
                </a:lnTo>
                <a:lnTo>
                  <a:pt x="443242" y="213601"/>
                </a:lnTo>
                <a:lnTo>
                  <a:pt x="396951" y="218262"/>
                </a:lnTo>
                <a:lnTo>
                  <a:pt x="353834" y="231648"/>
                </a:lnTo>
                <a:lnTo>
                  <a:pt x="314833" y="252818"/>
                </a:lnTo>
                <a:lnTo>
                  <a:pt x="280847" y="280860"/>
                </a:lnTo>
                <a:lnTo>
                  <a:pt x="252806" y="314858"/>
                </a:lnTo>
                <a:lnTo>
                  <a:pt x="231622" y="353860"/>
                </a:lnTo>
                <a:lnTo>
                  <a:pt x="218249" y="396976"/>
                </a:lnTo>
                <a:lnTo>
                  <a:pt x="213588" y="443255"/>
                </a:lnTo>
                <a:lnTo>
                  <a:pt x="218249" y="489534"/>
                </a:lnTo>
                <a:lnTo>
                  <a:pt x="231622" y="532650"/>
                </a:lnTo>
                <a:lnTo>
                  <a:pt x="252806" y="571652"/>
                </a:lnTo>
                <a:lnTo>
                  <a:pt x="280847" y="605650"/>
                </a:lnTo>
                <a:lnTo>
                  <a:pt x="314833" y="633691"/>
                </a:lnTo>
                <a:lnTo>
                  <a:pt x="353834" y="654862"/>
                </a:lnTo>
                <a:lnTo>
                  <a:pt x="396951" y="668248"/>
                </a:lnTo>
                <a:lnTo>
                  <a:pt x="443242" y="672909"/>
                </a:lnTo>
                <a:lnTo>
                  <a:pt x="489521" y="668248"/>
                </a:lnTo>
                <a:lnTo>
                  <a:pt x="532663" y="654862"/>
                </a:lnTo>
                <a:lnTo>
                  <a:pt x="571703" y="633691"/>
                </a:lnTo>
                <a:lnTo>
                  <a:pt x="605739" y="605650"/>
                </a:lnTo>
                <a:lnTo>
                  <a:pt x="633818" y="571652"/>
                </a:lnTo>
                <a:lnTo>
                  <a:pt x="655040" y="532650"/>
                </a:lnTo>
                <a:lnTo>
                  <a:pt x="668439" y="489534"/>
                </a:lnTo>
                <a:lnTo>
                  <a:pt x="673125" y="443255"/>
                </a:lnTo>
                <a:close/>
              </a:path>
              <a:path w="887094" h="887095">
                <a:moveTo>
                  <a:pt x="743826" y="443268"/>
                </a:moveTo>
                <a:lnTo>
                  <a:pt x="708380" y="443255"/>
                </a:lnTo>
                <a:lnTo>
                  <a:pt x="704100" y="490880"/>
                </a:lnTo>
                <a:lnTo>
                  <a:pt x="691769" y="535711"/>
                </a:lnTo>
                <a:lnTo>
                  <a:pt x="672147" y="576973"/>
                </a:lnTo>
                <a:lnTo>
                  <a:pt x="645972" y="613956"/>
                </a:lnTo>
                <a:lnTo>
                  <a:pt x="614006" y="645883"/>
                </a:lnTo>
                <a:lnTo>
                  <a:pt x="576986" y="672007"/>
                </a:lnTo>
                <a:lnTo>
                  <a:pt x="535686" y="691603"/>
                </a:lnTo>
                <a:lnTo>
                  <a:pt x="490855" y="703910"/>
                </a:lnTo>
                <a:lnTo>
                  <a:pt x="443230" y="708177"/>
                </a:lnTo>
                <a:lnTo>
                  <a:pt x="395605" y="703910"/>
                </a:lnTo>
                <a:lnTo>
                  <a:pt x="350774" y="691603"/>
                </a:lnTo>
                <a:lnTo>
                  <a:pt x="309511" y="672007"/>
                </a:lnTo>
                <a:lnTo>
                  <a:pt x="272529" y="645883"/>
                </a:lnTo>
                <a:lnTo>
                  <a:pt x="240601" y="613956"/>
                </a:lnTo>
                <a:lnTo>
                  <a:pt x="214464" y="576973"/>
                </a:lnTo>
                <a:lnTo>
                  <a:pt x="194868" y="535711"/>
                </a:lnTo>
                <a:lnTo>
                  <a:pt x="182575" y="490880"/>
                </a:lnTo>
                <a:lnTo>
                  <a:pt x="178308" y="443255"/>
                </a:lnTo>
                <a:lnTo>
                  <a:pt x="182575" y="395643"/>
                </a:lnTo>
                <a:lnTo>
                  <a:pt x="194868" y="350824"/>
                </a:lnTo>
                <a:lnTo>
                  <a:pt x="214464" y="309562"/>
                </a:lnTo>
                <a:lnTo>
                  <a:pt x="240601" y="272592"/>
                </a:lnTo>
                <a:lnTo>
                  <a:pt x="272529" y="240665"/>
                </a:lnTo>
                <a:lnTo>
                  <a:pt x="309511" y="214528"/>
                </a:lnTo>
                <a:lnTo>
                  <a:pt x="350774" y="194932"/>
                </a:lnTo>
                <a:lnTo>
                  <a:pt x="395605" y="182626"/>
                </a:lnTo>
                <a:lnTo>
                  <a:pt x="443230" y="178358"/>
                </a:lnTo>
                <a:lnTo>
                  <a:pt x="443242" y="142671"/>
                </a:lnTo>
                <a:lnTo>
                  <a:pt x="394423" y="146596"/>
                </a:lnTo>
                <a:lnTo>
                  <a:pt x="348119" y="157975"/>
                </a:lnTo>
                <a:lnTo>
                  <a:pt x="304939" y="176187"/>
                </a:lnTo>
                <a:lnTo>
                  <a:pt x="265506" y="200609"/>
                </a:lnTo>
                <a:lnTo>
                  <a:pt x="230441" y="230644"/>
                </a:lnTo>
                <a:lnTo>
                  <a:pt x="200367" y="265658"/>
                </a:lnTo>
                <a:lnTo>
                  <a:pt x="175882" y="305041"/>
                </a:lnTo>
                <a:lnTo>
                  <a:pt x="157645" y="348170"/>
                </a:lnTo>
                <a:lnTo>
                  <a:pt x="146240" y="394449"/>
                </a:lnTo>
                <a:lnTo>
                  <a:pt x="142303" y="443255"/>
                </a:lnTo>
                <a:lnTo>
                  <a:pt x="146240" y="492061"/>
                </a:lnTo>
                <a:lnTo>
                  <a:pt x="157645" y="538365"/>
                </a:lnTo>
                <a:lnTo>
                  <a:pt x="175882" y="581545"/>
                </a:lnTo>
                <a:lnTo>
                  <a:pt x="200355" y="620979"/>
                </a:lnTo>
                <a:lnTo>
                  <a:pt x="230441" y="656043"/>
                </a:lnTo>
                <a:lnTo>
                  <a:pt x="265506" y="686117"/>
                </a:lnTo>
                <a:lnTo>
                  <a:pt x="304939" y="710590"/>
                </a:lnTo>
                <a:lnTo>
                  <a:pt x="348107" y="728840"/>
                </a:lnTo>
                <a:lnTo>
                  <a:pt x="394411" y="740244"/>
                </a:lnTo>
                <a:lnTo>
                  <a:pt x="443230" y="744181"/>
                </a:lnTo>
                <a:lnTo>
                  <a:pt x="492023" y="740244"/>
                </a:lnTo>
                <a:lnTo>
                  <a:pt x="538302" y="728840"/>
                </a:lnTo>
                <a:lnTo>
                  <a:pt x="581444" y="710590"/>
                </a:lnTo>
                <a:lnTo>
                  <a:pt x="620826" y="686130"/>
                </a:lnTo>
                <a:lnTo>
                  <a:pt x="655840" y="656056"/>
                </a:lnTo>
                <a:lnTo>
                  <a:pt x="685876" y="620991"/>
                </a:lnTo>
                <a:lnTo>
                  <a:pt x="710298" y="581558"/>
                </a:lnTo>
                <a:lnTo>
                  <a:pt x="728510" y="538378"/>
                </a:lnTo>
                <a:lnTo>
                  <a:pt x="739889" y="492074"/>
                </a:lnTo>
                <a:lnTo>
                  <a:pt x="743826" y="443268"/>
                </a:lnTo>
                <a:close/>
              </a:path>
              <a:path w="887094" h="887095">
                <a:moveTo>
                  <a:pt x="815276" y="443268"/>
                </a:moveTo>
                <a:lnTo>
                  <a:pt x="779894" y="443268"/>
                </a:lnTo>
                <a:lnTo>
                  <a:pt x="776820" y="488911"/>
                </a:lnTo>
                <a:lnTo>
                  <a:pt x="767854" y="532688"/>
                </a:lnTo>
                <a:lnTo>
                  <a:pt x="753414" y="574205"/>
                </a:lnTo>
                <a:lnTo>
                  <a:pt x="733907" y="613054"/>
                </a:lnTo>
                <a:lnTo>
                  <a:pt x="709714" y="648830"/>
                </a:lnTo>
                <a:lnTo>
                  <a:pt x="681240" y="681139"/>
                </a:lnTo>
                <a:lnTo>
                  <a:pt x="648906" y="709574"/>
                </a:lnTo>
                <a:lnTo>
                  <a:pt x="613105" y="733742"/>
                </a:lnTo>
                <a:lnTo>
                  <a:pt x="574230" y="753237"/>
                </a:lnTo>
                <a:lnTo>
                  <a:pt x="532688" y="767651"/>
                </a:lnTo>
                <a:lnTo>
                  <a:pt x="488899" y="776605"/>
                </a:lnTo>
                <a:lnTo>
                  <a:pt x="443242" y="779678"/>
                </a:lnTo>
                <a:lnTo>
                  <a:pt x="397586" y="776605"/>
                </a:lnTo>
                <a:lnTo>
                  <a:pt x="353809" y="767651"/>
                </a:lnTo>
                <a:lnTo>
                  <a:pt x="312293" y="753237"/>
                </a:lnTo>
                <a:lnTo>
                  <a:pt x="273443" y="733742"/>
                </a:lnTo>
                <a:lnTo>
                  <a:pt x="237667" y="709574"/>
                </a:lnTo>
                <a:lnTo>
                  <a:pt x="205359" y="681139"/>
                </a:lnTo>
                <a:lnTo>
                  <a:pt x="176923" y="648830"/>
                </a:lnTo>
                <a:lnTo>
                  <a:pt x="152755" y="613054"/>
                </a:lnTo>
                <a:lnTo>
                  <a:pt x="133273" y="574205"/>
                </a:lnTo>
                <a:lnTo>
                  <a:pt x="118846" y="532688"/>
                </a:lnTo>
                <a:lnTo>
                  <a:pt x="109905" y="488911"/>
                </a:lnTo>
                <a:lnTo>
                  <a:pt x="106832" y="443268"/>
                </a:lnTo>
                <a:lnTo>
                  <a:pt x="109905" y="397611"/>
                </a:lnTo>
                <a:lnTo>
                  <a:pt x="118846" y="353834"/>
                </a:lnTo>
                <a:lnTo>
                  <a:pt x="133273" y="312318"/>
                </a:lnTo>
                <a:lnTo>
                  <a:pt x="152755" y="273469"/>
                </a:lnTo>
                <a:lnTo>
                  <a:pt x="176923" y="237693"/>
                </a:lnTo>
                <a:lnTo>
                  <a:pt x="205359" y="205384"/>
                </a:lnTo>
                <a:lnTo>
                  <a:pt x="237667" y="176936"/>
                </a:lnTo>
                <a:lnTo>
                  <a:pt x="273443" y="152768"/>
                </a:lnTo>
                <a:lnTo>
                  <a:pt x="312293" y="133273"/>
                </a:lnTo>
                <a:lnTo>
                  <a:pt x="353809" y="118859"/>
                </a:lnTo>
                <a:lnTo>
                  <a:pt x="397586" y="109905"/>
                </a:lnTo>
                <a:lnTo>
                  <a:pt x="443242" y="106845"/>
                </a:lnTo>
                <a:lnTo>
                  <a:pt x="443242" y="70954"/>
                </a:lnTo>
                <a:lnTo>
                  <a:pt x="396544" y="73850"/>
                </a:lnTo>
                <a:lnTo>
                  <a:pt x="351574" y="82321"/>
                </a:lnTo>
                <a:lnTo>
                  <a:pt x="308686" y="96012"/>
                </a:lnTo>
                <a:lnTo>
                  <a:pt x="268224" y="114566"/>
                </a:lnTo>
                <a:lnTo>
                  <a:pt x="230530" y="137655"/>
                </a:lnTo>
                <a:lnTo>
                  <a:pt x="195973" y="164909"/>
                </a:lnTo>
                <a:lnTo>
                  <a:pt x="164896" y="195999"/>
                </a:lnTo>
                <a:lnTo>
                  <a:pt x="137642" y="230555"/>
                </a:lnTo>
                <a:lnTo>
                  <a:pt x="114554" y="268236"/>
                </a:lnTo>
                <a:lnTo>
                  <a:pt x="95986" y="308698"/>
                </a:lnTo>
                <a:lnTo>
                  <a:pt x="82296" y="351586"/>
                </a:lnTo>
                <a:lnTo>
                  <a:pt x="73825" y="396557"/>
                </a:lnTo>
                <a:lnTo>
                  <a:pt x="70929" y="443268"/>
                </a:lnTo>
                <a:lnTo>
                  <a:pt x="73825" y="489966"/>
                </a:lnTo>
                <a:lnTo>
                  <a:pt x="82296" y="534936"/>
                </a:lnTo>
                <a:lnTo>
                  <a:pt x="95986" y="577824"/>
                </a:lnTo>
                <a:lnTo>
                  <a:pt x="114554" y="618274"/>
                </a:lnTo>
                <a:lnTo>
                  <a:pt x="137642" y="655955"/>
                </a:lnTo>
                <a:lnTo>
                  <a:pt x="164896" y="690511"/>
                </a:lnTo>
                <a:lnTo>
                  <a:pt x="195973" y="721601"/>
                </a:lnTo>
                <a:lnTo>
                  <a:pt x="230530" y="748855"/>
                </a:lnTo>
                <a:lnTo>
                  <a:pt x="268224" y="771931"/>
                </a:lnTo>
                <a:lnTo>
                  <a:pt x="308686" y="790486"/>
                </a:lnTo>
                <a:lnTo>
                  <a:pt x="351574" y="804176"/>
                </a:lnTo>
                <a:lnTo>
                  <a:pt x="396544" y="812647"/>
                </a:lnTo>
                <a:lnTo>
                  <a:pt x="443242" y="815555"/>
                </a:lnTo>
                <a:lnTo>
                  <a:pt x="489940" y="812647"/>
                </a:lnTo>
                <a:lnTo>
                  <a:pt x="534898" y="804176"/>
                </a:lnTo>
                <a:lnTo>
                  <a:pt x="577761" y="790498"/>
                </a:lnTo>
                <a:lnTo>
                  <a:pt x="618197" y="771931"/>
                </a:lnTo>
                <a:lnTo>
                  <a:pt x="655853" y="748855"/>
                </a:lnTo>
                <a:lnTo>
                  <a:pt x="690384" y="721601"/>
                </a:lnTo>
                <a:lnTo>
                  <a:pt x="721436" y="690524"/>
                </a:lnTo>
                <a:lnTo>
                  <a:pt x="748665" y="655967"/>
                </a:lnTo>
                <a:lnTo>
                  <a:pt x="771715" y="618286"/>
                </a:lnTo>
                <a:lnTo>
                  <a:pt x="790257" y="577824"/>
                </a:lnTo>
                <a:lnTo>
                  <a:pt x="803922" y="534936"/>
                </a:lnTo>
                <a:lnTo>
                  <a:pt x="812380" y="489966"/>
                </a:lnTo>
                <a:lnTo>
                  <a:pt x="815276" y="443268"/>
                </a:lnTo>
                <a:close/>
              </a:path>
              <a:path w="887094" h="887095">
                <a:moveTo>
                  <a:pt x="886498" y="443280"/>
                </a:moveTo>
                <a:lnTo>
                  <a:pt x="851420" y="443242"/>
                </a:lnTo>
                <a:lnTo>
                  <a:pt x="848677" y="490816"/>
                </a:lnTo>
                <a:lnTo>
                  <a:pt x="840638" y="536765"/>
                </a:lnTo>
                <a:lnTo>
                  <a:pt x="827608" y="580809"/>
                </a:lnTo>
                <a:lnTo>
                  <a:pt x="809917" y="622630"/>
                </a:lnTo>
                <a:lnTo>
                  <a:pt x="787844" y="661924"/>
                </a:lnTo>
                <a:lnTo>
                  <a:pt x="761707" y="698373"/>
                </a:lnTo>
                <a:lnTo>
                  <a:pt x="731824" y="731685"/>
                </a:lnTo>
                <a:lnTo>
                  <a:pt x="698487" y="761555"/>
                </a:lnTo>
                <a:lnTo>
                  <a:pt x="662012" y="787666"/>
                </a:lnTo>
                <a:lnTo>
                  <a:pt x="622706" y="809713"/>
                </a:lnTo>
                <a:lnTo>
                  <a:pt x="580859" y="827392"/>
                </a:lnTo>
                <a:lnTo>
                  <a:pt x="536803" y="840397"/>
                </a:lnTo>
                <a:lnTo>
                  <a:pt x="490829" y="848436"/>
                </a:lnTo>
                <a:lnTo>
                  <a:pt x="443255" y="851179"/>
                </a:lnTo>
                <a:lnTo>
                  <a:pt x="395681" y="848436"/>
                </a:lnTo>
                <a:lnTo>
                  <a:pt x="349719" y="840397"/>
                </a:lnTo>
                <a:lnTo>
                  <a:pt x="305676" y="827392"/>
                </a:lnTo>
                <a:lnTo>
                  <a:pt x="263855" y="809713"/>
                </a:lnTo>
                <a:lnTo>
                  <a:pt x="224561" y="787666"/>
                </a:lnTo>
                <a:lnTo>
                  <a:pt x="188112" y="761555"/>
                </a:lnTo>
                <a:lnTo>
                  <a:pt x="154800" y="731685"/>
                </a:lnTo>
                <a:lnTo>
                  <a:pt x="124929" y="698373"/>
                </a:lnTo>
                <a:lnTo>
                  <a:pt x="98831" y="661924"/>
                </a:lnTo>
                <a:lnTo>
                  <a:pt x="76784" y="622630"/>
                </a:lnTo>
                <a:lnTo>
                  <a:pt x="59105" y="580809"/>
                </a:lnTo>
                <a:lnTo>
                  <a:pt x="46088" y="536765"/>
                </a:lnTo>
                <a:lnTo>
                  <a:pt x="38061" y="490816"/>
                </a:lnTo>
                <a:lnTo>
                  <a:pt x="35318" y="443242"/>
                </a:lnTo>
                <a:lnTo>
                  <a:pt x="38061" y="395668"/>
                </a:lnTo>
                <a:lnTo>
                  <a:pt x="46088" y="349707"/>
                </a:lnTo>
                <a:lnTo>
                  <a:pt x="59105" y="305663"/>
                </a:lnTo>
                <a:lnTo>
                  <a:pt x="76784" y="263855"/>
                </a:lnTo>
                <a:lnTo>
                  <a:pt x="98831" y="224561"/>
                </a:lnTo>
                <a:lnTo>
                  <a:pt x="124929" y="188112"/>
                </a:lnTo>
                <a:lnTo>
                  <a:pt x="154800" y="154800"/>
                </a:lnTo>
                <a:lnTo>
                  <a:pt x="188112" y="124942"/>
                </a:lnTo>
                <a:lnTo>
                  <a:pt x="224561" y="98831"/>
                </a:lnTo>
                <a:lnTo>
                  <a:pt x="263855" y="76784"/>
                </a:lnTo>
                <a:lnTo>
                  <a:pt x="305676" y="59105"/>
                </a:lnTo>
                <a:lnTo>
                  <a:pt x="349719" y="46101"/>
                </a:lnTo>
                <a:lnTo>
                  <a:pt x="395681" y="38074"/>
                </a:lnTo>
                <a:lnTo>
                  <a:pt x="443255" y="35331"/>
                </a:lnTo>
                <a:lnTo>
                  <a:pt x="443242" y="12"/>
                </a:lnTo>
                <a:lnTo>
                  <a:pt x="394944" y="2603"/>
                </a:lnTo>
                <a:lnTo>
                  <a:pt x="348157" y="10236"/>
                </a:lnTo>
                <a:lnTo>
                  <a:pt x="303136" y="22606"/>
                </a:lnTo>
                <a:lnTo>
                  <a:pt x="260172" y="39458"/>
                </a:lnTo>
                <a:lnTo>
                  <a:pt x="219532" y="60528"/>
                </a:lnTo>
                <a:lnTo>
                  <a:pt x="181470" y="85521"/>
                </a:lnTo>
                <a:lnTo>
                  <a:pt x="146265" y="114198"/>
                </a:lnTo>
                <a:lnTo>
                  <a:pt x="114198" y="146265"/>
                </a:lnTo>
                <a:lnTo>
                  <a:pt x="85521" y="181470"/>
                </a:lnTo>
                <a:lnTo>
                  <a:pt x="60515" y="219532"/>
                </a:lnTo>
                <a:lnTo>
                  <a:pt x="39446" y="260172"/>
                </a:lnTo>
                <a:lnTo>
                  <a:pt x="22593" y="303136"/>
                </a:lnTo>
                <a:lnTo>
                  <a:pt x="10223" y="348157"/>
                </a:lnTo>
                <a:lnTo>
                  <a:pt x="2603" y="394944"/>
                </a:lnTo>
                <a:lnTo>
                  <a:pt x="0" y="443242"/>
                </a:lnTo>
                <a:lnTo>
                  <a:pt x="2603" y="491540"/>
                </a:lnTo>
                <a:lnTo>
                  <a:pt x="10223" y="538327"/>
                </a:lnTo>
                <a:lnTo>
                  <a:pt x="22606" y="583336"/>
                </a:lnTo>
                <a:lnTo>
                  <a:pt x="39458" y="626313"/>
                </a:lnTo>
                <a:lnTo>
                  <a:pt x="60515" y="666953"/>
                </a:lnTo>
                <a:lnTo>
                  <a:pt x="85521" y="705015"/>
                </a:lnTo>
                <a:lnTo>
                  <a:pt x="114198" y="740219"/>
                </a:lnTo>
                <a:lnTo>
                  <a:pt x="146278" y="772287"/>
                </a:lnTo>
                <a:lnTo>
                  <a:pt x="181483" y="800963"/>
                </a:lnTo>
                <a:lnTo>
                  <a:pt x="219544" y="825969"/>
                </a:lnTo>
                <a:lnTo>
                  <a:pt x="260184" y="847026"/>
                </a:lnTo>
                <a:lnTo>
                  <a:pt x="303161" y="863879"/>
                </a:lnTo>
                <a:lnTo>
                  <a:pt x="348170" y="876261"/>
                </a:lnTo>
                <a:lnTo>
                  <a:pt x="394957" y="883881"/>
                </a:lnTo>
                <a:lnTo>
                  <a:pt x="443255" y="886485"/>
                </a:lnTo>
                <a:lnTo>
                  <a:pt x="491553" y="883881"/>
                </a:lnTo>
                <a:lnTo>
                  <a:pt x="538340" y="876261"/>
                </a:lnTo>
                <a:lnTo>
                  <a:pt x="583349" y="863892"/>
                </a:lnTo>
                <a:lnTo>
                  <a:pt x="626325" y="847039"/>
                </a:lnTo>
                <a:lnTo>
                  <a:pt x="666965" y="825982"/>
                </a:lnTo>
                <a:lnTo>
                  <a:pt x="705027" y="800976"/>
                </a:lnTo>
                <a:lnTo>
                  <a:pt x="740232" y="772312"/>
                </a:lnTo>
                <a:lnTo>
                  <a:pt x="772299" y="740244"/>
                </a:lnTo>
                <a:lnTo>
                  <a:pt x="800976" y="705040"/>
                </a:lnTo>
                <a:lnTo>
                  <a:pt x="825982" y="666978"/>
                </a:lnTo>
                <a:lnTo>
                  <a:pt x="847051" y="626338"/>
                </a:lnTo>
                <a:lnTo>
                  <a:pt x="863904" y="583374"/>
                </a:lnTo>
                <a:lnTo>
                  <a:pt x="876274" y="538365"/>
                </a:lnTo>
                <a:lnTo>
                  <a:pt x="883894" y="491578"/>
                </a:lnTo>
                <a:lnTo>
                  <a:pt x="886498" y="443280"/>
                </a:lnTo>
                <a:close/>
              </a:path>
              <a:path w="887094" h="887095">
                <a:moveTo>
                  <a:pt x="886498" y="161658"/>
                </a:moveTo>
                <a:lnTo>
                  <a:pt x="880719" y="118681"/>
                </a:lnTo>
                <a:lnTo>
                  <a:pt x="864425" y="80060"/>
                </a:lnTo>
                <a:lnTo>
                  <a:pt x="850468" y="62014"/>
                </a:lnTo>
                <a:lnTo>
                  <a:pt x="850468" y="161658"/>
                </a:lnTo>
                <a:lnTo>
                  <a:pt x="840587" y="210566"/>
                </a:lnTo>
                <a:lnTo>
                  <a:pt x="813663" y="250494"/>
                </a:lnTo>
                <a:lnTo>
                  <a:pt x="773734" y="277418"/>
                </a:lnTo>
                <a:lnTo>
                  <a:pt x="724852" y="287286"/>
                </a:lnTo>
                <a:lnTo>
                  <a:pt x="675932" y="277418"/>
                </a:lnTo>
                <a:lnTo>
                  <a:pt x="636003" y="250494"/>
                </a:lnTo>
                <a:lnTo>
                  <a:pt x="609092" y="210566"/>
                </a:lnTo>
                <a:lnTo>
                  <a:pt x="599224" y="161658"/>
                </a:lnTo>
                <a:lnTo>
                  <a:pt x="609092" y="112750"/>
                </a:lnTo>
                <a:lnTo>
                  <a:pt x="636003" y="72821"/>
                </a:lnTo>
                <a:lnTo>
                  <a:pt x="675932" y="45897"/>
                </a:lnTo>
                <a:lnTo>
                  <a:pt x="724852" y="36017"/>
                </a:lnTo>
                <a:lnTo>
                  <a:pt x="773734" y="45897"/>
                </a:lnTo>
                <a:lnTo>
                  <a:pt x="813663" y="72821"/>
                </a:lnTo>
                <a:lnTo>
                  <a:pt x="840587" y="112750"/>
                </a:lnTo>
                <a:lnTo>
                  <a:pt x="850468" y="161658"/>
                </a:lnTo>
                <a:lnTo>
                  <a:pt x="850468" y="62014"/>
                </a:lnTo>
                <a:lnTo>
                  <a:pt x="806424" y="22072"/>
                </a:lnTo>
                <a:lnTo>
                  <a:pt x="767816" y="5778"/>
                </a:lnTo>
                <a:lnTo>
                  <a:pt x="724852" y="0"/>
                </a:lnTo>
                <a:lnTo>
                  <a:pt x="681863" y="5778"/>
                </a:lnTo>
                <a:lnTo>
                  <a:pt x="643255" y="22072"/>
                </a:lnTo>
                <a:lnTo>
                  <a:pt x="610527" y="47345"/>
                </a:lnTo>
                <a:lnTo>
                  <a:pt x="585254" y="80060"/>
                </a:lnTo>
                <a:lnTo>
                  <a:pt x="568960" y="118681"/>
                </a:lnTo>
                <a:lnTo>
                  <a:pt x="563194" y="161658"/>
                </a:lnTo>
                <a:lnTo>
                  <a:pt x="568960" y="204635"/>
                </a:lnTo>
                <a:lnTo>
                  <a:pt x="585254" y="243243"/>
                </a:lnTo>
                <a:lnTo>
                  <a:pt x="610527" y="275958"/>
                </a:lnTo>
                <a:lnTo>
                  <a:pt x="643255" y="301244"/>
                </a:lnTo>
                <a:lnTo>
                  <a:pt x="681863" y="317538"/>
                </a:lnTo>
                <a:lnTo>
                  <a:pt x="724852" y="323303"/>
                </a:lnTo>
                <a:lnTo>
                  <a:pt x="767816" y="317538"/>
                </a:lnTo>
                <a:lnTo>
                  <a:pt x="806424" y="301244"/>
                </a:lnTo>
                <a:lnTo>
                  <a:pt x="839139" y="275958"/>
                </a:lnTo>
                <a:lnTo>
                  <a:pt x="864425" y="243243"/>
                </a:lnTo>
                <a:lnTo>
                  <a:pt x="880719" y="204635"/>
                </a:lnTo>
                <a:lnTo>
                  <a:pt x="886498" y="161658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860456" y="5578760"/>
            <a:ext cx="883285" cy="184785"/>
            <a:chOff x="1860456" y="5578760"/>
            <a:chExt cx="883285" cy="1847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0456" y="5581061"/>
              <a:ext cx="138087" cy="18068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02548" y="5583707"/>
              <a:ext cx="391795" cy="174625"/>
            </a:xfrm>
            <a:custGeom>
              <a:avLst/>
              <a:gdLst/>
              <a:ahLst/>
              <a:cxnLst/>
              <a:rect l="l" t="t" r="r" b="b"/>
              <a:pathLst>
                <a:path w="391794" h="174625">
                  <a:moveTo>
                    <a:pt x="112382" y="143510"/>
                  </a:moveTo>
                  <a:lnTo>
                    <a:pt x="37426" y="143510"/>
                  </a:lnTo>
                  <a:lnTo>
                    <a:pt x="37426" y="100330"/>
                  </a:lnTo>
                  <a:lnTo>
                    <a:pt x="98996" y="100330"/>
                  </a:lnTo>
                  <a:lnTo>
                    <a:pt x="98996" y="69850"/>
                  </a:lnTo>
                  <a:lnTo>
                    <a:pt x="37426" y="69850"/>
                  </a:lnTo>
                  <a:lnTo>
                    <a:pt x="37426" y="31750"/>
                  </a:lnTo>
                  <a:lnTo>
                    <a:pt x="109931" y="31750"/>
                  </a:lnTo>
                  <a:lnTo>
                    <a:pt x="109931" y="0"/>
                  </a:lnTo>
                  <a:lnTo>
                    <a:pt x="0" y="0"/>
                  </a:lnTo>
                  <a:lnTo>
                    <a:pt x="0" y="31750"/>
                  </a:lnTo>
                  <a:lnTo>
                    <a:pt x="0" y="69850"/>
                  </a:lnTo>
                  <a:lnTo>
                    <a:pt x="0" y="100330"/>
                  </a:lnTo>
                  <a:lnTo>
                    <a:pt x="0" y="143510"/>
                  </a:lnTo>
                  <a:lnTo>
                    <a:pt x="0" y="173990"/>
                  </a:lnTo>
                  <a:lnTo>
                    <a:pt x="112382" y="173990"/>
                  </a:lnTo>
                  <a:lnTo>
                    <a:pt x="112382" y="143510"/>
                  </a:lnTo>
                  <a:close/>
                </a:path>
                <a:path w="391794" h="174625">
                  <a:moveTo>
                    <a:pt x="239204" y="584"/>
                  </a:moveTo>
                  <a:lnTo>
                    <a:pt x="125539" y="584"/>
                  </a:lnTo>
                  <a:lnTo>
                    <a:pt x="125539" y="31064"/>
                  </a:lnTo>
                  <a:lnTo>
                    <a:pt x="163423" y="31064"/>
                  </a:lnTo>
                  <a:lnTo>
                    <a:pt x="163423" y="174574"/>
                  </a:lnTo>
                  <a:lnTo>
                    <a:pt x="201320" y="174574"/>
                  </a:lnTo>
                  <a:lnTo>
                    <a:pt x="201320" y="31064"/>
                  </a:lnTo>
                  <a:lnTo>
                    <a:pt x="239204" y="31064"/>
                  </a:lnTo>
                  <a:lnTo>
                    <a:pt x="239204" y="584"/>
                  </a:lnTo>
                  <a:close/>
                </a:path>
                <a:path w="391794" h="174625">
                  <a:moveTo>
                    <a:pt x="391223" y="584"/>
                  </a:moveTo>
                  <a:lnTo>
                    <a:pt x="353796" y="584"/>
                  </a:lnTo>
                  <a:lnTo>
                    <a:pt x="353796" y="69164"/>
                  </a:lnTo>
                  <a:lnTo>
                    <a:pt x="297713" y="69164"/>
                  </a:lnTo>
                  <a:lnTo>
                    <a:pt x="297713" y="584"/>
                  </a:lnTo>
                  <a:lnTo>
                    <a:pt x="260273" y="584"/>
                  </a:lnTo>
                  <a:lnTo>
                    <a:pt x="260273" y="69164"/>
                  </a:lnTo>
                  <a:lnTo>
                    <a:pt x="260273" y="99644"/>
                  </a:lnTo>
                  <a:lnTo>
                    <a:pt x="260273" y="174574"/>
                  </a:lnTo>
                  <a:lnTo>
                    <a:pt x="297713" y="174574"/>
                  </a:lnTo>
                  <a:lnTo>
                    <a:pt x="297713" y="99644"/>
                  </a:lnTo>
                  <a:lnTo>
                    <a:pt x="353796" y="99644"/>
                  </a:lnTo>
                  <a:lnTo>
                    <a:pt x="353796" y="174574"/>
                  </a:lnTo>
                  <a:lnTo>
                    <a:pt x="391223" y="174574"/>
                  </a:lnTo>
                  <a:lnTo>
                    <a:pt x="391223" y="99644"/>
                  </a:lnTo>
                  <a:lnTo>
                    <a:pt x="391223" y="69164"/>
                  </a:lnTo>
                  <a:lnTo>
                    <a:pt x="391223" y="584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413" y="5578760"/>
              <a:ext cx="146913" cy="1846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30843" y="5583643"/>
              <a:ext cx="112395" cy="175260"/>
            </a:xfrm>
            <a:custGeom>
              <a:avLst/>
              <a:gdLst/>
              <a:ahLst/>
              <a:cxnLst/>
              <a:rect l="l" t="t" r="r" b="b"/>
              <a:pathLst>
                <a:path w="112394" h="175260">
                  <a:moveTo>
                    <a:pt x="112382" y="143510"/>
                  </a:moveTo>
                  <a:lnTo>
                    <a:pt x="37414" y="143510"/>
                  </a:lnTo>
                  <a:lnTo>
                    <a:pt x="37414" y="100330"/>
                  </a:lnTo>
                  <a:lnTo>
                    <a:pt x="98983" y="100330"/>
                  </a:lnTo>
                  <a:lnTo>
                    <a:pt x="98983" y="69850"/>
                  </a:lnTo>
                  <a:lnTo>
                    <a:pt x="37414" y="69850"/>
                  </a:lnTo>
                  <a:lnTo>
                    <a:pt x="37414" y="31750"/>
                  </a:lnTo>
                  <a:lnTo>
                    <a:pt x="109918" y="31750"/>
                  </a:lnTo>
                  <a:lnTo>
                    <a:pt x="109918" y="0"/>
                  </a:lnTo>
                  <a:lnTo>
                    <a:pt x="0" y="0"/>
                  </a:lnTo>
                  <a:lnTo>
                    <a:pt x="0" y="31750"/>
                  </a:lnTo>
                  <a:lnTo>
                    <a:pt x="0" y="69850"/>
                  </a:lnTo>
                  <a:lnTo>
                    <a:pt x="0" y="100330"/>
                  </a:lnTo>
                  <a:lnTo>
                    <a:pt x="0" y="143510"/>
                  </a:lnTo>
                  <a:lnTo>
                    <a:pt x="0" y="175260"/>
                  </a:lnTo>
                  <a:lnTo>
                    <a:pt x="112382" y="175260"/>
                  </a:lnTo>
                  <a:lnTo>
                    <a:pt x="112382" y="14351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3021" y="5815438"/>
            <a:ext cx="874394" cy="173990"/>
            <a:chOff x="1873021" y="5815438"/>
            <a:chExt cx="874394" cy="173990"/>
          </a:xfrm>
        </p:grpSpPr>
        <p:sp>
          <p:nvSpPr>
            <p:cNvPr id="11" name="object 11"/>
            <p:cNvSpPr/>
            <p:nvPr/>
          </p:nvSpPr>
          <p:spPr>
            <a:xfrm>
              <a:off x="1873021" y="5815444"/>
              <a:ext cx="430530" cy="173990"/>
            </a:xfrm>
            <a:custGeom>
              <a:avLst/>
              <a:gdLst/>
              <a:ahLst/>
              <a:cxnLst/>
              <a:rect l="l" t="t" r="r" b="b"/>
              <a:pathLst>
                <a:path w="430530" h="173989">
                  <a:moveTo>
                    <a:pt x="36931" y="2679"/>
                  </a:moveTo>
                  <a:lnTo>
                    <a:pt x="0" y="2679"/>
                  </a:lnTo>
                  <a:lnTo>
                    <a:pt x="0" y="170992"/>
                  </a:lnTo>
                  <a:lnTo>
                    <a:pt x="36931" y="170992"/>
                  </a:lnTo>
                  <a:lnTo>
                    <a:pt x="36931" y="2679"/>
                  </a:lnTo>
                  <a:close/>
                </a:path>
                <a:path w="430530" h="173989">
                  <a:moveTo>
                    <a:pt x="320776" y="120738"/>
                  </a:moveTo>
                  <a:lnTo>
                    <a:pt x="310311" y="89369"/>
                  </a:lnTo>
                  <a:lnTo>
                    <a:pt x="287299" y="72936"/>
                  </a:lnTo>
                  <a:lnTo>
                    <a:pt x="264287" y="62090"/>
                  </a:lnTo>
                  <a:lnTo>
                    <a:pt x="253834" y="47536"/>
                  </a:lnTo>
                  <a:lnTo>
                    <a:pt x="254825" y="41148"/>
                  </a:lnTo>
                  <a:lnTo>
                    <a:pt x="258368" y="35598"/>
                  </a:lnTo>
                  <a:lnTo>
                    <a:pt x="265353" y="31699"/>
                  </a:lnTo>
                  <a:lnTo>
                    <a:pt x="276644" y="30213"/>
                  </a:lnTo>
                  <a:lnTo>
                    <a:pt x="285013" y="30759"/>
                  </a:lnTo>
                  <a:lnTo>
                    <a:pt x="293027" y="32296"/>
                  </a:lnTo>
                  <a:lnTo>
                    <a:pt x="300812" y="34671"/>
                  </a:lnTo>
                  <a:lnTo>
                    <a:pt x="308483" y="37719"/>
                  </a:lnTo>
                  <a:lnTo>
                    <a:pt x="312508" y="8293"/>
                  </a:lnTo>
                  <a:lnTo>
                    <a:pt x="303631" y="4724"/>
                  </a:lnTo>
                  <a:lnTo>
                    <a:pt x="294347" y="2120"/>
                  </a:lnTo>
                  <a:lnTo>
                    <a:pt x="284378" y="533"/>
                  </a:lnTo>
                  <a:lnTo>
                    <a:pt x="273494" y="0"/>
                  </a:lnTo>
                  <a:lnTo>
                    <a:pt x="248412" y="3949"/>
                  </a:lnTo>
                  <a:lnTo>
                    <a:pt x="231127" y="14782"/>
                  </a:lnTo>
                  <a:lnTo>
                    <a:pt x="221119" y="30962"/>
                  </a:lnTo>
                  <a:lnTo>
                    <a:pt x="217893" y="50939"/>
                  </a:lnTo>
                  <a:lnTo>
                    <a:pt x="228346" y="81089"/>
                  </a:lnTo>
                  <a:lnTo>
                    <a:pt x="251345" y="96888"/>
                  </a:lnTo>
                  <a:lnTo>
                    <a:pt x="274358" y="108178"/>
                  </a:lnTo>
                  <a:lnTo>
                    <a:pt x="284810" y="124790"/>
                  </a:lnTo>
                  <a:lnTo>
                    <a:pt x="283438" y="132689"/>
                  </a:lnTo>
                  <a:lnTo>
                    <a:pt x="279260" y="138798"/>
                  </a:lnTo>
                  <a:lnTo>
                    <a:pt x="272224" y="142722"/>
                  </a:lnTo>
                  <a:lnTo>
                    <a:pt x="262242" y="144119"/>
                  </a:lnTo>
                  <a:lnTo>
                    <a:pt x="251345" y="143217"/>
                  </a:lnTo>
                  <a:lnTo>
                    <a:pt x="241122" y="140690"/>
                  </a:lnTo>
                  <a:lnTo>
                    <a:pt x="231368" y="136855"/>
                  </a:lnTo>
                  <a:lnTo>
                    <a:pt x="221919" y="131978"/>
                  </a:lnTo>
                  <a:lnTo>
                    <a:pt x="217220" y="162026"/>
                  </a:lnTo>
                  <a:lnTo>
                    <a:pt x="227520" y="167106"/>
                  </a:lnTo>
                  <a:lnTo>
                    <a:pt x="238823" y="170827"/>
                  </a:lnTo>
                  <a:lnTo>
                    <a:pt x="250990" y="173126"/>
                  </a:lnTo>
                  <a:lnTo>
                    <a:pt x="263829" y="173913"/>
                  </a:lnTo>
                  <a:lnTo>
                    <a:pt x="288061" y="170243"/>
                  </a:lnTo>
                  <a:lnTo>
                    <a:pt x="305943" y="159689"/>
                  </a:lnTo>
                  <a:lnTo>
                    <a:pt x="316992" y="142963"/>
                  </a:lnTo>
                  <a:lnTo>
                    <a:pt x="320776" y="120738"/>
                  </a:lnTo>
                  <a:close/>
                </a:path>
                <a:path w="430530" h="173989">
                  <a:moveTo>
                    <a:pt x="430377" y="2489"/>
                  </a:moveTo>
                  <a:lnTo>
                    <a:pt x="324446" y="2489"/>
                  </a:lnTo>
                  <a:lnTo>
                    <a:pt x="324446" y="32969"/>
                  </a:lnTo>
                  <a:lnTo>
                    <a:pt x="359130" y="32969"/>
                  </a:lnTo>
                  <a:lnTo>
                    <a:pt x="359130" y="171399"/>
                  </a:lnTo>
                  <a:lnTo>
                    <a:pt x="395693" y="171399"/>
                  </a:lnTo>
                  <a:lnTo>
                    <a:pt x="395693" y="32969"/>
                  </a:lnTo>
                  <a:lnTo>
                    <a:pt x="430377" y="32969"/>
                  </a:lnTo>
                  <a:lnTo>
                    <a:pt x="430377" y="2489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6696" y="5818116"/>
              <a:ext cx="118554" cy="1683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22093" y="5817933"/>
              <a:ext cx="425450" cy="171450"/>
            </a:xfrm>
            <a:custGeom>
              <a:avLst/>
              <a:gdLst/>
              <a:ahLst/>
              <a:cxnLst/>
              <a:rect l="l" t="t" r="r" b="b"/>
              <a:pathLst>
                <a:path w="425450" h="171450">
                  <a:moveTo>
                    <a:pt x="36931" y="190"/>
                  </a:moveTo>
                  <a:lnTo>
                    <a:pt x="0" y="190"/>
                  </a:lnTo>
                  <a:lnTo>
                    <a:pt x="0" y="168503"/>
                  </a:lnTo>
                  <a:lnTo>
                    <a:pt x="36931" y="168503"/>
                  </a:lnTo>
                  <a:lnTo>
                    <a:pt x="36931" y="190"/>
                  </a:lnTo>
                  <a:close/>
                </a:path>
                <a:path w="425450" h="171450">
                  <a:moveTo>
                    <a:pt x="161556" y="0"/>
                  </a:moveTo>
                  <a:lnTo>
                    <a:pt x="55626" y="0"/>
                  </a:lnTo>
                  <a:lnTo>
                    <a:pt x="55626" y="30480"/>
                  </a:lnTo>
                  <a:lnTo>
                    <a:pt x="90309" y="30480"/>
                  </a:lnTo>
                  <a:lnTo>
                    <a:pt x="90309" y="168910"/>
                  </a:lnTo>
                  <a:lnTo>
                    <a:pt x="126873" y="168910"/>
                  </a:lnTo>
                  <a:lnTo>
                    <a:pt x="126873" y="30480"/>
                  </a:lnTo>
                  <a:lnTo>
                    <a:pt x="161556" y="30480"/>
                  </a:lnTo>
                  <a:lnTo>
                    <a:pt x="161556" y="0"/>
                  </a:lnTo>
                  <a:close/>
                </a:path>
                <a:path w="425450" h="171450">
                  <a:moveTo>
                    <a:pt x="301853" y="190"/>
                  </a:moveTo>
                  <a:lnTo>
                    <a:pt x="265645" y="190"/>
                  </a:lnTo>
                  <a:lnTo>
                    <a:pt x="265645" y="109943"/>
                  </a:lnTo>
                  <a:lnTo>
                    <a:pt x="264312" y="122923"/>
                  </a:lnTo>
                  <a:lnTo>
                    <a:pt x="260019" y="132435"/>
                  </a:lnTo>
                  <a:lnTo>
                    <a:pt x="252323" y="138277"/>
                  </a:lnTo>
                  <a:lnTo>
                    <a:pt x="240766" y="140271"/>
                  </a:lnTo>
                  <a:lnTo>
                    <a:pt x="229222" y="138252"/>
                  </a:lnTo>
                  <a:lnTo>
                    <a:pt x="221424" y="132359"/>
                  </a:lnTo>
                  <a:lnTo>
                    <a:pt x="217004" y="122834"/>
                  </a:lnTo>
                  <a:lnTo>
                    <a:pt x="215607" y="109943"/>
                  </a:lnTo>
                  <a:lnTo>
                    <a:pt x="215607" y="190"/>
                  </a:lnTo>
                  <a:lnTo>
                    <a:pt x="178993" y="190"/>
                  </a:lnTo>
                  <a:lnTo>
                    <a:pt x="178993" y="111302"/>
                  </a:lnTo>
                  <a:lnTo>
                    <a:pt x="182880" y="137731"/>
                  </a:lnTo>
                  <a:lnTo>
                    <a:pt x="194500" y="156514"/>
                  </a:lnTo>
                  <a:lnTo>
                    <a:pt x="213779" y="167716"/>
                  </a:lnTo>
                  <a:lnTo>
                    <a:pt x="240652" y="171424"/>
                  </a:lnTo>
                  <a:lnTo>
                    <a:pt x="267258" y="167716"/>
                  </a:lnTo>
                  <a:lnTo>
                    <a:pt x="286397" y="156514"/>
                  </a:lnTo>
                  <a:lnTo>
                    <a:pt x="297967" y="137731"/>
                  </a:lnTo>
                  <a:lnTo>
                    <a:pt x="301853" y="111302"/>
                  </a:lnTo>
                  <a:lnTo>
                    <a:pt x="301853" y="190"/>
                  </a:lnTo>
                  <a:close/>
                </a:path>
                <a:path w="425450" h="171450">
                  <a:moveTo>
                    <a:pt x="424840" y="190"/>
                  </a:moveTo>
                  <a:lnTo>
                    <a:pt x="318909" y="190"/>
                  </a:lnTo>
                  <a:lnTo>
                    <a:pt x="318909" y="30670"/>
                  </a:lnTo>
                  <a:lnTo>
                    <a:pt x="353593" y="30670"/>
                  </a:lnTo>
                  <a:lnTo>
                    <a:pt x="353593" y="169100"/>
                  </a:lnTo>
                  <a:lnTo>
                    <a:pt x="390169" y="169100"/>
                  </a:lnTo>
                  <a:lnTo>
                    <a:pt x="390169" y="30670"/>
                  </a:lnTo>
                  <a:lnTo>
                    <a:pt x="424840" y="30670"/>
                  </a:lnTo>
                  <a:lnTo>
                    <a:pt x="424840" y="19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73004" y="6098366"/>
            <a:ext cx="873582" cy="6642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65131" y="5369735"/>
            <a:ext cx="1503261" cy="87081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64893" y="5393797"/>
            <a:ext cx="1069925" cy="90256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0071265" y="5274271"/>
            <a:ext cx="1247762" cy="124774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60310" y="2404745"/>
            <a:ext cx="119303" cy="11930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60310" y="3047264"/>
            <a:ext cx="119303" cy="11930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60310" y="3684128"/>
            <a:ext cx="119303" cy="119303"/>
          </a:xfrm>
          <a:prstGeom prst="rect">
            <a:avLst/>
          </a:prstGeom>
        </p:spPr>
      </p:pic>
      <p:pic>
        <p:nvPicPr>
          <p:cNvPr id="34" name="Grafik 34">
            <a:extLst>
              <a:ext uri="{FF2B5EF4-FFF2-40B4-BE49-F238E27FC236}">
                <a16:creationId xmlns:a16="http://schemas.microsoft.com/office/drawing/2014/main" id="{EFBAA725-E188-4CE6-AFC8-BEC171603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554" y="5471831"/>
            <a:ext cx="2338754" cy="8265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745" y="3899511"/>
            <a:ext cx="7592059" cy="124393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612900">
              <a:spcBef>
                <a:spcPts val="100"/>
              </a:spcBef>
            </a:pPr>
            <a:r>
              <a:rPr lang="de-DE" dirty="0">
                <a:solidFill>
                  <a:srgbClr val="394108"/>
                </a:solidFill>
              </a:rPr>
              <a:t>MERCI POUR </a:t>
            </a:r>
            <a:r>
              <a:rPr lang="de-DE">
                <a:solidFill>
                  <a:srgbClr val="394108"/>
                </a:solidFill>
              </a:rPr>
              <a:t>VOTRE ATTENTION.</a:t>
            </a:r>
            <a:endParaRPr lang="de-DE" dirty="0"/>
          </a:p>
        </p:txBody>
      </p:sp>
      <p:sp>
        <p:nvSpPr>
          <p:cNvPr id="3" name="object 3"/>
          <p:cNvSpPr/>
          <p:nvPr/>
        </p:nvSpPr>
        <p:spPr>
          <a:xfrm>
            <a:off x="10083051" y="549008"/>
            <a:ext cx="1546225" cy="1546225"/>
          </a:xfrm>
          <a:custGeom>
            <a:avLst/>
            <a:gdLst/>
            <a:ahLst/>
            <a:cxnLst/>
            <a:rect l="l" t="t" r="r" b="b"/>
            <a:pathLst>
              <a:path w="1546225" h="1546225">
                <a:moveTo>
                  <a:pt x="1050048" y="772883"/>
                </a:moveTo>
                <a:lnTo>
                  <a:pt x="988910" y="772883"/>
                </a:lnTo>
                <a:lnTo>
                  <a:pt x="983195" y="822350"/>
                </a:lnTo>
                <a:lnTo>
                  <a:pt x="966901" y="867752"/>
                </a:lnTo>
                <a:lnTo>
                  <a:pt x="941362" y="907808"/>
                </a:lnTo>
                <a:lnTo>
                  <a:pt x="907872" y="941209"/>
                </a:lnTo>
                <a:lnTo>
                  <a:pt x="867740" y="966660"/>
                </a:lnTo>
                <a:lnTo>
                  <a:pt x="822286" y="982891"/>
                </a:lnTo>
                <a:lnTo>
                  <a:pt x="772807" y="988580"/>
                </a:lnTo>
                <a:lnTo>
                  <a:pt x="723353" y="982891"/>
                </a:lnTo>
                <a:lnTo>
                  <a:pt x="677951" y="966660"/>
                </a:lnTo>
                <a:lnTo>
                  <a:pt x="637908" y="941209"/>
                </a:lnTo>
                <a:lnTo>
                  <a:pt x="604507" y="907808"/>
                </a:lnTo>
                <a:lnTo>
                  <a:pt x="579056" y="867752"/>
                </a:lnTo>
                <a:lnTo>
                  <a:pt x="562825" y="822350"/>
                </a:lnTo>
                <a:lnTo>
                  <a:pt x="557136" y="772883"/>
                </a:lnTo>
                <a:lnTo>
                  <a:pt x="562825" y="723442"/>
                </a:lnTo>
                <a:lnTo>
                  <a:pt x="579056" y="678040"/>
                </a:lnTo>
                <a:lnTo>
                  <a:pt x="604507" y="637997"/>
                </a:lnTo>
                <a:lnTo>
                  <a:pt x="637908" y="604608"/>
                </a:lnTo>
                <a:lnTo>
                  <a:pt x="677951" y="579145"/>
                </a:lnTo>
                <a:lnTo>
                  <a:pt x="723353" y="562927"/>
                </a:lnTo>
                <a:lnTo>
                  <a:pt x="772807" y="557225"/>
                </a:lnTo>
                <a:lnTo>
                  <a:pt x="772871" y="495617"/>
                </a:lnTo>
                <a:lnTo>
                  <a:pt x="722972" y="500087"/>
                </a:lnTo>
                <a:lnTo>
                  <a:pt x="676008" y="512953"/>
                </a:lnTo>
                <a:lnTo>
                  <a:pt x="632764" y="533450"/>
                </a:lnTo>
                <a:lnTo>
                  <a:pt x="594029" y="560781"/>
                </a:lnTo>
                <a:lnTo>
                  <a:pt x="560578" y="594194"/>
                </a:lnTo>
                <a:lnTo>
                  <a:pt x="533196" y="632879"/>
                </a:lnTo>
                <a:lnTo>
                  <a:pt x="512673" y="676084"/>
                </a:lnTo>
                <a:lnTo>
                  <a:pt x="499783" y="723011"/>
                </a:lnTo>
                <a:lnTo>
                  <a:pt x="495312" y="772883"/>
                </a:lnTo>
                <a:lnTo>
                  <a:pt x="499783" y="822782"/>
                </a:lnTo>
                <a:lnTo>
                  <a:pt x="512673" y="869734"/>
                </a:lnTo>
                <a:lnTo>
                  <a:pt x="533196" y="912964"/>
                </a:lnTo>
                <a:lnTo>
                  <a:pt x="560578" y="951699"/>
                </a:lnTo>
                <a:lnTo>
                  <a:pt x="594017" y="985151"/>
                </a:lnTo>
                <a:lnTo>
                  <a:pt x="632752" y="1012520"/>
                </a:lnTo>
                <a:lnTo>
                  <a:pt x="675995" y="1033043"/>
                </a:lnTo>
                <a:lnTo>
                  <a:pt x="722947" y="1045933"/>
                </a:lnTo>
                <a:lnTo>
                  <a:pt x="772833" y="1050404"/>
                </a:lnTo>
                <a:lnTo>
                  <a:pt x="822706" y="1045933"/>
                </a:lnTo>
                <a:lnTo>
                  <a:pt x="869632" y="1033056"/>
                </a:lnTo>
                <a:lnTo>
                  <a:pt x="912825" y="1012532"/>
                </a:lnTo>
                <a:lnTo>
                  <a:pt x="951509" y="985151"/>
                </a:lnTo>
                <a:lnTo>
                  <a:pt x="984910" y="951712"/>
                </a:lnTo>
                <a:lnTo>
                  <a:pt x="1012240" y="912977"/>
                </a:lnTo>
                <a:lnTo>
                  <a:pt x="1032725" y="869746"/>
                </a:lnTo>
                <a:lnTo>
                  <a:pt x="1045591" y="822782"/>
                </a:lnTo>
                <a:lnTo>
                  <a:pt x="1050048" y="772883"/>
                </a:lnTo>
                <a:close/>
              </a:path>
              <a:path w="1546225" h="1546225">
                <a:moveTo>
                  <a:pt x="1173695" y="772883"/>
                </a:moveTo>
                <a:lnTo>
                  <a:pt x="1112354" y="772909"/>
                </a:lnTo>
                <a:lnTo>
                  <a:pt x="1109243" y="818896"/>
                </a:lnTo>
                <a:lnTo>
                  <a:pt x="1100201" y="863003"/>
                </a:lnTo>
                <a:lnTo>
                  <a:pt x="1085621" y="904836"/>
                </a:lnTo>
                <a:lnTo>
                  <a:pt x="1065923" y="943965"/>
                </a:lnTo>
                <a:lnTo>
                  <a:pt x="1041514" y="980008"/>
                </a:lnTo>
                <a:lnTo>
                  <a:pt x="1012786" y="1012558"/>
                </a:lnTo>
                <a:lnTo>
                  <a:pt x="980173" y="1041196"/>
                </a:lnTo>
                <a:lnTo>
                  <a:pt x="944054" y="1065542"/>
                </a:lnTo>
                <a:lnTo>
                  <a:pt x="904862" y="1085176"/>
                </a:lnTo>
                <a:lnTo>
                  <a:pt x="862990" y="1099705"/>
                </a:lnTo>
                <a:lnTo>
                  <a:pt x="818857" y="1108710"/>
                </a:lnTo>
                <a:lnTo>
                  <a:pt x="772858" y="1111808"/>
                </a:lnTo>
                <a:lnTo>
                  <a:pt x="726859" y="1108710"/>
                </a:lnTo>
                <a:lnTo>
                  <a:pt x="682752" y="1099705"/>
                </a:lnTo>
                <a:lnTo>
                  <a:pt x="640918" y="1085176"/>
                </a:lnTo>
                <a:lnTo>
                  <a:pt x="601776" y="1065542"/>
                </a:lnTo>
                <a:lnTo>
                  <a:pt x="565734" y="1041196"/>
                </a:lnTo>
                <a:lnTo>
                  <a:pt x="533184" y="1012545"/>
                </a:lnTo>
                <a:lnTo>
                  <a:pt x="504545" y="979995"/>
                </a:lnTo>
                <a:lnTo>
                  <a:pt x="480199" y="943952"/>
                </a:lnTo>
                <a:lnTo>
                  <a:pt x="460565" y="904811"/>
                </a:lnTo>
                <a:lnTo>
                  <a:pt x="446036" y="862990"/>
                </a:lnTo>
                <a:lnTo>
                  <a:pt x="437019" y="818870"/>
                </a:lnTo>
                <a:lnTo>
                  <a:pt x="433933" y="772883"/>
                </a:lnTo>
                <a:lnTo>
                  <a:pt x="437019" y="726884"/>
                </a:lnTo>
                <a:lnTo>
                  <a:pt x="446036" y="682790"/>
                </a:lnTo>
                <a:lnTo>
                  <a:pt x="460565" y="640969"/>
                </a:lnTo>
                <a:lnTo>
                  <a:pt x="480199" y="601827"/>
                </a:lnTo>
                <a:lnTo>
                  <a:pt x="504545" y="565797"/>
                </a:lnTo>
                <a:lnTo>
                  <a:pt x="533196" y="533260"/>
                </a:lnTo>
                <a:lnTo>
                  <a:pt x="565746" y="504609"/>
                </a:lnTo>
                <a:lnTo>
                  <a:pt x="601789" y="480275"/>
                </a:lnTo>
                <a:lnTo>
                  <a:pt x="640930" y="460641"/>
                </a:lnTo>
                <a:lnTo>
                  <a:pt x="682764" y="446125"/>
                </a:lnTo>
                <a:lnTo>
                  <a:pt x="726871" y="437108"/>
                </a:lnTo>
                <a:lnTo>
                  <a:pt x="772871" y="434022"/>
                </a:lnTo>
                <a:lnTo>
                  <a:pt x="772858" y="372440"/>
                </a:lnTo>
                <a:lnTo>
                  <a:pt x="726147" y="375132"/>
                </a:lnTo>
                <a:lnTo>
                  <a:pt x="681024" y="383019"/>
                </a:lnTo>
                <a:lnTo>
                  <a:pt x="637794" y="395782"/>
                </a:lnTo>
                <a:lnTo>
                  <a:pt x="596734" y="413143"/>
                </a:lnTo>
                <a:lnTo>
                  <a:pt x="558177" y="434784"/>
                </a:lnTo>
                <a:lnTo>
                  <a:pt x="522389" y="460413"/>
                </a:lnTo>
                <a:lnTo>
                  <a:pt x="489686" y="489724"/>
                </a:lnTo>
                <a:lnTo>
                  <a:pt x="460375" y="522427"/>
                </a:lnTo>
                <a:lnTo>
                  <a:pt x="434746" y="558215"/>
                </a:lnTo>
                <a:lnTo>
                  <a:pt x="413105" y="596785"/>
                </a:lnTo>
                <a:lnTo>
                  <a:pt x="395757" y="637832"/>
                </a:lnTo>
                <a:lnTo>
                  <a:pt x="382981" y="681062"/>
                </a:lnTo>
                <a:lnTo>
                  <a:pt x="375107" y="726186"/>
                </a:lnTo>
                <a:lnTo>
                  <a:pt x="372414" y="772883"/>
                </a:lnTo>
                <a:lnTo>
                  <a:pt x="375107" y="819581"/>
                </a:lnTo>
                <a:lnTo>
                  <a:pt x="382981" y="864704"/>
                </a:lnTo>
                <a:lnTo>
                  <a:pt x="395757" y="907935"/>
                </a:lnTo>
                <a:lnTo>
                  <a:pt x="413105" y="948994"/>
                </a:lnTo>
                <a:lnTo>
                  <a:pt x="434746" y="987552"/>
                </a:lnTo>
                <a:lnTo>
                  <a:pt x="460375" y="1023340"/>
                </a:lnTo>
                <a:lnTo>
                  <a:pt x="489686" y="1056043"/>
                </a:lnTo>
                <a:lnTo>
                  <a:pt x="522389" y="1085354"/>
                </a:lnTo>
                <a:lnTo>
                  <a:pt x="558177" y="1110983"/>
                </a:lnTo>
                <a:lnTo>
                  <a:pt x="596734" y="1132624"/>
                </a:lnTo>
                <a:lnTo>
                  <a:pt x="637794" y="1149985"/>
                </a:lnTo>
                <a:lnTo>
                  <a:pt x="681024" y="1162748"/>
                </a:lnTo>
                <a:lnTo>
                  <a:pt x="726147" y="1170635"/>
                </a:lnTo>
                <a:lnTo>
                  <a:pt x="772858" y="1173327"/>
                </a:lnTo>
                <a:lnTo>
                  <a:pt x="819556" y="1170635"/>
                </a:lnTo>
                <a:lnTo>
                  <a:pt x="864692" y="1162748"/>
                </a:lnTo>
                <a:lnTo>
                  <a:pt x="907948" y="1149985"/>
                </a:lnTo>
                <a:lnTo>
                  <a:pt x="949032" y="1132624"/>
                </a:lnTo>
                <a:lnTo>
                  <a:pt x="987628" y="1110983"/>
                </a:lnTo>
                <a:lnTo>
                  <a:pt x="1023454" y="1085354"/>
                </a:lnTo>
                <a:lnTo>
                  <a:pt x="1056195" y="1056043"/>
                </a:lnTo>
                <a:lnTo>
                  <a:pt x="1085557" y="1023340"/>
                </a:lnTo>
                <a:lnTo>
                  <a:pt x="1111224" y="987552"/>
                </a:lnTo>
                <a:lnTo>
                  <a:pt x="1132903" y="948994"/>
                </a:lnTo>
                <a:lnTo>
                  <a:pt x="1150302" y="907935"/>
                </a:lnTo>
                <a:lnTo>
                  <a:pt x="1163091" y="864704"/>
                </a:lnTo>
                <a:lnTo>
                  <a:pt x="1170990" y="819581"/>
                </a:lnTo>
                <a:lnTo>
                  <a:pt x="1173695" y="772883"/>
                </a:lnTo>
                <a:close/>
              </a:path>
              <a:path w="1546225" h="1546225">
                <a:moveTo>
                  <a:pt x="1296974" y="772909"/>
                </a:moveTo>
                <a:lnTo>
                  <a:pt x="1235176" y="772883"/>
                </a:lnTo>
                <a:lnTo>
                  <a:pt x="1232776" y="820115"/>
                </a:lnTo>
                <a:lnTo>
                  <a:pt x="1225765" y="865987"/>
                </a:lnTo>
                <a:lnTo>
                  <a:pt x="1214361" y="910259"/>
                </a:lnTo>
                <a:lnTo>
                  <a:pt x="1198803" y="952703"/>
                </a:lnTo>
                <a:lnTo>
                  <a:pt x="1179322" y="993089"/>
                </a:lnTo>
                <a:lnTo>
                  <a:pt x="1156157" y="1031176"/>
                </a:lnTo>
                <a:lnTo>
                  <a:pt x="1129525" y="1066736"/>
                </a:lnTo>
                <a:lnTo>
                  <a:pt x="1099667" y="1099540"/>
                </a:lnTo>
                <a:lnTo>
                  <a:pt x="1066825" y="1129347"/>
                </a:lnTo>
                <a:lnTo>
                  <a:pt x="1031227" y="1155941"/>
                </a:lnTo>
                <a:lnTo>
                  <a:pt x="993114" y="1179068"/>
                </a:lnTo>
                <a:lnTo>
                  <a:pt x="952703" y="1198524"/>
                </a:lnTo>
                <a:lnTo>
                  <a:pt x="910234" y="1214056"/>
                </a:lnTo>
                <a:lnTo>
                  <a:pt x="865949" y="1225435"/>
                </a:lnTo>
                <a:lnTo>
                  <a:pt x="820077" y="1232433"/>
                </a:lnTo>
                <a:lnTo>
                  <a:pt x="772845" y="1234821"/>
                </a:lnTo>
                <a:lnTo>
                  <a:pt x="725601" y="1232433"/>
                </a:lnTo>
                <a:lnTo>
                  <a:pt x="679729" y="1225435"/>
                </a:lnTo>
                <a:lnTo>
                  <a:pt x="635457" y="1214056"/>
                </a:lnTo>
                <a:lnTo>
                  <a:pt x="593013" y="1198524"/>
                </a:lnTo>
                <a:lnTo>
                  <a:pt x="552640" y="1179068"/>
                </a:lnTo>
                <a:lnTo>
                  <a:pt x="514553" y="1155941"/>
                </a:lnTo>
                <a:lnTo>
                  <a:pt x="478980" y="1129347"/>
                </a:lnTo>
                <a:lnTo>
                  <a:pt x="446176" y="1099540"/>
                </a:lnTo>
                <a:lnTo>
                  <a:pt x="416369" y="1066736"/>
                </a:lnTo>
                <a:lnTo>
                  <a:pt x="389775" y="1031176"/>
                </a:lnTo>
                <a:lnTo>
                  <a:pt x="366636" y="993089"/>
                </a:lnTo>
                <a:lnTo>
                  <a:pt x="347192" y="952703"/>
                </a:lnTo>
                <a:lnTo>
                  <a:pt x="331660" y="910259"/>
                </a:lnTo>
                <a:lnTo>
                  <a:pt x="320281" y="865987"/>
                </a:lnTo>
                <a:lnTo>
                  <a:pt x="313270" y="820115"/>
                </a:lnTo>
                <a:lnTo>
                  <a:pt x="310896" y="772883"/>
                </a:lnTo>
                <a:lnTo>
                  <a:pt x="313270" y="725652"/>
                </a:lnTo>
                <a:lnTo>
                  <a:pt x="320281" y="679792"/>
                </a:lnTo>
                <a:lnTo>
                  <a:pt x="331660" y="635533"/>
                </a:lnTo>
                <a:lnTo>
                  <a:pt x="347192" y="593090"/>
                </a:lnTo>
                <a:lnTo>
                  <a:pt x="366636" y="552716"/>
                </a:lnTo>
                <a:lnTo>
                  <a:pt x="389775" y="514629"/>
                </a:lnTo>
                <a:lnTo>
                  <a:pt x="416369" y="479069"/>
                </a:lnTo>
                <a:lnTo>
                  <a:pt x="446176" y="446265"/>
                </a:lnTo>
                <a:lnTo>
                  <a:pt x="478980" y="416458"/>
                </a:lnTo>
                <a:lnTo>
                  <a:pt x="514553" y="389864"/>
                </a:lnTo>
                <a:lnTo>
                  <a:pt x="552640" y="366725"/>
                </a:lnTo>
                <a:lnTo>
                  <a:pt x="593013" y="347281"/>
                </a:lnTo>
                <a:lnTo>
                  <a:pt x="635457" y="331749"/>
                </a:lnTo>
                <a:lnTo>
                  <a:pt x="679729" y="320370"/>
                </a:lnTo>
                <a:lnTo>
                  <a:pt x="725601" y="313359"/>
                </a:lnTo>
                <a:lnTo>
                  <a:pt x="772845" y="310984"/>
                </a:lnTo>
                <a:lnTo>
                  <a:pt x="772858" y="248754"/>
                </a:lnTo>
                <a:lnTo>
                  <a:pt x="725093" y="250888"/>
                </a:lnTo>
                <a:lnTo>
                  <a:pt x="678535" y="257187"/>
                </a:lnTo>
                <a:lnTo>
                  <a:pt x="633361" y="267449"/>
                </a:lnTo>
                <a:lnTo>
                  <a:pt x="589762" y="281508"/>
                </a:lnTo>
                <a:lnTo>
                  <a:pt x="547916" y="299161"/>
                </a:lnTo>
                <a:lnTo>
                  <a:pt x="508012" y="320243"/>
                </a:lnTo>
                <a:lnTo>
                  <a:pt x="470230" y="344551"/>
                </a:lnTo>
                <a:lnTo>
                  <a:pt x="434771" y="371919"/>
                </a:lnTo>
                <a:lnTo>
                  <a:pt x="401802" y="402145"/>
                </a:lnTo>
                <a:lnTo>
                  <a:pt x="371525" y="435063"/>
                </a:lnTo>
                <a:lnTo>
                  <a:pt x="344119" y="470471"/>
                </a:lnTo>
                <a:lnTo>
                  <a:pt x="319760" y="508203"/>
                </a:lnTo>
                <a:lnTo>
                  <a:pt x="298640" y="548055"/>
                </a:lnTo>
                <a:lnTo>
                  <a:pt x="280949" y="589864"/>
                </a:lnTo>
                <a:lnTo>
                  <a:pt x="266865" y="633437"/>
                </a:lnTo>
                <a:lnTo>
                  <a:pt x="256565" y="678586"/>
                </a:lnTo>
                <a:lnTo>
                  <a:pt x="250253" y="725131"/>
                </a:lnTo>
                <a:lnTo>
                  <a:pt x="248119" y="772883"/>
                </a:lnTo>
                <a:lnTo>
                  <a:pt x="250253" y="820635"/>
                </a:lnTo>
                <a:lnTo>
                  <a:pt x="256565" y="867194"/>
                </a:lnTo>
                <a:lnTo>
                  <a:pt x="266865" y="912368"/>
                </a:lnTo>
                <a:lnTo>
                  <a:pt x="280949" y="955967"/>
                </a:lnTo>
                <a:lnTo>
                  <a:pt x="298640" y="997813"/>
                </a:lnTo>
                <a:lnTo>
                  <a:pt x="319760" y="1037717"/>
                </a:lnTo>
                <a:lnTo>
                  <a:pt x="344119" y="1075486"/>
                </a:lnTo>
                <a:lnTo>
                  <a:pt x="371525" y="1110945"/>
                </a:lnTo>
                <a:lnTo>
                  <a:pt x="401802" y="1143914"/>
                </a:lnTo>
                <a:lnTo>
                  <a:pt x="434771" y="1174191"/>
                </a:lnTo>
                <a:lnTo>
                  <a:pt x="470230" y="1201610"/>
                </a:lnTo>
                <a:lnTo>
                  <a:pt x="508000" y="1225969"/>
                </a:lnTo>
                <a:lnTo>
                  <a:pt x="547903" y="1247076"/>
                </a:lnTo>
                <a:lnTo>
                  <a:pt x="589749" y="1264780"/>
                </a:lnTo>
                <a:lnTo>
                  <a:pt x="633349" y="1278864"/>
                </a:lnTo>
                <a:lnTo>
                  <a:pt x="678522" y="1289151"/>
                </a:lnTo>
                <a:lnTo>
                  <a:pt x="725081" y="1295463"/>
                </a:lnTo>
                <a:lnTo>
                  <a:pt x="772845" y="1297609"/>
                </a:lnTo>
                <a:lnTo>
                  <a:pt x="820597" y="1295463"/>
                </a:lnTo>
                <a:lnTo>
                  <a:pt x="867130" y="1289151"/>
                </a:lnTo>
                <a:lnTo>
                  <a:pt x="912279" y="1278864"/>
                </a:lnTo>
                <a:lnTo>
                  <a:pt x="955852" y="1264780"/>
                </a:lnTo>
                <a:lnTo>
                  <a:pt x="997661" y="1247089"/>
                </a:lnTo>
                <a:lnTo>
                  <a:pt x="1037513" y="1225969"/>
                </a:lnTo>
                <a:lnTo>
                  <a:pt x="1075245" y="1201623"/>
                </a:lnTo>
                <a:lnTo>
                  <a:pt x="1110653" y="1174203"/>
                </a:lnTo>
                <a:lnTo>
                  <a:pt x="1143571" y="1143927"/>
                </a:lnTo>
                <a:lnTo>
                  <a:pt x="1173797" y="1110970"/>
                </a:lnTo>
                <a:lnTo>
                  <a:pt x="1201166" y="1075512"/>
                </a:lnTo>
                <a:lnTo>
                  <a:pt x="1225473" y="1037742"/>
                </a:lnTo>
                <a:lnTo>
                  <a:pt x="1246555" y="997839"/>
                </a:lnTo>
                <a:lnTo>
                  <a:pt x="1264208" y="955992"/>
                </a:lnTo>
                <a:lnTo>
                  <a:pt x="1278267" y="912393"/>
                </a:lnTo>
                <a:lnTo>
                  <a:pt x="1288529" y="867219"/>
                </a:lnTo>
                <a:lnTo>
                  <a:pt x="1294828" y="820661"/>
                </a:lnTo>
                <a:lnTo>
                  <a:pt x="1296974" y="772909"/>
                </a:lnTo>
                <a:close/>
              </a:path>
              <a:path w="1546225" h="1546225">
                <a:moveTo>
                  <a:pt x="1421587" y="772896"/>
                </a:moveTo>
                <a:lnTo>
                  <a:pt x="1359877" y="772883"/>
                </a:lnTo>
                <a:lnTo>
                  <a:pt x="1357922" y="820991"/>
                </a:lnTo>
                <a:lnTo>
                  <a:pt x="1352181" y="868032"/>
                </a:lnTo>
                <a:lnTo>
                  <a:pt x="1342796" y="913853"/>
                </a:lnTo>
                <a:lnTo>
                  <a:pt x="1329918" y="958291"/>
                </a:lnTo>
                <a:lnTo>
                  <a:pt x="1313713" y="1001204"/>
                </a:lnTo>
                <a:lnTo>
                  <a:pt x="1294307" y="1042454"/>
                </a:lnTo>
                <a:lnTo>
                  <a:pt x="1271866" y="1081874"/>
                </a:lnTo>
                <a:lnTo>
                  <a:pt x="1246543" y="1119314"/>
                </a:lnTo>
                <a:lnTo>
                  <a:pt x="1218488" y="1154633"/>
                </a:lnTo>
                <a:lnTo>
                  <a:pt x="1187856" y="1187665"/>
                </a:lnTo>
                <a:lnTo>
                  <a:pt x="1154785" y="1218272"/>
                </a:lnTo>
                <a:lnTo>
                  <a:pt x="1119441" y="1246289"/>
                </a:lnTo>
                <a:lnTo>
                  <a:pt x="1081976" y="1271587"/>
                </a:lnTo>
                <a:lnTo>
                  <a:pt x="1042530" y="1294003"/>
                </a:lnTo>
                <a:lnTo>
                  <a:pt x="1001255" y="1313370"/>
                </a:lnTo>
                <a:lnTo>
                  <a:pt x="958316" y="1329575"/>
                </a:lnTo>
                <a:lnTo>
                  <a:pt x="913853" y="1342428"/>
                </a:lnTo>
                <a:lnTo>
                  <a:pt x="868019" y="1351800"/>
                </a:lnTo>
                <a:lnTo>
                  <a:pt x="820978" y="1357528"/>
                </a:lnTo>
                <a:lnTo>
                  <a:pt x="772871" y="1359471"/>
                </a:lnTo>
                <a:lnTo>
                  <a:pt x="724750" y="1357528"/>
                </a:lnTo>
                <a:lnTo>
                  <a:pt x="677710" y="1351800"/>
                </a:lnTo>
                <a:lnTo>
                  <a:pt x="631888" y="1342428"/>
                </a:lnTo>
                <a:lnTo>
                  <a:pt x="587451" y="1329575"/>
                </a:lnTo>
                <a:lnTo>
                  <a:pt x="544525" y="1313370"/>
                </a:lnTo>
                <a:lnTo>
                  <a:pt x="503275" y="1294003"/>
                </a:lnTo>
                <a:lnTo>
                  <a:pt x="463867" y="1271587"/>
                </a:lnTo>
                <a:lnTo>
                  <a:pt x="426415" y="1246289"/>
                </a:lnTo>
                <a:lnTo>
                  <a:pt x="391109" y="1218272"/>
                </a:lnTo>
                <a:lnTo>
                  <a:pt x="358063" y="1187665"/>
                </a:lnTo>
                <a:lnTo>
                  <a:pt x="327469" y="1154633"/>
                </a:lnTo>
                <a:lnTo>
                  <a:pt x="299440" y="1119314"/>
                </a:lnTo>
                <a:lnTo>
                  <a:pt x="274142" y="1081874"/>
                </a:lnTo>
                <a:lnTo>
                  <a:pt x="251739" y="1042454"/>
                </a:lnTo>
                <a:lnTo>
                  <a:pt x="232359" y="1001204"/>
                </a:lnTo>
                <a:lnTo>
                  <a:pt x="216166" y="958291"/>
                </a:lnTo>
                <a:lnTo>
                  <a:pt x="203314" y="913853"/>
                </a:lnTo>
                <a:lnTo>
                  <a:pt x="193941" y="868032"/>
                </a:lnTo>
                <a:lnTo>
                  <a:pt x="188214" y="820991"/>
                </a:lnTo>
                <a:lnTo>
                  <a:pt x="186270" y="772883"/>
                </a:lnTo>
                <a:lnTo>
                  <a:pt x="188214" y="724776"/>
                </a:lnTo>
                <a:lnTo>
                  <a:pt x="193941" y="677748"/>
                </a:lnTo>
                <a:lnTo>
                  <a:pt x="203314" y="631926"/>
                </a:lnTo>
                <a:lnTo>
                  <a:pt x="216166" y="587476"/>
                </a:lnTo>
                <a:lnTo>
                  <a:pt x="232359" y="544563"/>
                </a:lnTo>
                <a:lnTo>
                  <a:pt x="251739" y="503313"/>
                </a:lnTo>
                <a:lnTo>
                  <a:pt x="274142" y="463892"/>
                </a:lnTo>
                <a:lnTo>
                  <a:pt x="299440" y="426453"/>
                </a:lnTo>
                <a:lnTo>
                  <a:pt x="327469" y="391134"/>
                </a:lnTo>
                <a:lnTo>
                  <a:pt x="358063" y="358101"/>
                </a:lnTo>
                <a:lnTo>
                  <a:pt x="391109" y="327494"/>
                </a:lnTo>
                <a:lnTo>
                  <a:pt x="426415" y="299466"/>
                </a:lnTo>
                <a:lnTo>
                  <a:pt x="463867" y="274167"/>
                </a:lnTo>
                <a:lnTo>
                  <a:pt x="503275" y="251752"/>
                </a:lnTo>
                <a:lnTo>
                  <a:pt x="544525" y="232371"/>
                </a:lnTo>
                <a:lnTo>
                  <a:pt x="587451" y="216179"/>
                </a:lnTo>
                <a:lnTo>
                  <a:pt x="631888" y="203327"/>
                </a:lnTo>
                <a:lnTo>
                  <a:pt x="677710" y="193954"/>
                </a:lnTo>
                <a:lnTo>
                  <a:pt x="724750" y="188214"/>
                </a:lnTo>
                <a:lnTo>
                  <a:pt x="772871" y="186270"/>
                </a:lnTo>
                <a:lnTo>
                  <a:pt x="772871" y="123698"/>
                </a:lnTo>
                <a:lnTo>
                  <a:pt x="724420" y="125488"/>
                </a:lnTo>
                <a:lnTo>
                  <a:pt x="676935" y="130746"/>
                </a:lnTo>
                <a:lnTo>
                  <a:pt x="630555" y="139344"/>
                </a:lnTo>
                <a:lnTo>
                  <a:pt x="585381" y="151180"/>
                </a:lnTo>
                <a:lnTo>
                  <a:pt x="541553" y="166128"/>
                </a:lnTo>
                <a:lnTo>
                  <a:pt x="499186" y="184035"/>
                </a:lnTo>
                <a:lnTo>
                  <a:pt x="458431" y="204800"/>
                </a:lnTo>
                <a:lnTo>
                  <a:pt x="419379" y="228282"/>
                </a:lnTo>
                <a:lnTo>
                  <a:pt x="382181" y="254368"/>
                </a:lnTo>
                <a:lnTo>
                  <a:pt x="346964" y="282930"/>
                </a:lnTo>
                <a:lnTo>
                  <a:pt x="313829" y="313842"/>
                </a:lnTo>
                <a:lnTo>
                  <a:pt x="282917" y="346964"/>
                </a:lnTo>
                <a:lnTo>
                  <a:pt x="254355" y="382193"/>
                </a:lnTo>
                <a:lnTo>
                  <a:pt x="228269" y="419392"/>
                </a:lnTo>
                <a:lnTo>
                  <a:pt x="204787" y="458444"/>
                </a:lnTo>
                <a:lnTo>
                  <a:pt x="184023" y="499198"/>
                </a:lnTo>
                <a:lnTo>
                  <a:pt x="166103" y="541566"/>
                </a:lnTo>
                <a:lnTo>
                  <a:pt x="151168" y="585393"/>
                </a:lnTo>
                <a:lnTo>
                  <a:pt x="139331" y="630567"/>
                </a:lnTo>
                <a:lnTo>
                  <a:pt x="130721" y="676948"/>
                </a:lnTo>
                <a:lnTo>
                  <a:pt x="125463" y="724433"/>
                </a:lnTo>
                <a:lnTo>
                  <a:pt x="123685" y="772883"/>
                </a:lnTo>
                <a:lnTo>
                  <a:pt x="125463" y="821334"/>
                </a:lnTo>
                <a:lnTo>
                  <a:pt x="130721" y="868819"/>
                </a:lnTo>
                <a:lnTo>
                  <a:pt x="139331" y="915200"/>
                </a:lnTo>
                <a:lnTo>
                  <a:pt x="151168" y="960374"/>
                </a:lnTo>
                <a:lnTo>
                  <a:pt x="166103" y="1004201"/>
                </a:lnTo>
                <a:lnTo>
                  <a:pt x="184023" y="1046556"/>
                </a:lnTo>
                <a:lnTo>
                  <a:pt x="204787" y="1087323"/>
                </a:lnTo>
                <a:lnTo>
                  <a:pt x="228269" y="1126363"/>
                </a:lnTo>
                <a:lnTo>
                  <a:pt x="254355" y="1163561"/>
                </a:lnTo>
                <a:lnTo>
                  <a:pt x="282917" y="1198778"/>
                </a:lnTo>
                <a:lnTo>
                  <a:pt x="313829" y="1231912"/>
                </a:lnTo>
                <a:lnTo>
                  <a:pt x="346964" y="1262824"/>
                </a:lnTo>
                <a:lnTo>
                  <a:pt x="382181" y="1291374"/>
                </a:lnTo>
                <a:lnTo>
                  <a:pt x="419379" y="1317459"/>
                </a:lnTo>
                <a:lnTo>
                  <a:pt x="458431" y="1340954"/>
                </a:lnTo>
                <a:lnTo>
                  <a:pt x="499186" y="1361719"/>
                </a:lnTo>
                <a:lnTo>
                  <a:pt x="541553" y="1379626"/>
                </a:lnTo>
                <a:lnTo>
                  <a:pt x="585381" y="1394561"/>
                </a:lnTo>
                <a:lnTo>
                  <a:pt x="630555" y="1406398"/>
                </a:lnTo>
                <a:lnTo>
                  <a:pt x="676935" y="1415008"/>
                </a:lnTo>
                <a:lnTo>
                  <a:pt x="724420" y="1420266"/>
                </a:lnTo>
                <a:lnTo>
                  <a:pt x="772871" y="1422044"/>
                </a:lnTo>
                <a:lnTo>
                  <a:pt x="821309" y="1420266"/>
                </a:lnTo>
                <a:lnTo>
                  <a:pt x="868781" y="1415008"/>
                </a:lnTo>
                <a:lnTo>
                  <a:pt x="915162" y="1406398"/>
                </a:lnTo>
                <a:lnTo>
                  <a:pt x="960310" y="1394561"/>
                </a:lnTo>
                <a:lnTo>
                  <a:pt x="1004112" y="1379626"/>
                </a:lnTo>
                <a:lnTo>
                  <a:pt x="1046454" y="1361719"/>
                </a:lnTo>
                <a:lnTo>
                  <a:pt x="1087183" y="1340967"/>
                </a:lnTo>
                <a:lnTo>
                  <a:pt x="1126197" y="1317472"/>
                </a:lnTo>
                <a:lnTo>
                  <a:pt x="1163370" y="1291399"/>
                </a:lnTo>
                <a:lnTo>
                  <a:pt x="1198562" y="1262837"/>
                </a:lnTo>
                <a:lnTo>
                  <a:pt x="1231658" y="1231938"/>
                </a:lnTo>
                <a:lnTo>
                  <a:pt x="1262545" y="1198803"/>
                </a:lnTo>
                <a:lnTo>
                  <a:pt x="1291069" y="1163586"/>
                </a:lnTo>
                <a:lnTo>
                  <a:pt x="1317129" y="1126388"/>
                </a:lnTo>
                <a:lnTo>
                  <a:pt x="1340586" y="1087348"/>
                </a:lnTo>
                <a:lnTo>
                  <a:pt x="1361325" y="1046581"/>
                </a:lnTo>
                <a:lnTo>
                  <a:pt x="1379220" y="1004227"/>
                </a:lnTo>
                <a:lnTo>
                  <a:pt x="1394129" y="960399"/>
                </a:lnTo>
                <a:lnTo>
                  <a:pt x="1405953" y="915225"/>
                </a:lnTo>
                <a:lnTo>
                  <a:pt x="1414551" y="868832"/>
                </a:lnTo>
                <a:lnTo>
                  <a:pt x="1419809" y="821347"/>
                </a:lnTo>
                <a:lnTo>
                  <a:pt x="1421587" y="772896"/>
                </a:lnTo>
                <a:close/>
              </a:path>
              <a:path w="1546225" h="1546225">
                <a:moveTo>
                  <a:pt x="1545755" y="772909"/>
                </a:moveTo>
                <a:lnTo>
                  <a:pt x="1484604" y="772858"/>
                </a:lnTo>
                <a:lnTo>
                  <a:pt x="1482966" y="821563"/>
                </a:lnTo>
                <a:lnTo>
                  <a:pt x="1478102" y="869378"/>
                </a:lnTo>
                <a:lnTo>
                  <a:pt x="1470139" y="916203"/>
                </a:lnTo>
                <a:lnTo>
                  <a:pt x="1459166" y="961948"/>
                </a:lnTo>
                <a:lnTo>
                  <a:pt x="1445298" y="1006487"/>
                </a:lnTo>
                <a:lnTo>
                  <a:pt x="1428648" y="1049731"/>
                </a:lnTo>
                <a:lnTo>
                  <a:pt x="1409306" y="1091552"/>
                </a:lnTo>
                <a:lnTo>
                  <a:pt x="1387386" y="1131862"/>
                </a:lnTo>
                <a:lnTo>
                  <a:pt x="1362989" y="1170546"/>
                </a:lnTo>
                <a:lnTo>
                  <a:pt x="1336243" y="1207516"/>
                </a:lnTo>
                <a:lnTo>
                  <a:pt x="1307223" y="1242631"/>
                </a:lnTo>
                <a:lnTo>
                  <a:pt x="1276057" y="1275816"/>
                </a:lnTo>
                <a:lnTo>
                  <a:pt x="1242847" y="1306957"/>
                </a:lnTo>
                <a:lnTo>
                  <a:pt x="1207693" y="1335951"/>
                </a:lnTo>
                <a:lnTo>
                  <a:pt x="1170711" y="1362684"/>
                </a:lnTo>
                <a:lnTo>
                  <a:pt x="1132001" y="1387043"/>
                </a:lnTo>
                <a:lnTo>
                  <a:pt x="1091666" y="1408938"/>
                </a:lnTo>
                <a:lnTo>
                  <a:pt x="1049820" y="1428267"/>
                </a:lnTo>
                <a:lnTo>
                  <a:pt x="1006563" y="1444904"/>
                </a:lnTo>
                <a:lnTo>
                  <a:pt x="962012" y="1458760"/>
                </a:lnTo>
                <a:lnTo>
                  <a:pt x="916254" y="1469707"/>
                </a:lnTo>
                <a:lnTo>
                  <a:pt x="869416" y="1477670"/>
                </a:lnTo>
                <a:lnTo>
                  <a:pt x="821588" y="1482521"/>
                </a:lnTo>
                <a:lnTo>
                  <a:pt x="772883" y="1484160"/>
                </a:lnTo>
                <a:lnTo>
                  <a:pt x="724179" y="1482521"/>
                </a:lnTo>
                <a:lnTo>
                  <a:pt x="676363" y="1477670"/>
                </a:lnTo>
                <a:lnTo>
                  <a:pt x="629526" y="1469707"/>
                </a:lnTo>
                <a:lnTo>
                  <a:pt x="583793" y="1458760"/>
                </a:lnTo>
                <a:lnTo>
                  <a:pt x="539242" y="1444904"/>
                </a:lnTo>
                <a:lnTo>
                  <a:pt x="496011" y="1428267"/>
                </a:lnTo>
                <a:lnTo>
                  <a:pt x="454177" y="1408938"/>
                </a:lnTo>
                <a:lnTo>
                  <a:pt x="413867" y="1387043"/>
                </a:lnTo>
                <a:lnTo>
                  <a:pt x="375183" y="1362684"/>
                </a:lnTo>
                <a:lnTo>
                  <a:pt x="338213" y="1335951"/>
                </a:lnTo>
                <a:lnTo>
                  <a:pt x="303098" y="1306957"/>
                </a:lnTo>
                <a:lnTo>
                  <a:pt x="269913" y="1275816"/>
                </a:lnTo>
                <a:lnTo>
                  <a:pt x="238772" y="1242631"/>
                </a:lnTo>
                <a:lnTo>
                  <a:pt x="209778" y="1207516"/>
                </a:lnTo>
                <a:lnTo>
                  <a:pt x="183045" y="1170546"/>
                </a:lnTo>
                <a:lnTo>
                  <a:pt x="158686" y="1131862"/>
                </a:lnTo>
                <a:lnTo>
                  <a:pt x="136791" y="1091552"/>
                </a:lnTo>
                <a:lnTo>
                  <a:pt x="117475" y="1049731"/>
                </a:lnTo>
                <a:lnTo>
                  <a:pt x="100838" y="1006487"/>
                </a:lnTo>
                <a:lnTo>
                  <a:pt x="86982" y="961948"/>
                </a:lnTo>
                <a:lnTo>
                  <a:pt x="76022" y="916203"/>
                </a:lnTo>
                <a:lnTo>
                  <a:pt x="68072" y="869378"/>
                </a:lnTo>
                <a:lnTo>
                  <a:pt x="63220" y="821563"/>
                </a:lnTo>
                <a:lnTo>
                  <a:pt x="61569" y="772858"/>
                </a:lnTo>
                <a:lnTo>
                  <a:pt x="63220" y="724166"/>
                </a:lnTo>
                <a:lnTo>
                  <a:pt x="68072" y="676338"/>
                </a:lnTo>
                <a:lnTo>
                  <a:pt x="76022" y="629513"/>
                </a:lnTo>
                <a:lnTo>
                  <a:pt x="86982" y="583780"/>
                </a:lnTo>
                <a:lnTo>
                  <a:pt x="100838" y="539229"/>
                </a:lnTo>
                <a:lnTo>
                  <a:pt x="117475" y="495998"/>
                </a:lnTo>
                <a:lnTo>
                  <a:pt x="136791" y="454177"/>
                </a:lnTo>
                <a:lnTo>
                  <a:pt x="158686" y="413867"/>
                </a:lnTo>
                <a:lnTo>
                  <a:pt x="183045" y="375183"/>
                </a:lnTo>
                <a:lnTo>
                  <a:pt x="209778" y="338226"/>
                </a:lnTo>
                <a:lnTo>
                  <a:pt x="238772" y="303098"/>
                </a:lnTo>
                <a:lnTo>
                  <a:pt x="269913" y="269913"/>
                </a:lnTo>
                <a:lnTo>
                  <a:pt x="303098" y="238785"/>
                </a:lnTo>
                <a:lnTo>
                  <a:pt x="338213" y="209791"/>
                </a:lnTo>
                <a:lnTo>
                  <a:pt x="375183" y="183070"/>
                </a:lnTo>
                <a:lnTo>
                  <a:pt x="413867" y="158699"/>
                </a:lnTo>
                <a:lnTo>
                  <a:pt x="454177" y="136804"/>
                </a:lnTo>
                <a:lnTo>
                  <a:pt x="496011" y="117487"/>
                </a:lnTo>
                <a:lnTo>
                  <a:pt x="539242" y="100850"/>
                </a:lnTo>
                <a:lnTo>
                  <a:pt x="583793" y="87007"/>
                </a:lnTo>
                <a:lnTo>
                  <a:pt x="629526" y="76047"/>
                </a:lnTo>
                <a:lnTo>
                  <a:pt x="676363" y="68097"/>
                </a:lnTo>
                <a:lnTo>
                  <a:pt x="724179" y="63233"/>
                </a:lnTo>
                <a:lnTo>
                  <a:pt x="772883" y="61595"/>
                </a:lnTo>
                <a:lnTo>
                  <a:pt x="772858" y="0"/>
                </a:lnTo>
                <a:lnTo>
                  <a:pt x="723988" y="1524"/>
                </a:lnTo>
                <a:lnTo>
                  <a:pt x="675906" y="6019"/>
                </a:lnTo>
                <a:lnTo>
                  <a:pt x="628738" y="13411"/>
                </a:lnTo>
                <a:lnTo>
                  <a:pt x="582561" y="23609"/>
                </a:lnTo>
                <a:lnTo>
                  <a:pt x="537451" y="36512"/>
                </a:lnTo>
                <a:lnTo>
                  <a:pt x="493522" y="52019"/>
                </a:lnTo>
                <a:lnTo>
                  <a:pt x="450850" y="70065"/>
                </a:lnTo>
                <a:lnTo>
                  <a:pt x="409524" y="90551"/>
                </a:lnTo>
                <a:lnTo>
                  <a:pt x="369646" y="113385"/>
                </a:lnTo>
                <a:lnTo>
                  <a:pt x="331304" y="138468"/>
                </a:lnTo>
                <a:lnTo>
                  <a:pt x="294576" y="165722"/>
                </a:lnTo>
                <a:lnTo>
                  <a:pt x="259562" y="195046"/>
                </a:lnTo>
                <a:lnTo>
                  <a:pt x="226364" y="226364"/>
                </a:lnTo>
                <a:lnTo>
                  <a:pt x="195046" y="259575"/>
                </a:lnTo>
                <a:lnTo>
                  <a:pt x="165722" y="294589"/>
                </a:lnTo>
                <a:lnTo>
                  <a:pt x="138468" y="331304"/>
                </a:lnTo>
                <a:lnTo>
                  <a:pt x="113385" y="369658"/>
                </a:lnTo>
                <a:lnTo>
                  <a:pt x="90551" y="409536"/>
                </a:lnTo>
                <a:lnTo>
                  <a:pt x="70065" y="450850"/>
                </a:lnTo>
                <a:lnTo>
                  <a:pt x="52019" y="493522"/>
                </a:lnTo>
                <a:lnTo>
                  <a:pt x="36499" y="537464"/>
                </a:lnTo>
                <a:lnTo>
                  <a:pt x="23609" y="582561"/>
                </a:lnTo>
                <a:lnTo>
                  <a:pt x="13411" y="628738"/>
                </a:lnTo>
                <a:lnTo>
                  <a:pt x="6019" y="675919"/>
                </a:lnTo>
                <a:lnTo>
                  <a:pt x="1524" y="723988"/>
                </a:lnTo>
                <a:lnTo>
                  <a:pt x="0" y="772858"/>
                </a:lnTo>
                <a:lnTo>
                  <a:pt x="1524" y="821740"/>
                </a:lnTo>
                <a:lnTo>
                  <a:pt x="6019" y="869810"/>
                </a:lnTo>
                <a:lnTo>
                  <a:pt x="13411" y="916990"/>
                </a:lnTo>
                <a:lnTo>
                  <a:pt x="23609" y="963168"/>
                </a:lnTo>
                <a:lnTo>
                  <a:pt x="36512" y="1008265"/>
                </a:lnTo>
                <a:lnTo>
                  <a:pt x="52031" y="1052207"/>
                </a:lnTo>
                <a:lnTo>
                  <a:pt x="70078" y="1094879"/>
                </a:lnTo>
                <a:lnTo>
                  <a:pt x="90563" y="1136205"/>
                </a:lnTo>
                <a:lnTo>
                  <a:pt x="113398" y="1176083"/>
                </a:lnTo>
                <a:lnTo>
                  <a:pt x="138480" y="1214424"/>
                </a:lnTo>
                <a:lnTo>
                  <a:pt x="165735" y="1251153"/>
                </a:lnTo>
                <a:lnTo>
                  <a:pt x="195059" y="1286167"/>
                </a:lnTo>
                <a:lnTo>
                  <a:pt x="226377" y="1319364"/>
                </a:lnTo>
                <a:lnTo>
                  <a:pt x="259588" y="1350683"/>
                </a:lnTo>
                <a:lnTo>
                  <a:pt x="294601" y="1380007"/>
                </a:lnTo>
                <a:lnTo>
                  <a:pt x="331330" y="1407261"/>
                </a:lnTo>
                <a:lnTo>
                  <a:pt x="369671" y="1432356"/>
                </a:lnTo>
                <a:lnTo>
                  <a:pt x="409549" y="1455178"/>
                </a:lnTo>
                <a:lnTo>
                  <a:pt x="450875" y="1475663"/>
                </a:lnTo>
                <a:lnTo>
                  <a:pt x="493547" y="1493710"/>
                </a:lnTo>
                <a:lnTo>
                  <a:pt x="537476" y="1509229"/>
                </a:lnTo>
                <a:lnTo>
                  <a:pt x="582587" y="1522133"/>
                </a:lnTo>
                <a:lnTo>
                  <a:pt x="628764" y="1532318"/>
                </a:lnTo>
                <a:lnTo>
                  <a:pt x="675944" y="1539709"/>
                </a:lnTo>
                <a:lnTo>
                  <a:pt x="724014" y="1544218"/>
                </a:lnTo>
                <a:lnTo>
                  <a:pt x="772883" y="1545729"/>
                </a:lnTo>
                <a:lnTo>
                  <a:pt x="821766" y="1544218"/>
                </a:lnTo>
                <a:lnTo>
                  <a:pt x="869835" y="1539709"/>
                </a:lnTo>
                <a:lnTo>
                  <a:pt x="917003" y="1532318"/>
                </a:lnTo>
                <a:lnTo>
                  <a:pt x="963180" y="1522133"/>
                </a:lnTo>
                <a:lnTo>
                  <a:pt x="1008291" y="1509229"/>
                </a:lnTo>
                <a:lnTo>
                  <a:pt x="1052220" y="1493723"/>
                </a:lnTo>
                <a:lnTo>
                  <a:pt x="1094892" y="1475676"/>
                </a:lnTo>
                <a:lnTo>
                  <a:pt x="1136218" y="1455191"/>
                </a:lnTo>
                <a:lnTo>
                  <a:pt x="1176096" y="1432369"/>
                </a:lnTo>
                <a:lnTo>
                  <a:pt x="1214437" y="1407287"/>
                </a:lnTo>
                <a:lnTo>
                  <a:pt x="1251165" y="1380032"/>
                </a:lnTo>
                <a:lnTo>
                  <a:pt x="1286179" y="1350708"/>
                </a:lnTo>
                <a:lnTo>
                  <a:pt x="1319390" y="1319390"/>
                </a:lnTo>
                <a:lnTo>
                  <a:pt x="1350695" y="1286192"/>
                </a:lnTo>
                <a:lnTo>
                  <a:pt x="1380032" y="1251178"/>
                </a:lnTo>
                <a:lnTo>
                  <a:pt x="1407287" y="1214462"/>
                </a:lnTo>
                <a:lnTo>
                  <a:pt x="1432369" y="1176121"/>
                </a:lnTo>
                <a:lnTo>
                  <a:pt x="1455204" y="1136243"/>
                </a:lnTo>
                <a:lnTo>
                  <a:pt x="1475689" y="1094917"/>
                </a:lnTo>
                <a:lnTo>
                  <a:pt x="1493735" y="1052245"/>
                </a:lnTo>
                <a:lnTo>
                  <a:pt x="1509255" y="1008316"/>
                </a:lnTo>
                <a:lnTo>
                  <a:pt x="1522158" y="963218"/>
                </a:lnTo>
                <a:lnTo>
                  <a:pt x="1532343" y="917028"/>
                </a:lnTo>
                <a:lnTo>
                  <a:pt x="1539735" y="869861"/>
                </a:lnTo>
                <a:lnTo>
                  <a:pt x="1544243" y="821791"/>
                </a:lnTo>
                <a:lnTo>
                  <a:pt x="1545755" y="772909"/>
                </a:lnTo>
                <a:close/>
              </a:path>
              <a:path w="1546225" h="1546225">
                <a:moveTo>
                  <a:pt x="1545755" y="281863"/>
                </a:moveTo>
                <a:lnTo>
                  <a:pt x="1542059" y="236143"/>
                </a:lnTo>
                <a:lnTo>
                  <a:pt x="1531378" y="192773"/>
                </a:lnTo>
                <a:lnTo>
                  <a:pt x="1514297" y="152323"/>
                </a:lnTo>
                <a:lnTo>
                  <a:pt x="1491373" y="115392"/>
                </a:lnTo>
                <a:lnTo>
                  <a:pt x="1482915" y="105537"/>
                </a:lnTo>
                <a:lnTo>
                  <a:pt x="1482915" y="281863"/>
                </a:lnTo>
                <a:lnTo>
                  <a:pt x="1477124" y="332105"/>
                </a:lnTo>
                <a:lnTo>
                  <a:pt x="1460652" y="378206"/>
                </a:lnTo>
                <a:lnTo>
                  <a:pt x="1434795" y="418884"/>
                </a:lnTo>
                <a:lnTo>
                  <a:pt x="1400873" y="452805"/>
                </a:lnTo>
                <a:lnTo>
                  <a:pt x="1360208" y="478663"/>
                </a:lnTo>
                <a:lnTo>
                  <a:pt x="1314107" y="495147"/>
                </a:lnTo>
                <a:lnTo>
                  <a:pt x="1263891" y="500926"/>
                </a:lnTo>
                <a:lnTo>
                  <a:pt x="1213650" y="495147"/>
                </a:lnTo>
                <a:lnTo>
                  <a:pt x="1167536" y="478663"/>
                </a:lnTo>
                <a:lnTo>
                  <a:pt x="1126858" y="452805"/>
                </a:lnTo>
                <a:lnTo>
                  <a:pt x="1092936" y="418884"/>
                </a:lnTo>
                <a:lnTo>
                  <a:pt x="1067092" y="378206"/>
                </a:lnTo>
                <a:lnTo>
                  <a:pt x="1050607" y="332105"/>
                </a:lnTo>
                <a:lnTo>
                  <a:pt x="1044829" y="281863"/>
                </a:lnTo>
                <a:lnTo>
                  <a:pt x="1050607" y="231635"/>
                </a:lnTo>
                <a:lnTo>
                  <a:pt x="1067092" y="185521"/>
                </a:lnTo>
                <a:lnTo>
                  <a:pt x="1092936" y="144843"/>
                </a:lnTo>
                <a:lnTo>
                  <a:pt x="1126858" y="110921"/>
                </a:lnTo>
                <a:lnTo>
                  <a:pt x="1167536" y="85064"/>
                </a:lnTo>
                <a:lnTo>
                  <a:pt x="1213650" y="68580"/>
                </a:lnTo>
                <a:lnTo>
                  <a:pt x="1263891" y="62788"/>
                </a:lnTo>
                <a:lnTo>
                  <a:pt x="1314107" y="68580"/>
                </a:lnTo>
                <a:lnTo>
                  <a:pt x="1360208" y="85064"/>
                </a:lnTo>
                <a:lnTo>
                  <a:pt x="1400873" y="110921"/>
                </a:lnTo>
                <a:lnTo>
                  <a:pt x="1434795" y="144843"/>
                </a:lnTo>
                <a:lnTo>
                  <a:pt x="1460652" y="185521"/>
                </a:lnTo>
                <a:lnTo>
                  <a:pt x="1477124" y="231635"/>
                </a:lnTo>
                <a:lnTo>
                  <a:pt x="1482915" y="281863"/>
                </a:lnTo>
                <a:lnTo>
                  <a:pt x="1482915" y="105537"/>
                </a:lnTo>
                <a:lnTo>
                  <a:pt x="1440154" y="62788"/>
                </a:lnTo>
                <a:lnTo>
                  <a:pt x="1393418" y="31457"/>
                </a:lnTo>
                <a:lnTo>
                  <a:pt x="1352981" y="14376"/>
                </a:lnTo>
                <a:lnTo>
                  <a:pt x="1309611" y="3695"/>
                </a:lnTo>
                <a:lnTo>
                  <a:pt x="1263891" y="0"/>
                </a:lnTo>
                <a:lnTo>
                  <a:pt x="1218158" y="3695"/>
                </a:lnTo>
                <a:lnTo>
                  <a:pt x="1174788" y="14376"/>
                </a:lnTo>
                <a:lnTo>
                  <a:pt x="1134338" y="31457"/>
                </a:lnTo>
                <a:lnTo>
                  <a:pt x="1097407" y="54381"/>
                </a:lnTo>
                <a:lnTo>
                  <a:pt x="1064552" y="82550"/>
                </a:lnTo>
                <a:lnTo>
                  <a:pt x="1036383" y="115392"/>
                </a:lnTo>
                <a:lnTo>
                  <a:pt x="1013460" y="152323"/>
                </a:lnTo>
                <a:lnTo>
                  <a:pt x="996365" y="192773"/>
                </a:lnTo>
                <a:lnTo>
                  <a:pt x="985685" y="236143"/>
                </a:lnTo>
                <a:lnTo>
                  <a:pt x="982002" y="281863"/>
                </a:lnTo>
                <a:lnTo>
                  <a:pt x="985685" y="327583"/>
                </a:lnTo>
                <a:lnTo>
                  <a:pt x="996365" y="370967"/>
                </a:lnTo>
                <a:lnTo>
                  <a:pt x="1013460" y="411403"/>
                </a:lnTo>
                <a:lnTo>
                  <a:pt x="1036383" y="448335"/>
                </a:lnTo>
                <a:lnTo>
                  <a:pt x="1064552" y="481177"/>
                </a:lnTo>
                <a:lnTo>
                  <a:pt x="1097407" y="509346"/>
                </a:lnTo>
                <a:lnTo>
                  <a:pt x="1134338" y="532257"/>
                </a:lnTo>
                <a:lnTo>
                  <a:pt x="1174788" y="549351"/>
                </a:lnTo>
                <a:lnTo>
                  <a:pt x="1218158" y="560031"/>
                </a:lnTo>
                <a:lnTo>
                  <a:pt x="1263891" y="563714"/>
                </a:lnTo>
                <a:lnTo>
                  <a:pt x="1309611" y="560031"/>
                </a:lnTo>
                <a:lnTo>
                  <a:pt x="1352981" y="549351"/>
                </a:lnTo>
                <a:lnTo>
                  <a:pt x="1393418" y="532257"/>
                </a:lnTo>
                <a:lnTo>
                  <a:pt x="1430350" y="509346"/>
                </a:lnTo>
                <a:lnTo>
                  <a:pt x="1440154" y="500926"/>
                </a:lnTo>
                <a:lnTo>
                  <a:pt x="1463192" y="481177"/>
                </a:lnTo>
                <a:lnTo>
                  <a:pt x="1491373" y="448335"/>
                </a:lnTo>
                <a:lnTo>
                  <a:pt x="1514297" y="411403"/>
                </a:lnTo>
                <a:lnTo>
                  <a:pt x="1531378" y="370967"/>
                </a:lnTo>
                <a:lnTo>
                  <a:pt x="1542059" y="327583"/>
                </a:lnTo>
                <a:lnTo>
                  <a:pt x="1545755" y="281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64996" y="5079956"/>
            <a:ext cx="291465" cy="381000"/>
          </a:xfrm>
          <a:custGeom>
            <a:avLst/>
            <a:gdLst/>
            <a:ahLst/>
            <a:cxnLst/>
            <a:rect l="l" t="t" r="r" b="b"/>
            <a:pathLst>
              <a:path w="291465" h="381000">
                <a:moveTo>
                  <a:pt x="186397" y="0"/>
                </a:moveTo>
                <a:lnTo>
                  <a:pt x="140387" y="3667"/>
                </a:lnTo>
                <a:lnTo>
                  <a:pt x="99881" y="14821"/>
                </a:lnTo>
                <a:lnTo>
                  <a:pt x="65453" y="33687"/>
                </a:lnTo>
                <a:lnTo>
                  <a:pt x="37678" y="60489"/>
                </a:lnTo>
                <a:lnTo>
                  <a:pt x="17128" y="95452"/>
                </a:lnTo>
                <a:lnTo>
                  <a:pt x="4377" y="138803"/>
                </a:lnTo>
                <a:lnTo>
                  <a:pt x="0" y="190766"/>
                </a:lnTo>
                <a:lnTo>
                  <a:pt x="4085" y="241767"/>
                </a:lnTo>
                <a:lnTo>
                  <a:pt x="16108" y="284675"/>
                </a:lnTo>
                <a:lnTo>
                  <a:pt x="35715" y="319582"/>
                </a:lnTo>
                <a:lnTo>
                  <a:pt x="96277" y="365745"/>
                </a:lnTo>
                <a:lnTo>
                  <a:pt x="136528" y="377182"/>
                </a:lnTo>
                <a:lnTo>
                  <a:pt x="182956" y="380974"/>
                </a:lnTo>
                <a:lnTo>
                  <a:pt x="212084" y="379489"/>
                </a:lnTo>
                <a:lnTo>
                  <a:pt x="241684" y="375340"/>
                </a:lnTo>
                <a:lnTo>
                  <a:pt x="268974" y="368989"/>
                </a:lnTo>
                <a:lnTo>
                  <a:pt x="291172" y="360895"/>
                </a:lnTo>
                <a:lnTo>
                  <a:pt x="291172" y="158419"/>
                </a:lnTo>
                <a:lnTo>
                  <a:pt x="163741" y="158419"/>
                </a:lnTo>
                <a:lnTo>
                  <a:pt x="163741" y="222110"/>
                </a:lnTo>
                <a:lnTo>
                  <a:pt x="214401" y="222110"/>
                </a:lnTo>
                <a:lnTo>
                  <a:pt x="214401" y="312991"/>
                </a:lnTo>
                <a:lnTo>
                  <a:pt x="206980" y="314003"/>
                </a:lnTo>
                <a:lnTo>
                  <a:pt x="198505" y="314693"/>
                </a:lnTo>
                <a:lnTo>
                  <a:pt x="189628" y="315088"/>
                </a:lnTo>
                <a:lnTo>
                  <a:pt x="181000" y="315214"/>
                </a:lnTo>
                <a:lnTo>
                  <a:pt x="141554" y="309065"/>
                </a:lnTo>
                <a:lnTo>
                  <a:pt x="109775" y="288361"/>
                </a:lnTo>
                <a:lnTo>
                  <a:pt x="88574" y="249714"/>
                </a:lnTo>
                <a:lnTo>
                  <a:pt x="80860" y="189738"/>
                </a:lnTo>
                <a:lnTo>
                  <a:pt x="88791" y="130643"/>
                </a:lnTo>
                <a:lnTo>
                  <a:pt x="111169" y="92425"/>
                </a:lnTo>
                <a:lnTo>
                  <a:pt x="145872" y="71860"/>
                </a:lnTo>
                <a:lnTo>
                  <a:pt x="190779" y="65722"/>
                </a:lnTo>
                <a:lnTo>
                  <a:pt x="212693" y="66788"/>
                </a:lnTo>
                <a:lnTo>
                  <a:pt x="235810" y="69832"/>
                </a:lnTo>
                <a:lnTo>
                  <a:pt x="258084" y="74621"/>
                </a:lnTo>
                <a:lnTo>
                  <a:pt x="277469" y="80924"/>
                </a:lnTo>
                <a:lnTo>
                  <a:pt x="285292" y="16662"/>
                </a:lnTo>
                <a:lnTo>
                  <a:pt x="263582" y="9708"/>
                </a:lnTo>
                <a:lnTo>
                  <a:pt x="238255" y="4464"/>
                </a:lnTo>
                <a:lnTo>
                  <a:pt x="211722" y="1153"/>
                </a:lnTo>
                <a:lnTo>
                  <a:pt x="186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86352" y="5085308"/>
            <a:ext cx="825500" cy="368300"/>
          </a:xfrm>
          <a:custGeom>
            <a:avLst/>
            <a:gdLst/>
            <a:ahLst/>
            <a:cxnLst/>
            <a:rect l="l" t="t" r="r" b="b"/>
            <a:pathLst>
              <a:path w="825500" h="368300">
                <a:moveTo>
                  <a:pt x="236982" y="303212"/>
                </a:moveTo>
                <a:lnTo>
                  <a:pt x="78930" y="303212"/>
                </a:lnTo>
                <a:lnTo>
                  <a:pt x="78930" y="211772"/>
                </a:lnTo>
                <a:lnTo>
                  <a:pt x="208749" y="211772"/>
                </a:lnTo>
                <a:lnTo>
                  <a:pt x="208749" y="147002"/>
                </a:lnTo>
                <a:lnTo>
                  <a:pt x="78930" y="147002"/>
                </a:lnTo>
                <a:lnTo>
                  <a:pt x="78930" y="65722"/>
                </a:lnTo>
                <a:lnTo>
                  <a:pt x="231825" y="65722"/>
                </a:lnTo>
                <a:lnTo>
                  <a:pt x="231825" y="952"/>
                </a:lnTo>
                <a:lnTo>
                  <a:pt x="0" y="952"/>
                </a:lnTo>
                <a:lnTo>
                  <a:pt x="0" y="65722"/>
                </a:lnTo>
                <a:lnTo>
                  <a:pt x="0" y="147002"/>
                </a:lnTo>
                <a:lnTo>
                  <a:pt x="0" y="211772"/>
                </a:lnTo>
                <a:lnTo>
                  <a:pt x="0" y="303212"/>
                </a:lnTo>
                <a:lnTo>
                  <a:pt x="0" y="367982"/>
                </a:lnTo>
                <a:lnTo>
                  <a:pt x="236982" y="367982"/>
                </a:lnTo>
                <a:lnTo>
                  <a:pt x="236982" y="303212"/>
                </a:lnTo>
                <a:close/>
              </a:path>
              <a:path w="825500" h="368300">
                <a:moveTo>
                  <a:pt x="504393" y="0"/>
                </a:moveTo>
                <a:lnTo>
                  <a:pt x="264718" y="0"/>
                </a:lnTo>
                <a:lnTo>
                  <a:pt x="264718" y="67310"/>
                </a:lnTo>
                <a:lnTo>
                  <a:pt x="344601" y="67310"/>
                </a:lnTo>
                <a:lnTo>
                  <a:pt x="344601" y="368300"/>
                </a:lnTo>
                <a:lnTo>
                  <a:pt x="424510" y="368300"/>
                </a:lnTo>
                <a:lnTo>
                  <a:pt x="424510" y="67310"/>
                </a:lnTo>
                <a:lnTo>
                  <a:pt x="504393" y="67310"/>
                </a:lnTo>
                <a:lnTo>
                  <a:pt x="504393" y="0"/>
                </a:lnTo>
                <a:close/>
              </a:path>
              <a:path w="825500" h="368300">
                <a:moveTo>
                  <a:pt x="824915" y="0"/>
                </a:moveTo>
                <a:lnTo>
                  <a:pt x="746010" y="0"/>
                </a:lnTo>
                <a:lnTo>
                  <a:pt x="746010" y="146050"/>
                </a:lnTo>
                <a:lnTo>
                  <a:pt x="627761" y="146050"/>
                </a:lnTo>
                <a:lnTo>
                  <a:pt x="627761" y="0"/>
                </a:lnTo>
                <a:lnTo>
                  <a:pt x="548817" y="0"/>
                </a:lnTo>
                <a:lnTo>
                  <a:pt x="548817" y="146050"/>
                </a:lnTo>
                <a:lnTo>
                  <a:pt x="548817" y="210820"/>
                </a:lnTo>
                <a:lnTo>
                  <a:pt x="548817" y="368300"/>
                </a:lnTo>
                <a:lnTo>
                  <a:pt x="627761" y="368300"/>
                </a:lnTo>
                <a:lnTo>
                  <a:pt x="627761" y="210820"/>
                </a:lnTo>
                <a:lnTo>
                  <a:pt x="746010" y="210820"/>
                </a:lnTo>
                <a:lnTo>
                  <a:pt x="746010" y="368300"/>
                </a:lnTo>
                <a:lnTo>
                  <a:pt x="824915" y="368300"/>
                </a:lnTo>
                <a:lnTo>
                  <a:pt x="824915" y="210820"/>
                </a:lnTo>
                <a:lnTo>
                  <a:pt x="824915" y="146050"/>
                </a:lnTo>
                <a:lnTo>
                  <a:pt x="824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14929" y="5075092"/>
            <a:ext cx="309880" cy="389890"/>
          </a:xfrm>
          <a:custGeom>
            <a:avLst/>
            <a:gdLst/>
            <a:ahLst/>
            <a:cxnLst/>
            <a:rect l="l" t="t" r="r" b="b"/>
            <a:pathLst>
              <a:path w="309879" h="389889">
                <a:moveTo>
                  <a:pt x="154901" y="0"/>
                </a:moveTo>
                <a:lnTo>
                  <a:pt x="107162" y="4964"/>
                </a:lnTo>
                <a:lnTo>
                  <a:pt x="68322" y="20207"/>
                </a:lnTo>
                <a:lnTo>
                  <a:pt x="38284" y="46250"/>
                </a:lnTo>
                <a:lnTo>
                  <a:pt x="16949" y="83614"/>
                </a:lnTo>
                <a:lnTo>
                  <a:pt x="4221" y="132823"/>
                </a:lnTo>
                <a:lnTo>
                  <a:pt x="0" y="194398"/>
                </a:lnTo>
                <a:lnTo>
                  <a:pt x="4357" y="256002"/>
                </a:lnTo>
                <a:lnTo>
                  <a:pt x="17387" y="305303"/>
                </a:lnTo>
                <a:lnTo>
                  <a:pt x="39022" y="342792"/>
                </a:lnTo>
                <a:lnTo>
                  <a:pt x="69197" y="368960"/>
                </a:lnTo>
                <a:lnTo>
                  <a:pt x="107845" y="384301"/>
                </a:lnTo>
                <a:lnTo>
                  <a:pt x="154901" y="389305"/>
                </a:lnTo>
                <a:lnTo>
                  <a:pt x="202646" y="384505"/>
                </a:lnTo>
                <a:lnTo>
                  <a:pt x="241487" y="369612"/>
                </a:lnTo>
                <a:lnTo>
                  <a:pt x="271524" y="343892"/>
                </a:lnTo>
                <a:lnTo>
                  <a:pt x="282729" y="324307"/>
                </a:lnTo>
                <a:lnTo>
                  <a:pt x="155397" y="324307"/>
                </a:lnTo>
                <a:lnTo>
                  <a:pt x="122637" y="317733"/>
                </a:lnTo>
                <a:lnTo>
                  <a:pt x="99352" y="295952"/>
                </a:lnTo>
                <a:lnTo>
                  <a:pt x="85494" y="256002"/>
                </a:lnTo>
                <a:lnTo>
                  <a:pt x="85434" y="255673"/>
                </a:lnTo>
                <a:lnTo>
                  <a:pt x="80835" y="194398"/>
                </a:lnTo>
                <a:lnTo>
                  <a:pt x="85441" y="133263"/>
                </a:lnTo>
                <a:lnTo>
                  <a:pt x="99290" y="93479"/>
                </a:lnTo>
                <a:lnTo>
                  <a:pt x="122428" y="71910"/>
                </a:lnTo>
                <a:lnTo>
                  <a:pt x="154901" y="65417"/>
                </a:lnTo>
                <a:lnTo>
                  <a:pt x="282467" y="65417"/>
                </a:lnTo>
                <a:lnTo>
                  <a:pt x="271524" y="46250"/>
                </a:lnTo>
                <a:lnTo>
                  <a:pt x="241487" y="20207"/>
                </a:lnTo>
                <a:lnTo>
                  <a:pt x="202646" y="4964"/>
                </a:lnTo>
                <a:lnTo>
                  <a:pt x="154901" y="0"/>
                </a:lnTo>
                <a:close/>
              </a:path>
              <a:path w="309879" h="389889">
                <a:moveTo>
                  <a:pt x="282467" y="65417"/>
                </a:moveTo>
                <a:lnTo>
                  <a:pt x="154901" y="65417"/>
                </a:lnTo>
                <a:lnTo>
                  <a:pt x="187602" y="71840"/>
                </a:lnTo>
                <a:lnTo>
                  <a:pt x="210719" y="93294"/>
                </a:lnTo>
                <a:lnTo>
                  <a:pt x="224368" y="132823"/>
                </a:lnTo>
                <a:lnTo>
                  <a:pt x="224463" y="133263"/>
                </a:lnTo>
                <a:lnTo>
                  <a:pt x="228981" y="194398"/>
                </a:lnTo>
                <a:lnTo>
                  <a:pt x="224455" y="255673"/>
                </a:lnTo>
                <a:lnTo>
                  <a:pt x="210781" y="295776"/>
                </a:lnTo>
                <a:lnTo>
                  <a:pt x="187811" y="317667"/>
                </a:lnTo>
                <a:lnTo>
                  <a:pt x="155397" y="324307"/>
                </a:lnTo>
                <a:lnTo>
                  <a:pt x="282729" y="324307"/>
                </a:lnTo>
                <a:lnTo>
                  <a:pt x="292856" y="306607"/>
                </a:lnTo>
                <a:lnTo>
                  <a:pt x="305583" y="257021"/>
                </a:lnTo>
                <a:lnTo>
                  <a:pt x="309803" y="194398"/>
                </a:lnTo>
                <a:lnTo>
                  <a:pt x="305583" y="132823"/>
                </a:lnTo>
                <a:lnTo>
                  <a:pt x="292856" y="83614"/>
                </a:lnTo>
                <a:lnTo>
                  <a:pt x="282467" y="654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89462" y="5085740"/>
            <a:ext cx="237490" cy="368300"/>
          </a:xfrm>
          <a:custGeom>
            <a:avLst/>
            <a:gdLst/>
            <a:ahLst/>
            <a:cxnLst/>
            <a:rect l="l" t="t" r="r" b="b"/>
            <a:pathLst>
              <a:path w="237490" h="368300">
                <a:moveTo>
                  <a:pt x="236982" y="302260"/>
                </a:moveTo>
                <a:lnTo>
                  <a:pt x="78905" y="302260"/>
                </a:lnTo>
                <a:lnTo>
                  <a:pt x="78905" y="210820"/>
                </a:lnTo>
                <a:lnTo>
                  <a:pt x="208724" y="210820"/>
                </a:lnTo>
                <a:lnTo>
                  <a:pt x="208724" y="146050"/>
                </a:lnTo>
                <a:lnTo>
                  <a:pt x="78905" y="146050"/>
                </a:lnTo>
                <a:lnTo>
                  <a:pt x="78905" y="66040"/>
                </a:lnTo>
                <a:lnTo>
                  <a:pt x="231787" y="66040"/>
                </a:lnTo>
                <a:lnTo>
                  <a:pt x="231787" y="0"/>
                </a:lnTo>
                <a:lnTo>
                  <a:pt x="0" y="0"/>
                </a:lnTo>
                <a:lnTo>
                  <a:pt x="0" y="66040"/>
                </a:lnTo>
                <a:lnTo>
                  <a:pt x="0" y="146050"/>
                </a:lnTo>
                <a:lnTo>
                  <a:pt x="0" y="210820"/>
                </a:lnTo>
                <a:lnTo>
                  <a:pt x="0" y="302260"/>
                </a:lnTo>
                <a:lnTo>
                  <a:pt x="0" y="368300"/>
                </a:lnTo>
                <a:lnTo>
                  <a:pt x="236982" y="368300"/>
                </a:lnTo>
                <a:lnTo>
                  <a:pt x="236982" y="302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91483" y="5579795"/>
            <a:ext cx="78105" cy="354965"/>
          </a:xfrm>
          <a:custGeom>
            <a:avLst/>
            <a:gdLst/>
            <a:ahLst/>
            <a:cxnLst/>
            <a:rect l="l" t="t" r="r" b="b"/>
            <a:pathLst>
              <a:path w="78104" h="354964">
                <a:moveTo>
                  <a:pt x="77876" y="0"/>
                </a:moveTo>
                <a:lnTo>
                  <a:pt x="0" y="0"/>
                </a:lnTo>
                <a:lnTo>
                  <a:pt x="0" y="354914"/>
                </a:lnTo>
                <a:lnTo>
                  <a:pt x="77876" y="354914"/>
                </a:lnTo>
                <a:lnTo>
                  <a:pt x="778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46837" y="5579807"/>
            <a:ext cx="250190" cy="354965"/>
          </a:xfrm>
          <a:custGeom>
            <a:avLst/>
            <a:gdLst/>
            <a:ahLst/>
            <a:cxnLst/>
            <a:rect l="l" t="t" r="r" b="b"/>
            <a:pathLst>
              <a:path w="250190" h="354964">
                <a:moveTo>
                  <a:pt x="249999" y="0"/>
                </a:moveTo>
                <a:lnTo>
                  <a:pt x="179565" y="0"/>
                </a:lnTo>
                <a:lnTo>
                  <a:pt x="179565" y="207187"/>
                </a:lnTo>
                <a:lnTo>
                  <a:pt x="70446" y="0"/>
                </a:lnTo>
                <a:lnTo>
                  <a:pt x="0" y="0"/>
                </a:lnTo>
                <a:lnTo>
                  <a:pt x="0" y="354901"/>
                </a:lnTo>
                <a:lnTo>
                  <a:pt x="70446" y="354901"/>
                </a:lnTo>
                <a:lnTo>
                  <a:pt x="70446" y="147739"/>
                </a:lnTo>
                <a:lnTo>
                  <a:pt x="179565" y="354901"/>
                </a:lnTo>
                <a:lnTo>
                  <a:pt x="249999" y="354901"/>
                </a:lnTo>
                <a:lnTo>
                  <a:pt x="249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49535" y="5574169"/>
            <a:ext cx="1384935" cy="367030"/>
          </a:xfrm>
          <a:custGeom>
            <a:avLst/>
            <a:gdLst/>
            <a:ahLst/>
            <a:cxnLst/>
            <a:rect l="l" t="t" r="r" b="b"/>
            <a:pathLst>
              <a:path w="1384934" h="367029">
                <a:moveTo>
                  <a:pt x="218351" y="254596"/>
                </a:moveTo>
                <a:lnTo>
                  <a:pt x="207899" y="206032"/>
                </a:lnTo>
                <a:lnTo>
                  <a:pt x="181762" y="174371"/>
                </a:lnTo>
                <a:lnTo>
                  <a:pt x="147777" y="153771"/>
                </a:lnTo>
                <a:lnTo>
                  <a:pt x="113804" y="138430"/>
                </a:lnTo>
                <a:lnTo>
                  <a:pt x="87655" y="122516"/>
                </a:lnTo>
                <a:lnTo>
                  <a:pt x="77203" y="100228"/>
                </a:lnTo>
                <a:lnTo>
                  <a:pt x="79286" y="86753"/>
                </a:lnTo>
                <a:lnTo>
                  <a:pt x="86753" y="75057"/>
                </a:lnTo>
                <a:lnTo>
                  <a:pt x="101473" y="66814"/>
                </a:lnTo>
                <a:lnTo>
                  <a:pt x="125285" y="63690"/>
                </a:lnTo>
                <a:lnTo>
                  <a:pt x="142951" y="64833"/>
                </a:lnTo>
                <a:lnTo>
                  <a:pt x="159854" y="68084"/>
                </a:lnTo>
                <a:lnTo>
                  <a:pt x="176263" y="73075"/>
                </a:lnTo>
                <a:lnTo>
                  <a:pt x="192430" y="79514"/>
                </a:lnTo>
                <a:lnTo>
                  <a:pt x="200926" y="17475"/>
                </a:lnTo>
                <a:lnTo>
                  <a:pt x="182219" y="9956"/>
                </a:lnTo>
                <a:lnTo>
                  <a:pt x="162623" y="4483"/>
                </a:lnTo>
                <a:lnTo>
                  <a:pt x="141617" y="1130"/>
                </a:lnTo>
                <a:lnTo>
                  <a:pt x="118643" y="0"/>
                </a:lnTo>
                <a:lnTo>
                  <a:pt x="65786" y="8331"/>
                </a:lnTo>
                <a:lnTo>
                  <a:pt x="29324" y="31165"/>
                </a:lnTo>
                <a:lnTo>
                  <a:pt x="8216" y="65265"/>
                </a:lnTo>
                <a:lnTo>
                  <a:pt x="1409" y="107403"/>
                </a:lnTo>
                <a:lnTo>
                  <a:pt x="11861" y="154178"/>
                </a:lnTo>
                <a:lnTo>
                  <a:pt x="37998" y="184429"/>
                </a:lnTo>
                <a:lnTo>
                  <a:pt x="71970" y="204304"/>
                </a:lnTo>
                <a:lnTo>
                  <a:pt x="105943" y="219964"/>
                </a:lnTo>
                <a:lnTo>
                  <a:pt x="132080" y="237515"/>
                </a:lnTo>
                <a:lnTo>
                  <a:pt x="142532" y="263144"/>
                </a:lnTo>
                <a:lnTo>
                  <a:pt x="139636" y="279793"/>
                </a:lnTo>
                <a:lnTo>
                  <a:pt x="130835" y="292658"/>
                </a:lnTo>
                <a:lnTo>
                  <a:pt x="115976" y="300951"/>
                </a:lnTo>
                <a:lnTo>
                  <a:pt x="94932" y="303898"/>
                </a:lnTo>
                <a:lnTo>
                  <a:pt x="71958" y="301980"/>
                </a:lnTo>
                <a:lnTo>
                  <a:pt x="50393" y="296672"/>
                </a:lnTo>
                <a:lnTo>
                  <a:pt x="29845" y="288569"/>
                </a:lnTo>
                <a:lnTo>
                  <a:pt x="9906" y="278282"/>
                </a:lnTo>
                <a:lnTo>
                  <a:pt x="0" y="341642"/>
                </a:lnTo>
                <a:lnTo>
                  <a:pt x="21717" y="352348"/>
                </a:lnTo>
                <a:lnTo>
                  <a:pt x="45554" y="360210"/>
                </a:lnTo>
                <a:lnTo>
                  <a:pt x="71183" y="365048"/>
                </a:lnTo>
                <a:lnTo>
                  <a:pt x="98259" y="366712"/>
                </a:lnTo>
                <a:lnTo>
                  <a:pt x="149377" y="358965"/>
                </a:lnTo>
                <a:lnTo>
                  <a:pt x="187071" y="336727"/>
                </a:lnTo>
                <a:lnTo>
                  <a:pt x="210375" y="301447"/>
                </a:lnTo>
                <a:lnTo>
                  <a:pt x="218351" y="254596"/>
                </a:lnTo>
                <a:close/>
              </a:path>
              <a:path w="1384934" h="367029">
                <a:moveTo>
                  <a:pt x="449478" y="6019"/>
                </a:moveTo>
                <a:lnTo>
                  <a:pt x="226098" y="6019"/>
                </a:lnTo>
                <a:lnTo>
                  <a:pt x="226098" y="69519"/>
                </a:lnTo>
                <a:lnTo>
                  <a:pt x="299237" y="69519"/>
                </a:lnTo>
                <a:lnTo>
                  <a:pt x="299237" y="360349"/>
                </a:lnTo>
                <a:lnTo>
                  <a:pt x="376339" y="360349"/>
                </a:lnTo>
                <a:lnTo>
                  <a:pt x="376339" y="69519"/>
                </a:lnTo>
                <a:lnTo>
                  <a:pt x="449478" y="69519"/>
                </a:lnTo>
                <a:lnTo>
                  <a:pt x="449478" y="6019"/>
                </a:lnTo>
                <a:close/>
              </a:path>
              <a:path w="1384934" h="367029">
                <a:moveTo>
                  <a:pt x="566762" y="5626"/>
                </a:moveTo>
                <a:lnTo>
                  <a:pt x="488886" y="5626"/>
                </a:lnTo>
                <a:lnTo>
                  <a:pt x="488886" y="360540"/>
                </a:lnTo>
                <a:lnTo>
                  <a:pt x="566762" y="360540"/>
                </a:lnTo>
                <a:lnTo>
                  <a:pt x="566762" y="5626"/>
                </a:lnTo>
                <a:close/>
              </a:path>
              <a:path w="1384934" h="367029">
                <a:moveTo>
                  <a:pt x="829576" y="6019"/>
                </a:moveTo>
                <a:lnTo>
                  <a:pt x="606196" y="6019"/>
                </a:lnTo>
                <a:lnTo>
                  <a:pt x="606196" y="69519"/>
                </a:lnTo>
                <a:lnTo>
                  <a:pt x="679323" y="69519"/>
                </a:lnTo>
                <a:lnTo>
                  <a:pt x="679323" y="360349"/>
                </a:lnTo>
                <a:lnTo>
                  <a:pt x="756437" y="360349"/>
                </a:lnTo>
                <a:lnTo>
                  <a:pt x="756437" y="69519"/>
                </a:lnTo>
                <a:lnTo>
                  <a:pt x="829576" y="69519"/>
                </a:lnTo>
                <a:lnTo>
                  <a:pt x="829576" y="6019"/>
                </a:lnTo>
                <a:close/>
              </a:path>
              <a:path w="1384934" h="367029">
                <a:moveTo>
                  <a:pt x="1125385" y="5651"/>
                </a:moveTo>
                <a:lnTo>
                  <a:pt x="1049032" y="5651"/>
                </a:lnTo>
                <a:lnTo>
                  <a:pt x="1049032" y="237070"/>
                </a:lnTo>
                <a:lnTo>
                  <a:pt x="1046226" y="264439"/>
                </a:lnTo>
                <a:lnTo>
                  <a:pt x="1037183" y="284492"/>
                </a:lnTo>
                <a:lnTo>
                  <a:pt x="1020940" y="296824"/>
                </a:lnTo>
                <a:lnTo>
                  <a:pt x="996556" y="301028"/>
                </a:lnTo>
                <a:lnTo>
                  <a:pt x="972235" y="296760"/>
                </a:lnTo>
                <a:lnTo>
                  <a:pt x="955789" y="284327"/>
                </a:lnTo>
                <a:lnTo>
                  <a:pt x="946467" y="264248"/>
                </a:lnTo>
                <a:lnTo>
                  <a:pt x="943533" y="237070"/>
                </a:lnTo>
                <a:lnTo>
                  <a:pt x="943533" y="5651"/>
                </a:lnTo>
                <a:lnTo>
                  <a:pt x="866330" y="5651"/>
                </a:lnTo>
                <a:lnTo>
                  <a:pt x="866330" y="239928"/>
                </a:lnTo>
                <a:lnTo>
                  <a:pt x="871575" y="285826"/>
                </a:lnTo>
                <a:lnTo>
                  <a:pt x="887285" y="321360"/>
                </a:lnTo>
                <a:lnTo>
                  <a:pt x="913358" y="346621"/>
                </a:lnTo>
                <a:lnTo>
                  <a:pt x="949744" y="361708"/>
                </a:lnTo>
                <a:lnTo>
                  <a:pt x="996340" y="366712"/>
                </a:lnTo>
                <a:lnTo>
                  <a:pt x="1042479" y="361708"/>
                </a:lnTo>
                <a:lnTo>
                  <a:pt x="1078572" y="346621"/>
                </a:lnTo>
                <a:lnTo>
                  <a:pt x="1104493" y="321360"/>
                </a:lnTo>
                <a:lnTo>
                  <a:pt x="1120140" y="285826"/>
                </a:lnTo>
                <a:lnTo>
                  <a:pt x="1125385" y="239928"/>
                </a:lnTo>
                <a:lnTo>
                  <a:pt x="1125385" y="5651"/>
                </a:lnTo>
                <a:close/>
              </a:path>
              <a:path w="1384934" h="367029">
                <a:moveTo>
                  <a:pt x="1384731" y="5626"/>
                </a:moveTo>
                <a:lnTo>
                  <a:pt x="1161364" y="5626"/>
                </a:lnTo>
                <a:lnTo>
                  <a:pt x="1161364" y="69126"/>
                </a:lnTo>
                <a:lnTo>
                  <a:pt x="1234503" y="69126"/>
                </a:lnTo>
                <a:lnTo>
                  <a:pt x="1234503" y="359956"/>
                </a:lnTo>
                <a:lnTo>
                  <a:pt x="1311630" y="359956"/>
                </a:lnTo>
                <a:lnTo>
                  <a:pt x="1311630" y="69126"/>
                </a:lnTo>
                <a:lnTo>
                  <a:pt x="1384731" y="69126"/>
                </a:lnTo>
                <a:lnTo>
                  <a:pt x="1384731" y="56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1476" y="6170743"/>
            <a:ext cx="1842058" cy="1400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0360" y="587742"/>
            <a:ext cx="814370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307465" algn="l"/>
              </a:tabLst>
            </a:pPr>
            <a:r>
              <a:rPr spc="-5" dirty="0"/>
              <a:t>QU</a:t>
            </a:r>
            <a:r>
              <a:rPr dirty="0"/>
              <a:t>I	</a:t>
            </a:r>
            <a:r>
              <a:rPr spc="-5" dirty="0"/>
              <a:t>SOMMES</a:t>
            </a:r>
            <a:r>
              <a:rPr lang="de-DE" spc="-5" dirty="0"/>
              <a:t>-</a:t>
            </a:r>
            <a:r>
              <a:rPr dirty="0"/>
              <a:t>NOUS?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67300" y="2426531"/>
            <a:ext cx="5757545" cy="2472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A2C617"/>
                </a:solidFill>
                <a:latin typeface="Verdana"/>
                <a:cs typeface="Verdana"/>
              </a:rPr>
              <a:t>GOETHE-INSTITUT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 dirty="0">
              <a:latin typeface="Verdana"/>
              <a:cs typeface="Verdana"/>
            </a:endParaRPr>
          </a:p>
          <a:p>
            <a:pPr marL="464184" marR="5080">
              <a:lnSpc>
                <a:spcPct val="200000"/>
              </a:lnSpc>
            </a:pPr>
            <a:r>
              <a:rPr sz="1500" spc="-5" dirty="0">
                <a:latin typeface="Verdana"/>
                <a:cs typeface="Verdana"/>
              </a:rPr>
              <a:t>l'institut </a:t>
            </a:r>
            <a:r>
              <a:rPr sz="1500" dirty="0">
                <a:latin typeface="Verdana"/>
                <a:cs typeface="Verdana"/>
              </a:rPr>
              <a:t>culturel </a:t>
            </a:r>
            <a:r>
              <a:rPr sz="1500" spc="-5" dirty="0">
                <a:latin typeface="Verdana"/>
                <a:cs typeface="Verdana"/>
              </a:rPr>
              <a:t>de la République fédérale </a:t>
            </a:r>
            <a:r>
              <a:rPr sz="1500" spc="-10" dirty="0">
                <a:latin typeface="Verdana"/>
                <a:cs typeface="Verdana"/>
              </a:rPr>
              <a:t>d'Allemagne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présent dans</a:t>
            </a:r>
            <a:r>
              <a:rPr sz="1500" dirty="0">
                <a:latin typeface="Verdana"/>
                <a:cs typeface="Verdana"/>
              </a:rPr>
              <a:t> 98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pays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(157 instituts)</a:t>
            </a:r>
            <a:endParaRPr sz="1500" dirty="0">
              <a:latin typeface="Verdana"/>
              <a:cs typeface="Verdana"/>
            </a:endParaRPr>
          </a:p>
          <a:p>
            <a:pPr marL="464184" marR="20955">
              <a:lnSpc>
                <a:spcPct val="200000"/>
              </a:lnSpc>
            </a:pPr>
            <a:r>
              <a:rPr sz="1500" spc="-5" dirty="0">
                <a:latin typeface="Verdana"/>
                <a:cs typeface="Verdana"/>
              </a:rPr>
              <a:t>promeut la </a:t>
            </a:r>
            <a:r>
              <a:rPr sz="1500" dirty="0">
                <a:latin typeface="Verdana"/>
                <a:cs typeface="Verdana"/>
              </a:rPr>
              <a:t>connaissance </a:t>
            </a:r>
            <a:r>
              <a:rPr sz="1500" spc="-5" dirty="0">
                <a:latin typeface="Verdana"/>
                <a:cs typeface="Verdana"/>
              </a:rPr>
              <a:t>de la langue </a:t>
            </a:r>
            <a:r>
              <a:rPr sz="1500" dirty="0">
                <a:latin typeface="Verdana"/>
                <a:cs typeface="Verdana"/>
              </a:rPr>
              <a:t>allemande </a:t>
            </a:r>
            <a:r>
              <a:rPr sz="1500" spc="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entretient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des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collaborations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culturelles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internationales</a:t>
            </a:r>
            <a:endParaRPr sz="150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0997" y="3276600"/>
            <a:ext cx="119303" cy="1193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0997" y="3733800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0997" y="4191000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0997" y="4648200"/>
            <a:ext cx="119303" cy="119303"/>
          </a:xfrm>
          <a:prstGeom prst="rect">
            <a:avLst/>
          </a:prstGeom>
        </p:spPr>
      </p:pic>
      <p:pic>
        <p:nvPicPr>
          <p:cNvPr id="9" name="Grafik 25">
            <a:extLst>
              <a:ext uri="{FF2B5EF4-FFF2-40B4-BE49-F238E27FC236}">
                <a16:creationId xmlns:a16="http://schemas.microsoft.com/office/drawing/2014/main" id="{BF3400DF-9A05-4FB2-BFAD-78F14F0CB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47047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63294" algn="l"/>
              </a:tabLst>
            </a:pPr>
            <a:r>
              <a:rPr spc="-5" dirty="0"/>
              <a:t>LES</a:t>
            </a:r>
            <a:r>
              <a:rPr spc="-100" dirty="0"/>
              <a:t> </a:t>
            </a:r>
            <a:r>
              <a:rPr spc="-5" dirty="0"/>
              <a:t>ALLEMANDS </a:t>
            </a:r>
            <a:r>
              <a:rPr spc="-1350" dirty="0"/>
              <a:t> </a:t>
            </a:r>
            <a:r>
              <a:rPr spc="-5" dirty="0"/>
              <a:t>EN	</a:t>
            </a:r>
            <a:r>
              <a:rPr dirty="0"/>
              <a:t>BREF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74290" y="2264466"/>
            <a:ext cx="7801495" cy="366510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54356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les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Allemands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suivent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toujours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règles</a:t>
            </a:r>
          </a:p>
          <a:p>
            <a:pPr marL="543560" marR="5080">
              <a:lnSpc>
                <a:spcPct val="200000"/>
              </a:lnSpc>
            </a:pPr>
            <a:r>
              <a:rPr sz="1500" spc="-5" dirty="0">
                <a:latin typeface="Verdana"/>
                <a:cs typeface="Verdana"/>
              </a:rPr>
              <a:t>les </a:t>
            </a:r>
            <a:r>
              <a:rPr sz="1500" dirty="0">
                <a:latin typeface="Verdana"/>
                <a:cs typeface="Verdana"/>
              </a:rPr>
              <a:t>Allemands ne mangent </a:t>
            </a:r>
            <a:r>
              <a:rPr sz="1500" spc="-5" dirty="0">
                <a:latin typeface="Verdana"/>
                <a:cs typeface="Verdana"/>
              </a:rPr>
              <a:t>que de Bratwurst </a:t>
            </a:r>
            <a:r>
              <a:rPr sz="1500" dirty="0">
                <a:latin typeface="Verdana"/>
                <a:cs typeface="Verdana"/>
              </a:rPr>
              <a:t>et </a:t>
            </a:r>
            <a:r>
              <a:rPr sz="1500" spc="-5" dirty="0">
                <a:latin typeface="Verdana"/>
                <a:cs typeface="Verdana"/>
              </a:rPr>
              <a:t>des pommes de terre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l'allemand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est une</a:t>
            </a:r>
            <a:r>
              <a:rPr sz="1500" spc="-5" dirty="0">
                <a:latin typeface="Verdana"/>
                <a:cs typeface="Verdana"/>
              </a:rPr>
              <a:t> langue difficile </a:t>
            </a:r>
            <a:r>
              <a:rPr sz="1500" dirty="0">
                <a:latin typeface="Verdana"/>
                <a:cs typeface="Verdana"/>
              </a:rPr>
              <a:t>à maîtriser</a:t>
            </a:r>
          </a:p>
          <a:p>
            <a:pPr marL="543560" marR="428625">
              <a:lnSpc>
                <a:spcPct val="200000"/>
              </a:lnSpc>
            </a:pPr>
            <a:r>
              <a:rPr sz="1500" spc="-5" dirty="0">
                <a:latin typeface="Verdana"/>
                <a:cs typeface="Verdana"/>
              </a:rPr>
              <a:t>les </a:t>
            </a:r>
            <a:r>
              <a:rPr sz="1500" dirty="0">
                <a:latin typeface="Verdana"/>
                <a:cs typeface="Verdana"/>
              </a:rPr>
              <a:t>Allemands </a:t>
            </a:r>
            <a:r>
              <a:rPr sz="1500" spc="-5" dirty="0">
                <a:latin typeface="Verdana"/>
                <a:cs typeface="Verdana"/>
              </a:rPr>
              <a:t>portent des </a:t>
            </a:r>
            <a:r>
              <a:rPr sz="1500" dirty="0" err="1">
                <a:latin typeface="Verdana"/>
                <a:cs typeface="Verdana"/>
              </a:rPr>
              <a:t>chaussettes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dans </a:t>
            </a:r>
            <a:r>
              <a:rPr sz="1500" spc="-5" dirty="0" err="1">
                <a:latin typeface="Verdana"/>
                <a:cs typeface="Verdana"/>
              </a:rPr>
              <a:t>leurs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lang="de-DE" sz="1500" spc="-5" dirty="0">
                <a:latin typeface="Verdana"/>
                <a:cs typeface="Verdana"/>
              </a:rPr>
              <a:t>Birkenstock </a:t>
            </a:r>
            <a:endParaRPr lang="de-DE" sz="1500" spc="-5" dirty="0">
              <a:latin typeface="Verdana"/>
              <a:ea typeface="Verdana"/>
              <a:cs typeface="Verdana"/>
            </a:endParaRPr>
          </a:p>
          <a:p>
            <a:pPr marL="543560" marR="428625">
              <a:lnSpc>
                <a:spcPct val="200000"/>
              </a:lnSpc>
            </a:pPr>
            <a:r>
              <a:rPr sz="1500" spc="-5" dirty="0">
                <a:latin typeface="Verdana"/>
                <a:cs typeface="Verdana"/>
              </a:rPr>
              <a:t>les </a:t>
            </a:r>
            <a:r>
              <a:rPr sz="1500" dirty="0">
                <a:latin typeface="Verdana"/>
                <a:cs typeface="Verdana"/>
              </a:rPr>
              <a:t>Allemands </a:t>
            </a:r>
            <a:r>
              <a:rPr sz="1500" dirty="0" err="1">
                <a:latin typeface="Verdana"/>
                <a:cs typeface="Verdana"/>
              </a:rPr>
              <a:t>sont</a:t>
            </a:r>
            <a:r>
              <a:rPr sz="1500" dirty="0">
                <a:latin typeface="Verdana"/>
                <a:cs typeface="Verdana"/>
              </a:rPr>
              <a:t> </a:t>
            </a:r>
            <a:r>
              <a:rPr sz="1500" spc="-5" dirty="0" err="1">
                <a:latin typeface="Verdana"/>
                <a:cs typeface="Verdana"/>
              </a:rPr>
              <a:t>distants</a:t>
            </a:r>
            <a:r>
              <a:rPr sz="1500" spc="-5" dirty="0">
                <a:latin typeface="Verdana"/>
                <a:cs typeface="Verdana"/>
              </a:rPr>
              <a:t>, </a:t>
            </a:r>
            <a:r>
              <a:rPr sz="1500" spc="-5" dirty="0" err="1">
                <a:latin typeface="Verdana"/>
                <a:cs typeface="Verdana"/>
              </a:rPr>
              <a:t>peu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chaleureux</a:t>
            </a:r>
            <a:r>
              <a:rPr sz="1500" dirty="0">
                <a:latin typeface="Verdana"/>
                <a:cs typeface="Verdana"/>
              </a:rPr>
              <a:t> et </a:t>
            </a:r>
            <a:r>
              <a:rPr sz="1500" spc="-5" dirty="0" err="1">
                <a:latin typeface="Verdana"/>
                <a:cs typeface="Verdana"/>
              </a:rPr>
              <a:t>peu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empathiques</a:t>
            </a:r>
            <a:r>
              <a:rPr lang="de-DE" sz="1500" dirty="0">
                <a:latin typeface="Verdana"/>
                <a:cs typeface="Verdana"/>
              </a:rPr>
              <a:t> </a:t>
            </a:r>
            <a:endParaRPr lang="de-DE">
              <a:latin typeface="Calibri"/>
              <a:cs typeface="Calibri"/>
            </a:endParaRPr>
          </a:p>
          <a:p>
            <a:pPr marL="543560" marR="428625">
              <a:lnSpc>
                <a:spcPct val="200000"/>
              </a:lnSpc>
            </a:pPr>
            <a:r>
              <a:rPr lang="de-DE" sz="1500" spc="-10" dirty="0" err="1">
                <a:latin typeface="Verdana"/>
                <a:cs typeface="Verdana"/>
              </a:rPr>
              <a:t>les</a:t>
            </a:r>
            <a:r>
              <a:rPr lang="de-DE" sz="1500" spc="-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Allemands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 err="1">
                <a:latin typeface="Verdana"/>
                <a:cs typeface="Verdana"/>
              </a:rPr>
              <a:t>n'ont</a:t>
            </a:r>
            <a:r>
              <a:rPr sz="1500" spc="-5" dirty="0">
                <a:latin typeface="Verdana"/>
                <a:cs typeface="Verdana"/>
              </a:rPr>
              <a:t> pas le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sens </a:t>
            </a:r>
            <a:r>
              <a:rPr sz="1500" spc="-5" dirty="0">
                <a:latin typeface="Verdana"/>
                <a:cs typeface="Verdana"/>
              </a:rPr>
              <a:t>de l'humour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et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sont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rigides</a:t>
            </a:r>
            <a:endParaRPr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Attention!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Ce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ne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sont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que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des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préjugés…</a:t>
            </a:r>
            <a:endParaRPr sz="18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…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ou,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au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moins, pour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A2C617"/>
                </a:solidFill>
                <a:latin typeface="Verdana"/>
                <a:cs typeface="Verdana"/>
              </a:rPr>
              <a:t>la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 plupart</a:t>
            </a:r>
            <a:r>
              <a:rPr sz="1800" b="1" spc="-1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d‘entre</a:t>
            </a:r>
            <a:r>
              <a:rPr sz="1800" b="1" spc="-10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A2C617"/>
                </a:solidFill>
                <a:latin typeface="Verdana"/>
                <a:cs typeface="Verdana"/>
              </a:rPr>
              <a:t>eux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8" y="2330363"/>
            <a:ext cx="119303" cy="1193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8" y="2743200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8" y="3657600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8" y="3200400"/>
            <a:ext cx="119303" cy="1193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8" y="4572000"/>
            <a:ext cx="119303" cy="1193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8" y="4114800"/>
            <a:ext cx="119303" cy="119303"/>
          </a:xfrm>
          <a:prstGeom prst="rect">
            <a:avLst/>
          </a:prstGeom>
        </p:spPr>
      </p:pic>
      <p:pic>
        <p:nvPicPr>
          <p:cNvPr id="16" name="Grafik 25">
            <a:extLst>
              <a:ext uri="{FF2B5EF4-FFF2-40B4-BE49-F238E27FC236}">
                <a16:creationId xmlns:a16="http://schemas.microsoft.com/office/drawing/2014/main" id="{4D1B3047-7602-4D03-93A1-B15A050B3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635" cy="6858000"/>
          </a:xfrm>
          <a:custGeom>
            <a:avLst/>
            <a:gdLst/>
            <a:ahLst/>
            <a:cxnLst/>
            <a:rect l="l" t="t" r="r" b="b"/>
            <a:pathLst>
              <a:path w="12192635" h="6858000">
                <a:moveTo>
                  <a:pt x="12192113" y="0"/>
                </a:moveTo>
                <a:lnTo>
                  <a:pt x="0" y="0"/>
                </a:lnTo>
                <a:lnTo>
                  <a:pt x="0" y="6858000"/>
                </a:lnTo>
                <a:lnTo>
                  <a:pt x="12192113" y="6858000"/>
                </a:lnTo>
                <a:lnTo>
                  <a:pt x="12192113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443064" y="5895939"/>
            <a:ext cx="701675" cy="701675"/>
            <a:chOff x="10443064" y="5895939"/>
            <a:chExt cx="701675" cy="701675"/>
          </a:xfrm>
        </p:grpSpPr>
        <p:sp>
          <p:nvSpPr>
            <p:cNvPr id="4" name="object 4"/>
            <p:cNvSpPr/>
            <p:nvPr/>
          </p:nvSpPr>
          <p:spPr>
            <a:xfrm>
              <a:off x="10888435" y="5895939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27850" y="0"/>
                  </a:moveTo>
                  <a:lnTo>
                    <a:pt x="78079" y="10046"/>
                  </a:lnTo>
                  <a:lnTo>
                    <a:pt x="37441" y="37444"/>
                  </a:lnTo>
                  <a:lnTo>
                    <a:pt x="10045" y="78079"/>
                  </a:lnTo>
                  <a:lnTo>
                    <a:pt x="0" y="127838"/>
                  </a:lnTo>
                  <a:lnTo>
                    <a:pt x="10045" y="177602"/>
                  </a:lnTo>
                  <a:lnTo>
                    <a:pt x="37441" y="218236"/>
                  </a:lnTo>
                  <a:lnTo>
                    <a:pt x="78079" y="245631"/>
                  </a:lnTo>
                  <a:lnTo>
                    <a:pt x="127850" y="255676"/>
                  </a:lnTo>
                  <a:lnTo>
                    <a:pt x="177609" y="245631"/>
                  </a:lnTo>
                  <a:lnTo>
                    <a:pt x="204945" y="227202"/>
                  </a:lnTo>
                  <a:lnTo>
                    <a:pt x="127850" y="227202"/>
                  </a:lnTo>
                  <a:lnTo>
                    <a:pt x="89170" y="219394"/>
                  </a:lnTo>
                  <a:lnTo>
                    <a:pt x="57591" y="198099"/>
                  </a:lnTo>
                  <a:lnTo>
                    <a:pt x="36303" y="166515"/>
                  </a:lnTo>
                  <a:lnTo>
                    <a:pt x="28498" y="127838"/>
                  </a:lnTo>
                  <a:lnTo>
                    <a:pt x="36303" y="89163"/>
                  </a:lnTo>
                  <a:lnTo>
                    <a:pt x="57591" y="57583"/>
                  </a:lnTo>
                  <a:lnTo>
                    <a:pt x="89170" y="36292"/>
                  </a:lnTo>
                  <a:lnTo>
                    <a:pt x="127850" y="28486"/>
                  </a:lnTo>
                  <a:lnTo>
                    <a:pt x="204958" y="28486"/>
                  </a:lnTo>
                  <a:lnTo>
                    <a:pt x="177609" y="10046"/>
                  </a:lnTo>
                  <a:lnTo>
                    <a:pt x="127850" y="0"/>
                  </a:lnTo>
                  <a:close/>
                </a:path>
                <a:path w="255904" h="255904">
                  <a:moveTo>
                    <a:pt x="204958" y="28486"/>
                  </a:moveTo>
                  <a:lnTo>
                    <a:pt x="127850" y="28486"/>
                  </a:lnTo>
                  <a:lnTo>
                    <a:pt x="166513" y="36292"/>
                  </a:lnTo>
                  <a:lnTo>
                    <a:pt x="198089" y="57583"/>
                  </a:lnTo>
                  <a:lnTo>
                    <a:pt x="219381" y="89163"/>
                  </a:lnTo>
                  <a:lnTo>
                    <a:pt x="227190" y="127838"/>
                  </a:lnTo>
                  <a:lnTo>
                    <a:pt x="219381" y="166515"/>
                  </a:lnTo>
                  <a:lnTo>
                    <a:pt x="198089" y="198099"/>
                  </a:lnTo>
                  <a:lnTo>
                    <a:pt x="166513" y="219394"/>
                  </a:lnTo>
                  <a:lnTo>
                    <a:pt x="127850" y="227202"/>
                  </a:lnTo>
                  <a:lnTo>
                    <a:pt x="204945" y="227202"/>
                  </a:lnTo>
                  <a:lnTo>
                    <a:pt x="218244" y="218236"/>
                  </a:lnTo>
                  <a:lnTo>
                    <a:pt x="245642" y="177602"/>
                  </a:lnTo>
                  <a:lnTo>
                    <a:pt x="255689" y="127838"/>
                  </a:lnTo>
                  <a:lnTo>
                    <a:pt x="245642" y="78079"/>
                  </a:lnTo>
                  <a:lnTo>
                    <a:pt x="218244" y="37444"/>
                  </a:lnTo>
                  <a:lnTo>
                    <a:pt x="204958" y="28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702" y="6120729"/>
              <a:ext cx="251599" cy="2516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443058" y="5895962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12"/>
                  </a:lnTo>
                  <a:lnTo>
                    <a:pt x="441388" y="474586"/>
                  </a:lnTo>
                  <a:lnTo>
                    <a:pt x="399122" y="496404"/>
                  </a:lnTo>
                  <a:lnTo>
                    <a:pt x="350520" y="504240"/>
                  </a:lnTo>
                  <a:lnTo>
                    <a:pt x="301929" y="496404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51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53"/>
                  </a:lnTo>
                  <a:lnTo>
                    <a:pt x="350520" y="532142"/>
                  </a:lnTo>
                  <a:lnTo>
                    <a:pt x="398805" y="525653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79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59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494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72"/>
                  </a:lnTo>
                  <a:lnTo>
                    <a:pt x="153174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74" y="483577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89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797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704" y="612279"/>
                  </a:lnTo>
                  <a:lnTo>
                    <a:pt x="257683" y="599922"/>
                  </a:lnTo>
                  <a:lnTo>
                    <a:pt x="216242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797"/>
                  </a:lnTo>
                  <a:lnTo>
                    <a:pt x="101117" y="443357"/>
                  </a:lnTo>
                  <a:lnTo>
                    <a:pt x="88760" y="398348"/>
                  </a:lnTo>
                  <a:lnTo>
                    <a:pt x="84467" y="350532"/>
                  </a:lnTo>
                  <a:lnTo>
                    <a:pt x="88760" y="302704"/>
                  </a:lnTo>
                  <a:lnTo>
                    <a:pt x="101117" y="257695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42" y="120802"/>
                  </a:lnTo>
                  <a:lnTo>
                    <a:pt x="257683" y="101117"/>
                  </a:lnTo>
                  <a:lnTo>
                    <a:pt x="302704" y="88760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67" y="71107"/>
                  </a:lnTo>
                  <a:lnTo>
                    <a:pt x="215214" y="88950"/>
                  </a:lnTo>
                  <a:lnTo>
                    <a:pt x="176644" y="112903"/>
                  </a:lnTo>
                  <a:lnTo>
                    <a:pt x="142328" y="142328"/>
                  </a:lnTo>
                  <a:lnTo>
                    <a:pt x="112903" y="176631"/>
                  </a:lnTo>
                  <a:lnTo>
                    <a:pt x="88950" y="215214"/>
                  </a:lnTo>
                  <a:lnTo>
                    <a:pt x="71094" y="257454"/>
                  </a:lnTo>
                  <a:lnTo>
                    <a:pt x="59944" y="302768"/>
                  </a:lnTo>
                  <a:lnTo>
                    <a:pt x="56083" y="350532"/>
                  </a:lnTo>
                  <a:lnTo>
                    <a:pt x="59944" y="398284"/>
                  </a:lnTo>
                  <a:lnTo>
                    <a:pt x="71094" y="443585"/>
                  </a:lnTo>
                  <a:lnTo>
                    <a:pt x="88950" y="485825"/>
                  </a:lnTo>
                  <a:lnTo>
                    <a:pt x="112903" y="524408"/>
                  </a:lnTo>
                  <a:lnTo>
                    <a:pt x="142328" y="558711"/>
                  </a:lnTo>
                  <a:lnTo>
                    <a:pt x="176644" y="588149"/>
                  </a:lnTo>
                  <a:lnTo>
                    <a:pt x="215214" y="612089"/>
                  </a:lnTo>
                  <a:lnTo>
                    <a:pt x="257467" y="629945"/>
                  </a:lnTo>
                  <a:lnTo>
                    <a:pt x="302768" y="641096"/>
                  </a:lnTo>
                  <a:lnTo>
                    <a:pt x="350520" y="644956"/>
                  </a:lnTo>
                  <a:lnTo>
                    <a:pt x="398272" y="641096"/>
                  </a:lnTo>
                  <a:lnTo>
                    <a:pt x="443560" y="629945"/>
                  </a:lnTo>
                  <a:lnTo>
                    <a:pt x="485775" y="612089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8010" y="524421"/>
                  </a:lnTo>
                  <a:lnTo>
                    <a:pt x="611924" y="485838"/>
                  </a:lnTo>
                  <a:lnTo>
                    <a:pt x="629754" y="443598"/>
                  </a:lnTo>
                  <a:lnTo>
                    <a:pt x="640892" y="398284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18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75" y="643140"/>
                  </a:lnTo>
                  <a:lnTo>
                    <a:pt x="443725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28" y="643140"/>
                  </a:lnTo>
                  <a:lnTo>
                    <a:pt x="174866" y="621144"/>
                  </a:lnTo>
                  <a:lnTo>
                    <a:pt x="138874" y="593991"/>
                  </a:lnTo>
                  <a:lnTo>
                    <a:pt x="107048" y="562165"/>
                  </a:lnTo>
                  <a:lnTo>
                    <a:pt x="79895" y="526173"/>
                  </a:lnTo>
                  <a:lnTo>
                    <a:pt x="57899" y="486511"/>
                  </a:lnTo>
                  <a:lnTo>
                    <a:pt x="41579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79" y="257340"/>
                  </a:lnTo>
                  <a:lnTo>
                    <a:pt x="57899" y="214515"/>
                  </a:lnTo>
                  <a:lnTo>
                    <a:pt x="79895" y="174853"/>
                  </a:lnTo>
                  <a:lnTo>
                    <a:pt x="107048" y="138874"/>
                  </a:lnTo>
                  <a:lnTo>
                    <a:pt x="138874" y="107048"/>
                  </a:lnTo>
                  <a:lnTo>
                    <a:pt x="174866" y="79895"/>
                  </a:lnTo>
                  <a:lnTo>
                    <a:pt x="214528" y="57899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58" y="3200"/>
                  </a:lnTo>
                  <a:lnTo>
                    <a:pt x="257340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66" y="102654"/>
                  </a:lnTo>
                  <a:lnTo>
                    <a:pt x="73037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45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56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34" y="628015"/>
                  </a:lnTo>
                  <a:lnTo>
                    <a:pt x="173609" y="653186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71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98" y="598398"/>
                  </a:lnTo>
                  <a:lnTo>
                    <a:pt x="628027" y="564730"/>
                  </a:lnTo>
                  <a:lnTo>
                    <a:pt x="653211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39539" y="6059161"/>
            <a:ext cx="109207" cy="14288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1370787" y="6057339"/>
            <a:ext cx="567055" cy="146050"/>
            <a:chOff x="11370787" y="6057339"/>
            <a:chExt cx="567055" cy="1460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0082" y="6060871"/>
              <a:ext cx="309380" cy="138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70787" y="6057339"/>
              <a:ext cx="116179" cy="1460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48793" y="6061372"/>
              <a:ext cx="88874" cy="13793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1506060" y="6246469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81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81" y="24130"/>
                </a:lnTo>
                <a:lnTo>
                  <a:pt x="837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49469" y="6246634"/>
            <a:ext cx="29209" cy="133350"/>
          </a:xfrm>
          <a:custGeom>
            <a:avLst/>
            <a:gdLst/>
            <a:ahLst/>
            <a:cxnLst/>
            <a:rect l="l" t="t" r="r" b="b"/>
            <a:pathLst>
              <a:path w="29209" h="133350">
                <a:moveTo>
                  <a:pt x="29209" y="0"/>
                </a:moveTo>
                <a:lnTo>
                  <a:pt x="0" y="0"/>
                </a:lnTo>
                <a:lnTo>
                  <a:pt x="0" y="133108"/>
                </a:lnTo>
                <a:lnTo>
                  <a:pt x="29209" y="133108"/>
                </a:lnTo>
                <a:lnTo>
                  <a:pt x="29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46172" y="6246637"/>
            <a:ext cx="97790" cy="135890"/>
          </a:xfrm>
          <a:custGeom>
            <a:avLst/>
            <a:gdLst/>
            <a:ahLst/>
            <a:cxnLst/>
            <a:rect l="l" t="t" r="r" b="b"/>
            <a:pathLst>
              <a:path w="97790" h="135889">
                <a:moveTo>
                  <a:pt x="97167" y="0"/>
                </a:moveTo>
                <a:lnTo>
                  <a:pt x="68529" y="0"/>
                </a:lnTo>
                <a:lnTo>
                  <a:pt x="68529" y="86791"/>
                </a:lnTo>
                <a:lnTo>
                  <a:pt x="67478" y="97055"/>
                </a:lnTo>
                <a:lnTo>
                  <a:pt x="64087" y="104578"/>
                </a:lnTo>
                <a:lnTo>
                  <a:pt x="57995" y="109205"/>
                </a:lnTo>
                <a:lnTo>
                  <a:pt x="48844" y="110782"/>
                </a:lnTo>
                <a:lnTo>
                  <a:pt x="39727" y="109182"/>
                </a:lnTo>
                <a:lnTo>
                  <a:pt x="33562" y="104516"/>
                </a:lnTo>
                <a:lnTo>
                  <a:pt x="30070" y="96985"/>
                </a:lnTo>
                <a:lnTo>
                  <a:pt x="28968" y="86791"/>
                </a:lnTo>
                <a:lnTo>
                  <a:pt x="28968" y="0"/>
                </a:lnTo>
                <a:lnTo>
                  <a:pt x="0" y="0"/>
                </a:lnTo>
                <a:lnTo>
                  <a:pt x="0" y="87858"/>
                </a:lnTo>
                <a:lnTo>
                  <a:pt x="3076" y="108770"/>
                </a:lnTo>
                <a:lnTo>
                  <a:pt x="12268" y="123621"/>
                </a:lnTo>
                <a:lnTo>
                  <a:pt x="27517" y="132482"/>
                </a:lnTo>
                <a:lnTo>
                  <a:pt x="48767" y="135420"/>
                </a:lnTo>
                <a:lnTo>
                  <a:pt x="69810" y="132482"/>
                </a:lnTo>
                <a:lnTo>
                  <a:pt x="84950" y="123621"/>
                </a:lnTo>
                <a:lnTo>
                  <a:pt x="94098" y="108770"/>
                </a:lnTo>
                <a:lnTo>
                  <a:pt x="97167" y="87858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307736" y="6244512"/>
            <a:ext cx="195580" cy="137795"/>
            <a:chOff x="11307736" y="6244512"/>
            <a:chExt cx="195580" cy="137795"/>
          </a:xfrm>
        </p:grpSpPr>
        <p:sp>
          <p:nvSpPr>
            <p:cNvPr id="16" name="object 16"/>
            <p:cNvSpPr/>
            <p:nvPr/>
          </p:nvSpPr>
          <p:spPr>
            <a:xfrm>
              <a:off x="11421266" y="6244512"/>
              <a:ext cx="81915" cy="137795"/>
            </a:xfrm>
            <a:custGeom>
              <a:avLst/>
              <a:gdLst/>
              <a:ahLst/>
              <a:cxnLst/>
              <a:rect l="l" t="t" r="r" b="b"/>
              <a:pathLst>
                <a:path w="81915" h="137795">
                  <a:moveTo>
                    <a:pt x="44500" y="0"/>
                  </a:moveTo>
                  <a:lnTo>
                    <a:pt x="24670" y="3124"/>
                  </a:lnTo>
                  <a:lnTo>
                    <a:pt x="10996" y="11688"/>
                  </a:lnTo>
                  <a:lnTo>
                    <a:pt x="3083" y="24479"/>
                  </a:lnTo>
                  <a:lnTo>
                    <a:pt x="533" y="40284"/>
                  </a:lnTo>
                  <a:lnTo>
                    <a:pt x="8802" y="64133"/>
                  </a:lnTo>
                  <a:lnTo>
                    <a:pt x="26993" y="76631"/>
                  </a:lnTo>
                  <a:lnTo>
                    <a:pt x="45185" y="85557"/>
                  </a:lnTo>
                  <a:lnTo>
                    <a:pt x="53454" y="98691"/>
                  </a:lnTo>
                  <a:lnTo>
                    <a:pt x="53454" y="107835"/>
                  </a:lnTo>
                  <a:lnTo>
                    <a:pt x="47701" y="113969"/>
                  </a:lnTo>
                  <a:lnTo>
                    <a:pt x="35598" y="113969"/>
                  </a:lnTo>
                  <a:lnTo>
                    <a:pt x="26986" y="113255"/>
                  </a:lnTo>
                  <a:lnTo>
                    <a:pt x="18902" y="111264"/>
                  </a:lnTo>
                  <a:lnTo>
                    <a:pt x="11196" y="108226"/>
                  </a:lnTo>
                  <a:lnTo>
                    <a:pt x="3721" y="104368"/>
                  </a:lnTo>
                  <a:lnTo>
                    <a:pt x="0" y="128130"/>
                  </a:lnTo>
                  <a:lnTo>
                    <a:pt x="8146" y="132145"/>
                  </a:lnTo>
                  <a:lnTo>
                    <a:pt x="17089" y="135097"/>
                  </a:lnTo>
                  <a:lnTo>
                    <a:pt x="26701" y="136918"/>
                  </a:lnTo>
                  <a:lnTo>
                    <a:pt x="36855" y="137541"/>
                  </a:lnTo>
                  <a:lnTo>
                    <a:pt x="56027" y="134637"/>
                  </a:lnTo>
                  <a:lnTo>
                    <a:pt x="70159" y="126293"/>
                  </a:lnTo>
                  <a:lnTo>
                    <a:pt x="78898" y="113061"/>
                  </a:lnTo>
                  <a:lnTo>
                    <a:pt x="81889" y="95491"/>
                  </a:lnTo>
                  <a:lnTo>
                    <a:pt x="73618" y="70681"/>
                  </a:lnTo>
                  <a:lnTo>
                    <a:pt x="55422" y="57673"/>
                  </a:lnTo>
                  <a:lnTo>
                    <a:pt x="37226" y="49099"/>
                  </a:lnTo>
                  <a:lnTo>
                    <a:pt x="28955" y="37592"/>
                  </a:lnTo>
                  <a:lnTo>
                    <a:pt x="28955" y="30695"/>
                  </a:lnTo>
                  <a:lnTo>
                    <a:pt x="32499" y="23888"/>
                  </a:lnTo>
                  <a:lnTo>
                    <a:pt x="46989" y="23888"/>
                  </a:lnTo>
                  <a:lnTo>
                    <a:pt x="53611" y="24320"/>
                  </a:lnTo>
                  <a:lnTo>
                    <a:pt x="59953" y="25534"/>
                  </a:lnTo>
                  <a:lnTo>
                    <a:pt x="66110" y="27408"/>
                  </a:lnTo>
                  <a:lnTo>
                    <a:pt x="72174" y="29819"/>
                  </a:lnTo>
                  <a:lnTo>
                    <a:pt x="75361" y="6553"/>
                  </a:lnTo>
                  <a:lnTo>
                    <a:pt x="68341" y="3734"/>
                  </a:lnTo>
                  <a:lnTo>
                    <a:pt x="60993" y="1681"/>
                  </a:lnTo>
                  <a:lnTo>
                    <a:pt x="53114" y="425"/>
                  </a:lnTo>
                  <a:lnTo>
                    <a:pt x="4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7736" y="6246624"/>
              <a:ext cx="93764" cy="133108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11856835" y="6246634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69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69" y="24130"/>
                </a:lnTo>
                <a:lnTo>
                  <a:pt x="83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604612" y="6246469"/>
            <a:ext cx="128270" cy="133350"/>
          </a:xfrm>
          <a:custGeom>
            <a:avLst/>
            <a:gdLst/>
            <a:ahLst/>
            <a:cxnLst/>
            <a:rect l="l" t="t" r="r" b="b"/>
            <a:pathLst>
              <a:path w="128270" h="133350">
                <a:moveTo>
                  <a:pt x="29210" y="165"/>
                </a:moveTo>
                <a:lnTo>
                  <a:pt x="0" y="165"/>
                </a:lnTo>
                <a:lnTo>
                  <a:pt x="0" y="133273"/>
                </a:lnTo>
                <a:lnTo>
                  <a:pt x="29210" y="133273"/>
                </a:lnTo>
                <a:lnTo>
                  <a:pt x="29210" y="165"/>
                </a:lnTo>
                <a:close/>
              </a:path>
              <a:path w="128270" h="133350">
                <a:moveTo>
                  <a:pt x="127787" y="0"/>
                </a:moveTo>
                <a:lnTo>
                  <a:pt x="44005" y="0"/>
                </a:lnTo>
                <a:lnTo>
                  <a:pt x="44005" y="24130"/>
                </a:lnTo>
                <a:lnTo>
                  <a:pt x="71437" y="24130"/>
                </a:lnTo>
                <a:lnTo>
                  <a:pt x="71437" y="133350"/>
                </a:lnTo>
                <a:lnTo>
                  <a:pt x="100355" y="133350"/>
                </a:lnTo>
                <a:lnTo>
                  <a:pt x="100355" y="24130"/>
                </a:lnTo>
                <a:lnTo>
                  <a:pt x="127787" y="24130"/>
                </a:lnTo>
                <a:lnTo>
                  <a:pt x="1277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49470" y="6468258"/>
            <a:ext cx="690854" cy="5252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525359" y="2429851"/>
            <a:ext cx="626681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FFFFFF"/>
                </a:solidFill>
                <a:latin typeface="Verdana"/>
                <a:cs typeface="Verdana"/>
              </a:rPr>
              <a:t>POURQUOI</a:t>
            </a:r>
            <a:r>
              <a:rPr sz="5000" b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DONC </a:t>
            </a:r>
            <a:r>
              <a:rPr sz="5000" b="1" spc="-16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APPRENDRE </a:t>
            </a:r>
            <a:r>
              <a:rPr sz="50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L'ALLEMAND?</a:t>
            </a:r>
            <a:endParaRPr sz="5000">
              <a:latin typeface="Verdana"/>
              <a:cs typeface="Verdana"/>
            </a:endParaRPr>
          </a:p>
        </p:txBody>
      </p:sp>
      <p:pic>
        <p:nvPicPr>
          <p:cNvPr id="25" name="Grafik 25">
            <a:extLst>
              <a:ext uri="{FF2B5EF4-FFF2-40B4-BE49-F238E27FC236}">
                <a16:creationId xmlns:a16="http://schemas.microsoft.com/office/drawing/2014/main" id="{EA22AF65-118D-4CBE-A15A-114AE236B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22" name="Grafik 22">
            <a:extLst>
              <a:ext uri="{FF2B5EF4-FFF2-40B4-BE49-F238E27FC236}">
                <a16:creationId xmlns:a16="http://schemas.microsoft.com/office/drawing/2014/main" id="{92291986-8742-4698-A5C4-2AE4678A7C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43200" y="-1065501"/>
            <a:ext cx="12134850" cy="87604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25">
            <a:extLst>
              <a:ext uri="{FF2B5EF4-FFF2-40B4-BE49-F238E27FC236}">
                <a16:creationId xmlns:a16="http://schemas.microsoft.com/office/drawing/2014/main" id="{4D1B3047-7602-4D03-93A1-B15A050B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12" name="Grafik 3" descr="Ein Bild, das Text enthält.&#10;&#10;Beschreibung automatisch generiert.">
            <a:extLst>
              <a:ext uri="{FF2B5EF4-FFF2-40B4-BE49-F238E27FC236}">
                <a16:creationId xmlns:a16="http://schemas.microsoft.com/office/drawing/2014/main" id="{ACE6B338-AD33-428C-8C8F-0E3A8FA4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-418154"/>
            <a:ext cx="9248775" cy="740096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89C33280-1BCD-4E0D-8E1C-4AC680BA85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299" y="606273"/>
            <a:ext cx="5318125" cy="1685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3600" spc="20" dirty="0"/>
              <a:t>NOUS</a:t>
            </a:r>
            <a:r>
              <a:rPr sz="3600" spc="-55" dirty="0"/>
              <a:t> </a:t>
            </a:r>
            <a:r>
              <a:rPr sz="3600" spc="15" dirty="0"/>
              <a:t>ALLONS</a:t>
            </a:r>
            <a:r>
              <a:rPr sz="3600" spc="-55" dirty="0"/>
              <a:t> </a:t>
            </a:r>
            <a:r>
              <a:rPr sz="3600" spc="20" dirty="0"/>
              <a:t>VOUS </a:t>
            </a:r>
            <a:r>
              <a:rPr sz="3600" spc="-1220" dirty="0"/>
              <a:t> </a:t>
            </a:r>
            <a:r>
              <a:rPr sz="3600" spc="15" dirty="0"/>
              <a:t>L'EXPLIQUER AVEC </a:t>
            </a:r>
            <a:r>
              <a:rPr sz="3600" spc="20" dirty="0"/>
              <a:t> BEAUCOUP</a:t>
            </a:r>
            <a:r>
              <a:rPr sz="3600" dirty="0"/>
              <a:t> </a:t>
            </a:r>
            <a:r>
              <a:rPr sz="3600" spc="15" dirty="0"/>
              <a:t>DE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83188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53359" y="2303851"/>
            <a:ext cx="538162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HUIT</a:t>
            </a:r>
            <a:r>
              <a:rPr sz="5000" b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RAISONS </a:t>
            </a:r>
            <a:r>
              <a:rPr sz="5000" b="1" spc="-16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D'APPRENDRE </a:t>
            </a:r>
            <a:r>
              <a:rPr sz="50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5" dirty="0">
                <a:solidFill>
                  <a:srgbClr val="FFFFFF"/>
                </a:solidFill>
                <a:latin typeface="Verdana"/>
                <a:cs typeface="Verdana"/>
              </a:rPr>
              <a:t>L'ALLEMAND!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20000">
            <a:off x="160145" y="1461149"/>
            <a:ext cx="2307730" cy="2160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10"/>
              </a:lnSpc>
            </a:pPr>
            <a:r>
              <a:rPr sz="14550" i="1" spc="-3725" dirty="0">
                <a:solidFill>
                  <a:srgbClr val="FFFFFF"/>
                </a:solidFill>
                <a:latin typeface="Chantal-LightItalic"/>
                <a:cs typeface="Chantal-LightItalic"/>
              </a:rPr>
              <a:t>T</a:t>
            </a:r>
            <a:endParaRPr sz="14550">
              <a:latin typeface="Chantal-LightItalic"/>
              <a:cs typeface="Chantal-LightItalic"/>
            </a:endParaRPr>
          </a:p>
        </p:txBody>
      </p:sp>
      <p:sp>
        <p:nvSpPr>
          <p:cNvPr id="5" name="object 5"/>
          <p:cNvSpPr txBox="1"/>
          <p:nvPr/>
        </p:nvSpPr>
        <p:spPr>
          <a:xfrm rot="120000">
            <a:off x="977629" y="1915693"/>
            <a:ext cx="1765467" cy="1593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45"/>
              </a:lnSpc>
            </a:pPr>
            <a:r>
              <a:rPr sz="10700" i="1" spc="-2290" dirty="0">
                <a:solidFill>
                  <a:srgbClr val="FFFFFF"/>
                </a:solidFill>
                <a:latin typeface="Chantal-MediumItalic"/>
                <a:cs typeface="Chantal-MediumItalic"/>
              </a:rPr>
              <a:t>r</a:t>
            </a:r>
            <a:endParaRPr sz="10700">
              <a:latin typeface="Chantal-MediumItalic"/>
              <a:cs typeface="Chantal-MediumItalic"/>
            </a:endParaRPr>
          </a:p>
        </p:txBody>
      </p:sp>
      <p:sp>
        <p:nvSpPr>
          <p:cNvPr id="6" name="object 6"/>
          <p:cNvSpPr txBox="1"/>
          <p:nvPr/>
        </p:nvSpPr>
        <p:spPr>
          <a:xfrm rot="20880000">
            <a:off x="2286600" y="1965791"/>
            <a:ext cx="1569825" cy="142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25"/>
              </a:lnSpc>
            </a:pPr>
            <a:r>
              <a:rPr sz="11200" i="1" spc="-1585" dirty="0">
                <a:solidFill>
                  <a:srgbClr val="FFFFFF"/>
                </a:solidFill>
                <a:latin typeface="Chantal-MediumItalic"/>
                <a:cs typeface="Chantal-MediumItalic"/>
              </a:rPr>
              <a:t>u</a:t>
            </a:r>
            <a:endParaRPr sz="11200">
              <a:latin typeface="Chantal-MediumItalic"/>
              <a:cs typeface="Chantal-MediumItalic"/>
            </a:endParaRPr>
          </a:p>
        </p:txBody>
      </p:sp>
      <p:sp>
        <p:nvSpPr>
          <p:cNvPr id="7" name="object 7"/>
          <p:cNvSpPr txBox="1"/>
          <p:nvPr/>
        </p:nvSpPr>
        <p:spPr>
          <a:xfrm rot="120000">
            <a:off x="2826198" y="2221637"/>
            <a:ext cx="1637892" cy="1363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40"/>
              </a:lnSpc>
            </a:pPr>
            <a:r>
              <a:rPr sz="10700" i="1" spc="-2335" dirty="0">
                <a:solidFill>
                  <a:srgbClr val="FFFFFF"/>
                </a:solidFill>
                <a:latin typeface="Chantal-MediumItalic"/>
                <a:cs typeface="Chantal-MediumItalic"/>
              </a:rPr>
              <a:t>m</a:t>
            </a:r>
            <a:endParaRPr sz="10700">
              <a:latin typeface="Chantal-MediumItalic"/>
              <a:cs typeface="Chantal-MediumItalic"/>
            </a:endParaRPr>
          </a:p>
        </p:txBody>
      </p:sp>
      <p:sp>
        <p:nvSpPr>
          <p:cNvPr id="8" name="object 8"/>
          <p:cNvSpPr txBox="1"/>
          <p:nvPr/>
        </p:nvSpPr>
        <p:spPr>
          <a:xfrm rot="21420000">
            <a:off x="1009298" y="2459381"/>
            <a:ext cx="2102636" cy="135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25"/>
              </a:lnSpc>
            </a:pPr>
            <a:r>
              <a:rPr sz="16050" i="1" spc="-1372" baseline="-42575" dirty="0">
                <a:solidFill>
                  <a:srgbClr val="FFFFFF"/>
                </a:solidFill>
                <a:latin typeface="Chantal-MediumItalic"/>
                <a:cs typeface="Chantal-MediumItalic"/>
              </a:rPr>
              <a:t>T</a:t>
            </a:r>
            <a:r>
              <a:rPr sz="16050" i="1" spc="-2804" baseline="-42575" dirty="0">
                <a:solidFill>
                  <a:srgbClr val="FFFFFF"/>
                </a:solidFill>
                <a:latin typeface="Chantal-MediumItalic"/>
                <a:cs typeface="Chantal-MediumItalic"/>
              </a:rPr>
              <a:t> </a:t>
            </a:r>
            <a:r>
              <a:rPr sz="10700" i="1" spc="-1030" dirty="0">
                <a:solidFill>
                  <a:srgbClr val="FFFFFF"/>
                </a:solidFill>
                <a:latin typeface="Chantal-MediumItalic"/>
                <a:cs typeface="Chantal-MediumItalic"/>
              </a:rPr>
              <a:t>a</a:t>
            </a:r>
            <a:endParaRPr sz="10700">
              <a:latin typeface="Chantal-MediumItalic"/>
              <a:cs typeface="Chantal-MediumItal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00602" y="2832638"/>
            <a:ext cx="1572895" cy="1662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6050" i="1" spc="-1470" baseline="-5970" dirty="0">
                <a:solidFill>
                  <a:srgbClr val="FFFFFF"/>
                </a:solidFill>
                <a:latin typeface="Chantal-MediumItalic"/>
                <a:cs typeface="Chantal-MediumItalic"/>
              </a:rPr>
              <a:t>ä</a:t>
            </a:r>
            <a:r>
              <a:rPr sz="10700" i="1" spc="-980" dirty="0">
                <a:solidFill>
                  <a:srgbClr val="FFFFFF"/>
                </a:solidFill>
                <a:latin typeface="Chantal-MediumItalic"/>
                <a:cs typeface="Chantal-MediumItalic"/>
              </a:rPr>
              <a:t>n</a:t>
            </a:r>
            <a:endParaRPr sz="10700">
              <a:latin typeface="Chantal-MediumItalic"/>
              <a:cs typeface="Chantal-MediumItalic"/>
            </a:endParaRPr>
          </a:p>
        </p:txBody>
      </p:sp>
      <p:sp>
        <p:nvSpPr>
          <p:cNvPr id="10" name="object 10"/>
          <p:cNvSpPr txBox="1"/>
          <p:nvPr/>
        </p:nvSpPr>
        <p:spPr>
          <a:xfrm rot="21420000">
            <a:off x="3134222" y="4533689"/>
            <a:ext cx="683423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00"/>
              </a:lnSpc>
            </a:pPr>
            <a:r>
              <a:rPr sz="5200" i="1" spc="-200" dirty="0">
                <a:solidFill>
                  <a:srgbClr val="FFFFFF"/>
                </a:solidFill>
                <a:latin typeface="Chantal-MediumItalic"/>
                <a:cs typeface="Chantal-MediumItalic"/>
              </a:rPr>
              <a:t>*</a:t>
            </a:r>
            <a:endParaRPr sz="5200">
              <a:latin typeface="Chantal-MediumItalic"/>
              <a:cs typeface="Chantal-MediumItal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06981" y="4247819"/>
            <a:ext cx="1377950" cy="1227455"/>
          </a:xfrm>
          <a:custGeom>
            <a:avLst/>
            <a:gdLst/>
            <a:ahLst/>
            <a:cxnLst/>
            <a:rect l="l" t="t" r="r" b="b"/>
            <a:pathLst>
              <a:path w="1377950" h="1227454">
                <a:moveTo>
                  <a:pt x="466725" y="235407"/>
                </a:moveTo>
                <a:lnTo>
                  <a:pt x="435495" y="185496"/>
                </a:lnTo>
                <a:lnTo>
                  <a:pt x="372097" y="164338"/>
                </a:lnTo>
                <a:lnTo>
                  <a:pt x="360807" y="164274"/>
                </a:lnTo>
                <a:lnTo>
                  <a:pt x="348818" y="165557"/>
                </a:lnTo>
                <a:lnTo>
                  <a:pt x="336816" y="168719"/>
                </a:lnTo>
                <a:lnTo>
                  <a:pt x="325539" y="174244"/>
                </a:lnTo>
                <a:lnTo>
                  <a:pt x="320243" y="176491"/>
                </a:lnTo>
                <a:lnTo>
                  <a:pt x="310007" y="179628"/>
                </a:lnTo>
                <a:lnTo>
                  <a:pt x="294716" y="183438"/>
                </a:lnTo>
                <a:lnTo>
                  <a:pt x="274256" y="187655"/>
                </a:lnTo>
                <a:lnTo>
                  <a:pt x="200736" y="204304"/>
                </a:lnTo>
                <a:lnTo>
                  <a:pt x="148526" y="217843"/>
                </a:lnTo>
                <a:lnTo>
                  <a:pt x="95351" y="234810"/>
                </a:lnTo>
                <a:lnTo>
                  <a:pt x="48209" y="255181"/>
                </a:lnTo>
                <a:lnTo>
                  <a:pt x="14097" y="278904"/>
                </a:lnTo>
                <a:lnTo>
                  <a:pt x="0" y="305955"/>
                </a:lnTo>
                <a:lnTo>
                  <a:pt x="6159" y="325539"/>
                </a:lnTo>
                <a:lnTo>
                  <a:pt x="23939" y="344589"/>
                </a:lnTo>
                <a:lnTo>
                  <a:pt x="46774" y="359232"/>
                </a:lnTo>
                <a:lnTo>
                  <a:pt x="68084" y="365633"/>
                </a:lnTo>
                <a:lnTo>
                  <a:pt x="79286" y="366242"/>
                </a:lnTo>
                <a:lnTo>
                  <a:pt x="86029" y="362877"/>
                </a:lnTo>
                <a:lnTo>
                  <a:pt x="115468" y="350989"/>
                </a:lnTo>
                <a:lnTo>
                  <a:pt x="154978" y="338137"/>
                </a:lnTo>
                <a:lnTo>
                  <a:pt x="198513" y="325742"/>
                </a:lnTo>
                <a:lnTo>
                  <a:pt x="240068" y="315214"/>
                </a:lnTo>
                <a:lnTo>
                  <a:pt x="213144" y="353161"/>
                </a:lnTo>
                <a:lnTo>
                  <a:pt x="182460" y="397560"/>
                </a:lnTo>
                <a:lnTo>
                  <a:pt x="149783" y="446011"/>
                </a:lnTo>
                <a:lnTo>
                  <a:pt x="116890" y="496138"/>
                </a:lnTo>
                <a:lnTo>
                  <a:pt x="85534" y="545566"/>
                </a:lnTo>
                <a:lnTo>
                  <a:pt x="57480" y="591908"/>
                </a:lnTo>
                <a:lnTo>
                  <a:pt x="34518" y="632777"/>
                </a:lnTo>
                <a:lnTo>
                  <a:pt x="10871" y="688568"/>
                </a:lnTo>
                <a:lnTo>
                  <a:pt x="18465" y="720394"/>
                </a:lnTo>
                <a:lnTo>
                  <a:pt x="39839" y="756704"/>
                </a:lnTo>
                <a:lnTo>
                  <a:pt x="67386" y="786828"/>
                </a:lnTo>
                <a:lnTo>
                  <a:pt x="93548" y="800061"/>
                </a:lnTo>
                <a:lnTo>
                  <a:pt x="98640" y="800341"/>
                </a:lnTo>
                <a:lnTo>
                  <a:pt x="104609" y="799414"/>
                </a:lnTo>
                <a:lnTo>
                  <a:pt x="110197" y="794727"/>
                </a:lnTo>
                <a:lnTo>
                  <a:pt x="148056" y="776579"/>
                </a:lnTo>
                <a:lnTo>
                  <a:pt x="197002" y="761707"/>
                </a:lnTo>
                <a:lnTo>
                  <a:pt x="250456" y="749465"/>
                </a:lnTo>
                <a:lnTo>
                  <a:pt x="301828" y="739216"/>
                </a:lnTo>
                <a:lnTo>
                  <a:pt x="344538" y="730275"/>
                </a:lnTo>
                <a:lnTo>
                  <a:pt x="353618" y="726744"/>
                </a:lnTo>
                <a:lnTo>
                  <a:pt x="362127" y="720496"/>
                </a:lnTo>
                <a:lnTo>
                  <a:pt x="368592" y="711098"/>
                </a:lnTo>
                <a:lnTo>
                  <a:pt x="371551" y="698131"/>
                </a:lnTo>
                <a:lnTo>
                  <a:pt x="365112" y="671677"/>
                </a:lnTo>
                <a:lnTo>
                  <a:pt x="346938" y="648423"/>
                </a:lnTo>
                <a:lnTo>
                  <a:pt x="323951" y="631698"/>
                </a:lnTo>
                <a:lnTo>
                  <a:pt x="303047" y="624751"/>
                </a:lnTo>
                <a:lnTo>
                  <a:pt x="295160" y="624433"/>
                </a:lnTo>
                <a:lnTo>
                  <a:pt x="285915" y="625678"/>
                </a:lnTo>
                <a:lnTo>
                  <a:pt x="266128" y="630212"/>
                </a:lnTo>
                <a:lnTo>
                  <a:pt x="240563" y="637108"/>
                </a:lnTo>
                <a:lnTo>
                  <a:pt x="179933" y="654596"/>
                </a:lnTo>
                <a:lnTo>
                  <a:pt x="154940" y="661530"/>
                </a:lnTo>
                <a:lnTo>
                  <a:pt x="178435" y="618998"/>
                </a:lnTo>
                <a:lnTo>
                  <a:pt x="208089" y="571842"/>
                </a:lnTo>
                <a:lnTo>
                  <a:pt x="242150" y="521893"/>
                </a:lnTo>
                <a:lnTo>
                  <a:pt x="278879" y="470979"/>
                </a:lnTo>
                <a:lnTo>
                  <a:pt x="316547" y="420928"/>
                </a:lnTo>
                <a:lnTo>
                  <a:pt x="353390" y="373557"/>
                </a:lnTo>
                <a:lnTo>
                  <a:pt x="387692" y="330682"/>
                </a:lnTo>
                <a:lnTo>
                  <a:pt x="417690" y="294144"/>
                </a:lnTo>
                <a:lnTo>
                  <a:pt x="457847" y="247357"/>
                </a:lnTo>
                <a:lnTo>
                  <a:pt x="462419" y="242633"/>
                </a:lnTo>
                <a:lnTo>
                  <a:pt x="466725" y="235407"/>
                </a:lnTo>
                <a:close/>
              </a:path>
              <a:path w="1377950" h="1227454">
                <a:moveTo>
                  <a:pt x="1074127" y="88569"/>
                </a:moveTo>
                <a:lnTo>
                  <a:pt x="1065047" y="51866"/>
                </a:lnTo>
                <a:lnTo>
                  <a:pt x="1030820" y="23964"/>
                </a:lnTo>
                <a:lnTo>
                  <a:pt x="989482" y="6223"/>
                </a:lnTo>
                <a:lnTo>
                  <a:pt x="959053" y="0"/>
                </a:lnTo>
                <a:lnTo>
                  <a:pt x="935177" y="825"/>
                </a:lnTo>
                <a:lnTo>
                  <a:pt x="910170" y="3517"/>
                </a:lnTo>
                <a:lnTo>
                  <a:pt x="881507" y="8445"/>
                </a:lnTo>
                <a:lnTo>
                  <a:pt x="846632" y="15951"/>
                </a:lnTo>
                <a:lnTo>
                  <a:pt x="805738" y="25069"/>
                </a:lnTo>
                <a:lnTo>
                  <a:pt x="762901" y="34302"/>
                </a:lnTo>
                <a:lnTo>
                  <a:pt x="718781" y="43281"/>
                </a:lnTo>
                <a:lnTo>
                  <a:pt x="674027" y="51650"/>
                </a:lnTo>
                <a:lnTo>
                  <a:pt x="654215" y="58737"/>
                </a:lnTo>
                <a:lnTo>
                  <a:pt x="640778" y="71653"/>
                </a:lnTo>
                <a:lnTo>
                  <a:pt x="632739" y="86791"/>
                </a:lnTo>
                <a:lnTo>
                  <a:pt x="629132" y="100571"/>
                </a:lnTo>
                <a:lnTo>
                  <a:pt x="627811" y="114782"/>
                </a:lnTo>
                <a:lnTo>
                  <a:pt x="628650" y="140728"/>
                </a:lnTo>
                <a:lnTo>
                  <a:pt x="627989" y="153454"/>
                </a:lnTo>
                <a:lnTo>
                  <a:pt x="591934" y="245021"/>
                </a:lnTo>
                <a:lnTo>
                  <a:pt x="570344" y="301675"/>
                </a:lnTo>
                <a:lnTo>
                  <a:pt x="546277" y="367601"/>
                </a:lnTo>
                <a:lnTo>
                  <a:pt x="529717" y="414464"/>
                </a:lnTo>
                <a:lnTo>
                  <a:pt x="513080" y="463410"/>
                </a:lnTo>
                <a:lnTo>
                  <a:pt x="496709" y="513778"/>
                </a:lnTo>
                <a:lnTo>
                  <a:pt x="480961" y="564908"/>
                </a:lnTo>
                <a:lnTo>
                  <a:pt x="466191" y="616178"/>
                </a:lnTo>
                <a:lnTo>
                  <a:pt x="452729" y="666915"/>
                </a:lnTo>
                <a:lnTo>
                  <a:pt x="440956" y="716470"/>
                </a:lnTo>
                <a:lnTo>
                  <a:pt x="431203" y="764197"/>
                </a:lnTo>
                <a:lnTo>
                  <a:pt x="421957" y="823760"/>
                </a:lnTo>
                <a:lnTo>
                  <a:pt x="417664" y="879716"/>
                </a:lnTo>
                <a:lnTo>
                  <a:pt x="419862" y="929474"/>
                </a:lnTo>
                <a:lnTo>
                  <a:pt x="430047" y="970419"/>
                </a:lnTo>
                <a:lnTo>
                  <a:pt x="457949" y="1001661"/>
                </a:lnTo>
                <a:lnTo>
                  <a:pt x="494499" y="1010094"/>
                </a:lnTo>
                <a:lnTo>
                  <a:pt x="514045" y="1008303"/>
                </a:lnTo>
                <a:lnTo>
                  <a:pt x="531279" y="1003769"/>
                </a:lnTo>
                <a:lnTo>
                  <a:pt x="548716" y="997737"/>
                </a:lnTo>
                <a:lnTo>
                  <a:pt x="568934" y="991476"/>
                </a:lnTo>
                <a:lnTo>
                  <a:pt x="647395" y="969695"/>
                </a:lnTo>
                <a:lnTo>
                  <a:pt x="700836" y="952157"/>
                </a:lnTo>
                <a:lnTo>
                  <a:pt x="751687" y="930871"/>
                </a:lnTo>
                <a:lnTo>
                  <a:pt x="790905" y="906348"/>
                </a:lnTo>
                <a:lnTo>
                  <a:pt x="819543" y="854976"/>
                </a:lnTo>
                <a:lnTo>
                  <a:pt x="834529" y="827659"/>
                </a:lnTo>
                <a:lnTo>
                  <a:pt x="841743" y="805307"/>
                </a:lnTo>
                <a:lnTo>
                  <a:pt x="828560" y="796036"/>
                </a:lnTo>
                <a:lnTo>
                  <a:pt x="775296" y="798118"/>
                </a:lnTo>
                <a:lnTo>
                  <a:pt x="724319" y="803503"/>
                </a:lnTo>
                <a:lnTo>
                  <a:pt x="677773" y="810958"/>
                </a:lnTo>
                <a:lnTo>
                  <a:pt x="637794" y="819226"/>
                </a:lnTo>
                <a:lnTo>
                  <a:pt x="586181" y="833196"/>
                </a:lnTo>
                <a:lnTo>
                  <a:pt x="578840" y="836396"/>
                </a:lnTo>
                <a:lnTo>
                  <a:pt x="586689" y="835406"/>
                </a:lnTo>
                <a:lnTo>
                  <a:pt x="611860" y="828967"/>
                </a:lnTo>
                <a:lnTo>
                  <a:pt x="596303" y="833894"/>
                </a:lnTo>
                <a:lnTo>
                  <a:pt x="580644" y="838568"/>
                </a:lnTo>
                <a:lnTo>
                  <a:pt x="564769" y="842733"/>
                </a:lnTo>
                <a:lnTo>
                  <a:pt x="548576" y="846150"/>
                </a:lnTo>
                <a:lnTo>
                  <a:pt x="553580" y="827570"/>
                </a:lnTo>
                <a:lnTo>
                  <a:pt x="558431" y="802894"/>
                </a:lnTo>
                <a:lnTo>
                  <a:pt x="565188" y="769886"/>
                </a:lnTo>
                <a:lnTo>
                  <a:pt x="568147" y="753630"/>
                </a:lnTo>
                <a:lnTo>
                  <a:pt x="573900" y="725855"/>
                </a:lnTo>
                <a:lnTo>
                  <a:pt x="668667" y="695413"/>
                </a:lnTo>
                <a:lnTo>
                  <a:pt x="717943" y="682282"/>
                </a:lnTo>
                <a:lnTo>
                  <a:pt x="759968" y="676859"/>
                </a:lnTo>
                <a:lnTo>
                  <a:pt x="770331" y="676859"/>
                </a:lnTo>
                <a:lnTo>
                  <a:pt x="798499" y="671347"/>
                </a:lnTo>
                <a:lnTo>
                  <a:pt x="830021" y="656539"/>
                </a:lnTo>
                <a:lnTo>
                  <a:pt x="857872" y="635025"/>
                </a:lnTo>
                <a:lnTo>
                  <a:pt x="875042" y="609434"/>
                </a:lnTo>
                <a:lnTo>
                  <a:pt x="867537" y="585152"/>
                </a:lnTo>
                <a:lnTo>
                  <a:pt x="840943" y="558876"/>
                </a:lnTo>
                <a:lnTo>
                  <a:pt x="799465" y="538048"/>
                </a:lnTo>
                <a:lnTo>
                  <a:pt x="747306" y="530123"/>
                </a:lnTo>
                <a:lnTo>
                  <a:pt x="711835" y="533260"/>
                </a:lnTo>
                <a:lnTo>
                  <a:pt x="682599" y="540245"/>
                </a:lnTo>
                <a:lnTo>
                  <a:pt x="653580" y="550456"/>
                </a:lnTo>
                <a:lnTo>
                  <a:pt x="618782" y="563257"/>
                </a:lnTo>
                <a:lnTo>
                  <a:pt x="689686" y="367436"/>
                </a:lnTo>
                <a:lnTo>
                  <a:pt x="728332" y="263029"/>
                </a:lnTo>
                <a:lnTo>
                  <a:pt x="744816" y="219773"/>
                </a:lnTo>
                <a:lnTo>
                  <a:pt x="799452" y="175895"/>
                </a:lnTo>
                <a:lnTo>
                  <a:pt x="870178" y="162153"/>
                </a:lnTo>
                <a:lnTo>
                  <a:pt x="906538" y="154952"/>
                </a:lnTo>
                <a:lnTo>
                  <a:pt x="948690" y="145415"/>
                </a:lnTo>
                <a:lnTo>
                  <a:pt x="994981" y="132257"/>
                </a:lnTo>
                <a:lnTo>
                  <a:pt x="1034275" y="117487"/>
                </a:lnTo>
                <a:lnTo>
                  <a:pt x="1062126" y="102476"/>
                </a:lnTo>
                <a:lnTo>
                  <a:pt x="1074127" y="88569"/>
                </a:lnTo>
                <a:close/>
              </a:path>
              <a:path w="1377950" h="1227454">
                <a:moveTo>
                  <a:pt x="1377734" y="458673"/>
                </a:moveTo>
                <a:lnTo>
                  <a:pt x="1369517" y="398957"/>
                </a:lnTo>
                <a:lnTo>
                  <a:pt x="1351470" y="346316"/>
                </a:lnTo>
                <a:lnTo>
                  <a:pt x="1326781" y="301840"/>
                </a:lnTo>
                <a:lnTo>
                  <a:pt x="1298663" y="266598"/>
                </a:lnTo>
                <a:lnTo>
                  <a:pt x="1275638" y="246354"/>
                </a:lnTo>
                <a:lnTo>
                  <a:pt x="1275638" y="421513"/>
                </a:lnTo>
                <a:lnTo>
                  <a:pt x="1269161" y="457873"/>
                </a:lnTo>
                <a:lnTo>
                  <a:pt x="1251178" y="501650"/>
                </a:lnTo>
                <a:lnTo>
                  <a:pt x="1224470" y="549998"/>
                </a:lnTo>
                <a:lnTo>
                  <a:pt x="1191818" y="600062"/>
                </a:lnTo>
                <a:lnTo>
                  <a:pt x="1156004" y="648995"/>
                </a:lnTo>
                <a:lnTo>
                  <a:pt x="1119771" y="693940"/>
                </a:lnTo>
                <a:lnTo>
                  <a:pt x="1085913" y="732040"/>
                </a:lnTo>
                <a:lnTo>
                  <a:pt x="1057198" y="760463"/>
                </a:lnTo>
                <a:lnTo>
                  <a:pt x="1057109" y="708025"/>
                </a:lnTo>
                <a:lnTo>
                  <a:pt x="1058125" y="653097"/>
                </a:lnTo>
                <a:lnTo>
                  <a:pt x="1060069" y="597230"/>
                </a:lnTo>
                <a:lnTo>
                  <a:pt x="1062837" y="541553"/>
                </a:lnTo>
                <a:lnTo>
                  <a:pt x="1066203" y="488962"/>
                </a:lnTo>
                <a:lnTo>
                  <a:pt x="1070076" y="439686"/>
                </a:lnTo>
                <a:lnTo>
                  <a:pt x="1074293" y="395719"/>
                </a:lnTo>
                <a:lnTo>
                  <a:pt x="1119873" y="385216"/>
                </a:lnTo>
                <a:lnTo>
                  <a:pt x="1184478" y="381736"/>
                </a:lnTo>
                <a:lnTo>
                  <a:pt x="1226210" y="388645"/>
                </a:lnTo>
                <a:lnTo>
                  <a:pt x="1257579" y="402374"/>
                </a:lnTo>
                <a:lnTo>
                  <a:pt x="1275638" y="421513"/>
                </a:lnTo>
                <a:lnTo>
                  <a:pt x="1275638" y="246354"/>
                </a:lnTo>
                <a:lnTo>
                  <a:pt x="1270317" y="241668"/>
                </a:lnTo>
                <a:lnTo>
                  <a:pt x="1244625" y="228930"/>
                </a:lnTo>
                <a:lnTo>
                  <a:pt x="1209268" y="220472"/>
                </a:lnTo>
                <a:lnTo>
                  <a:pt x="1166139" y="217144"/>
                </a:lnTo>
                <a:lnTo>
                  <a:pt x="1117155" y="219760"/>
                </a:lnTo>
                <a:lnTo>
                  <a:pt x="1055204" y="231330"/>
                </a:lnTo>
                <a:lnTo>
                  <a:pt x="990028" y="253136"/>
                </a:lnTo>
                <a:lnTo>
                  <a:pt x="977722" y="321525"/>
                </a:lnTo>
                <a:lnTo>
                  <a:pt x="973416" y="366979"/>
                </a:lnTo>
                <a:lnTo>
                  <a:pt x="969302" y="420217"/>
                </a:lnTo>
                <a:lnTo>
                  <a:pt x="965517" y="479120"/>
                </a:lnTo>
                <a:lnTo>
                  <a:pt x="962240" y="541997"/>
                </a:lnTo>
                <a:lnTo>
                  <a:pt x="959675" y="605370"/>
                </a:lnTo>
                <a:lnTo>
                  <a:pt x="957948" y="668464"/>
                </a:lnTo>
                <a:lnTo>
                  <a:pt x="957338" y="720826"/>
                </a:lnTo>
                <a:lnTo>
                  <a:pt x="957287" y="732040"/>
                </a:lnTo>
                <a:lnTo>
                  <a:pt x="957643" y="759637"/>
                </a:lnTo>
                <a:lnTo>
                  <a:pt x="958926" y="820762"/>
                </a:lnTo>
                <a:lnTo>
                  <a:pt x="963079" y="918946"/>
                </a:lnTo>
                <a:lnTo>
                  <a:pt x="967270" y="984237"/>
                </a:lnTo>
                <a:lnTo>
                  <a:pt x="972426" y="1044397"/>
                </a:lnTo>
                <a:lnTo>
                  <a:pt x="978331" y="1097419"/>
                </a:lnTo>
                <a:lnTo>
                  <a:pt x="984796" y="1141285"/>
                </a:lnTo>
                <a:lnTo>
                  <a:pt x="1001788" y="1200188"/>
                </a:lnTo>
                <a:lnTo>
                  <a:pt x="1038225" y="1226921"/>
                </a:lnTo>
                <a:lnTo>
                  <a:pt x="1051318" y="1221613"/>
                </a:lnTo>
                <a:lnTo>
                  <a:pt x="1073607" y="1183220"/>
                </a:lnTo>
                <a:lnTo>
                  <a:pt x="1074115" y="1117714"/>
                </a:lnTo>
                <a:lnTo>
                  <a:pt x="1070292" y="1077341"/>
                </a:lnTo>
                <a:lnTo>
                  <a:pt x="1065987" y="1030401"/>
                </a:lnTo>
                <a:lnTo>
                  <a:pt x="1062520" y="983538"/>
                </a:lnTo>
                <a:lnTo>
                  <a:pt x="1086040" y="1013244"/>
                </a:lnTo>
                <a:lnTo>
                  <a:pt x="1109014" y="1047064"/>
                </a:lnTo>
                <a:lnTo>
                  <a:pt x="1131785" y="1082662"/>
                </a:lnTo>
                <a:lnTo>
                  <a:pt x="1154709" y="1117727"/>
                </a:lnTo>
                <a:lnTo>
                  <a:pt x="1168666" y="1138783"/>
                </a:lnTo>
                <a:lnTo>
                  <a:pt x="1183271" y="1157668"/>
                </a:lnTo>
                <a:lnTo>
                  <a:pt x="1198727" y="1170813"/>
                </a:lnTo>
                <a:lnTo>
                  <a:pt x="1215224" y="1174673"/>
                </a:lnTo>
                <a:lnTo>
                  <a:pt x="1233639" y="1165491"/>
                </a:lnTo>
                <a:lnTo>
                  <a:pt x="1250403" y="1145032"/>
                </a:lnTo>
                <a:lnTo>
                  <a:pt x="1262443" y="1117714"/>
                </a:lnTo>
                <a:lnTo>
                  <a:pt x="1266621" y="1087958"/>
                </a:lnTo>
                <a:lnTo>
                  <a:pt x="1264869" y="1072629"/>
                </a:lnTo>
                <a:lnTo>
                  <a:pt x="1224838" y="1002182"/>
                </a:lnTo>
                <a:lnTo>
                  <a:pt x="1211148" y="983538"/>
                </a:lnTo>
                <a:lnTo>
                  <a:pt x="1167752" y="924369"/>
                </a:lnTo>
                <a:lnTo>
                  <a:pt x="1141895" y="887971"/>
                </a:lnTo>
                <a:lnTo>
                  <a:pt x="1161529" y="868730"/>
                </a:lnTo>
                <a:lnTo>
                  <a:pt x="1187348" y="841286"/>
                </a:lnTo>
                <a:lnTo>
                  <a:pt x="1217371" y="806767"/>
                </a:lnTo>
                <a:lnTo>
                  <a:pt x="1249591" y="766241"/>
                </a:lnTo>
                <a:lnTo>
                  <a:pt x="1282026" y="720826"/>
                </a:lnTo>
                <a:lnTo>
                  <a:pt x="1312684" y="671614"/>
                </a:lnTo>
                <a:lnTo>
                  <a:pt x="1339583" y="619696"/>
                </a:lnTo>
                <a:lnTo>
                  <a:pt x="1360716" y="566166"/>
                </a:lnTo>
                <a:lnTo>
                  <a:pt x="1374101" y="512127"/>
                </a:lnTo>
                <a:lnTo>
                  <a:pt x="1377734" y="4586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F9B7E7BD-788C-CA4B-BC1A-CCF55A5A1AB7}"/>
              </a:ext>
            </a:extLst>
          </p:cNvPr>
          <p:cNvSpPr/>
          <p:nvPr/>
        </p:nvSpPr>
        <p:spPr>
          <a:xfrm>
            <a:off x="0" y="0"/>
            <a:ext cx="12192635" cy="6858000"/>
          </a:xfrm>
          <a:custGeom>
            <a:avLst/>
            <a:gdLst/>
            <a:ahLst/>
            <a:cxnLst/>
            <a:rect l="l" t="t" r="r" b="b"/>
            <a:pathLst>
              <a:path w="12192635" h="6858000">
                <a:moveTo>
                  <a:pt x="12192113" y="0"/>
                </a:moveTo>
                <a:lnTo>
                  <a:pt x="0" y="0"/>
                </a:lnTo>
                <a:lnTo>
                  <a:pt x="0" y="6858000"/>
                </a:lnTo>
                <a:lnTo>
                  <a:pt x="12192113" y="6858000"/>
                </a:lnTo>
                <a:lnTo>
                  <a:pt x="12192113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3">
            <a:extLst>
              <a:ext uri="{FF2B5EF4-FFF2-40B4-BE49-F238E27FC236}">
                <a16:creationId xmlns:a16="http://schemas.microsoft.com/office/drawing/2014/main" id="{5E1770FD-E1C9-CF4D-AD9F-CE9CBCDD0659}"/>
              </a:ext>
            </a:extLst>
          </p:cNvPr>
          <p:cNvGrpSpPr/>
          <p:nvPr/>
        </p:nvGrpSpPr>
        <p:grpSpPr>
          <a:xfrm>
            <a:off x="10443064" y="5895939"/>
            <a:ext cx="701675" cy="701675"/>
            <a:chOff x="10443064" y="5895939"/>
            <a:chExt cx="701675" cy="701675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8D538079-CB15-1F4F-BD91-AFF5144169D2}"/>
                </a:ext>
              </a:extLst>
            </p:cNvPr>
            <p:cNvSpPr/>
            <p:nvPr/>
          </p:nvSpPr>
          <p:spPr>
            <a:xfrm>
              <a:off x="10888435" y="5895939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27850" y="0"/>
                  </a:moveTo>
                  <a:lnTo>
                    <a:pt x="78079" y="10046"/>
                  </a:lnTo>
                  <a:lnTo>
                    <a:pt x="37441" y="37444"/>
                  </a:lnTo>
                  <a:lnTo>
                    <a:pt x="10045" y="78079"/>
                  </a:lnTo>
                  <a:lnTo>
                    <a:pt x="0" y="127838"/>
                  </a:lnTo>
                  <a:lnTo>
                    <a:pt x="10045" y="177602"/>
                  </a:lnTo>
                  <a:lnTo>
                    <a:pt x="37441" y="218236"/>
                  </a:lnTo>
                  <a:lnTo>
                    <a:pt x="78079" y="245631"/>
                  </a:lnTo>
                  <a:lnTo>
                    <a:pt x="127850" y="255676"/>
                  </a:lnTo>
                  <a:lnTo>
                    <a:pt x="177609" y="245631"/>
                  </a:lnTo>
                  <a:lnTo>
                    <a:pt x="204945" y="227202"/>
                  </a:lnTo>
                  <a:lnTo>
                    <a:pt x="127850" y="227202"/>
                  </a:lnTo>
                  <a:lnTo>
                    <a:pt x="89170" y="219394"/>
                  </a:lnTo>
                  <a:lnTo>
                    <a:pt x="57591" y="198099"/>
                  </a:lnTo>
                  <a:lnTo>
                    <a:pt x="36303" y="166515"/>
                  </a:lnTo>
                  <a:lnTo>
                    <a:pt x="28498" y="127838"/>
                  </a:lnTo>
                  <a:lnTo>
                    <a:pt x="36303" y="89163"/>
                  </a:lnTo>
                  <a:lnTo>
                    <a:pt x="57591" y="57583"/>
                  </a:lnTo>
                  <a:lnTo>
                    <a:pt x="89170" y="36292"/>
                  </a:lnTo>
                  <a:lnTo>
                    <a:pt x="127850" y="28486"/>
                  </a:lnTo>
                  <a:lnTo>
                    <a:pt x="204958" y="28486"/>
                  </a:lnTo>
                  <a:lnTo>
                    <a:pt x="177609" y="10046"/>
                  </a:lnTo>
                  <a:lnTo>
                    <a:pt x="127850" y="0"/>
                  </a:lnTo>
                  <a:close/>
                </a:path>
                <a:path w="255904" h="255904">
                  <a:moveTo>
                    <a:pt x="204958" y="28486"/>
                  </a:moveTo>
                  <a:lnTo>
                    <a:pt x="127850" y="28486"/>
                  </a:lnTo>
                  <a:lnTo>
                    <a:pt x="166513" y="36292"/>
                  </a:lnTo>
                  <a:lnTo>
                    <a:pt x="198089" y="57583"/>
                  </a:lnTo>
                  <a:lnTo>
                    <a:pt x="219381" y="89163"/>
                  </a:lnTo>
                  <a:lnTo>
                    <a:pt x="227190" y="127838"/>
                  </a:lnTo>
                  <a:lnTo>
                    <a:pt x="219381" y="166515"/>
                  </a:lnTo>
                  <a:lnTo>
                    <a:pt x="198089" y="198099"/>
                  </a:lnTo>
                  <a:lnTo>
                    <a:pt x="166513" y="219394"/>
                  </a:lnTo>
                  <a:lnTo>
                    <a:pt x="127850" y="227202"/>
                  </a:lnTo>
                  <a:lnTo>
                    <a:pt x="204945" y="227202"/>
                  </a:lnTo>
                  <a:lnTo>
                    <a:pt x="218244" y="218236"/>
                  </a:lnTo>
                  <a:lnTo>
                    <a:pt x="245642" y="177602"/>
                  </a:lnTo>
                  <a:lnTo>
                    <a:pt x="255689" y="127838"/>
                  </a:lnTo>
                  <a:lnTo>
                    <a:pt x="245642" y="78079"/>
                  </a:lnTo>
                  <a:lnTo>
                    <a:pt x="218244" y="37444"/>
                  </a:lnTo>
                  <a:lnTo>
                    <a:pt x="204958" y="28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6233208A-1FCB-2146-9DB6-CA4F973F92B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702" y="6120729"/>
              <a:ext cx="251599" cy="251625"/>
            </a:xfrm>
            <a:prstGeom prst="rect">
              <a:avLst/>
            </a:prstGeom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F222CA15-E9E3-F048-A7B4-AA3B8F4E7F16}"/>
                </a:ext>
              </a:extLst>
            </p:cNvPr>
            <p:cNvSpPr/>
            <p:nvPr/>
          </p:nvSpPr>
          <p:spPr>
            <a:xfrm>
              <a:off x="10443058" y="5895962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12"/>
                  </a:lnTo>
                  <a:lnTo>
                    <a:pt x="441388" y="474586"/>
                  </a:lnTo>
                  <a:lnTo>
                    <a:pt x="399122" y="496404"/>
                  </a:lnTo>
                  <a:lnTo>
                    <a:pt x="350520" y="504240"/>
                  </a:lnTo>
                  <a:lnTo>
                    <a:pt x="301929" y="496404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51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53"/>
                  </a:lnTo>
                  <a:lnTo>
                    <a:pt x="350520" y="532142"/>
                  </a:lnTo>
                  <a:lnTo>
                    <a:pt x="398805" y="525653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79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59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494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72"/>
                  </a:lnTo>
                  <a:lnTo>
                    <a:pt x="153174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74" y="483577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89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797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704" y="612279"/>
                  </a:lnTo>
                  <a:lnTo>
                    <a:pt x="257683" y="599922"/>
                  </a:lnTo>
                  <a:lnTo>
                    <a:pt x="216242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797"/>
                  </a:lnTo>
                  <a:lnTo>
                    <a:pt x="101117" y="443357"/>
                  </a:lnTo>
                  <a:lnTo>
                    <a:pt x="88760" y="398348"/>
                  </a:lnTo>
                  <a:lnTo>
                    <a:pt x="84467" y="350532"/>
                  </a:lnTo>
                  <a:lnTo>
                    <a:pt x="88760" y="302704"/>
                  </a:lnTo>
                  <a:lnTo>
                    <a:pt x="101117" y="257695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42" y="120802"/>
                  </a:lnTo>
                  <a:lnTo>
                    <a:pt x="257683" y="101117"/>
                  </a:lnTo>
                  <a:lnTo>
                    <a:pt x="302704" y="88760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67" y="71107"/>
                  </a:lnTo>
                  <a:lnTo>
                    <a:pt x="215214" y="88950"/>
                  </a:lnTo>
                  <a:lnTo>
                    <a:pt x="176644" y="112903"/>
                  </a:lnTo>
                  <a:lnTo>
                    <a:pt x="142328" y="142328"/>
                  </a:lnTo>
                  <a:lnTo>
                    <a:pt x="112903" y="176631"/>
                  </a:lnTo>
                  <a:lnTo>
                    <a:pt x="88950" y="215214"/>
                  </a:lnTo>
                  <a:lnTo>
                    <a:pt x="71094" y="257454"/>
                  </a:lnTo>
                  <a:lnTo>
                    <a:pt x="59944" y="302768"/>
                  </a:lnTo>
                  <a:lnTo>
                    <a:pt x="56083" y="350532"/>
                  </a:lnTo>
                  <a:lnTo>
                    <a:pt x="59944" y="398284"/>
                  </a:lnTo>
                  <a:lnTo>
                    <a:pt x="71094" y="443585"/>
                  </a:lnTo>
                  <a:lnTo>
                    <a:pt x="88950" y="485825"/>
                  </a:lnTo>
                  <a:lnTo>
                    <a:pt x="112903" y="524408"/>
                  </a:lnTo>
                  <a:lnTo>
                    <a:pt x="142328" y="558711"/>
                  </a:lnTo>
                  <a:lnTo>
                    <a:pt x="176644" y="588149"/>
                  </a:lnTo>
                  <a:lnTo>
                    <a:pt x="215214" y="612089"/>
                  </a:lnTo>
                  <a:lnTo>
                    <a:pt x="257467" y="629945"/>
                  </a:lnTo>
                  <a:lnTo>
                    <a:pt x="302768" y="641096"/>
                  </a:lnTo>
                  <a:lnTo>
                    <a:pt x="350520" y="644956"/>
                  </a:lnTo>
                  <a:lnTo>
                    <a:pt x="398272" y="641096"/>
                  </a:lnTo>
                  <a:lnTo>
                    <a:pt x="443560" y="629945"/>
                  </a:lnTo>
                  <a:lnTo>
                    <a:pt x="485775" y="612089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8010" y="524421"/>
                  </a:lnTo>
                  <a:lnTo>
                    <a:pt x="611924" y="485838"/>
                  </a:lnTo>
                  <a:lnTo>
                    <a:pt x="629754" y="443598"/>
                  </a:lnTo>
                  <a:lnTo>
                    <a:pt x="640892" y="398284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18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75" y="643140"/>
                  </a:lnTo>
                  <a:lnTo>
                    <a:pt x="443725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28" y="643140"/>
                  </a:lnTo>
                  <a:lnTo>
                    <a:pt x="174866" y="621144"/>
                  </a:lnTo>
                  <a:lnTo>
                    <a:pt x="138874" y="593991"/>
                  </a:lnTo>
                  <a:lnTo>
                    <a:pt x="107048" y="562165"/>
                  </a:lnTo>
                  <a:lnTo>
                    <a:pt x="79895" y="526173"/>
                  </a:lnTo>
                  <a:lnTo>
                    <a:pt x="57899" y="486511"/>
                  </a:lnTo>
                  <a:lnTo>
                    <a:pt x="41579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79" y="257340"/>
                  </a:lnTo>
                  <a:lnTo>
                    <a:pt x="57899" y="214515"/>
                  </a:lnTo>
                  <a:lnTo>
                    <a:pt x="79895" y="174853"/>
                  </a:lnTo>
                  <a:lnTo>
                    <a:pt x="107048" y="138874"/>
                  </a:lnTo>
                  <a:lnTo>
                    <a:pt x="138874" y="107048"/>
                  </a:lnTo>
                  <a:lnTo>
                    <a:pt x="174866" y="79895"/>
                  </a:lnTo>
                  <a:lnTo>
                    <a:pt x="214528" y="57899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58" y="3200"/>
                  </a:lnTo>
                  <a:lnTo>
                    <a:pt x="257340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66" y="102654"/>
                  </a:lnTo>
                  <a:lnTo>
                    <a:pt x="73037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45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56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34" y="628015"/>
                  </a:lnTo>
                  <a:lnTo>
                    <a:pt x="173609" y="653186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71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98" y="598398"/>
                  </a:lnTo>
                  <a:lnTo>
                    <a:pt x="628027" y="564730"/>
                  </a:lnTo>
                  <a:lnTo>
                    <a:pt x="653211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D649285D-D432-1341-94AB-CDC03FAE99E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39539" y="6059161"/>
            <a:ext cx="109207" cy="142887"/>
          </a:xfrm>
          <a:prstGeom prst="rect">
            <a:avLst/>
          </a:prstGeom>
        </p:spPr>
      </p:pic>
      <p:grpSp>
        <p:nvGrpSpPr>
          <p:cNvPr id="18" name="object 8">
            <a:extLst>
              <a:ext uri="{FF2B5EF4-FFF2-40B4-BE49-F238E27FC236}">
                <a16:creationId xmlns:a16="http://schemas.microsoft.com/office/drawing/2014/main" id="{E5A3795F-528C-DC4F-9B75-F5ED47750794}"/>
              </a:ext>
            </a:extLst>
          </p:cNvPr>
          <p:cNvGrpSpPr/>
          <p:nvPr/>
        </p:nvGrpSpPr>
        <p:grpSpPr>
          <a:xfrm>
            <a:off x="11370787" y="6057339"/>
            <a:ext cx="567055" cy="146050"/>
            <a:chOff x="11370787" y="6057339"/>
            <a:chExt cx="567055" cy="146050"/>
          </a:xfrm>
        </p:grpSpPr>
        <p:pic>
          <p:nvPicPr>
            <p:cNvPr id="19" name="object 9">
              <a:extLst>
                <a:ext uri="{FF2B5EF4-FFF2-40B4-BE49-F238E27FC236}">
                  <a16:creationId xmlns:a16="http://schemas.microsoft.com/office/drawing/2014/main" id="{F64820E5-2C89-FC43-898E-A7272749B5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0082" y="6060871"/>
              <a:ext cx="309380" cy="138432"/>
            </a:xfrm>
            <a:prstGeom prst="rect">
              <a:avLst/>
            </a:prstGeom>
          </p:spPr>
        </p:pic>
        <p:pic>
          <p:nvPicPr>
            <p:cNvPr id="20" name="object 10">
              <a:extLst>
                <a:ext uri="{FF2B5EF4-FFF2-40B4-BE49-F238E27FC236}">
                  <a16:creationId xmlns:a16="http://schemas.microsoft.com/office/drawing/2014/main" id="{E84A0FC1-7137-0D43-93B0-A725379B289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70787" y="6057339"/>
              <a:ext cx="116179" cy="146011"/>
            </a:xfrm>
            <a:prstGeom prst="rect">
              <a:avLst/>
            </a:prstGeom>
          </p:spPr>
        </p:pic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096719A6-1820-1F4F-AEA0-805F59666D9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48793" y="6061372"/>
              <a:ext cx="88874" cy="137934"/>
            </a:xfrm>
            <a:prstGeom prst="rect">
              <a:avLst/>
            </a:prstGeom>
          </p:spPr>
        </p:pic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2A588BA5-B44F-3245-9821-8F9B8A9F32A1}"/>
              </a:ext>
            </a:extLst>
          </p:cNvPr>
          <p:cNvSpPr/>
          <p:nvPr/>
        </p:nvSpPr>
        <p:spPr>
          <a:xfrm>
            <a:off x="11506060" y="6246469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81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81" y="24130"/>
                </a:lnTo>
                <a:lnTo>
                  <a:pt x="837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16650F05-A09A-234A-A324-CE422155CF1C}"/>
              </a:ext>
            </a:extLst>
          </p:cNvPr>
          <p:cNvSpPr/>
          <p:nvPr/>
        </p:nvSpPr>
        <p:spPr>
          <a:xfrm>
            <a:off x="11249469" y="6246634"/>
            <a:ext cx="29209" cy="133350"/>
          </a:xfrm>
          <a:custGeom>
            <a:avLst/>
            <a:gdLst/>
            <a:ahLst/>
            <a:cxnLst/>
            <a:rect l="l" t="t" r="r" b="b"/>
            <a:pathLst>
              <a:path w="29209" h="133350">
                <a:moveTo>
                  <a:pt x="29209" y="0"/>
                </a:moveTo>
                <a:lnTo>
                  <a:pt x="0" y="0"/>
                </a:lnTo>
                <a:lnTo>
                  <a:pt x="0" y="133108"/>
                </a:lnTo>
                <a:lnTo>
                  <a:pt x="29209" y="133108"/>
                </a:lnTo>
                <a:lnTo>
                  <a:pt x="29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9408097F-BDC3-0245-ACEA-283B1AE6B98A}"/>
              </a:ext>
            </a:extLst>
          </p:cNvPr>
          <p:cNvSpPr/>
          <p:nvPr/>
        </p:nvSpPr>
        <p:spPr>
          <a:xfrm>
            <a:off x="11746172" y="6246637"/>
            <a:ext cx="97790" cy="135890"/>
          </a:xfrm>
          <a:custGeom>
            <a:avLst/>
            <a:gdLst/>
            <a:ahLst/>
            <a:cxnLst/>
            <a:rect l="l" t="t" r="r" b="b"/>
            <a:pathLst>
              <a:path w="97790" h="135889">
                <a:moveTo>
                  <a:pt x="97167" y="0"/>
                </a:moveTo>
                <a:lnTo>
                  <a:pt x="68529" y="0"/>
                </a:lnTo>
                <a:lnTo>
                  <a:pt x="68529" y="86791"/>
                </a:lnTo>
                <a:lnTo>
                  <a:pt x="67478" y="97055"/>
                </a:lnTo>
                <a:lnTo>
                  <a:pt x="64087" y="104578"/>
                </a:lnTo>
                <a:lnTo>
                  <a:pt x="57995" y="109205"/>
                </a:lnTo>
                <a:lnTo>
                  <a:pt x="48844" y="110782"/>
                </a:lnTo>
                <a:lnTo>
                  <a:pt x="39727" y="109182"/>
                </a:lnTo>
                <a:lnTo>
                  <a:pt x="33562" y="104516"/>
                </a:lnTo>
                <a:lnTo>
                  <a:pt x="30070" y="96985"/>
                </a:lnTo>
                <a:lnTo>
                  <a:pt x="28968" y="86791"/>
                </a:lnTo>
                <a:lnTo>
                  <a:pt x="28968" y="0"/>
                </a:lnTo>
                <a:lnTo>
                  <a:pt x="0" y="0"/>
                </a:lnTo>
                <a:lnTo>
                  <a:pt x="0" y="87858"/>
                </a:lnTo>
                <a:lnTo>
                  <a:pt x="3076" y="108770"/>
                </a:lnTo>
                <a:lnTo>
                  <a:pt x="12268" y="123621"/>
                </a:lnTo>
                <a:lnTo>
                  <a:pt x="27517" y="132482"/>
                </a:lnTo>
                <a:lnTo>
                  <a:pt x="48767" y="135420"/>
                </a:lnTo>
                <a:lnTo>
                  <a:pt x="69810" y="132482"/>
                </a:lnTo>
                <a:lnTo>
                  <a:pt x="84950" y="123621"/>
                </a:lnTo>
                <a:lnTo>
                  <a:pt x="94098" y="108770"/>
                </a:lnTo>
                <a:lnTo>
                  <a:pt x="97167" y="87858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15">
            <a:extLst>
              <a:ext uri="{FF2B5EF4-FFF2-40B4-BE49-F238E27FC236}">
                <a16:creationId xmlns:a16="http://schemas.microsoft.com/office/drawing/2014/main" id="{2B156499-053B-974B-B0DC-E857ED2C13F9}"/>
              </a:ext>
            </a:extLst>
          </p:cNvPr>
          <p:cNvGrpSpPr/>
          <p:nvPr/>
        </p:nvGrpSpPr>
        <p:grpSpPr>
          <a:xfrm>
            <a:off x="11307736" y="6244512"/>
            <a:ext cx="195580" cy="137795"/>
            <a:chOff x="11307736" y="6244512"/>
            <a:chExt cx="195580" cy="137795"/>
          </a:xfrm>
        </p:grpSpPr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CC1FFA00-F548-954F-8FD8-F42F07CD1C58}"/>
                </a:ext>
              </a:extLst>
            </p:cNvPr>
            <p:cNvSpPr/>
            <p:nvPr/>
          </p:nvSpPr>
          <p:spPr>
            <a:xfrm>
              <a:off x="11421266" y="6244512"/>
              <a:ext cx="81915" cy="137795"/>
            </a:xfrm>
            <a:custGeom>
              <a:avLst/>
              <a:gdLst/>
              <a:ahLst/>
              <a:cxnLst/>
              <a:rect l="l" t="t" r="r" b="b"/>
              <a:pathLst>
                <a:path w="81915" h="137795">
                  <a:moveTo>
                    <a:pt x="44500" y="0"/>
                  </a:moveTo>
                  <a:lnTo>
                    <a:pt x="24670" y="3124"/>
                  </a:lnTo>
                  <a:lnTo>
                    <a:pt x="10996" y="11688"/>
                  </a:lnTo>
                  <a:lnTo>
                    <a:pt x="3083" y="24479"/>
                  </a:lnTo>
                  <a:lnTo>
                    <a:pt x="533" y="40284"/>
                  </a:lnTo>
                  <a:lnTo>
                    <a:pt x="8802" y="64133"/>
                  </a:lnTo>
                  <a:lnTo>
                    <a:pt x="26993" y="76631"/>
                  </a:lnTo>
                  <a:lnTo>
                    <a:pt x="45185" y="85557"/>
                  </a:lnTo>
                  <a:lnTo>
                    <a:pt x="53454" y="98691"/>
                  </a:lnTo>
                  <a:lnTo>
                    <a:pt x="53454" y="107835"/>
                  </a:lnTo>
                  <a:lnTo>
                    <a:pt x="47701" y="113969"/>
                  </a:lnTo>
                  <a:lnTo>
                    <a:pt x="35598" y="113969"/>
                  </a:lnTo>
                  <a:lnTo>
                    <a:pt x="26986" y="113255"/>
                  </a:lnTo>
                  <a:lnTo>
                    <a:pt x="18902" y="111264"/>
                  </a:lnTo>
                  <a:lnTo>
                    <a:pt x="11196" y="108226"/>
                  </a:lnTo>
                  <a:lnTo>
                    <a:pt x="3721" y="104368"/>
                  </a:lnTo>
                  <a:lnTo>
                    <a:pt x="0" y="128130"/>
                  </a:lnTo>
                  <a:lnTo>
                    <a:pt x="8146" y="132145"/>
                  </a:lnTo>
                  <a:lnTo>
                    <a:pt x="17089" y="135097"/>
                  </a:lnTo>
                  <a:lnTo>
                    <a:pt x="26701" y="136918"/>
                  </a:lnTo>
                  <a:lnTo>
                    <a:pt x="36855" y="137541"/>
                  </a:lnTo>
                  <a:lnTo>
                    <a:pt x="56027" y="134637"/>
                  </a:lnTo>
                  <a:lnTo>
                    <a:pt x="70159" y="126293"/>
                  </a:lnTo>
                  <a:lnTo>
                    <a:pt x="78898" y="113061"/>
                  </a:lnTo>
                  <a:lnTo>
                    <a:pt x="81889" y="95491"/>
                  </a:lnTo>
                  <a:lnTo>
                    <a:pt x="73618" y="70681"/>
                  </a:lnTo>
                  <a:lnTo>
                    <a:pt x="55422" y="57673"/>
                  </a:lnTo>
                  <a:lnTo>
                    <a:pt x="37226" y="49099"/>
                  </a:lnTo>
                  <a:lnTo>
                    <a:pt x="28955" y="37592"/>
                  </a:lnTo>
                  <a:lnTo>
                    <a:pt x="28955" y="30695"/>
                  </a:lnTo>
                  <a:lnTo>
                    <a:pt x="32499" y="23888"/>
                  </a:lnTo>
                  <a:lnTo>
                    <a:pt x="46989" y="23888"/>
                  </a:lnTo>
                  <a:lnTo>
                    <a:pt x="53611" y="24320"/>
                  </a:lnTo>
                  <a:lnTo>
                    <a:pt x="59953" y="25534"/>
                  </a:lnTo>
                  <a:lnTo>
                    <a:pt x="66110" y="27408"/>
                  </a:lnTo>
                  <a:lnTo>
                    <a:pt x="72174" y="29819"/>
                  </a:lnTo>
                  <a:lnTo>
                    <a:pt x="75361" y="6553"/>
                  </a:lnTo>
                  <a:lnTo>
                    <a:pt x="68341" y="3734"/>
                  </a:lnTo>
                  <a:lnTo>
                    <a:pt x="60993" y="1681"/>
                  </a:lnTo>
                  <a:lnTo>
                    <a:pt x="53114" y="425"/>
                  </a:lnTo>
                  <a:lnTo>
                    <a:pt x="4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17">
              <a:extLst>
                <a:ext uri="{FF2B5EF4-FFF2-40B4-BE49-F238E27FC236}">
                  <a16:creationId xmlns:a16="http://schemas.microsoft.com/office/drawing/2014/main" id="{A5C6A5CA-11EE-6349-B53A-B3AB8009E6B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7736" y="6246624"/>
              <a:ext cx="93764" cy="133108"/>
            </a:xfrm>
            <a:prstGeom prst="rect">
              <a:avLst/>
            </a:prstGeom>
          </p:spPr>
        </p:pic>
      </p:grpSp>
      <p:sp>
        <p:nvSpPr>
          <p:cNvPr id="28" name="object 18">
            <a:extLst>
              <a:ext uri="{FF2B5EF4-FFF2-40B4-BE49-F238E27FC236}">
                <a16:creationId xmlns:a16="http://schemas.microsoft.com/office/drawing/2014/main" id="{49704206-C9CA-8447-81CB-DD7F83136DB3}"/>
              </a:ext>
            </a:extLst>
          </p:cNvPr>
          <p:cNvSpPr/>
          <p:nvPr/>
        </p:nvSpPr>
        <p:spPr>
          <a:xfrm>
            <a:off x="11856835" y="6246634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69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69" y="24130"/>
                </a:lnTo>
                <a:lnTo>
                  <a:pt x="83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51DDE883-3D3E-9C45-BFF1-6389442026EE}"/>
              </a:ext>
            </a:extLst>
          </p:cNvPr>
          <p:cNvSpPr/>
          <p:nvPr/>
        </p:nvSpPr>
        <p:spPr>
          <a:xfrm>
            <a:off x="11604612" y="6246469"/>
            <a:ext cx="128270" cy="133350"/>
          </a:xfrm>
          <a:custGeom>
            <a:avLst/>
            <a:gdLst/>
            <a:ahLst/>
            <a:cxnLst/>
            <a:rect l="l" t="t" r="r" b="b"/>
            <a:pathLst>
              <a:path w="128270" h="133350">
                <a:moveTo>
                  <a:pt x="29210" y="165"/>
                </a:moveTo>
                <a:lnTo>
                  <a:pt x="0" y="165"/>
                </a:lnTo>
                <a:lnTo>
                  <a:pt x="0" y="133273"/>
                </a:lnTo>
                <a:lnTo>
                  <a:pt x="29210" y="133273"/>
                </a:lnTo>
                <a:lnTo>
                  <a:pt x="29210" y="165"/>
                </a:lnTo>
                <a:close/>
              </a:path>
              <a:path w="128270" h="133350">
                <a:moveTo>
                  <a:pt x="127787" y="0"/>
                </a:moveTo>
                <a:lnTo>
                  <a:pt x="44005" y="0"/>
                </a:lnTo>
                <a:lnTo>
                  <a:pt x="44005" y="24130"/>
                </a:lnTo>
                <a:lnTo>
                  <a:pt x="71437" y="24130"/>
                </a:lnTo>
                <a:lnTo>
                  <a:pt x="71437" y="133350"/>
                </a:lnTo>
                <a:lnTo>
                  <a:pt x="100355" y="133350"/>
                </a:lnTo>
                <a:lnTo>
                  <a:pt x="100355" y="24130"/>
                </a:lnTo>
                <a:lnTo>
                  <a:pt x="127787" y="24130"/>
                </a:lnTo>
                <a:lnTo>
                  <a:pt x="1277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20">
            <a:extLst>
              <a:ext uri="{FF2B5EF4-FFF2-40B4-BE49-F238E27FC236}">
                <a16:creationId xmlns:a16="http://schemas.microsoft.com/office/drawing/2014/main" id="{0BFD069B-DA64-794B-BFA5-0B85EB2E0D4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49470" y="6468258"/>
            <a:ext cx="690854" cy="52527"/>
          </a:xfrm>
          <a:prstGeom prst="rect">
            <a:avLst/>
          </a:prstGeom>
        </p:spPr>
      </p:pic>
      <p:sp>
        <p:nvSpPr>
          <p:cNvPr id="31" name="object 21">
            <a:extLst>
              <a:ext uri="{FF2B5EF4-FFF2-40B4-BE49-F238E27FC236}">
                <a16:creationId xmlns:a16="http://schemas.microsoft.com/office/drawing/2014/main" id="{5D7B47F6-0A56-C442-AE59-819D63CCC01E}"/>
              </a:ext>
            </a:extLst>
          </p:cNvPr>
          <p:cNvSpPr txBox="1"/>
          <p:nvPr/>
        </p:nvSpPr>
        <p:spPr>
          <a:xfrm>
            <a:off x="5525359" y="2429851"/>
            <a:ext cx="6266815" cy="2346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fr-FR" sz="5000" b="1" dirty="0">
                <a:solidFill>
                  <a:srgbClr val="FFFFFF"/>
                </a:solidFill>
                <a:latin typeface="Verdana"/>
                <a:cs typeface="Verdana"/>
              </a:rPr>
              <a:t>HUIT RAISONS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fr-FR" sz="5000" b="1" dirty="0">
                <a:solidFill>
                  <a:srgbClr val="FFFFFF"/>
                </a:solidFill>
                <a:latin typeface="Verdana"/>
                <a:cs typeface="Verdana"/>
              </a:rPr>
              <a:t>D’APPRENDRE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fr-FR" sz="5000" b="1" dirty="0">
                <a:solidFill>
                  <a:srgbClr val="FFFFFF"/>
                </a:solidFill>
                <a:latin typeface="Verdana"/>
                <a:cs typeface="Verdana"/>
              </a:rPr>
              <a:t>L’ALLEMAND!</a:t>
            </a:r>
            <a:endParaRPr sz="5000" dirty="0">
              <a:latin typeface="Verdana"/>
              <a:cs typeface="Verdana"/>
            </a:endParaRPr>
          </a:p>
        </p:txBody>
      </p:sp>
      <p:pic>
        <p:nvPicPr>
          <p:cNvPr id="34" name="Grafik 25">
            <a:extLst>
              <a:ext uri="{FF2B5EF4-FFF2-40B4-BE49-F238E27FC236}">
                <a16:creationId xmlns:a16="http://schemas.microsoft.com/office/drawing/2014/main" id="{A2FC1CBF-D896-4D89-8AE7-5399FED128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  <p:pic>
        <p:nvPicPr>
          <p:cNvPr id="33" name="Grafik 34" descr="Ein Bild, das Text, Pfeil enthält.&#10;&#10;Beschreibung automatisch generiert.">
            <a:extLst>
              <a:ext uri="{FF2B5EF4-FFF2-40B4-BE49-F238E27FC236}">
                <a16:creationId xmlns:a16="http://schemas.microsoft.com/office/drawing/2014/main" id="{F3543720-6D28-4CDE-A3E2-C78C1583D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28825" y="130800"/>
            <a:ext cx="9372600" cy="6958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63001"/>
            <a:ext cx="5012613" cy="4994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579461"/>
            <a:ext cx="5158105" cy="9156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4680"/>
              </a:lnSpc>
              <a:spcBef>
                <a:spcPts val="90"/>
              </a:spcBef>
            </a:pPr>
            <a:r>
              <a:rPr sz="4050" spc="-15" dirty="0"/>
              <a:t>L'ALLEMAND</a:t>
            </a:r>
            <a:endParaRPr sz="4050"/>
          </a:p>
          <a:p>
            <a:pPr marL="12700">
              <a:lnSpc>
                <a:spcPts val="2340"/>
              </a:lnSpc>
            </a:pPr>
            <a:r>
              <a:rPr sz="2100" spc="15" dirty="0"/>
              <a:t>PLUS</a:t>
            </a:r>
            <a:r>
              <a:rPr sz="2100" spc="-15" dirty="0"/>
              <a:t> </a:t>
            </a:r>
            <a:r>
              <a:rPr sz="2100" spc="10" dirty="0"/>
              <a:t>SIMPLE</a:t>
            </a:r>
            <a:r>
              <a:rPr sz="2100" spc="-10" dirty="0"/>
              <a:t> </a:t>
            </a:r>
            <a:r>
              <a:rPr sz="2100" spc="10" dirty="0"/>
              <a:t>QU'ON</a:t>
            </a:r>
            <a:r>
              <a:rPr sz="2100" spc="-10" dirty="0"/>
              <a:t> </a:t>
            </a:r>
            <a:r>
              <a:rPr sz="2100" spc="15" dirty="0"/>
              <a:t>NE</a:t>
            </a:r>
            <a:r>
              <a:rPr sz="2100" spc="-10" dirty="0"/>
              <a:t> </a:t>
            </a:r>
            <a:r>
              <a:rPr sz="2100" spc="10" dirty="0"/>
              <a:t>LE</a:t>
            </a:r>
            <a:r>
              <a:rPr sz="2100" spc="-10" dirty="0"/>
              <a:t> </a:t>
            </a:r>
            <a:r>
              <a:rPr sz="2100" spc="15" dirty="0"/>
              <a:t>PENSE</a:t>
            </a:r>
            <a:endParaRPr sz="21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1997" y="1916361"/>
            <a:ext cx="119303" cy="1193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1997" y="2830761"/>
            <a:ext cx="119303" cy="119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1997" y="3745161"/>
            <a:ext cx="119303" cy="1193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1997" y="4659561"/>
            <a:ext cx="119303" cy="11930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043939" y="1832465"/>
            <a:ext cx="5744845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l'allemand </a:t>
            </a:r>
            <a:r>
              <a:rPr sz="1500" dirty="0">
                <a:latin typeface="Verdana"/>
                <a:cs typeface="Verdana"/>
              </a:rPr>
              <a:t>facilite </a:t>
            </a:r>
            <a:r>
              <a:rPr sz="1500" spc="-5" dirty="0">
                <a:latin typeface="Verdana"/>
                <a:cs typeface="Verdana"/>
              </a:rPr>
              <a:t>l'apprentissage d'autres langues par </a:t>
            </a:r>
            <a:r>
              <a:rPr sz="1500" dirty="0">
                <a:latin typeface="Verdana"/>
                <a:cs typeface="Verdana"/>
              </a:rPr>
              <a:t>ex. :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l'anglais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et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le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néerlandais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ont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certaines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ressemblances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800">
              <a:latin typeface="Verdana"/>
              <a:cs typeface="Verdana"/>
            </a:endParaRPr>
          </a:p>
          <a:p>
            <a:pPr marL="12700" marR="828040">
              <a:lnSpc>
                <a:spcPct val="100000"/>
              </a:lnSpc>
              <a:spcBef>
                <a:spcPts val="1410"/>
              </a:spcBef>
            </a:pPr>
            <a:r>
              <a:rPr sz="1500" spc="-5" dirty="0">
                <a:latin typeface="Verdana"/>
                <a:cs typeface="Verdana"/>
              </a:rPr>
              <a:t>l'apprentissage </a:t>
            </a:r>
            <a:r>
              <a:rPr sz="1500" dirty="0">
                <a:latin typeface="Verdana"/>
                <a:cs typeface="Verdana"/>
              </a:rPr>
              <a:t>est </a:t>
            </a:r>
            <a:r>
              <a:rPr sz="1500" spc="-5" dirty="0">
                <a:latin typeface="Verdana"/>
                <a:cs typeface="Verdana"/>
              </a:rPr>
              <a:t>ludique </a:t>
            </a:r>
            <a:r>
              <a:rPr sz="1500" dirty="0">
                <a:latin typeface="Verdana"/>
                <a:cs typeface="Verdana"/>
              </a:rPr>
              <a:t>et on </a:t>
            </a:r>
            <a:r>
              <a:rPr sz="1500" spc="-5" dirty="0">
                <a:latin typeface="Verdana"/>
                <a:cs typeface="Verdana"/>
              </a:rPr>
              <a:t>arrive rapidement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à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communiquer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800">
              <a:latin typeface="Verdana"/>
              <a:cs typeface="Verdana"/>
            </a:endParaRPr>
          </a:p>
          <a:p>
            <a:pPr marL="12700" marR="259715">
              <a:lnSpc>
                <a:spcPct val="100000"/>
              </a:lnSpc>
              <a:spcBef>
                <a:spcPts val="1415"/>
              </a:spcBef>
            </a:pPr>
            <a:r>
              <a:rPr sz="1500" spc="-5" dirty="0">
                <a:latin typeface="Verdana"/>
                <a:cs typeface="Verdana"/>
              </a:rPr>
              <a:t>les </a:t>
            </a:r>
            <a:r>
              <a:rPr sz="1500" dirty="0">
                <a:latin typeface="Verdana"/>
                <a:cs typeface="Verdana"/>
              </a:rPr>
              <a:t>mots et </a:t>
            </a:r>
            <a:r>
              <a:rPr sz="1500" spc="-5" dirty="0">
                <a:latin typeface="Verdana"/>
                <a:cs typeface="Verdana"/>
              </a:rPr>
              <a:t>les </a:t>
            </a:r>
            <a:r>
              <a:rPr sz="1500" spc="-10" dirty="0">
                <a:latin typeface="Verdana"/>
                <a:cs typeface="Verdana"/>
              </a:rPr>
              <a:t>phrases </a:t>
            </a:r>
            <a:r>
              <a:rPr sz="1500" dirty="0">
                <a:latin typeface="Verdana"/>
                <a:cs typeface="Verdana"/>
              </a:rPr>
              <a:t>se construisent comme un </a:t>
            </a:r>
            <a:r>
              <a:rPr sz="1500" spc="-5" dirty="0">
                <a:latin typeface="Verdana"/>
                <a:cs typeface="Verdana"/>
              </a:rPr>
              <a:t>jeu de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construction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1500" spc="-5" dirty="0">
                <a:latin typeface="Verdana"/>
                <a:cs typeface="Verdana"/>
              </a:rPr>
              <a:t>l'allemand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éveille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la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soif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de découvertes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10" name="Grafik 25">
            <a:extLst>
              <a:ext uri="{FF2B5EF4-FFF2-40B4-BE49-F238E27FC236}">
                <a16:creationId xmlns:a16="http://schemas.microsoft.com/office/drawing/2014/main" id="{F0F9628C-1394-4466-B57E-02EC9C12E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70787" y="6066340"/>
            <a:ext cx="567055" cy="146050"/>
            <a:chOff x="11370787" y="6066340"/>
            <a:chExt cx="567055" cy="146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10082" y="6069873"/>
              <a:ext cx="309380" cy="138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70787" y="6066340"/>
              <a:ext cx="116179" cy="1460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48793" y="6070372"/>
              <a:ext cx="88874" cy="137934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1506060" y="6255461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81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81" y="24130"/>
                </a:lnTo>
                <a:lnTo>
                  <a:pt x="83781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49469" y="6255626"/>
            <a:ext cx="29209" cy="133350"/>
          </a:xfrm>
          <a:custGeom>
            <a:avLst/>
            <a:gdLst/>
            <a:ahLst/>
            <a:cxnLst/>
            <a:rect l="l" t="t" r="r" b="b"/>
            <a:pathLst>
              <a:path w="29209" h="133350">
                <a:moveTo>
                  <a:pt x="29209" y="0"/>
                </a:moveTo>
                <a:lnTo>
                  <a:pt x="0" y="0"/>
                </a:lnTo>
                <a:lnTo>
                  <a:pt x="0" y="133108"/>
                </a:lnTo>
                <a:lnTo>
                  <a:pt x="29209" y="133108"/>
                </a:lnTo>
                <a:lnTo>
                  <a:pt x="29209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46172" y="6255637"/>
            <a:ext cx="97790" cy="135890"/>
          </a:xfrm>
          <a:custGeom>
            <a:avLst/>
            <a:gdLst/>
            <a:ahLst/>
            <a:cxnLst/>
            <a:rect l="l" t="t" r="r" b="b"/>
            <a:pathLst>
              <a:path w="97790" h="135889">
                <a:moveTo>
                  <a:pt x="97167" y="0"/>
                </a:moveTo>
                <a:lnTo>
                  <a:pt x="68529" y="0"/>
                </a:lnTo>
                <a:lnTo>
                  <a:pt x="68529" y="86791"/>
                </a:lnTo>
                <a:lnTo>
                  <a:pt x="67478" y="97055"/>
                </a:lnTo>
                <a:lnTo>
                  <a:pt x="64087" y="104578"/>
                </a:lnTo>
                <a:lnTo>
                  <a:pt x="57995" y="109205"/>
                </a:lnTo>
                <a:lnTo>
                  <a:pt x="48844" y="110782"/>
                </a:lnTo>
                <a:lnTo>
                  <a:pt x="39727" y="109182"/>
                </a:lnTo>
                <a:lnTo>
                  <a:pt x="33562" y="104516"/>
                </a:lnTo>
                <a:lnTo>
                  <a:pt x="30070" y="96985"/>
                </a:lnTo>
                <a:lnTo>
                  <a:pt x="28968" y="86791"/>
                </a:lnTo>
                <a:lnTo>
                  <a:pt x="28968" y="0"/>
                </a:lnTo>
                <a:lnTo>
                  <a:pt x="0" y="0"/>
                </a:lnTo>
                <a:lnTo>
                  <a:pt x="0" y="87858"/>
                </a:lnTo>
                <a:lnTo>
                  <a:pt x="3076" y="108770"/>
                </a:lnTo>
                <a:lnTo>
                  <a:pt x="12268" y="123621"/>
                </a:lnTo>
                <a:lnTo>
                  <a:pt x="27517" y="132482"/>
                </a:lnTo>
                <a:lnTo>
                  <a:pt x="48767" y="135420"/>
                </a:lnTo>
                <a:lnTo>
                  <a:pt x="69810" y="132482"/>
                </a:lnTo>
                <a:lnTo>
                  <a:pt x="84950" y="123621"/>
                </a:lnTo>
                <a:lnTo>
                  <a:pt x="94098" y="108770"/>
                </a:lnTo>
                <a:lnTo>
                  <a:pt x="97167" y="87858"/>
                </a:lnTo>
                <a:lnTo>
                  <a:pt x="9716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307736" y="6253512"/>
            <a:ext cx="195580" cy="137795"/>
            <a:chOff x="11307736" y="6253512"/>
            <a:chExt cx="195580" cy="137795"/>
          </a:xfrm>
        </p:grpSpPr>
        <p:sp>
          <p:nvSpPr>
            <p:cNvPr id="10" name="object 10"/>
            <p:cNvSpPr/>
            <p:nvPr/>
          </p:nvSpPr>
          <p:spPr>
            <a:xfrm>
              <a:off x="11421266" y="6253512"/>
              <a:ext cx="81915" cy="137795"/>
            </a:xfrm>
            <a:custGeom>
              <a:avLst/>
              <a:gdLst/>
              <a:ahLst/>
              <a:cxnLst/>
              <a:rect l="l" t="t" r="r" b="b"/>
              <a:pathLst>
                <a:path w="81915" h="137795">
                  <a:moveTo>
                    <a:pt x="44500" y="0"/>
                  </a:moveTo>
                  <a:lnTo>
                    <a:pt x="24670" y="3124"/>
                  </a:lnTo>
                  <a:lnTo>
                    <a:pt x="10996" y="11688"/>
                  </a:lnTo>
                  <a:lnTo>
                    <a:pt x="3083" y="24479"/>
                  </a:lnTo>
                  <a:lnTo>
                    <a:pt x="533" y="40284"/>
                  </a:lnTo>
                  <a:lnTo>
                    <a:pt x="8802" y="64133"/>
                  </a:lnTo>
                  <a:lnTo>
                    <a:pt x="26993" y="76631"/>
                  </a:lnTo>
                  <a:lnTo>
                    <a:pt x="45185" y="85557"/>
                  </a:lnTo>
                  <a:lnTo>
                    <a:pt x="53454" y="98691"/>
                  </a:lnTo>
                  <a:lnTo>
                    <a:pt x="53454" y="107835"/>
                  </a:lnTo>
                  <a:lnTo>
                    <a:pt x="47701" y="113969"/>
                  </a:lnTo>
                  <a:lnTo>
                    <a:pt x="35598" y="113969"/>
                  </a:lnTo>
                  <a:lnTo>
                    <a:pt x="26986" y="113255"/>
                  </a:lnTo>
                  <a:lnTo>
                    <a:pt x="18902" y="111264"/>
                  </a:lnTo>
                  <a:lnTo>
                    <a:pt x="11196" y="108226"/>
                  </a:lnTo>
                  <a:lnTo>
                    <a:pt x="3721" y="104368"/>
                  </a:lnTo>
                  <a:lnTo>
                    <a:pt x="0" y="128130"/>
                  </a:lnTo>
                  <a:lnTo>
                    <a:pt x="8146" y="132145"/>
                  </a:lnTo>
                  <a:lnTo>
                    <a:pt x="17089" y="135097"/>
                  </a:lnTo>
                  <a:lnTo>
                    <a:pt x="26701" y="136918"/>
                  </a:lnTo>
                  <a:lnTo>
                    <a:pt x="36855" y="137540"/>
                  </a:lnTo>
                  <a:lnTo>
                    <a:pt x="56027" y="134637"/>
                  </a:lnTo>
                  <a:lnTo>
                    <a:pt x="70159" y="126293"/>
                  </a:lnTo>
                  <a:lnTo>
                    <a:pt x="78898" y="113061"/>
                  </a:lnTo>
                  <a:lnTo>
                    <a:pt x="81889" y="95491"/>
                  </a:lnTo>
                  <a:lnTo>
                    <a:pt x="73618" y="70681"/>
                  </a:lnTo>
                  <a:lnTo>
                    <a:pt x="55422" y="57673"/>
                  </a:lnTo>
                  <a:lnTo>
                    <a:pt x="37226" y="49099"/>
                  </a:lnTo>
                  <a:lnTo>
                    <a:pt x="28955" y="37591"/>
                  </a:lnTo>
                  <a:lnTo>
                    <a:pt x="28955" y="30695"/>
                  </a:lnTo>
                  <a:lnTo>
                    <a:pt x="32499" y="23888"/>
                  </a:lnTo>
                  <a:lnTo>
                    <a:pt x="46989" y="23888"/>
                  </a:lnTo>
                  <a:lnTo>
                    <a:pt x="53611" y="24320"/>
                  </a:lnTo>
                  <a:lnTo>
                    <a:pt x="59953" y="25534"/>
                  </a:lnTo>
                  <a:lnTo>
                    <a:pt x="66110" y="27408"/>
                  </a:lnTo>
                  <a:lnTo>
                    <a:pt x="72174" y="29819"/>
                  </a:lnTo>
                  <a:lnTo>
                    <a:pt x="75361" y="6553"/>
                  </a:lnTo>
                  <a:lnTo>
                    <a:pt x="68341" y="3734"/>
                  </a:lnTo>
                  <a:lnTo>
                    <a:pt x="60993" y="1681"/>
                  </a:lnTo>
                  <a:lnTo>
                    <a:pt x="53114" y="425"/>
                  </a:lnTo>
                  <a:lnTo>
                    <a:pt x="44500" y="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07736" y="6255626"/>
              <a:ext cx="93764" cy="133108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1856835" y="6255639"/>
            <a:ext cx="83820" cy="133350"/>
          </a:xfrm>
          <a:custGeom>
            <a:avLst/>
            <a:gdLst/>
            <a:ahLst/>
            <a:cxnLst/>
            <a:rect l="l" t="t" r="r" b="b"/>
            <a:pathLst>
              <a:path w="83820" h="133350">
                <a:moveTo>
                  <a:pt x="83769" y="0"/>
                </a:moveTo>
                <a:lnTo>
                  <a:pt x="0" y="0"/>
                </a:lnTo>
                <a:lnTo>
                  <a:pt x="0" y="24130"/>
                </a:lnTo>
                <a:lnTo>
                  <a:pt x="27432" y="24130"/>
                </a:lnTo>
                <a:lnTo>
                  <a:pt x="27432" y="133350"/>
                </a:lnTo>
                <a:lnTo>
                  <a:pt x="56349" y="133350"/>
                </a:lnTo>
                <a:lnTo>
                  <a:pt x="56349" y="24130"/>
                </a:lnTo>
                <a:lnTo>
                  <a:pt x="83769" y="24130"/>
                </a:lnTo>
                <a:lnTo>
                  <a:pt x="83769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04612" y="6255461"/>
            <a:ext cx="128270" cy="133350"/>
          </a:xfrm>
          <a:custGeom>
            <a:avLst/>
            <a:gdLst/>
            <a:ahLst/>
            <a:cxnLst/>
            <a:rect l="l" t="t" r="r" b="b"/>
            <a:pathLst>
              <a:path w="128270" h="133350">
                <a:moveTo>
                  <a:pt x="29210" y="165"/>
                </a:moveTo>
                <a:lnTo>
                  <a:pt x="0" y="165"/>
                </a:lnTo>
                <a:lnTo>
                  <a:pt x="0" y="133286"/>
                </a:lnTo>
                <a:lnTo>
                  <a:pt x="29210" y="133286"/>
                </a:lnTo>
                <a:lnTo>
                  <a:pt x="29210" y="165"/>
                </a:lnTo>
                <a:close/>
              </a:path>
              <a:path w="128270" h="133350">
                <a:moveTo>
                  <a:pt x="127787" y="0"/>
                </a:moveTo>
                <a:lnTo>
                  <a:pt x="44005" y="0"/>
                </a:lnTo>
                <a:lnTo>
                  <a:pt x="44005" y="24130"/>
                </a:lnTo>
                <a:lnTo>
                  <a:pt x="71437" y="24130"/>
                </a:lnTo>
                <a:lnTo>
                  <a:pt x="71437" y="133350"/>
                </a:lnTo>
                <a:lnTo>
                  <a:pt x="100355" y="133350"/>
                </a:lnTo>
                <a:lnTo>
                  <a:pt x="100355" y="24130"/>
                </a:lnTo>
                <a:lnTo>
                  <a:pt x="127787" y="24130"/>
                </a:lnTo>
                <a:lnTo>
                  <a:pt x="127787" y="0"/>
                </a:lnTo>
                <a:close/>
              </a:path>
            </a:pathLst>
          </a:custGeom>
          <a:solidFill>
            <a:srgbClr val="A2C6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2708998"/>
            <a:ext cx="12192113" cy="4149001"/>
            <a:chOff x="0" y="2708998"/>
            <a:chExt cx="12192113" cy="4149001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49470" y="6477259"/>
              <a:ext cx="690854" cy="525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708998"/>
              <a:ext cx="12192113" cy="41490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789435" y="5886937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27850" y="0"/>
                  </a:moveTo>
                  <a:lnTo>
                    <a:pt x="78079" y="10046"/>
                  </a:lnTo>
                  <a:lnTo>
                    <a:pt x="37441" y="37444"/>
                  </a:lnTo>
                  <a:lnTo>
                    <a:pt x="10045" y="78079"/>
                  </a:lnTo>
                  <a:lnTo>
                    <a:pt x="0" y="127838"/>
                  </a:lnTo>
                  <a:lnTo>
                    <a:pt x="10045" y="177602"/>
                  </a:lnTo>
                  <a:lnTo>
                    <a:pt x="37441" y="218236"/>
                  </a:lnTo>
                  <a:lnTo>
                    <a:pt x="78079" y="245631"/>
                  </a:lnTo>
                  <a:lnTo>
                    <a:pt x="127850" y="255676"/>
                  </a:lnTo>
                  <a:lnTo>
                    <a:pt x="177609" y="245631"/>
                  </a:lnTo>
                  <a:lnTo>
                    <a:pt x="204945" y="227202"/>
                  </a:lnTo>
                  <a:lnTo>
                    <a:pt x="127850" y="227202"/>
                  </a:lnTo>
                  <a:lnTo>
                    <a:pt x="89170" y="219394"/>
                  </a:lnTo>
                  <a:lnTo>
                    <a:pt x="57591" y="198099"/>
                  </a:lnTo>
                  <a:lnTo>
                    <a:pt x="36303" y="166515"/>
                  </a:lnTo>
                  <a:lnTo>
                    <a:pt x="28498" y="127838"/>
                  </a:lnTo>
                  <a:lnTo>
                    <a:pt x="36303" y="89163"/>
                  </a:lnTo>
                  <a:lnTo>
                    <a:pt x="57591" y="57583"/>
                  </a:lnTo>
                  <a:lnTo>
                    <a:pt x="89170" y="36292"/>
                  </a:lnTo>
                  <a:lnTo>
                    <a:pt x="127850" y="28486"/>
                  </a:lnTo>
                  <a:lnTo>
                    <a:pt x="204958" y="28486"/>
                  </a:lnTo>
                  <a:lnTo>
                    <a:pt x="177609" y="10046"/>
                  </a:lnTo>
                  <a:lnTo>
                    <a:pt x="127850" y="0"/>
                  </a:lnTo>
                  <a:close/>
                </a:path>
                <a:path w="255904" h="255904">
                  <a:moveTo>
                    <a:pt x="204958" y="28486"/>
                  </a:moveTo>
                  <a:lnTo>
                    <a:pt x="127850" y="28486"/>
                  </a:lnTo>
                  <a:lnTo>
                    <a:pt x="166513" y="36292"/>
                  </a:lnTo>
                  <a:lnTo>
                    <a:pt x="198089" y="57583"/>
                  </a:lnTo>
                  <a:lnTo>
                    <a:pt x="219381" y="89163"/>
                  </a:lnTo>
                  <a:lnTo>
                    <a:pt x="227190" y="127838"/>
                  </a:lnTo>
                  <a:lnTo>
                    <a:pt x="219381" y="166515"/>
                  </a:lnTo>
                  <a:lnTo>
                    <a:pt x="198089" y="198099"/>
                  </a:lnTo>
                  <a:lnTo>
                    <a:pt x="166513" y="219394"/>
                  </a:lnTo>
                  <a:lnTo>
                    <a:pt x="127850" y="227202"/>
                  </a:lnTo>
                  <a:lnTo>
                    <a:pt x="204945" y="227202"/>
                  </a:lnTo>
                  <a:lnTo>
                    <a:pt x="218244" y="218236"/>
                  </a:lnTo>
                  <a:lnTo>
                    <a:pt x="245642" y="177602"/>
                  </a:lnTo>
                  <a:lnTo>
                    <a:pt x="255689" y="127838"/>
                  </a:lnTo>
                  <a:lnTo>
                    <a:pt x="245642" y="78079"/>
                  </a:lnTo>
                  <a:lnTo>
                    <a:pt x="218244" y="37444"/>
                  </a:lnTo>
                  <a:lnTo>
                    <a:pt x="204958" y="28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68702" y="6111727"/>
              <a:ext cx="251599" cy="25162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344061" y="5886958"/>
              <a:ext cx="701675" cy="701675"/>
            </a:xfrm>
            <a:custGeom>
              <a:avLst/>
              <a:gdLst/>
              <a:ahLst/>
              <a:cxnLst/>
              <a:rect l="l" t="t" r="r" b="b"/>
              <a:pathLst>
                <a:path w="701675" h="701675">
                  <a:moveTo>
                    <a:pt x="532320" y="350520"/>
                  </a:moveTo>
                  <a:lnTo>
                    <a:pt x="504494" y="350532"/>
                  </a:lnTo>
                  <a:lnTo>
                    <a:pt x="496633" y="399122"/>
                  </a:lnTo>
                  <a:lnTo>
                    <a:pt x="474738" y="441325"/>
                  </a:lnTo>
                  <a:lnTo>
                    <a:pt x="441388" y="474599"/>
                  </a:lnTo>
                  <a:lnTo>
                    <a:pt x="399122" y="496417"/>
                  </a:lnTo>
                  <a:lnTo>
                    <a:pt x="350520" y="504240"/>
                  </a:lnTo>
                  <a:lnTo>
                    <a:pt x="301929" y="496417"/>
                  </a:lnTo>
                  <a:lnTo>
                    <a:pt x="259727" y="474586"/>
                  </a:lnTo>
                  <a:lnTo>
                    <a:pt x="226453" y="441312"/>
                  </a:lnTo>
                  <a:lnTo>
                    <a:pt x="204635" y="399122"/>
                  </a:lnTo>
                  <a:lnTo>
                    <a:pt x="196799" y="350520"/>
                  </a:lnTo>
                  <a:lnTo>
                    <a:pt x="204635" y="301942"/>
                  </a:lnTo>
                  <a:lnTo>
                    <a:pt x="226453" y="259753"/>
                  </a:lnTo>
                  <a:lnTo>
                    <a:pt x="259727" y="226491"/>
                  </a:lnTo>
                  <a:lnTo>
                    <a:pt x="301929" y="204673"/>
                  </a:lnTo>
                  <a:lnTo>
                    <a:pt x="350520" y="196837"/>
                  </a:lnTo>
                  <a:lnTo>
                    <a:pt x="350520" y="168897"/>
                  </a:lnTo>
                  <a:lnTo>
                    <a:pt x="302234" y="175387"/>
                  </a:lnTo>
                  <a:lnTo>
                    <a:pt x="258851" y="193700"/>
                  </a:lnTo>
                  <a:lnTo>
                    <a:pt x="222084" y="222097"/>
                  </a:lnTo>
                  <a:lnTo>
                    <a:pt x="193687" y="258864"/>
                  </a:lnTo>
                  <a:lnTo>
                    <a:pt x="175387" y="302247"/>
                  </a:lnTo>
                  <a:lnTo>
                    <a:pt x="168897" y="350520"/>
                  </a:lnTo>
                  <a:lnTo>
                    <a:pt x="175387" y="398805"/>
                  </a:lnTo>
                  <a:lnTo>
                    <a:pt x="193687" y="442188"/>
                  </a:lnTo>
                  <a:lnTo>
                    <a:pt x="222084" y="478955"/>
                  </a:lnTo>
                  <a:lnTo>
                    <a:pt x="258851" y="507352"/>
                  </a:lnTo>
                  <a:lnTo>
                    <a:pt x="302234" y="525665"/>
                  </a:lnTo>
                  <a:lnTo>
                    <a:pt x="350520" y="532142"/>
                  </a:lnTo>
                  <a:lnTo>
                    <a:pt x="398805" y="525665"/>
                  </a:lnTo>
                  <a:lnTo>
                    <a:pt x="442226" y="507352"/>
                  </a:lnTo>
                  <a:lnTo>
                    <a:pt x="479031" y="478955"/>
                  </a:lnTo>
                  <a:lnTo>
                    <a:pt x="507466" y="442188"/>
                  </a:lnTo>
                  <a:lnTo>
                    <a:pt x="525818" y="398805"/>
                  </a:lnTo>
                  <a:lnTo>
                    <a:pt x="532320" y="350520"/>
                  </a:lnTo>
                  <a:close/>
                </a:path>
                <a:path w="701675" h="701675">
                  <a:moveTo>
                    <a:pt x="588225" y="350532"/>
                  </a:moveTo>
                  <a:lnTo>
                    <a:pt x="560197" y="350520"/>
                  </a:lnTo>
                  <a:lnTo>
                    <a:pt x="554647" y="398576"/>
                  </a:lnTo>
                  <a:lnTo>
                    <a:pt x="538861" y="442671"/>
                  </a:lnTo>
                  <a:lnTo>
                    <a:pt x="514096" y="481571"/>
                  </a:lnTo>
                  <a:lnTo>
                    <a:pt x="481609" y="514019"/>
                  </a:lnTo>
                  <a:lnTo>
                    <a:pt x="442671" y="538746"/>
                  </a:lnTo>
                  <a:lnTo>
                    <a:pt x="398551" y="554507"/>
                  </a:lnTo>
                  <a:lnTo>
                    <a:pt x="350507" y="560031"/>
                  </a:lnTo>
                  <a:lnTo>
                    <a:pt x="302463" y="554507"/>
                  </a:lnTo>
                  <a:lnTo>
                    <a:pt x="258368" y="538746"/>
                  </a:lnTo>
                  <a:lnTo>
                    <a:pt x="219468" y="514019"/>
                  </a:lnTo>
                  <a:lnTo>
                    <a:pt x="187020" y="481571"/>
                  </a:lnTo>
                  <a:lnTo>
                    <a:pt x="162293" y="442671"/>
                  </a:lnTo>
                  <a:lnTo>
                    <a:pt x="146532" y="398576"/>
                  </a:lnTo>
                  <a:lnTo>
                    <a:pt x="140995" y="350520"/>
                  </a:lnTo>
                  <a:lnTo>
                    <a:pt x="146532" y="302488"/>
                  </a:lnTo>
                  <a:lnTo>
                    <a:pt x="162293" y="258394"/>
                  </a:lnTo>
                  <a:lnTo>
                    <a:pt x="187020" y="219506"/>
                  </a:lnTo>
                  <a:lnTo>
                    <a:pt x="219468" y="187058"/>
                  </a:lnTo>
                  <a:lnTo>
                    <a:pt x="258368" y="162331"/>
                  </a:lnTo>
                  <a:lnTo>
                    <a:pt x="302463" y="146570"/>
                  </a:lnTo>
                  <a:lnTo>
                    <a:pt x="350507" y="141033"/>
                  </a:lnTo>
                  <a:lnTo>
                    <a:pt x="350507" y="112801"/>
                  </a:lnTo>
                  <a:lnTo>
                    <a:pt x="302552" y="117627"/>
                  </a:lnTo>
                  <a:lnTo>
                    <a:pt x="257873" y="131470"/>
                  </a:lnTo>
                  <a:lnTo>
                    <a:pt x="217449" y="153365"/>
                  </a:lnTo>
                  <a:lnTo>
                    <a:pt x="182232" y="182384"/>
                  </a:lnTo>
                  <a:lnTo>
                    <a:pt x="153162" y="217551"/>
                  </a:lnTo>
                  <a:lnTo>
                    <a:pt x="131229" y="257937"/>
                  </a:lnTo>
                  <a:lnTo>
                    <a:pt x="117360" y="302577"/>
                  </a:lnTo>
                  <a:lnTo>
                    <a:pt x="112522" y="350520"/>
                  </a:lnTo>
                  <a:lnTo>
                    <a:pt x="117360" y="398487"/>
                  </a:lnTo>
                  <a:lnTo>
                    <a:pt x="131229" y="443153"/>
                  </a:lnTo>
                  <a:lnTo>
                    <a:pt x="153162" y="483590"/>
                  </a:lnTo>
                  <a:lnTo>
                    <a:pt x="182232" y="518807"/>
                  </a:lnTo>
                  <a:lnTo>
                    <a:pt x="217449" y="547865"/>
                  </a:lnTo>
                  <a:lnTo>
                    <a:pt x="257873" y="569810"/>
                  </a:lnTo>
                  <a:lnTo>
                    <a:pt x="302552" y="583679"/>
                  </a:lnTo>
                  <a:lnTo>
                    <a:pt x="350507" y="588505"/>
                  </a:lnTo>
                  <a:lnTo>
                    <a:pt x="398462" y="583679"/>
                  </a:lnTo>
                  <a:lnTo>
                    <a:pt x="443103" y="569810"/>
                  </a:lnTo>
                  <a:lnTo>
                    <a:pt x="483476" y="547865"/>
                  </a:lnTo>
                  <a:lnTo>
                    <a:pt x="518655" y="518807"/>
                  </a:lnTo>
                  <a:lnTo>
                    <a:pt x="547662" y="483590"/>
                  </a:lnTo>
                  <a:lnTo>
                    <a:pt x="569569" y="443166"/>
                  </a:lnTo>
                  <a:lnTo>
                    <a:pt x="583399" y="398500"/>
                  </a:lnTo>
                  <a:lnTo>
                    <a:pt x="588225" y="350532"/>
                  </a:lnTo>
                  <a:close/>
                </a:path>
                <a:path w="701675" h="701675">
                  <a:moveTo>
                    <a:pt x="644740" y="350532"/>
                  </a:moveTo>
                  <a:lnTo>
                    <a:pt x="616750" y="350532"/>
                  </a:lnTo>
                  <a:lnTo>
                    <a:pt x="612457" y="398348"/>
                  </a:lnTo>
                  <a:lnTo>
                    <a:pt x="600087" y="443357"/>
                  </a:lnTo>
                  <a:lnTo>
                    <a:pt x="580377" y="484809"/>
                  </a:lnTo>
                  <a:lnTo>
                    <a:pt x="554101" y="521931"/>
                  </a:lnTo>
                  <a:lnTo>
                    <a:pt x="522008" y="553999"/>
                  </a:lnTo>
                  <a:lnTo>
                    <a:pt x="484847" y="580250"/>
                  </a:lnTo>
                  <a:lnTo>
                    <a:pt x="443382" y="599922"/>
                  </a:lnTo>
                  <a:lnTo>
                    <a:pt x="398348" y="612279"/>
                  </a:lnTo>
                  <a:lnTo>
                    <a:pt x="350520" y="616572"/>
                  </a:lnTo>
                  <a:lnTo>
                    <a:pt x="302691" y="612279"/>
                  </a:lnTo>
                  <a:lnTo>
                    <a:pt x="257683" y="599922"/>
                  </a:lnTo>
                  <a:lnTo>
                    <a:pt x="216230" y="580250"/>
                  </a:lnTo>
                  <a:lnTo>
                    <a:pt x="179108" y="553999"/>
                  </a:lnTo>
                  <a:lnTo>
                    <a:pt x="147040" y="521931"/>
                  </a:lnTo>
                  <a:lnTo>
                    <a:pt x="120789" y="484809"/>
                  </a:lnTo>
                  <a:lnTo>
                    <a:pt x="101117" y="443357"/>
                  </a:lnTo>
                  <a:lnTo>
                    <a:pt x="88747" y="398348"/>
                  </a:lnTo>
                  <a:lnTo>
                    <a:pt x="84467" y="350532"/>
                  </a:lnTo>
                  <a:lnTo>
                    <a:pt x="88747" y="302717"/>
                  </a:lnTo>
                  <a:lnTo>
                    <a:pt x="101117" y="257708"/>
                  </a:lnTo>
                  <a:lnTo>
                    <a:pt x="120789" y="216255"/>
                  </a:lnTo>
                  <a:lnTo>
                    <a:pt x="147040" y="179120"/>
                  </a:lnTo>
                  <a:lnTo>
                    <a:pt x="179108" y="147053"/>
                  </a:lnTo>
                  <a:lnTo>
                    <a:pt x="216230" y="120802"/>
                  </a:lnTo>
                  <a:lnTo>
                    <a:pt x="257683" y="101130"/>
                  </a:lnTo>
                  <a:lnTo>
                    <a:pt x="302691" y="88773"/>
                  </a:lnTo>
                  <a:lnTo>
                    <a:pt x="350520" y="84480"/>
                  </a:lnTo>
                  <a:lnTo>
                    <a:pt x="350520" y="56095"/>
                  </a:lnTo>
                  <a:lnTo>
                    <a:pt x="302768" y="59944"/>
                  </a:lnTo>
                  <a:lnTo>
                    <a:pt x="257454" y="71107"/>
                  </a:lnTo>
                  <a:lnTo>
                    <a:pt x="215214" y="88963"/>
                  </a:lnTo>
                  <a:lnTo>
                    <a:pt x="176631" y="112903"/>
                  </a:lnTo>
                  <a:lnTo>
                    <a:pt x="142328" y="142328"/>
                  </a:lnTo>
                  <a:lnTo>
                    <a:pt x="112890" y="176631"/>
                  </a:lnTo>
                  <a:lnTo>
                    <a:pt x="88950" y="215214"/>
                  </a:lnTo>
                  <a:lnTo>
                    <a:pt x="71094" y="257467"/>
                  </a:lnTo>
                  <a:lnTo>
                    <a:pt x="59931" y="302768"/>
                  </a:lnTo>
                  <a:lnTo>
                    <a:pt x="56083" y="350532"/>
                  </a:lnTo>
                  <a:lnTo>
                    <a:pt x="59931" y="398284"/>
                  </a:lnTo>
                  <a:lnTo>
                    <a:pt x="71094" y="443585"/>
                  </a:lnTo>
                  <a:lnTo>
                    <a:pt x="88950" y="485838"/>
                  </a:lnTo>
                  <a:lnTo>
                    <a:pt x="112890" y="524408"/>
                  </a:lnTo>
                  <a:lnTo>
                    <a:pt x="142328" y="558723"/>
                  </a:lnTo>
                  <a:lnTo>
                    <a:pt x="176631" y="588149"/>
                  </a:lnTo>
                  <a:lnTo>
                    <a:pt x="215214" y="612089"/>
                  </a:lnTo>
                  <a:lnTo>
                    <a:pt x="257454" y="629945"/>
                  </a:lnTo>
                  <a:lnTo>
                    <a:pt x="302768" y="641108"/>
                  </a:lnTo>
                  <a:lnTo>
                    <a:pt x="350520" y="644956"/>
                  </a:lnTo>
                  <a:lnTo>
                    <a:pt x="398272" y="641108"/>
                  </a:lnTo>
                  <a:lnTo>
                    <a:pt x="443560" y="629945"/>
                  </a:lnTo>
                  <a:lnTo>
                    <a:pt x="485775" y="612101"/>
                  </a:lnTo>
                  <a:lnTo>
                    <a:pt x="524332" y="588149"/>
                  </a:lnTo>
                  <a:lnTo>
                    <a:pt x="558609" y="558723"/>
                  </a:lnTo>
                  <a:lnTo>
                    <a:pt x="587997" y="524421"/>
                  </a:lnTo>
                  <a:lnTo>
                    <a:pt x="611924" y="485851"/>
                  </a:lnTo>
                  <a:lnTo>
                    <a:pt x="629754" y="443598"/>
                  </a:lnTo>
                  <a:lnTo>
                    <a:pt x="640892" y="398297"/>
                  </a:lnTo>
                  <a:lnTo>
                    <a:pt x="644740" y="350532"/>
                  </a:lnTo>
                  <a:close/>
                </a:path>
                <a:path w="701675" h="701675">
                  <a:moveTo>
                    <a:pt x="701065" y="350545"/>
                  </a:moveTo>
                  <a:lnTo>
                    <a:pt x="673328" y="350520"/>
                  </a:lnTo>
                  <a:lnTo>
                    <a:pt x="669823" y="398183"/>
                  </a:lnTo>
                  <a:lnTo>
                    <a:pt x="659650" y="443687"/>
                  </a:lnTo>
                  <a:lnTo>
                    <a:pt x="643305" y="486511"/>
                  </a:lnTo>
                  <a:lnTo>
                    <a:pt x="621296" y="526173"/>
                  </a:lnTo>
                  <a:lnTo>
                    <a:pt x="594106" y="562165"/>
                  </a:lnTo>
                  <a:lnTo>
                    <a:pt x="562267" y="593991"/>
                  </a:lnTo>
                  <a:lnTo>
                    <a:pt x="526249" y="621144"/>
                  </a:lnTo>
                  <a:lnTo>
                    <a:pt x="486562" y="643140"/>
                  </a:lnTo>
                  <a:lnTo>
                    <a:pt x="443712" y="659460"/>
                  </a:lnTo>
                  <a:lnTo>
                    <a:pt x="398208" y="669620"/>
                  </a:lnTo>
                  <a:lnTo>
                    <a:pt x="350532" y="673125"/>
                  </a:lnTo>
                  <a:lnTo>
                    <a:pt x="302856" y="669620"/>
                  </a:lnTo>
                  <a:lnTo>
                    <a:pt x="257352" y="659460"/>
                  </a:lnTo>
                  <a:lnTo>
                    <a:pt x="214515" y="643140"/>
                  </a:lnTo>
                  <a:lnTo>
                    <a:pt x="174853" y="621144"/>
                  </a:lnTo>
                  <a:lnTo>
                    <a:pt x="138861" y="593991"/>
                  </a:lnTo>
                  <a:lnTo>
                    <a:pt x="107048" y="562165"/>
                  </a:lnTo>
                  <a:lnTo>
                    <a:pt x="79883" y="526173"/>
                  </a:lnTo>
                  <a:lnTo>
                    <a:pt x="57899" y="486511"/>
                  </a:lnTo>
                  <a:lnTo>
                    <a:pt x="41567" y="443687"/>
                  </a:lnTo>
                  <a:lnTo>
                    <a:pt x="31407" y="398183"/>
                  </a:lnTo>
                  <a:lnTo>
                    <a:pt x="27914" y="350520"/>
                  </a:lnTo>
                  <a:lnTo>
                    <a:pt x="31407" y="302844"/>
                  </a:lnTo>
                  <a:lnTo>
                    <a:pt x="41567" y="257352"/>
                  </a:lnTo>
                  <a:lnTo>
                    <a:pt x="57899" y="214515"/>
                  </a:lnTo>
                  <a:lnTo>
                    <a:pt x="79883" y="174866"/>
                  </a:lnTo>
                  <a:lnTo>
                    <a:pt x="107048" y="138874"/>
                  </a:lnTo>
                  <a:lnTo>
                    <a:pt x="138861" y="107048"/>
                  </a:lnTo>
                  <a:lnTo>
                    <a:pt x="174853" y="79895"/>
                  </a:lnTo>
                  <a:lnTo>
                    <a:pt x="214515" y="57912"/>
                  </a:lnTo>
                  <a:lnTo>
                    <a:pt x="257352" y="41579"/>
                  </a:lnTo>
                  <a:lnTo>
                    <a:pt x="302856" y="31419"/>
                  </a:lnTo>
                  <a:lnTo>
                    <a:pt x="350532" y="27927"/>
                  </a:lnTo>
                  <a:lnTo>
                    <a:pt x="350520" y="0"/>
                  </a:lnTo>
                  <a:lnTo>
                    <a:pt x="302945" y="3200"/>
                  </a:lnTo>
                  <a:lnTo>
                    <a:pt x="257327" y="12522"/>
                  </a:lnTo>
                  <a:lnTo>
                    <a:pt x="214071" y="27546"/>
                  </a:lnTo>
                  <a:lnTo>
                    <a:pt x="173596" y="47853"/>
                  </a:lnTo>
                  <a:lnTo>
                    <a:pt x="136321" y="73025"/>
                  </a:lnTo>
                  <a:lnTo>
                    <a:pt x="102654" y="102654"/>
                  </a:lnTo>
                  <a:lnTo>
                    <a:pt x="73025" y="136321"/>
                  </a:lnTo>
                  <a:lnTo>
                    <a:pt x="47853" y="173596"/>
                  </a:lnTo>
                  <a:lnTo>
                    <a:pt x="27546" y="214071"/>
                  </a:lnTo>
                  <a:lnTo>
                    <a:pt x="12522" y="257327"/>
                  </a:lnTo>
                  <a:lnTo>
                    <a:pt x="3200" y="302958"/>
                  </a:lnTo>
                  <a:lnTo>
                    <a:pt x="0" y="350520"/>
                  </a:lnTo>
                  <a:lnTo>
                    <a:pt x="3200" y="398081"/>
                  </a:lnTo>
                  <a:lnTo>
                    <a:pt x="12522" y="443699"/>
                  </a:lnTo>
                  <a:lnTo>
                    <a:pt x="27546" y="486968"/>
                  </a:lnTo>
                  <a:lnTo>
                    <a:pt x="47853" y="527443"/>
                  </a:lnTo>
                  <a:lnTo>
                    <a:pt x="73037" y="564718"/>
                  </a:lnTo>
                  <a:lnTo>
                    <a:pt x="102666" y="598385"/>
                  </a:lnTo>
                  <a:lnTo>
                    <a:pt x="136321" y="628015"/>
                  </a:lnTo>
                  <a:lnTo>
                    <a:pt x="173609" y="653199"/>
                  </a:lnTo>
                  <a:lnTo>
                    <a:pt x="214083" y="673506"/>
                  </a:lnTo>
                  <a:lnTo>
                    <a:pt x="257340" y="688530"/>
                  </a:lnTo>
                  <a:lnTo>
                    <a:pt x="302958" y="697852"/>
                  </a:lnTo>
                  <a:lnTo>
                    <a:pt x="350532" y="701052"/>
                  </a:lnTo>
                  <a:lnTo>
                    <a:pt x="398094" y="697852"/>
                  </a:lnTo>
                  <a:lnTo>
                    <a:pt x="443712" y="688530"/>
                  </a:lnTo>
                  <a:lnTo>
                    <a:pt x="486968" y="673506"/>
                  </a:lnTo>
                  <a:lnTo>
                    <a:pt x="527443" y="653199"/>
                  </a:lnTo>
                  <a:lnTo>
                    <a:pt x="564730" y="628027"/>
                  </a:lnTo>
                  <a:lnTo>
                    <a:pt x="598385" y="598398"/>
                  </a:lnTo>
                  <a:lnTo>
                    <a:pt x="628015" y="564730"/>
                  </a:lnTo>
                  <a:lnTo>
                    <a:pt x="653199" y="527456"/>
                  </a:lnTo>
                  <a:lnTo>
                    <a:pt x="673519" y="486981"/>
                  </a:lnTo>
                  <a:lnTo>
                    <a:pt x="688543" y="443725"/>
                  </a:lnTo>
                  <a:lnTo>
                    <a:pt x="697865" y="398106"/>
                  </a:lnTo>
                  <a:lnTo>
                    <a:pt x="701065" y="35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40539" y="6050160"/>
              <a:ext cx="109207" cy="142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11081" y="6051871"/>
              <a:ext cx="309380" cy="138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71787" y="6048338"/>
              <a:ext cx="116179" cy="1460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49793" y="6052370"/>
              <a:ext cx="88874" cy="1379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150473" y="6235522"/>
              <a:ext cx="594360" cy="137795"/>
            </a:xfrm>
            <a:custGeom>
              <a:avLst/>
              <a:gdLst/>
              <a:ahLst/>
              <a:cxnLst/>
              <a:rect l="l" t="t" r="r" b="b"/>
              <a:pathLst>
                <a:path w="594359" h="137795">
                  <a:moveTo>
                    <a:pt x="29210" y="2108"/>
                  </a:moveTo>
                  <a:lnTo>
                    <a:pt x="0" y="2108"/>
                  </a:lnTo>
                  <a:lnTo>
                    <a:pt x="0" y="135216"/>
                  </a:lnTo>
                  <a:lnTo>
                    <a:pt x="29210" y="135216"/>
                  </a:lnTo>
                  <a:lnTo>
                    <a:pt x="29210" y="2108"/>
                  </a:lnTo>
                  <a:close/>
                </a:path>
                <a:path w="594359" h="137795">
                  <a:moveTo>
                    <a:pt x="253682" y="95491"/>
                  </a:moveTo>
                  <a:lnTo>
                    <a:pt x="245402" y="70675"/>
                  </a:lnTo>
                  <a:lnTo>
                    <a:pt x="227215" y="57670"/>
                  </a:lnTo>
                  <a:lnTo>
                    <a:pt x="209016" y="49098"/>
                  </a:lnTo>
                  <a:lnTo>
                    <a:pt x="200748" y="37592"/>
                  </a:lnTo>
                  <a:lnTo>
                    <a:pt x="200748" y="30695"/>
                  </a:lnTo>
                  <a:lnTo>
                    <a:pt x="204292" y="23888"/>
                  </a:lnTo>
                  <a:lnTo>
                    <a:pt x="218782" y="23888"/>
                  </a:lnTo>
                  <a:lnTo>
                    <a:pt x="225399" y="24320"/>
                  </a:lnTo>
                  <a:lnTo>
                    <a:pt x="231736" y="25527"/>
                  </a:lnTo>
                  <a:lnTo>
                    <a:pt x="237896" y="27406"/>
                  </a:lnTo>
                  <a:lnTo>
                    <a:pt x="243967" y="29819"/>
                  </a:lnTo>
                  <a:lnTo>
                    <a:pt x="247154" y="6553"/>
                  </a:lnTo>
                  <a:lnTo>
                    <a:pt x="240131" y="3733"/>
                  </a:lnTo>
                  <a:lnTo>
                    <a:pt x="232778" y="1676"/>
                  </a:lnTo>
                  <a:lnTo>
                    <a:pt x="224904" y="419"/>
                  </a:lnTo>
                  <a:lnTo>
                    <a:pt x="216293" y="0"/>
                  </a:lnTo>
                  <a:lnTo>
                    <a:pt x="196456" y="3124"/>
                  </a:lnTo>
                  <a:lnTo>
                    <a:pt x="182778" y="11684"/>
                  </a:lnTo>
                  <a:lnTo>
                    <a:pt x="174866" y="24472"/>
                  </a:lnTo>
                  <a:lnTo>
                    <a:pt x="172326" y="40284"/>
                  </a:lnTo>
                  <a:lnTo>
                    <a:pt x="180594" y="64135"/>
                  </a:lnTo>
                  <a:lnTo>
                    <a:pt x="198780" y="76631"/>
                  </a:lnTo>
                  <a:lnTo>
                    <a:pt x="216979" y="85547"/>
                  </a:lnTo>
                  <a:lnTo>
                    <a:pt x="225247" y="98691"/>
                  </a:lnTo>
                  <a:lnTo>
                    <a:pt x="225247" y="107835"/>
                  </a:lnTo>
                  <a:lnTo>
                    <a:pt x="219494" y="113969"/>
                  </a:lnTo>
                  <a:lnTo>
                    <a:pt x="207391" y="113969"/>
                  </a:lnTo>
                  <a:lnTo>
                    <a:pt x="198780" y="113245"/>
                  </a:lnTo>
                  <a:lnTo>
                    <a:pt x="190690" y="111264"/>
                  </a:lnTo>
                  <a:lnTo>
                    <a:pt x="182981" y="108216"/>
                  </a:lnTo>
                  <a:lnTo>
                    <a:pt x="175514" y="104368"/>
                  </a:lnTo>
                  <a:lnTo>
                    <a:pt x="171792" y="128130"/>
                  </a:lnTo>
                  <a:lnTo>
                    <a:pt x="179933" y="132143"/>
                  </a:lnTo>
                  <a:lnTo>
                    <a:pt x="188874" y="135089"/>
                  </a:lnTo>
                  <a:lnTo>
                    <a:pt x="198488" y="136918"/>
                  </a:lnTo>
                  <a:lnTo>
                    <a:pt x="208648" y="137541"/>
                  </a:lnTo>
                  <a:lnTo>
                    <a:pt x="227812" y="134632"/>
                  </a:lnTo>
                  <a:lnTo>
                    <a:pt x="241947" y="126288"/>
                  </a:lnTo>
                  <a:lnTo>
                    <a:pt x="250685" y="113055"/>
                  </a:lnTo>
                  <a:lnTo>
                    <a:pt x="253682" y="95491"/>
                  </a:lnTo>
                  <a:close/>
                </a:path>
                <a:path w="594359" h="137795">
                  <a:moveTo>
                    <a:pt x="340360" y="1943"/>
                  </a:moveTo>
                  <a:lnTo>
                    <a:pt x="256578" y="1943"/>
                  </a:lnTo>
                  <a:lnTo>
                    <a:pt x="256578" y="26073"/>
                  </a:lnTo>
                  <a:lnTo>
                    <a:pt x="284010" y="26073"/>
                  </a:lnTo>
                  <a:lnTo>
                    <a:pt x="284010" y="135293"/>
                  </a:lnTo>
                  <a:lnTo>
                    <a:pt x="312928" y="135293"/>
                  </a:lnTo>
                  <a:lnTo>
                    <a:pt x="312928" y="26073"/>
                  </a:lnTo>
                  <a:lnTo>
                    <a:pt x="340360" y="26073"/>
                  </a:lnTo>
                  <a:lnTo>
                    <a:pt x="340360" y="1943"/>
                  </a:lnTo>
                  <a:close/>
                </a:path>
                <a:path w="594359" h="137795">
                  <a:moveTo>
                    <a:pt x="593864" y="2120"/>
                  </a:moveTo>
                  <a:lnTo>
                    <a:pt x="565226" y="2120"/>
                  </a:lnTo>
                  <a:lnTo>
                    <a:pt x="565226" y="88912"/>
                  </a:lnTo>
                  <a:lnTo>
                    <a:pt x="564172" y="99174"/>
                  </a:lnTo>
                  <a:lnTo>
                    <a:pt x="560781" y="106692"/>
                  </a:lnTo>
                  <a:lnTo>
                    <a:pt x="554685" y="111328"/>
                  </a:lnTo>
                  <a:lnTo>
                    <a:pt x="545541" y="112903"/>
                  </a:lnTo>
                  <a:lnTo>
                    <a:pt x="536422" y="111302"/>
                  </a:lnTo>
                  <a:lnTo>
                    <a:pt x="530250" y="106641"/>
                  </a:lnTo>
                  <a:lnTo>
                    <a:pt x="526757" y="99110"/>
                  </a:lnTo>
                  <a:lnTo>
                    <a:pt x="525665" y="88912"/>
                  </a:lnTo>
                  <a:lnTo>
                    <a:pt x="525665" y="2120"/>
                  </a:lnTo>
                  <a:lnTo>
                    <a:pt x="496697" y="2120"/>
                  </a:lnTo>
                  <a:lnTo>
                    <a:pt x="496697" y="89979"/>
                  </a:lnTo>
                  <a:lnTo>
                    <a:pt x="499770" y="110896"/>
                  </a:lnTo>
                  <a:lnTo>
                    <a:pt x="508965" y="125742"/>
                  </a:lnTo>
                  <a:lnTo>
                    <a:pt x="524205" y="134607"/>
                  </a:lnTo>
                  <a:lnTo>
                    <a:pt x="545465" y="137541"/>
                  </a:lnTo>
                  <a:lnTo>
                    <a:pt x="566508" y="134607"/>
                  </a:lnTo>
                  <a:lnTo>
                    <a:pt x="581647" y="125742"/>
                  </a:lnTo>
                  <a:lnTo>
                    <a:pt x="590791" y="110896"/>
                  </a:lnTo>
                  <a:lnTo>
                    <a:pt x="593864" y="89979"/>
                  </a:lnTo>
                  <a:lnTo>
                    <a:pt x="593864" y="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08736" y="6237624"/>
              <a:ext cx="93764" cy="1331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505616" y="6237465"/>
              <a:ext cx="336550" cy="133985"/>
            </a:xfrm>
            <a:custGeom>
              <a:avLst/>
              <a:gdLst/>
              <a:ahLst/>
              <a:cxnLst/>
              <a:rect l="l" t="t" r="r" b="b"/>
              <a:pathLst>
                <a:path w="336550" h="133985">
                  <a:moveTo>
                    <a:pt x="29210" y="165"/>
                  </a:moveTo>
                  <a:lnTo>
                    <a:pt x="0" y="165"/>
                  </a:lnTo>
                  <a:lnTo>
                    <a:pt x="0" y="133273"/>
                  </a:lnTo>
                  <a:lnTo>
                    <a:pt x="29210" y="133273"/>
                  </a:lnTo>
                  <a:lnTo>
                    <a:pt x="29210" y="165"/>
                  </a:lnTo>
                  <a:close/>
                </a:path>
                <a:path w="336550" h="133985">
                  <a:moveTo>
                    <a:pt x="127774" y="0"/>
                  </a:moveTo>
                  <a:lnTo>
                    <a:pt x="43992" y="0"/>
                  </a:lnTo>
                  <a:lnTo>
                    <a:pt x="43992" y="24130"/>
                  </a:lnTo>
                  <a:lnTo>
                    <a:pt x="71424" y="24130"/>
                  </a:lnTo>
                  <a:lnTo>
                    <a:pt x="71424" y="133350"/>
                  </a:lnTo>
                  <a:lnTo>
                    <a:pt x="100342" y="133350"/>
                  </a:lnTo>
                  <a:lnTo>
                    <a:pt x="100342" y="24130"/>
                  </a:lnTo>
                  <a:lnTo>
                    <a:pt x="127774" y="24130"/>
                  </a:lnTo>
                  <a:lnTo>
                    <a:pt x="127774" y="0"/>
                  </a:lnTo>
                  <a:close/>
                </a:path>
                <a:path w="336550" h="133985">
                  <a:moveTo>
                    <a:pt x="335978" y="165"/>
                  </a:moveTo>
                  <a:lnTo>
                    <a:pt x="252209" y="165"/>
                  </a:lnTo>
                  <a:lnTo>
                    <a:pt x="252209" y="24295"/>
                  </a:lnTo>
                  <a:lnTo>
                    <a:pt x="279641" y="24295"/>
                  </a:lnTo>
                  <a:lnTo>
                    <a:pt x="279641" y="133515"/>
                  </a:lnTo>
                  <a:lnTo>
                    <a:pt x="308559" y="133515"/>
                  </a:lnTo>
                  <a:lnTo>
                    <a:pt x="308559" y="24295"/>
                  </a:lnTo>
                  <a:lnTo>
                    <a:pt x="335978" y="24295"/>
                  </a:lnTo>
                  <a:lnTo>
                    <a:pt x="335978" y="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50470" y="6459256"/>
              <a:ext cx="690854" cy="52527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707299" y="587742"/>
            <a:ext cx="36334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L'ALLEMAND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07299" y="1149082"/>
            <a:ext cx="43770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A2C617"/>
                </a:solidFill>
                <a:latin typeface="Verdana"/>
                <a:cs typeface="Verdana"/>
              </a:rPr>
              <a:t>LA LANGUE LA </a:t>
            </a:r>
            <a:r>
              <a:rPr sz="2100" b="1" dirty="0">
                <a:solidFill>
                  <a:srgbClr val="A2C617"/>
                </a:solidFill>
                <a:latin typeface="Verdana"/>
                <a:cs typeface="Verdana"/>
              </a:rPr>
              <a:t>PLUS PARLÉE </a:t>
            </a:r>
            <a:r>
              <a:rPr sz="2100" b="1" spc="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5" dirty="0">
                <a:solidFill>
                  <a:srgbClr val="A2C617"/>
                </a:solidFill>
                <a:latin typeface="Verdana"/>
                <a:cs typeface="Verdana"/>
              </a:rPr>
              <a:t>DANS</a:t>
            </a:r>
            <a:r>
              <a:rPr sz="2100" b="1" spc="-4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5" dirty="0">
                <a:solidFill>
                  <a:srgbClr val="A2C617"/>
                </a:solidFill>
                <a:latin typeface="Verdana"/>
                <a:cs typeface="Verdana"/>
              </a:rPr>
              <a:t>L'UNION</a:t>
            </a:r>
            <a:r>
              <a:rPr sz="2100" b="1" spc="-45" dirty="0">
                <a:solidFill>
                  <a:srgbClr val="A2C617"/>
                </a:solidFill>
                <a:latin typeface="Verdana"/>
                <a:cs typeface="Verdana"/>
              </a:rPr>
              <a:t> </a:t>
            </a:r>
            <a:r>
              <a:rPr sz="2100" b="1" spc="-5" dirty="0">
                <a:solidFill>
                  <a:srgbClr val="A2C617"/>
                </a:solidFill>
                <a:latin typeface="Verdana"/>
                <a:cs typeface="Verdana"/>
              </a:rPr>
              <a:t>EUROPÉENNE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98576" y="691399"/>
            <a:ext cx="4911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Verdana"/>
                <a:cs typeface="Verdana"/>
              </a:rPr>
              <a:t>l'allemand </a:t>
            </a:r>
            <a:r>
              <a:rPr sz="1500" dirty="0">
                <a:latin typeface="Verdana"/>
                <a:cs typeface="Verdana"/>
              </a:rPr>
              <a:t>est </a:t>
            </a:r>
            <a:r>
              <a:rPr sz="1500" spc="-5" dirty="0">
                <a:latin typeface="Verdana"/>
                <a:cs typeface="Verdana"/>
              </a:rPr>
              <a:t>la langue </a:t>
            </a:r>
            <a:r>
              <a:rPr sz="1500" dirty="0">
                <a:latin typeface="Verdana"/>
                <a:cs typeface="Verdana"/>
              </a:rPr>
              <a:t>maternelle </a:t>
            </a:r>
            <a:r>
              <a:rPr sz="1500" spc="-5" dirty="0">
                <a:latin typeface="Verdana"/>
                <a:cs typeface="Verdana"/>
              </a:rPr>
              <a:t>de </a:t>
            </a:r>
            <a:r>
              <a:rPr sz="1500" dirty="0">
                <a:latin typeface="Verdana"/>
                <a:cs typeface="Verdana"/>
              </a:rPr>
              <a:t>100 millions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d'Européens,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c'est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spc="-5" dirty="0">
                <a:latin typeface="Verdana"/>
                <a:cs typeface="Verdana"/>
              </a:rPr>
              <a:t>environ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une</a:t>
            </a:r>
            <a:r>
              <a:rPr sz="1500" spc="-5" dirty="0">
                <a:latin typeface="Verdana"/>
                <a:cs typeface="Verdana"/>
              </a:rPr>
              <a:t> personne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sur</a:t>
            </a:r>
            <a:r>
              <a:rPr sz="1500" spc="-1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cinq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98576" y="1377199"/>
            <a:ext cx="50730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on </a:t>
            </a:r>
            <a:r>
              <a:rPr sz="1500" spc="-5" dirty="0">
                <a:latin typeface="Verdana"/>
                <a:cs typeface="Verdana"/>
              </a:rPr>
              <a:t>parle l'allemand </a:t>
            </a:r>
            <a:r>
              <a:rPr sz="1500" dirty="0">
                <a:latin typeface="Verdana"/>
                <a:cs typeface="Verdana"/>
              </a:rPr>
              <a:t>en Allemagne, en </a:t>
            </a:r>
            <a:r>
              <a:rPr sz="1500" spc="-5" dirty="0">
                <a:latin typeface="Verdana"/>
                <a:cs typeface="Verdana"/>
              </a:rPr>
              <a:t>Autriche, </a:t>
            </a:r>
            <a:r>
              <a:rPr sz="1500" dirty="0">
                <a:latin typeface="Verdana"/>
                <a:cs typeface="Verdana"/>
              </a:rPr>
              <a:t>au </a:t>
            </a:r>
            <a:r>
              <a:rPr sz="1500" spc="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Liechtenstein, en Suisse, au </a:t>
            </a:r>
            <a:r>
              <a:rPr sz="1500" spc="-5" dirty="0">
                <a:latin typeface="Verdana"/>
                <a:cs typeface="Verdana"/>
              </a:rPr>
              <a:t>Luxembourg </a:t>
            </a:r>
            <a:r>
              <a:rPr sz="1500" dirty="0">
                <a:latin typeface="Verdana"/>
                <a:cs typeface="Verdana"/>
              </a:rPr>
              <a:t>et </a:t>
            </a:r>
            <a:r>
              <a:rPr sz="1500" spc="-10" dirty="0">
                <a:latin typeface="Verdana"/>
                <a:cs typeface="Verdana"/>
              </a:rPr>
              <a:t>évidem-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ment</a:t>
            </a:r>
            <a:r>
              <a:rPr sz="1500" spc="-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en Belgique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69274" y="748295"/>
            <a:ext cx="119303" cy="11930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69274" y="1434095"/>
            <a:ext cx="119303" cy="119303"/>
          </a:xfrm>
          <a:prstGeom prst="rect">
            <a:avLst/>
          </a:prstGeom>
        </p:spPr>
      </p:pic>
      <p:pic>
        <p:nvPicPr>
          <p:cNvPr id="35" name="Grafik 25">
            <a:extLst>
              <a:ext uri="{FF2B5EF4-FFF2-40B4-BE49-F238E27FC236}">
                <a16:creationId xmlns:a16="http://schemas.microsoft.com/office/drawing/2014/main" id="{45ADC578-CAA8-48B4-9028-52677093DA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91600" y="5938773"/>
            <a:ext cx="1285875" cy="7430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Breitbild</PresentationFormat>
  <Paragraphs>147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Office Theme</vt:lpstr>
      <vt:lpstr>APPRENDRE  L'ALLEMAND? GUIDE POUR FACILITER LA PRISE DE DÉCISION  DANS L'ENSEIGNEMENT DES LANGUES ETRANGÈRES</vt:lpstr>
      <vt:lpstr>TABLE DES  MATIÈRES</vt:lpstr>
      <vt:lpstr>QUI SOMMES-NOUS?</vt:lpstr>
      <vt:lpstr>LES ALLEMANDS  EN BREF</vt:lpstr>
      <vt:lpstr>PowerPoint-Präsentation</vt:lpstr>
      <vt:lpstr>NOUS ALLONS VOUS  L'EXPLIQUER AVEC  BEAUCOUP DE</vt:lpstr>
      <vt:lpstr>PowerPoint-Präsentation</vt:lpstr>
      <vt:lpstr>L'ALLEMAND PLUS SIMPLE QU'ON NE LE PENSE</vt:lpstr>
      <vt:lpstr>L'ALLEMAND</vt:lpstr>
      <vt:lpstr>L'ALLEMAND</vt:lpstr>
      <vt:lpstr>ÉTUDIER EN  ALLEMAGNE DE NOMBREUSES POSSIBILITÉS</vt:lpstr>
      <vt:lpstr>L'ALLEMAND OU COMMENT  SE DÉMARQUER UN ATOUT PROFESSIONNEL</vt:lpstr>
      <vt:lpstr>L'ALLEMAND LA LANGUE DES SCIENCES</vt:lpstr>
      <vt:lpstr>VOYAGER EN  ALLEMAGNE PAYS D‘UNE ÉTONNANTE DIVERSITÉ</vt:lpstr>
      <vt:lpstr>L'ALLEMAND LA LANGUE DES ARTISTES, DES ÉCRIVAINS ET DES PENSEURS</vt:lpstr>
      <vt:lpstr>LE RÔLE DU GOETHE-INSTITUT</vt:lpstr>
      <vt:lpstr>LE RÔLE DU GOETHE-INSTITUT</vt:lpstr>
      <vt:lpstr>NOUS ESPÉRONS QUE VOTRE</vt:lpstr>
      <vt:lpstr>PowerPoint-Präsentation</vt:lpstr>
      <vt:lpstr>CONTACTEZ-NOUS</vt:lpstr>
      <vt:lpstr>SOURCES</vt:lpstr>
      <vt:lpstr>MERCI POUR VOTRE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APPRENDRE  L'ALLEMAND? GUIDE POUR FACILITER LA PRISE DE DÉCISION  DANS L'ENSEIGNEMENT DES LANGUES ETRANGÈRES</dc:title>
  <dc:creator>Kniola, Paulina</dc:creator>
  <cp:lastModifiedBy>Kniola, Paulina</cp:lastModifiedBy>
  <cp:revision>392</cp:revision>
  <dcterms:created xsi:type="dcterms:W3CDTF">2021-02-26T10:12:40Z</dcterms:created>
  <dcterms:modified xsi:type="dcterms:W3CDTF">2021-03-10T10:51:25Z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2021-02-26T00:00:00Z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2021-02-26T00:00:00Z</vt:filetime>
  </property>
</Properties>
</file>