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</p:sldIdLst>
  <p:sldSz cx="10160000" cy="89154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08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336" y="-120"/>
      </p:cViewPr>
      <p:guideLst>
        <p:guide orient="horz" pos="2808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60FB5-3540-4806-BD90-8E7788246152}" type="datetimeFigureOut">
              <a:rPr lang="en-GB" smtClean="0"/>
              <a:pPr/>
              <a:t>18/02/18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3E64C-5F52-4533-894F-3DD389160C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452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CE393-386A-469C-A1E1-AE2196BC0944}" type="datetimeFigureOut">
              <a:rPr lang="en-GB" smtClean="0"/>
              <a:pPr/>
              <a:t>18/02/18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7938" y="744538"/>
            <a:ext cx="42418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2F19C-5B53-41AD-8734-D0C3F261EA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46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Sing </a:t>
            </a:r>
            <a:r>
              <a:rPr lang="de-DE" dirty="0" err="1" smtClean="0"/>
              <a:t>than</a:t>
            </a:r>
            <a:r>
              <a:rPr lang="de-DE" baseline="0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song</a:t>
            </a:r>
            <a:r>
              <a:rPr lang="de-DE" dirty="0" smtClean="0"/>
              <a:t> „Wie</a:t>
            </a:r>
            <a:r>
              <a:rPr lang="de-DE" baseline="0" dirty="0" smtClean="0"/>
              <a:t> geht‘s Felix“ </a:t>
            </a:r>
            <a:r>
              <a:rPr lang="de-DE" dirty="0" err="1" smtClean="0"/>
              <a:t>for</a:t>
            </a:r>
            <a:r>
              <a:rPr lang="de-DE" dirty="0" smtClean="0"/>
              <a:t> Felix.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2F19C-5B53-41AD-8734-D0C3F261EAD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325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2F19C-5B53-41AD-8734-D0C3F261EAD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85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769554"/>
            <a:ext cx="8636000" cy="1911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52060"/>
            <a:ext cx="7112000" cy="2278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AE4D-4F1E-458F-B807-E8CCDB459EDC}" type="datetimeFigureOut">
              <a:rPr lang="en-GB" smtClean="0"/>
              <a:pPr/>
              <a:t>18/02/18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CEBA-7D5D-41BE-9048-A3A99B751E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740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AE4D-4F1E-458F-B807-E8CCDB459EDC}" type="datetimeFigureOut">
              <a:rPr lang="en-GB" smtClean="0"/>
              <a:pPr/>
              <a:t>18/02/18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CEBA-7D5D-41BE-9048-A3A99B751E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96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57031"/>
            <a:ext cx="2286000" cy="760698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57031"/>
            <a:ext cx="6688667" cy="760698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AE4D-4F1E-458F-B807-E8CCDB459EDC}" type="datetimeFigureOut">
              <a:rPr lang="en-GB" smtClean="0"/>
              <a:pPr/>
              <a:t>18/02/18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CEBA-7D5D-41BE-9048-A3A99B751E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5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AE4D-4F1E-458F-B807-E8CCDB459EDC}" type="datetimeFigureOut">
              <a:rPr lang="en-GB" smtClean="0"/>
              <a:pPr/>
              <a:t>18/02/18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CEBA-7D5D-41BE-9048-A3A99B751E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59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5728972"/>
            <a:ext cx="8636000" cy="177069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778728"/>
            <a:ext cx="8636000" cy="195024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AE4D-4F1E-458F-B807-E8CCDB459EDC}" type="datetimeFigureOut">
              <a:rPr lang="en-GB" smtClean="0"/>
              <a:pPr/>
              <a:t>18/02/18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CEBA-7D5D-41BE-9048-A3A99B751E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025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080262"/>
            <a:ext cx="4487333" cy="58837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080262"/>
            <a:ext cx="4487333" cy="58837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AE4D-4F1E-458F-B807-E8CCDB459EDC}" type="datetimeFigureOut">
              <a:rPr lang="en-GB" smtClean="0"/>
              <a:pPr/>
              <a:t>18/02/18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CEBA-7D5D-41BE-9048-A3A99B751E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95647"/>
            <a:ext cx="4489098" cy="8316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827338"/>
            <a:ext cx="4489098" cy="51366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995647"/>
            <a:ext cx="4490861" cy="8316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827338"/>
            <a:ext cx="4490861" cy="51366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AE4D-4F1E-458F-B807-E8CCDB459EDC}" type="datetimeFigureOut">
              <a:rPr lang="en-GB" smtClean="0"/>
              <a:pPr/>
              <a:t>18/02/18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CEBA-7D5D-41BE-9048-A3A99B751E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7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AE4D-4F1E-458F-B807-E8CCDB459EDC}" type="datetimeFigureOut">
              <a:rPr lang="en-GB" smtClean="0"/>
              <a:pPr/>
              <a:t>18/02/18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CEBA-7D5D-41BE-9048-A3A99B751E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30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AE4D-4F1E-458F-B807-E8CCDB459EDC}" type="datetimeFigureOut">
              <a:rPr lang="en-GB" smtClean="0"/>
              <a:pPr/>
              <a:t>18/02/18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CEBA-7D5D-41BE-9048-A3A99B751E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39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54965"/>
            <a:ext cx="3342570" cy="151066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54967"/>
            <a:ext cx="5679722" cy="76090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865632"/>
            <a:ext cx="3342570" cy="60983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AE4D-4F1E-458F-B807-E8CCDB459EDC}" type="datetimeFigureOut">
              <a:rPr lang="en-GB" smtClean="0"/>
              <a:pPr/>
              <a:t>18/02/18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CEBA-7D5D-41BE-9048-A3A99B751E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46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6240780"/>
            <a:ext cx="6096000" cy="73675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796608"/>
            <a:ext cx="6096000" cy="5349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6977539"/>
            <a:ext cx="6096000" cy="10463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5AE4D-4F1E-458F-B807-E8CCDB459EDC}" type="datetimeFigureOut">
              <a:rPr lang="en-GB" smtClean="0"/>
              <a:pPr/>
              <a:t>18/02/18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CEBA-7D5D-41BE-9048-A3A99B751E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79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7029"/>
            <a:ext cx="9144000" cy="1485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080262"/>
            <a:ext cx="9144000" cy="5883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8263257"/>
            <a:ext cx="2370667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5AE4D-4F1E-458F-B807-E8CCDB459EDC}" type="datetimeFigureOut">
              <a:rPr lang="en-GB" smtClean="0"/>
              <a:pPr/>
              <a:t>18/02/18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8263257"/>
            <a:ext cx="3217333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8263257"/>
            <a:ext cx="2370667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FCEBA-7D5D-41BE-9048-A3A99B751E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99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gif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7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gif"/><Relationship Id="rId5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Relationship Id="rId3" Type="http://schemas.openxmlformats.org/officeDocument/2006/relationships/image" Target="../media/image13.gif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7"/>
          <p:cNvSpPr txBox="1"/>
          <p:nvPr/>
        </p:nvSpPr>
        <p:spPr>
          <a:xfrm>
            <a:off x="3807462" y="6154471"/>
            <a:ext cx="2545155" cy="49489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9777" tIns="44889" rIns="89777" bIns="448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785"/>
              </a:spcAft>
            </a:pPr>
            <a:r>
              <a:rPr lang="de-DE" sz="1571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Volume 1, Chapter </a:t>
            </a:r>
            <a:r>
              <a:rPr lang="de-DE" sz="1571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de-DE" sz="1571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049" y="1700448"/>
            <a:ext cx="5655980" cy="4056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113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912100" y="5054600"/>
            <a:ext cx="1670304" cy="1668018"/>
            <a:chOff x="7912100" y="5054600"/>
            <a:chExt cx="1670304" cy="1668018"/>
          </a:xfrm>
        </p:grpSpPr>
        <p:sp>
          <p:nvSpPr>
            <p:cNvPr id="2" name="Oval 1"/>
            <p:cNvSpPr/>
            <p:nvPr/>
          </p:nvSpPr>
          <p:spPr>
            <a:xfrm>
              <a:off x="7912100" y="5054600"/>
              <a:ext cx="1670304" cy="1668018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Freeform 2"/>
            <p:cNvSpPr/>
            <p:nvPr/>
          </p:nvSpPr>
          <p:spPr>
            <a:xfrm>
              <a:off x="8679180" y="5935980"/>
              <a:ext cx="118111" cy="64771"/>
            </a:xfrm>
            <a:custGeom>
              <a:avLst/>
              <a:gdLst/>
              <a:ahLst/>
              <a:cxnLst/>
              <a:rect l="0" t="0" r="0" b="0"/>
              <a:pathLst>
                <a:path w="118111" h="64771">
                  <a:moveTo>
                    <a:pt x="118110" y="0"/>
                  </a:moveTo>
                  <a:lnTo>
                    <a:pt x="116840" y="15240"/>
                  </a:lnTo>
                  <a:lnTo>
                    <a:pt x="110490" y="34290"/>
                  </a:lnTo>
                  <a:lnTo>
                    <a:pt x="95250" y="52070"/>
                  </a:lnTo>
                  <a:lnTo>
                    <a:pt x="81281" y="60960"/>
                  </a:lnTo>
                  <a:lnTo>
                    <a:pt x="59690" y="64770"/>
                  </a:lnTo>
                  <a:lnTo>
                    <a:pt x="36830" y="60960"/>
                  </a:lnTo>
                  <a:lnTo>
                    <a:pt x="22860" y="52070"/>
                  </a:lnTo>
                  <a:lnTo>
                    <a:pt x="11430" y="39370"/>
                  </a:lnTo>
                  <a:lnTo>
                    <a:pt x="3810" y="2159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Oval 3"/>
            <p:cNvSpPr/>
            <p:nvPr/>
          </p:nvSpPr>
          <p:spPr>
            <a:xfrm>
              <a:off x="8398891" y="5581650"/>
              <a:ext cx="90170" cy="133858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8924417" y="5594096"/>
              <a:ext cx="90170" cy="133858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8422640" y="6243320"/>
              <a:ext cx="629922" cy="134621"/>
            </a:xfrm>
            <a:custGeom>
              <a:avLst/>
              <a:gdLst/>
              <a:ahLst/>
              <a:cxnLst/>
              <a:rect l="0" t="0" r="0" b="0"/>
              <a:pathLst>
                <a:path w="629922" h="134621">
                  <a:moveTo>
                    <a:pt x="629921" y="134620"/>
                  </a:moveTo>
                  <a:lnTo>
                    <a:pt x="609601" y="104140"/>
                  </a:lnTo>
                  <a:lnTo>
                    <a:pt x="580390" y="76200"/>
                  </a:lnTo>
                  <a:lnTo>
                    <a:pt x="546100" y="53340"/>
                  </a:lnTo>
                  <a:lnTo>
                    <a:pt x="506730" y="34290"/>
                  </a:lnTo>
                  <a:lnTo>
                    <a:pt x="462280" y="19050"/>
                  </a:lnTo>
                  <a:lnTo>
                    <a:pt x="415290" y="8890"/>
                  </a:lnTo>
                  <a:lnTo>
                    <a:pt x="365761" y="2540"/>
                  </a:lnTo>
                  <a:lnTo>
                    <a:pt x="314960" y="0"/>
                  </a:lnTo>
                  <a:lnTo>
                    <a:pt x="264160" y="2540"/>
                  </a:lnTo>
                  <a:lnTo>
                    <a:pt x="214630" y="8890"/>
                  </a:lnTo>
                  <a:lnTo>
                    <a:pt x="167640" y="19050"/>
                  </a:lnTo>
                  <a:lnTo>
                    <a:pt x="124460" y="34290"/>
                  </a:lnTo>
                  <a:lnTo>
                    <a:pt x="83820" y="53340"/>
                  </a:lnTo>
                  <a:lnTo>
                    <a:pt x="49530" y="76200"/>
                  </a:lnTo>
                  <a:lnTo>
                    <a:pt x="20320" y="104140"/>
                  </a:lnTo>
                  <a:lnTo>
                    <a:pt x="0" y="1346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747000" y="1371600"/>
            <a:ext cx="1670304" cy="1668018"/>
            <a:chOff x="7747000" y="1371600"/>
            <a:chExt cx="1670304" cy="1668018"/>
          </a:xfrm>
        </p:grpSpPr>
        <p:sp>
          <p:nvSpPr>
            <p:cNvPr id="8" name="Oval 7"/>
            <p:cNvSpPr/>
            <p:nvPr/>
          </p:nvSpPr>
          <p:spPr>
            <a:xfrm>
              <a:off x="7747000" y="1371600"/>
              <a:ext cx="1670304" cy="1668018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8514080" y="2252980"/>
              <a:ext cx="118111" cy="64771"/>
            </a:xfrm>
            <a:custGeom>
              <a:avLst/>
              <a:gdLst/>
              <a:ahLst/>
              <a:cxnLst/>
              <a:rect l="0" t="0" r="0" b="0"/>
              <a:pathLst>
                <a:path w="118111" h="64771">
                  <a:moveTo>
                    <a:pt x="118110" y="0"/>
                  </a:moveTo>
                  <a:lnTo>
                    <a:pt x="116840" y="15240"/>
                  </a:lnTo>
                  <a:lnTo>
                    <a:pt x="110490" y="34290"/>
                  </a:lnTo>
                  <a:lnTo>
                    <a:pt x="95250" y="52070"/>
                  </a:lnTo>
                  <a:lnTo>
                    <a:pt x="81281" y="60960"/>
                  </a:lnTo>
                  <a:lnTo>
                    <a:pt x="59690" y="64770"/>
                  </a:lnTo>
                  <a:lnTo>
                    <a:pt x="36830" y="60960"/>
                  </a:lnTo>
                  <a:lnTo>
                    <a:pt x="22860" y="52070"/>
                  </a:lnTo>
                  <a:lnTo>
                    <a:pt x="11430" y="39370"/>
                  </a:lnTo>
                  <a:lnTo>
                    <a:pt x="3810" y="2159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8233791" y="1898650"/>
              <a:ext cx="90170" cy="133858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8759317" y="1911096"/>
              <a:ext cx="90170" cy="133858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8257540" y="2560320"/>
              <a:ext cx="629922" cy="134621"/>
            </a:xfrm>
            <a:custGeom>
              <a:avLst/>
              <a:gdLst/>
              <a:ahLst/>
              <a:cxnLst/>
              <a:rect l="0" t="0" r="0" b="0"/>
              <a:pathLst>
                <a:path w="629922" h="134621">
                  <a:moveTo>
                    <a:pt x="629921" y="134620"/>
                  </a:moveTo>
                  <a:lnTo>
                    <a:pt x="609601" y="104140"/>
                  </a:lnTo>
                  <a:lnTo>
                    <a:pt x="580390" y="76200"/>
                  </a:lnTo>
                  <a:lnTo>
                    <a:pt x="546100" y="53340"/>
                  </a:lnTo>
                  <a:lnTo>
                    <a:pt x="506730" y="34290"/>
                  </a:lnTo>
                  <a:lnTo>
                    <a:pt x="462280" y="19050"/>
                  </a:lnTo>
                  <a:lnTo>
                    <a:pt x="415290" y="8890"/>
                  </a:lnTo>
                  <a:lnTo>
                    <a:pt x="365761" y="2540"/>
                  </a:lnTo>
                  <a:lnTo>
                    <a:pt x="314960" y="0"/>
                  </a:lnTo>
                  <a:lnTo>
                    <a:pt x="264160" y="2540"/>
                  </a:lnTo>
                  <a:lnTo>
                    <a:pt x="214630" y="8890"/>
                  </a:lnTo>
                  <a:lnTo>
                    <a:pt x="167640" y="19050"/>
                  </a:lnTo>
                  <a:lnTo>
                    <a:pt x="124460" y="34290"/>
                  </a:lnTo>
                  <a:lnTo>
                    <a:pt x="83820" y="53340"/>
                  </a:lnTo>
                  <a:lnTo>
                    <a:pt x="49530" y="76200"/>
                  </a:lnTo>
                  <a:lnTo>
                    <a:pt x="20320" y="104140"/>
                  </a:lnTo>
                  <a:lnTo>
                    <a:pt x="0" y="1346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79400" y="1460500"/>
            <a:ext cx="1670304" cy="1668018"/>
            <a:chOff x="279400" y="1460500"/>
            <a:chExt cx="1670304" cy="1668018"/>
          </a:xfrm>
        </p:grpSpPr>
        <p:sp>
          <p:nvSpPr>
            <p:cNvPr id="14" name="Oval 13"/>
            <p:cNvSpPr/>
            <p:nvPr/>
          </p:nvSpPr>
          <p:spPr>
            <a:xfrm>
              <a:off x="279400" y="1460500"/>
              <a:ext cx="1670304" cy="1668018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046480" y="2341880"/>
              <a:ext cx="118111" cy="64771"/>
            </a:xfrm>
            <a:custGeom>
              <a:avLst/>
              <a:gdLst/>
              <a:ahLst/>
              <a:cxnLst/>
              <a:rect l="0" t="0" r="0" b="0"/>
              <a:pathLst>
                <a:path w="118111" h="64771">
                  <a:moveTo>
                    <a:pt x="118110" y="0"/>
                  </a:moveTo>
                  <a:lnTo>
                    <a:pt x="116840" y="15240"/>
                  </a:lnTo>
                  <a:lnTo>
                    <a:pt x="110490" y="34290"/>
                  </a:lnTo>
                  <a:lnTo>
                    <a:pt x="95250" y="52070"/>
                  </a:lnTo>
                  <a:lnTo>
                    <a:pt x="81280" y="60960"/>
                  </a:lnTo>
                  <a:lnTo>
                    <a:pt x="59690" y="64770"/>
                  </a:lnTo>
                  <a:lnTo>
                    <a:pt x="36830" y="60960"/>
                  </a:lnTo>
                  <a:lnTo>
                    <a:pt x="22860" y="52070"/>
                  </a:lnTo>
                  <a:lnTo>
                    <a:pt x="11430" y="39370"/>
                  </a:lnTo>
                  <a:lnTo>
                    <a:pt x="3810" y="2159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766191" y="1987550"/>
              <a:ext cx="90170" cy="133858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1291717" y="1999996"/>
              <a:ext cx="90170" cy="133858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854710" y="2649220"/>
              <a:ext cx="482601" cy="134621"/>
            </a:xfrm>
            <a:custGeom>
              <a:avLst/>
              <a:gdLst/>
              <a:ahLst/>
              <a:cxnLst/>
              <a:rect l="0" t="0" r="0" b="0"/>
              <a:pathLst>
                <a:path w="482601" h="134621">
                  <a:moveTo>
                    <a:pt x="482600" y="134620"/>
                  </a:moveTo>
                  <a:lnTo>
                    <a:pt x="466090" y="104140"/>
                  </a:lnTo>
                  <a:lnTo>
                    <a:pt x="445770" y="76200"/>
                  </a:lnTo>
                  <a:lnTo>
                    <a:pt x="419100" y="53340"/>
                  </a:lnTo>
                  <a:lnTo>
                    <a:pt x="388620" y="34290"/>
                  </a:lnTo>
                  <a:lnTo>
                    <a:pt x="354330" y="19050"/>
                  </a:lnTo>
                  <a:lnTo>
                    <a:pt x="317500" y="8890"/>
                  </a:lnTo>
                  <a:lnTo>
                    <a:pt x="280670" y="2540"/>
                  </a:lnTo>
                  <a:lnTo>
                    <a:pt x="241300" y="0"/>
                  </a:lnTo>
                  <a:lnTo>
                    <a:pt x="203200" y="2540"/>
                  </a:lnTo>
                  <a:lnTo>
                    <a:pt x="165100" y="8890"/>
                  </a:lnTo>
                  <a:lnTo>
                    <a:pt x="128270" y="19050"/>
                  </a:lnTo>
                  <a:lnTo>
                    <a:pt x="95250" y="34290"/>
                  </a:lnTo>
                  <a:lnTo>
                    <a:pt x="63500" y="53340"/>
                  </a:lnTo>
                  <a:lnTo>
                    <a:pt x="36830" y="76200"/>
                  </a:lnTo>
                  <a:lnTo>
                    <a:pt x="15240" y="104140"/>
                  </a:lnTo>
                  <a:lnTo>
                    <a:pt x="0" y="13462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668020" y="1913890"/>
              <a:ext cx="127001" cy="96521"/>
            </a:xfrm>
            <a:custGeom>
              <a:avLst/>
              <a:gdLst/>
              <a:ahLst/>
              <a:cxnLst/>
              <a:rect l="0" t="0" r="0" b="0"/>
              <a:pathLst>
                <a:path w="127001" h="96521">
                  <a:moveTo>
                    <a:pt x="0" y="96520"/>
                  </a:moveTo>
                  <a:lnTo>
                    <a:pt x="33020" y="59690"/>
                  </a:lnTo>
                  <a:lnTo>
                    <a:pt x="68580" y="33020"/>
                  </a:lnTo>
                  <a:lnTo>
                    <a:pt x="12700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333500" y="1926590"/>
              <a:ext cx="127001" cy="96521"/>
            </a:xfrm>
            <a:custGeom>
              <a:avLst/>
              <a:gdLst/>
              <a:ahLst/>
              <a:cxnLst/>
              <a:rect l="0" t="0" r="0" b="0"/>
              <a:pathLst>
                <a:path w="127001" h="96521">
                  <a:moveTo>
                    <a:pt x="127000" y="96520"/>
                  </a:moveTo>
                  <a:lnTo>
                    <a:pt x="93980" y="59690"/>
                  </a:lnTo>
                  <a:lnTo>
                    <a:pt x="58420" y="3175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29200" y="1435100"/>
            <a:ext cx="1670304" cy="1668018"/>
            <a:chOff x="5029200" y="1435100"/>
            <a:chExt cx="1670304" cy="1668018"/>
          </a:xfrm>
        </p:grpSpPr>
        <p:sp>
          <p:nvSpPr>
            <p:cNvPr id="22" name="Oval 21"/>
            <p:cNvSpPr/>
            <p:nvPr/>
          </p:nvSpPr>
          <p:spPr>
            <a:xfrm>
              <a:off x="5029200" y="1435100"/>
              <a:ext cx="1670304" cy="1668018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345430" y="2543810"/>
              <a:ext cx="1008382" cy="217171"/>
            </a:xfrm>
            <a:custGeom>
              <a:avLst/>
              <a:gdLst/>
              <a:ahLst/>
              <a:cxnLst/>
              <a:rect l="0" t="0" r="0" b="0"/>
              <a:pathLst>
                <a:path w="1008382" h="217171">
                  <a:moveTo>
                    <a:pt x="1008381" y="62230"/>
                  </a:moveTo>
                  <a:lnTo>
                    <a:pt x="944881" y="0"/>
                  </a:lnTo>
                  <a:lnTo>
                    <a:pt x="916940" y="34290"/>
                  </a:lnTo>
                  <a:lnTo>
                    <a:pt x="881380" y="69850"/>
                  </a:lnTo>
                  <a:lnTo>
                    <a:pt x="838200" y="101600"/>
                  </a:lnTo>
                  <a:lnTo>
                    <a:pt x="789940" y="132080"/>
                  </a:lnTo>
                  <a:lnTo>
                    <a:pt x="736600" y="160020"/>
                  </a:lnTo>
                  <a:lnTo>
                    <a:pt x="676910" y="181610"/>
                  </a:lnTo>
                  <a:lnTo>
                    <a:pt x="615950" y="200660"/>
                  </a:lnTo>
                  <a:lnTo>
                    <a:pt x="551180" y="212090"/>
                  </a:lnTo>
                  <a:lnTo>
                    <a:pt x="486411" y="217170"/>
                  </a:lnTo>
                  <a:lnTo>
                    <a:pt x="420370" y="215900"/>
                  </a:lnTo>
                  <a:lnTo>
                    <a:pt x="354330" y="204470"/>
                  </a:lnTo>
                  <a:lnTo>
                    <a:pt x="289560" y="185420"/>
                  </a:lnTo>
                  <a:lnTo>
                    <a:pt x="227330" y="156210"/>
                  </a:lnTo>
                  <a:lnTo>
                    <a:pt x="168910" y="115570"/>
                  </a:lnTo>
                  <a:lnTo>
                    <a:pt x="113030" y="63500"/>
                  </a:lnTo>
                  <a:lnTo>
                    <a:pt x="63500" y="0"/>
                  </a:lnTo>
                  <a:lnTo>
                    <a:pt x="0" y="622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5515991" y="1962150"/>
              <a:ext cx="90170" cy="133858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6041517" y="1974596"/>
              <a:ext cx="90170" cy="133858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5796280" y="2316480"/>
              <a:ext cx="118111" cy="64771"/>
            </a:xfrm>
            <a:custGeom>
              <a:avLst/>
              <a:gdLst/>
              <a:ahLst/>
              <a:cxnLst/>
              <a:rect l="0" t="0" r="0" b="0"/>
              <a:pathLst>
                <a:path w="118111" h="64771">
                  <a:moveTo>
                    <a:pt x="118110" y="0"/>
                  </a:moveTo>
                  <a:lnTo>
                    <a:pt x="116840" y="15240"/>
                  </a:lnTo>
                  <a:lnTo>
                    <a:pt x="110490" y="34290"/>
                  </a:lnTo>
                  <a:lnTo>
                    <a:pt x="95250" y="52070"/>
                  </a:lnTo>
                  <a:lnTo>
                    <a:pt x="81280" y="60960"/>
                  </a:lnTo>
                  <a:lnTo>
                    <a:pt x="59690" y="64770"/>
                  </a:lnTo>
                  <a:lnTo>
                    <a:pt x="36830" y="60960"/>
                  </a:lnTo>
                  <a:lnTo>
                    <a:pt x="22860" y="52070"/>
                  </a:lnTo>
                  <a:lnTo>
                    <a:pt x="11430" y="39370"/>
                  </a:lnTo>
                  <a:lnTo>
                    <a:pt x="3810" y="2159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476500" y="1409700"/>
            <a:ext cx="1670304" cy="1668018"/>
            <a:chOff x="2476500" y="1409700"/>
            <a:chExt cx="1670304" cy="1668018"/>
          </a:xfrm>
        </p:grpSpPr>
        <p:sp>
          <p:nvSpPr>
            <p:cNvPr id="28" name="Oval 27"/>
            <p:cNvSpPr/>
            <p:nvPr/>
          </p:nvSpPr>
          <p:spPr>
            <a:xfrm>
              <a:off x="2476500" y="1409700"/>
              <a:ext cx="1670304" cy="1668018"/>
            </a:xfrm>
            <a:prstGeom prst="ellipse">
              <a:avLst/>
            </a:prstGeom>
            <a:solidFill>
              <a:srgbClr val="FFFF00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792730" y="2518410"/>
              <a:ext cx="1008382" cy="217171"/>
            </a:xfrm>
            <a:custGeom>
              <a:avLst/>
              <a:gdLst/>
              <a:ahLst/>
              <a:cxnLst/>
              <a:rect l="0" t="0" r="0" b="0"/>
              <a:pathLst>
                <a:path w="1008382" h="217171">
                  <a:moveTo>
                    <a:pt x="1008381" y="62230"/>
                  </a:moveTo>
                  <a:lnTo>
                    <a:pt x="944881" y="0"/>
                  </a:lnTo>
                  <a:lnTo>
                    <a:pt x="916940" y="34290"/>
                  </a:lnTo>
                  <a:lnTo>
                    <a:pt x="881381" y="69850"/>
                  </a:lnTo>
                  <a:lnTo>
                    <a:pt x="838200" y="101600"/>
                  </a:lnTo>
                  <a:lnTo>
                    <a:pt x="789940" y="132080"/>
                  </a:lnTo>
                  <a:lnTo>
                    <a:pt x="736600" y="160020"/>
                  </a:lnTo>
                  <a:lnTo>
                    <a:pt x="676910" y="181610"/>
                  </a:lnTo>
                  <a:lnTo>
                    <a:pt x="615950" y="200660"/>
                  </a:lnTo>
                  <a:lnTo>
                    <a:pt x="551181" y="212090"/>
                  </a:lnTo>
                  <a:lnTo>
                    <a:pt x="486410" y="217170"/>
                  </a:lnTo>
                  <a:lnTo>
                    <a:pt x="420370" y="215900"/>
                  </a:lnTo>
                  <a:lnTo>
                    <a:pt x="354331" y="204470"/>
                  </a:lnTo>
                  <a:lnTo>
                    <a:pt x="289560" y="185420"/>
                  </a:lnTo>
                  <a:lnTo>
                    <a:pt x="227331" y="156210"/>
                  </a:lnTo>
                  <a:lnTo>
                    <a:pt x="168910" y="115570"/>
                  </a:lnTo>
                  <a:lnTo>
                    <a:pt x="113031" y="63500"/>
                  </a:lnTo>
                  <a:lnTo>
                    <a:pt x="63500" y="0"/>
                  </a:lnTo>
                  <a:lnTo>
                    <a:pt x="0" y="6223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/>
          </p:nvSpPr>
          <p:spPr>
            <a:xfrm>
              <a:off x="2963291" y="1936750"/>
              <a:ext cx="90170" cy="133858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>
              <a:off x="3488817" y="1949196"/>
              <a:ext cx="90170" cy="133858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243580" y="2291080"/>
              <a:ext cx="118111" cy="64771"/>
            </a:xfrm>
            <a:custGeom>
              <a:avLst/>
              <a:gdLst/>
              <a:ahLst/>
              <a:cxnLst/>
              <a:rect l="0" t="0" r="0" b="0"/>
              <a:pathLst>
                <a:path w="118111" h="64771">
                  <a:moveTo>
                    <a:pt x="118110" y="0"/>
                  </a:moveTo>
                  <a:lnTo>
                    <a:pt x="116840" y="15240"/>
                  </a:lnTo>
                  <a:lnTo>
                    <a:pt x="110490" y="34290"/>
                  </a:lnTo>
                  <a:lnTo>
                    <a:pt x="95250" y="52070"/>
                  </a:lnTo>
                  <a:lnTo>
                    <a:pt x="81281" y="60960"/>
                  </a:lnTo>
                  <a:lnTo>
                    <a:pt x="59690" y="64770"/>
                  </a:lnTo>
                  <a:lnTo>
                    <a:pt x="36831" y="60960"/>
                  </a:lnTo>
                  <a:lnTo>
                    <a:pt x="22860" y="52070"/>
                  </a:lnTo>
                  <a:lnTo>
                    <a:pt x="11431" y="39370"/>
                  </a:lnTo>
                  <a:lnTo>
                    <a:pt x="3810" y="21590"/>
                  </a:lnTo>
                  <a:lnTo>
                    <a:pt x="0" y="0"/>
                  </a:lnTo>
                </a:path>
              </a:pathLst>
            </a:cu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66700" y="647700"/>
            <a:ext cx="9748647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b="1" smtClean="0">
                <a:solidFill>
                  <a:srgbClr val="282828"/>
                </a:solidFill>
                <a:latin typeface="Verdana - 20"/>
              </a:rPr>
              <a:t>Can you help Franzi pair up the words with the pictures? Can you answer her question about how you are feeling today?</a:t>
            </a:r>
            <a:endParaRPr lang="en-GB" sz="1500" b="1">
              <a:solidFill>
                <a:srgbClr val="282828"/>
              </a:solidFill>
              <a:latin typeface="Verdana - 20"/>
            </a:endParaRPr>
          </a:p>
        </p:txBody>
      </p:sp>
      <p:pic>
        <p:nvPicPr>
          <p:cNvPr id="35" name="Picture 3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350" y="6007100"/>
            <a:ext cx="2002155" cy="25345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6" name="Freeform 35"/>
          <p:cNvSpPr/>
          <p:nvPr/>
        </p:nvSpPr>
        <p:spPr>
          <a:xfrm>
            <a:off x="2681478" y="4146042"/>
            <a:ext cx="3884931" cy="2466722"/>
          </a:xfrm>
          <a:custGeom>
            <a:avLst/>
            <a:gdLst/>
            <a:ahLst/>
            <a:cxnLst/>
            <a:rect l="0" t="0" r="0" b="0"/>
            <a:pathLst>
              <a:path w="3884931" h="2466722">
                <a:moveTo>
                  <a:pt x="143256" y="475488"/>
                </a:moveTo>
                <a:lnTo>
                  <a:pt x="265557" y="375793"/>
                </a:lnTo>
                <a:lnTo>
                  <a:pt x="445008" y="281813"/>
                </a:lnTo>
                <a:lnTo>
                  <a:pt x="692912" y="185420"/>
                </a:lnTo>
                <a:lnTo>
                  <a:pt x="991997" y="110236"/>
                </a:lnTo>
                <a:lnTo>
                  <a:pt x="1266571" y="62865"/>
                </a:lnTo>
                <a:lnTo>
                  <a:pt x="1601216" y="22225"/>
                </a:lnTo>
                <a:lnTo>
                  <a:pt x="1946783" y="1651"/>
                </a:lnTo>
                <a:lnTo>
                  <a:pt x="2223262" y="0"/>
                </a:lnTo>
                <a:lnTo>
                  <a:pt x="2579243" y="11938"/>
                </a:lnTo>
                <a:lnTo>
                  <a:pt x="2839720" y="46101"/>
                </a:lnTo>
                <a:lnTo>
                  <a:pt x="3140202" y="108204"/>
                </a:lnTo>
                <a:lnTo>
                  <a:pt x="3440430" y="222504"/>
                </a:lnTo>
                <a:lnTo>
                  <a:pt x="3580765" y="302006"/>
                </a:lnTo>
                <a:lnTo>
                  <a:pt x="3692779" y="385191"/>
                </a:lnTo>
                <a:lnTo>
                  <a:pt x="3781552" y="482092"/>
                </a:lnTo>
                <a:lnTo>
                  <a:pt x="3848481" y="593217"/>
                </a:lnTo>
                <a:lnTo>
                  <a:pt x="3884930" y="747903"/>
                </a:lnTo>
                <a:lnTo>
                  <a:pt x="3875151" y="874649"/>
                </a:lnTo>
                <a:lnTo>
                  <a:pt x="3822319" y="1026922"/>
                </a:lnTo>
                <a:lnTo>
                  <a:pt x="3735832" y="1137539"/>
                </a:lnTo>
                <a:lnTo>
                  <a:pt x="3628136" y="1232535"/>
                </a:lnTo>
                <a:lnTo>
                  <a:pt x="3507359" y="1308354"/>
                </a:lnTo>
                <a:lnTo>
                  <a:pt x="3340354" y="1392047"/>
                </a:lnTo>
                <a:lnTo>
                  <a:pt x="3133344" y="1448943"/>
                </a:lnTo>
                <a:lnTo>
                  <a:pt x="2918841" y="1482852"/>
                </a:lnTo>
                <a:lnTo>
                  <a:pt x="2685161" y="1495679"/>
                </a:lnTo>
                <a:lnTo>
                  <a:pt x="2692273" y="1632077"/>
                </a:lnTo>
                <a:lnTo>
                  <a:pt x="2645791" y="1770761"/>
                </a:lnTo>
                <a:lnTo>
                  <a:pt x="2565527" y="1923669"/>
                </a:lnTo>
                <a:lnTo>
                  <a:pt x="2453894" y="2054225"/>
                </a:lnTo>
                <a:lnTo>
                  <a:pt x="2281936" y="2212848"/>
                </a:lnTo>
                <a:lnTo>
                  <a:pt x="2148967" y="2303526"/>
                </a:lnTo>
                <a:lnTo>
                  <a:pt x="1986153" y="2390267"/>
                </a:lnTo>
                <a:lnTo>
                  <a:pt x="1796161" y="2466721"/>
                </a:lnTo>
                <a:lnTo>
                  <a:pt x="1972183" y="2294509"/>
                </a:lnTo>
                <a:lnTo>
                  <a:pt x="2168525" y="2069846"/>
                </a:lnTo>
                <a:lnTo>
                  <a:pt x="2241804" y="1942973"/>
                </a:lnTo>
                <a:lnTo>
                  <a:pt x="2286889" y="1809115"/>
                </a:lnTo>
                <a:lnTo>
                  <a:pt x="2291969" y="1699387"/>
                </a:lnTo>
                <a:lnTo>
                  <a:pt x="2263902" y="1602359"/>
                </a:lnTo>
                <a:lnTo>
                  <a:pt x="2203704" y="1496314"/>
                </a:lnTo>
                <a:lnTo>
                  <a:pt x="1803019" y="1484757"/>
                </a:lnTo>
                <a:lnTo>
                  <a:pt x="1489964" y="1462405"/>
                </a:lnTo>
                <a:lnTo>
                  <a:pt x="1191006" y="1425956"/>
                </a:lnTo>
                <a:lnTo>
                  <a:pt x="980694" y="1387094"/>
                </a:lnTo>
                <a:lnTo>
                  <a:pt x="749935" y="1329055"/>
                </a:lnTo>
                <a:lnTo>
                  <a:pt x="572135" y="1278636"/>
                </a:lnTo>
                <a:lnTo>
                  <a:pt x="375793" y="1193165"/>
                </a:lnTo>
                <a:lnTo>
                  <a:pt x="172339" y="1063244"/>
                </a:lnTo>
                <a:lnTo>
                  <a:pt x="95377" y="1002538"/>
                </a:lnTo>
                <a:lnTo>
                  <a:pt x="38862" y="934593"/>
                </a:lnTo>
                <a:lnTo>
                  <a:pt x="0" y="849249"/>
                </a:lnTo>
                <a:lnTo>
                  <a:pt x="3683" y="741426"/>
                </a:lnTo>
                <a:lnTo>
                  <a:pt x="13462" y="659257"/>
                </a:lnTo>
                <a:lnTo>
                  <a:pt x="69215" y="560197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2730500" y="4508500"/>
            <a:ext cx="3871516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600" smtClean="0">
                <a:solidFill>
                  <a:srgbClr val="000000"/>
                </a:solidFill>
                <a:latin typeface="Verdana - 48"/>
              </a:rPr>
              <a:t>Wie geht's ?</a:t>
            </a:r>
            <a:endParaRPr lang="en-GB" sz="3600">
              <a:solidFill>
                <a:srgbClr val="000000"/>
              </a:solidFill>
              <a:latin typeface="Verdana - 4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64200" y="5562600"/>
            <a:ext cx="199821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smtClean="0">
                <a:solidFill>
                  <a:srgbClr val="000000"/>
                </a:solidFill>
                <a:latin typeface="Verdana - 36"/>
              </a:rPr>
              <a:t>schlecht</a:t>
            </a:r>
            <a:endParaRPr lang="en-GB" sz="2700">
              <a:solidFill>
                <a:srgbClr val="000000"/>
              </a:solidFill>
              <a:latin typeface="Verdana - 36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88000" y="6921500"/>
            <a:ext cx="2693924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dirty="0" err="1" smtClean="0">
                <a:solidFill>
                  <a:srgbClr val="000000"/>
                </a:solidFill>
                <a:latin typeface="Verdana - 36"/>
              </a:rPr>
              <a:t>wunderbar</a:t>
            </a:r>
            <a:endParaRPr lang="en-GB" sz="2700" dirty="0">
              <a:solidFill>
                <a:srgbClr val="000000"/>
              </a:solidFill>
              <a:latin typeface="Verdana - 36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26100" y="6299200"/>
            <a:ext cx="2008039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dirty="0" err="1">
                <a:solidFill>
                  <a:srgbClr val="000000"/>
                </a:solidFill>
                <a:latin typeface="Verdana - 36"/>
              </a:rPr>
              <a:t>e</a:t>
            </a:r>
            <a:r>
              <a:rPr lang="en-GB" sz="2700" dirty="0" err="1" smtClean="0">
                <a:solidFill>
                  <a:srgbClr val="000000"/>
                </a:solidFill>
                <a:latin typeface="Verdana - 36"/>
              </a:rPr>
              <a:t>s</a:t>
            </a:r>
            <a:r>
              <a:rPr lang="en-GB" sz="2700" dirty="0" smtClean="0">
                <a:solidFill>
                  <a:srgbClr val="000000"/>
                </a:solidFill>
                <a:latin typeface="Verdana - 36"/>
              </a:rPr>
              <a:t> </a:t>
            </a:r>
            <a:r>
              <a:rPr lang="en-GB" sz="2700" dirty="0" err="1" smtClean="0">
                <a:solidFill>
                  <a:srgbClr val="000000"/>
                </a:solidFill>
                <a:latin typeface="Verdana - 36"/>
              </a:rPr>
              <a:t>geht</a:t>
            </a:r>
            <a:endParaRPr lang="en-GB" sz="2700" dirty="0">
              <a:solidFill>
                <a:srgbClr val="000000"/>
              </a:solidFill>
              <a:latin typeface="Verdana - 36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8500" y="6781800"/>
            <a:ext cx="881335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dirty="0" smtClean="0">
                <a:solidFill>
                  <a:srgbClr val="000000"/>
                </a:solidFill>
                <a:latin typeface="Verdana - 36"/>
              </a:rPr>
              <a:t>gut</a:t>
            </a:r>
            <a:endParaRPr lang="en-GB" sz="2700" dirty="0">
              <a:solidFill>
                <a:srgbClr val="000000"/>
              </a:solidFill>
              <a:latin typeface="Verdana - 36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3700" y="6108700"/>
            <a:ext cx="1419126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dirty="0" err="1" smtClean="0">
                <a:solidFill>
                  <a:srgbClr val="000000"/>
                </a:solidFill>
                <a:latin typeface="Verdana - 36"/>
              </a:rPr>
              <a:t>krank</a:t>
            </a:r>
            <a:endParaRPr lang="en-GB" sz="2700" dirty="0">
              <a:solidFill>
                <a:srgbClr val="000000"/>
              </a:solidFill>
              <a:latin typeface="Verdana - 36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5900" y="5359400"/>
            <a:ext cx="2164531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dirty="0" err="1" smtClean="0">
                <a:solidFill>
                  <a:srgbClr val="000000"/>
                </a:solidFill>
                <a:latin typeface="Verdana - 36"/>
              </a:rPr>
              <a:t>nicht</a:t>
            </a:r>
            <a:r>
              <a:rPr lang="en-GB" sz="2700" dirty="0" smtClean="0">
                <a:solidFill>
                  <a:srgbClr val="000000"/>
                </a:solidFill>
                <a:latin typeface="Verdana - 36"/>
              </a:rPr>
              <a:t> gut</a:t>
            </a:r>
            <a:endParaRPr lang="en-GB" sz="2700" dirty="0">
              <a:solidFill>
                <a:srgbClr val="000000"/>
              </a:solidFill>
              <a:latin typeface="Verdana - 36"/>
            </a:endParaRPr>
          </a:p>
        </p:txBody>
      </p:sp>
      <p:grpSp>
        <p:nvGrpSpPr>
          <p:cNvPr id="65" name="Group 64"/>
          <p:cNvGrpSpPr/>
          <p:nvPr/>
        </p:nvGrpSpPr>
        <p:grpSpPr>
          <a:xfrm rot="3523200">
            <a:off x="7899400" y="5994400"/>
            <a:ext cx="178055" cy="1231266"/>
            <a:chOff x="7899400" y="5994400"/>
            <a:chExt cx="178055" cy="1231266"/>
          </a:xfrm>
        </p:grpSpPr>
        <p:sp>
          <p:nvSpPr>
            <p:cNvPr id="44" name="Freeform 43"/>
            <p:cNvSpPr/>
            <p:nvPr/>
          </p:nvSpPr>
          <p:spPr>
            <a:xfrm>
              <a:off x="7899400" y="5994400"/>
              <a:ext cx="178055" cy="1231266"/>
            </a:xfrm>
            <a:custGeom>
              <a:avLst/>
              <a:gdLst/>
              <a:ahLst/>
              <a:cxnLst/>
              <a:rect l="0" t="0" r="0" b="0"/>
              <a:pathLst>
                <a:path w="178055" h="1231266">
                  <a:moveTo>
                    <a:pt x="132969" y="59563"/>
                  </a:moveTo>
                  <a:lnTo>
                    <a:pt x="132969" y="1046480"/>
                  </a:lnTo>
                  <a:lnTo>
                    <a:pt x="152146" y="1068959"/>
                  </a:lnTo>
                  <a:lnTo>
                    <a:pt x="170942" y="1097280"/>
                  </a:lnTo>
                  <a:lnTo>
                    <a:pt x="178054" y="1131824"/>
                  </a:lnTo>
                  <a:lnTo>
                    <a:pt x="174244" y="1168781"/>
                  </a:lnTo>
                  <a:lnTo>
                    <a:pt x="156464" y="1202436"/>
                  </a:lnTo>
                  <a:lnTo>
                    <a:pt x="126746" y="1221613"/>
                  </a:lnTo>
                  <a:lnTo>
                    <a:pt x="94615" y="1231265"/>
                  </a:lnTo>
                  <a:lnTo>
                    <a:pt x="65278" y="1230249"/>
                  </a:lnTo>
                  <a:lnTo>
                    <a:pt x="35052" y="1215898"/>
                  </a:lnTo>
                  <a:lnTo>
                    <a:pt x="12446" y="1190371"/>
                  </a:lnTo>
                  <a:lnTo>
                    <a:pt x="1016" y="1161669"/>
                  </a:lnTo>
                  <a:lnTo>
                    <a:pt x="0" y="1131824"/>
                  </a:lnTo>
                  <a:lnTo>
                    <a:pt x="4826" y="1103503"/>
                  </a:lnTo>
                  <a:lnTo>
                    <a:pt x="13970" y="1081532"/>
                  </a:lnTo>
                  <a:lnTo>
                    <a:pt x="36068" y="1052195"/>
                  </a:lnTo>
                  <a:lnTo>
                    <a:pt x="33655" y="61976"/>
                  </a:lnTo>
                  <a:lnTo>
                    <a:pt x="40767" y="32131"/>
                  </a:lnTo>
                  <a:lnTo>
                    <a:pt x="53721" y="12573"/>
                  </a:lnTo>
                  <a:lnTo>
                    <a:pt x="70993" y="1905"/>
                  </a:lnTo>
                  <a:lnTo>
                    <a:pt x="91694" y="0"/>
                  </a:lnTo>
                  <a:lnTo>
                    <a:pt x="109474" y="10541"/>
                  </a:lnTo>
                  <a:lnTo>
                    <a:pt x="123825" y="29845"/>
                  </a:lnTo>
                  <a:close/>
                </a:path>
              </a:pathLst>
            </a:custGeom>
            <a:solidFill>
              <a:srgbClr val="80FFFF"/>
            </a:solidFill>
            <a:ln w="0" cap="flat" cmpd="sng" algn="ctr">
              <a:solidFill>
                <a:srgbClr val="80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7972806" y="7079234"/>
              <a:ext cx="37466" cy="31243"/>
            </a:xfrm>
            <a:custGeom>
              <a:avLst/>
              <a:gdLst/>
              <a:ahLst/>
              <a:cxnLst/>
              <a:rect l="0" t="0" r="0" b="0"/>
              <a:pathLst>
                <a:path w="37466" h="31243">
                  <a:moveTo>
                    <a:pt x="37465" y="0"/>
                  </a:moveTo>
                  <a:lnTo>
                    <a:pt x="36957" y="31242"/>
                  </a:lnTo>
                  <a:lnTo>
                    <a:pt x="0" y="312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7937754" y="7086473"/>
              <a:ext cx="114300" cy="111252"/>
            </a:xfrm>
            <a:prstGeom prst="ellipse">
              <a:avLst/>
            </a:pr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953121" y="7120001"/>
              <a:ext cx="36958" cy="52325"/>
            </a:xfrm>
            <a:custGeom>
              <a:avLst/>
              <a:gdLst/>
              <a:ahLst/>
              <a:cxnLst/>
              <a:rect l="0" t="0" r="0" b="0"/>
              <a:pathLst>
                <a:path w="36958" h="52325">
                  <a:moveTo>
                    <a:pt x="10668" y="0"/>
                  </a:moveTo>
                  <a:lnTo>
                    <a:pt x="36957" y="6223"/>
                  </a:lnTo>
                  <a:lnTo>
                    <a:pt x="29337" y="19685"/>
                  </a:lnTo>
                  <a:lnTo>
                    <a:pt x="24511" y="35052"/>
                  </a:lnTo>
                  <a:lnTo>
                    <a:pt x="21717" y="52324"/>
                  </a:lnTo>
                  <a:lnTo>
                    <a:pt x="0" y="31242"/>
                  </a:lnTo>
                  <a:lnTo>
                    <a:pt x="1016" y="18796"/>
                  </a:lnTo>
                  <a:lnTo>
                    <a:pt x="3937" y="863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943596" y="6099048"/>
              <a:ext cx="58040" cy="26417"/>
            </a:xfrm>
            <a:custGeom>
              <a:avLst/>
              <a:gdLst/>
              <a:ahLst/>
              <a:cxnLst/>
              <a:rect l="0" t="0" r="0" b="0"/>
              <a:pathLst>
                <a:path w="58040" h="26417">
                  <a:moveTo>
                    <a:pt x="0" y="0"/>
                  </a:moveTo>
                  <a:lnTo>
                    <a:pt x="17272" y="9652"/>
                  </a:lnTo>
                  <a:lnTo>
                    <a:pt x="35560" y="14478"/>
                  </a:lnTo>
                  <a:lnTo>
                    <a:pt x="58039" y="14478"/>
                  </a:lnTo>
                  <a:lnTo>
                    <a:pt x="58039" y="25908"/>
                  </a:lnTo>
                  <a:lnTo>
                    <a:pt x="35941" y="26416"/>
                  </a:lnTo>
                  <a:lnTo>
                    <a:pt x="17272" y="22606"/>
                  </a:lnTo>
                  <a:lnTo>
                    <a:pt x="0" y="1447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944104" y="6155182"/>
              <a:ext cx="35942" cy="26417"/>
            </a:xfrm>
            <a:custGeom>
              <a:avLst/>
              <a:gdLst/>
              <a:ahLst/>
              <a:cxnLst/>
              <a:rect l="0" t="0" r="0" b="0"/>
              <a:pathLst>
                <a:path w="35942" h="26417">
                  <a:moveTo>
                    <a:pt x="0" y="0"/>
                  </a:moveTo>
                  <a:lnTo>
                    <a:pt x="17272" y="9652"/>
                  </a:lnTo>
                  <a:lnTo>
                    <a:pt x="35941" y="14478"/>
                  </a:lnTo>
                  <a:lnTo>
                    <a:pt x="35941" y="26416"/>
                  </a:lnTo>
                  <a:lnTo>
                    <a:pt x="17272" y="22606"/>
                  </a:lnTo>
                  <a:lnTo>
                    <a:pt x="0" y="1447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7944993" y="6272403"/>
              <a:ext cx="36069" cy="26290"/>
            </a:xfrm>
            <a:custGeom>
              <a:avLst/>
              <a:gdLst/>
              <a:ahLst/>
              <a:cxnLst/>
              <a:rect l="0" t="0" r="0" b="0"/>
              <a:pathLst>
                <a:path w="36069" h="26290">
                  <a:moveTo>
                    <a:pt x="0" y="0"/>
                  </a:moveTo>
                  <a:lnTo>
                    <a:pt x="17272" y="9525"/>
                  </a:lnTo>
                  <a:lnTo>
                    <a:pt x="36068" y="14351"/>
                  </a:lnTo>
                  <a:lnTo>
                    <a:pt x="36068" y="26289"/>
                  </a:lnTo>
                  <a:lnTo>
                    <a:pt x="17272" y="22479"/>
                  </a:lnTo>
                  <a:lnTo>
                    <a:pt x="0" y="1435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7943596" y="6210935"/>
              <a:ext cx="58040" cy="26417"/>
            </a:xfrm>
            <a:custGeom>
              <a:avLst/>
              <a:gdLst/>
              <a:ahLst/>
              <a:cxnLst/>
              <a:rect l="0" t="0" r="0" b="0"/>
              <a:pathLst>
                <a:path w="58040" h="26417">
                  <a:moveTo>
                    <a:pt x="0" y="0"/>
                  </a:moveTo>
                  <a:lnTo>
                    <a:pt x="17272" y="9525"/>
                  </a:lnTo>
                  <a:lnTo>
                    <a:pt x="35560" y="14351"/>
                  </a:lnTo>
                  <a:lnTo>
                    <a:pt x="58039" y="14351"/>
                  </a:lnTo>
                  <a:lnTo>
                    <a:pt x="58039" y="25908"/>
                  </a:lnTo>
                  <a:lnTo>
                    <a:pt x="35941" y="26416"/>
                  </a:lnTo>
                  <a:lnTo>
                    <a:pt x="17272" y="22479"/>
                  </a:lnTo>
                  <a:lnTo>
                    <a:pt x="0" y="1435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946009" y="6385687"/>
              <a:ext cx="35942" cy="26290"/>
            </a:xfrm>
            <a:custGeom>
              <a:avLst/>
              <a:gdLst/>
              <a:ahLst/>
              <a:cxnLst/>
              <a:rect l="0" t="0" r="0" b="0"/>
              <a:pathLst>
                <a:path w="35942" h="26290">
                  <a:moveTo>
                    <a:pt x="0" y="0"/>
                  </a:moveTo>
                  <a:lnTo>
                    <a:pt x="17272" y="9525"/>
                  </a:lnTo>
                  <a:lnTo>
                    <a:pt x="35941" y="14351"/>
                  </a:lnTo>
                  <a:lnTo>
                    <a:pt x="35941" y="26289"/>
                  </a:lnTo>
                  <a:lnTo>
                    <a:pt x="17272" y="22479"/>
                  </a:lnTo>
                  <a:lnTo>
                    <a:pt x="0" y="1435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7944104" y="6326632"/>
              <a:ext cx="58040" cy="26417"/>
            </a:xfrm>
            <a:custGeom>
              <a:avLst/>
              <a:gdLst/>
              <a:ahLst/>
              <a:cxnLst/>
              <a:rect l="0" t="0" r="0" b="0"/>
              <a:pathLst>
                <a:path w="58040" h="26417">
                  <a:moveTo>
                    <a:pt x="0" y="0"/>
                  </a:moveTo>
                  <a:lnTo>
                    <a:pt x="17272" y="9525"/>
                  </a:lnTo>
                  <a:lnTo>
                    <a:pt x="35433" y="14351"/>
                  </a:lnTo>
                  <a:lnTo>
                    <a:pt x="58039" y="14351"/>
                  </a:lnTo>
                  <a:lnTo>
                    <a:pt x="58039" y="25908"/>
                  </a:lnTo>
                  <a:lnTo>
                    <a:pt x="35941" y="26416"/>
                  </a:lnTo>
                  <a:lnTo>
                    <a:pt x="17272" y="22479"/>
                  </a:lnTo>
                  <a:lnTo>
                    <a:pt x="0" y="1435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7944993" y="6443726"/>
              <a:ext cx="58040" cy="26417"/>
            </a:xfrm>
            <a:custGeom>
              <a:avLst/>
              <a:gdLst/>
              <a:ahLst/>
              <a:cxnLst/>
              <a:rect l="0" t="0" r="0" b="0"/>
              <a:pathLst>
                <a:path w="58040" h="26417">
                  <a:moveTo>
                    <a:pt x="0" y="0"/>
                  </a:moveTo>
                  <a:lnTo>
                    <a:pt x="17272" y="9525"/>
                  </a:lnTo>
                  <a:lnTo>
                    <a:pt x="35560" y="14351"/>
                  </a:lnTo>
                  <a:lnTo>
                    <a:pt x="58039" y="14351"/>
                  </a:lnTo>
                  <a:lnTo>
                    <a:pt x="58039" y="25908"/>
                  </a:lnTo>
                  <a:lnTo>
                    <a:pt x="36068" y="26416"/>
                  </a:lnTo>
                  <a:lnTo>
                    <a:pt x="17272" y="22606"/>
                  </a:lnTo>
                  <a:lnTo>
                    <a:pt x="0" y="1435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7945501" y="6499860"/>
              <a:ext cx="35942" cy="26417"/>
            </a:xfrm>
            <a:custGeom>
              <a:avLst/>
              <a:gdLst/>
              <a:ahLst/>
              <a:cxnLst/>
              <a:rect l="0" t="0" r="0" b="0"/>
              <a:pathLst>
                <a:path w="35942" h="26417">
                  <a:moveTo>
                    <a:pt x="0" y="0"/>
                  </a:moveTo>
                  <a:lnTo>
                    <a:pt x="17272" y="9652"/>
                  </a:lnTo>
                  <a:lnTo>
                    <a:pt x="35941" y="14351"/>
                  </a:lnTo>
                  <a:lnTo>
                    <a:pt x="35941" y="26416"/>
                  </a:lnTo>
                  <a:lnTo>
                    <a:pt x="17272" y="22606"/>
                  </a:lnTo>
                  <a:lnTo>
                    <a:pt x="0" y="1435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7946517" y="6616954"/>
              <a:ext cx="35942" cy="26417"/>
            </a:xfrm>
            <a:custGeom>
              <a:avLst/>
              <a:gdLst/>
              <a:ahLst/>
              <a:cxnLst/>
              <a:rect l="0" t="0" r="0" b="0"/>
              <a:pathLst>
                <a:path w="35942" h="26417">
                  <a:moveTo>
                    <a:pt x="0" y="0"/>
                  </a:moveTo>
                  <a:lnTo>
                    <a:pt x="17272" y="9652"/>
                  </a:lnTo>
                  <a:lnTo>
                    <a:pt x="35941" y="14478"/>
                  </a:lnTo>
                  <a:lnTo>
                    <a:pt x="35941" y="26416"/>
                  </a:lnTo>
                  <a:lnTo>
                    <a:pt x="17272" y="22606"/>
                  </a:lnTo>
                  <a:lnTo>
                    <a:pt x="0" y="1447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7944993" y="6555613"/>
              <a:ext cx="58040" cy="26290"/>
            </a:xfrm>
            <a:custGeom>
              <a:avLst/>
              <a:gdLst/>
              <a:ahLst/>
              <a:cxnLst/>
              <a:rect l="0" t="0" r="0" b="0"/>
              <a:pathLst>
                <a:path w="58040" h="26290">
                  <a:moveTo>
                    <a:pt x="0" y="0"/>
                  </a:moveTo>
                  <a:lnTo>
                    <a:pt x="17272" y="9525"/>
                  </a:lnTo>
                  <a:lnTo>
                    <a:pt x="35560" y="14351"/>
                  </a:lnTo>
                  <a:lnTo>
                    <a:pt x="58039" y="14351"/>
                  </a:lnTo>
                  <a:lnTo>
                    <a:pt x="58039" y="25908"/>
                  </a:lnTo>
                  <a:lnTo>
                    <a:pt x="36068" y="26289"/>
                  </a:lnTo>
                  <a:lnTo>
                    <a:pt x="17272" y="22479"/>
                  </a:lnTo>
                  <a:lnTo>
                    <a:pt x="0" y="1435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7947406" y="6730238"/>
              <a:ext cx="36069" cy="26417"/>
            </a:xfrm>
            <a:custGeom>
              <a:avLst/>
              <a:gdLst/>
              <a:ahLst/>
              <a:cxnLst/>
              <a:rect l="0" t="0" r="0" b="0"/>
              <a:pathLst>
                <a:path w="36069" h="26417">
                  <a:moveTo>
                    <a:pt x="0" y="0"/>
                  </a:moveTo>
                  <a:lnTo>
                    <a:pt x="17272" y="9652"/>
                  </a:lnTo>
                  <a:lnTo>
                    <a:pt x="36068" y="14478"/>
                  </a:lnTo>
                  <a:lnTo>
                    <a:pt x="36068" y="26416"/>
                  </a:lnTo>
                  <a:lnTo>
                    <a:pt x="17272" y="22606"/>
                  </a:lnTo>
                  <a:lnTo>
                    <a:pt x="0" y="1447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7945501" y="6671183"/>
              <a:ext cx="58040" cy="26417"/>
            </a:xfrm>
            <a:custGeom>
              <a:avLst/>
              <a:gdLst/>
              <a:ahLst/>
              <a:cxnLst/>
              <a:rect l="0" t="0" r="0" b="0"/>
              <a:pathLst>
                <a:path w="58040" h="26417">
                  <a:moveTo>
                    <a:pt x="0" y="0"/>
                  </a:moveTo>
                  <a:lnTo>
                    <a:pt x="17272" y="9652"/>
                  </a:lnTo>
                  <a:lnTo>
                    <a:pt x="35560" y="14478"/>
                  </a:lnTo>
                  <a:lnTo>
                    <a:pt x="58039" y="14478"/>
                  </a:lnTo>
                  <a:lnTo>
                    <a:pt x="58039" y="25908"/>
                  </a:lnTo>
                  <a:lnTo>
                    <a:pt x="35941" y="26416"/>
                  </a:lnTo>
                  <a:lnTo>
                    <a:pt x="17272" y="22606"/>
                  </a:lnTo>
                  <a:lnTo>
                    <a:pt x="0" y="1447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946009" y="6780657"/>
              <a:ext cx="58040" cy="26417"/>
            </a:xfrm>
            <a:custGeom>
              <a:avLst/>
              <a:gdLst/>
              <a:ahLst/>
              <a:cxnLst/>
              <a:rect l="0" t="0" r="0" b="0"/>
              <a:pathLst>
                <a:path w="58040" h="26417">
                  <a:moveTo>
                    <a:pt x="0" y="0"/>
                  </a:moveTo>
                  <a:lnTo>
                    <a:pt x="17272" y="9652"/>
                  </a:lnTo>
                  <a:lnTo>
                    <a:pt x="35433" y="14478"/>
                  </a:lnTo>
                  <a:lnTo>
                    <a:pt x="58039" y="14478"/>
                  </a:lnTo>
                  <a:lnTo>
                    <a:pt x="58039" y="25908"/>
                  </a:lnTo>
                  <a:lnTo>
                    <a:pt x="35941" y="26416"/>
                  </a:lnTo>
                  <a:lnTo>
                    <a:pt x="17272" y="22606"/>
                  </a:lnTo>
                  <a:lnTo>
                    <a:pt x="0" y="1447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7946517" y="6836791"/>
              <a:ext cx="35942" cy="26417"/>
            </a:xfrm>
            <a:custGeom>
              <a:avLst/>
              <a:gdLst/>
              <a:ahLst/>
              <a:cxnLst/>
              <a:rect l="0" t="0" r="0" b="0"/>
              <a:pathLst>
                <a:path w="35942" h="26417">
                  <a:moveTo>
                    <a:pt x="0" y="0"/>
                  </a:moveTo>
                  <a:lnTo>
                    <a:pt x="17272" y="9652"/>
                  </a:lnTo>
                  <a:lnTo>
                    <a:pt x="35941" y="14478"/>
                  </a:lnTo>
                  <a:lnTo>
                    <a:pt x="35941" y="26416"/>
                  </a:lnTo>
                  <a:lnTo>
                    <a:pt x="17272" y="22606"/>
                  </a:lnTo>
                  <a:lnTo>
                    <a:pt x="0" y="1447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7947406" y="6954012"/>
              <a:ext cx="36069" cy="26290"/>
            </a:xfrm>
            <a:custGeom>
              <a:avLst/>
              <a:gdLst/>
              <a:ahLst/>
              <a:cxnLst/>
              <a:rect l="0" t="0" r="0" b="0"/>
              <a:pathLst>
                <a:path w="36069" h="26290">
                  <a:moveTo>
                    <a:pt x="0" y="0"/>
                  </a:moveTo>
                  <a:lnTo>
                    <a:pt x="17272" y="9525"/>
                  </a:lnTo>
                  <a:lnTo>
                    <a:pt x="36068" y="14351"/>
                  </a:lnTo>
                  <a:lnTo>
                    <a:pt x="36068" y="26289"/>
                  </a:lnTo>
                  <a:lnTo>
                    <a:pt x="17272" y="22479"/>
                  </a:lnTo>
                  <a:lnTo>
                    <a:pt x="0" y="1435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7946009" y="6892544"/>
              <a:ext cx="58040" cy="26417"/>
            </a:xfrm>
            <a:custGeom>
              <a:avLst/>
              <a:gdLst/>
              <a:ahLst/>
              <a:cxnLst/>
              <a:rect l="0" t="0" r="0" b="0"/>
              <a:pathLst>
                <a:path w="58040" h="26417">
                  <a:moveTo>
                    <a:pt x="0" y="0"/>
                  </a:moveTo>
                  <a:lnTo>
                    <a:pt x="17272" y="9525"/>
                  </a:lnTo>
                  <a:lnTo>
                    <a:pt x="35433" y="14351"/>
                  </a:lnTo>
                  <a:lnTo>
                    <a:pt x="58039" y="14351"/>
                  </a:lnTo>
                  <a:lnTo>
                    <a:pt x="58039" y="25908"/>
                  </a:lnTo>
                  <a:lnTo>
                    <a:pt x="35941" y="26416"/>
                  </a:lnTo>
                  <a:lnTo>
                    <a:pt x="17272" y="22479"/>
                  </a:lnTo>
                  <a:lnTo>
                    <a:pt x="0" y="1435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7946517" y="7008241"/>
              <a:ext cx="58040" cy="26417"/>
            </a:xfrm>
            <a:custGeom>
              <a:avLst/>
              <a:gdLst/>
              <a:ahLst/>
              <a:cxnLst/>
              <a:rect l="0" t="0" r="0" b="0"/>
              <a:pathLst>
                <a:path w="58040" h="26417">
                  <a:moveTo>
                    <a:pt x="0" y="0"/>
                  </a:moveTo>
                  <a:lnTo>
                    <a:pt x="17272" y="9525"/>
                  </a:lnTo>
                  <a:lnTo>
                    <a:pt x="35433" y="14351"/>
                  </a:lnTo>
                  <a:lnTo>
                    <a:pt x="58039" y="14351"/>
                  </a:lnTo>
                  <a:lnTo>
                    <a:pt x="58039" y="25908"/>
                  </a:lnTo>
                  <a:lnTo>
                    <a:pt x="35941" y="26416"/>
                  </a:lnTo>
                  <a:lnTo>
                    <a:pt x="17272" y="22479"/>
                  </a:lnTo>
                  <a:lnTo>
                    <a:pt x="0" y="1435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6" name="Freeform 65"/>
          <p:cNvSpPr/>
          <p:nvPr/>
        </p:nvSpPr>
        <p:spPr>
          <a:xfrm>
            <a:off x="3560437" y="2472819"/>
            <a:ext cx="232890" cy="205215"/>
          </a:xfrm>
          <a:custGeom>
            <a:avLst/>
            <a:gdLst/>
            <a:ahLst/>
            <a:cxnLst/>
            <a:rect l="0" t="0" r="0" b="0"/>
            <a:pathLst>
              <a:path w="232890" h="205215">
                <a:moveTo>
                  <a:pt x="122008" y="99513"/>
                </a:moveTo>
                <a:lnTo>
                  <a:pt x="133785" y="111290"/>
                </a:lnTo>
                <a:lnTo>
                  <a:pt x="152712" y="117071"/>
                </a:lnTo>
                <a:lnTo>
                  <a:pt x="164661" y="118613"/>
                </a:lnTo>
                <a:lnTo>
                  <a:pt x="173859" y="123338"/>
                </a:lnTo>
                <a:lnTo>
                  <a:pt x="188996" y="140259"/>
                </a:lnTo>
                <a:lnTo>
                  <a:pt x="163006" y="78132"/>
                </a:lnTo>
                <a:lnTo>
                  <a:pt x="156735" y="66773"/>
                </a:lnTo>
                <a:lnTo>
                  <a:pt x="152554" y="64130"/>
                </a:lnTo>
                <a:lnTo>
                  <a:pt x="149766" y="67298"/>
                </a:lnTo>
                <a:lnTo>
                  <a:pt x="145293" y="107802"/>
                </a:lnTo>
                <a:lnTo>
                  <a:pt x="146158" y="112433"/>
                </a:lnTo>
                <a:lnTo>
                  <a:pt x="147968" y="111824"/>
                </a:lnTo>
                <a:lnTo>
                  <a:pt x="150406" y="107720"/>
                </a:lnTo>
                <a:lnTo>
                  <a:pt x="154641" y="52332"/>
                </a:lnTo>
                <a:lnTo>
                  <a:pt x="157463" y="26783"/>
                </a:lnTo>
                <a:lnTo>
                  <a:pt x="166933" y="7211"/>
                </a:lnTo>
                <a:lnTo>
                  <a:pt x="174142" y="2239"/>
                </a:lnTo>
                <a:lnTo>
                  <a:pt x="192011" y="0"/>
                </a:lnTo>
                <a:lnTo>
                  <a:pt x="200719" y="3593"/>
                </a:lnTo>
                <a:lnTo>
                  <a:pt x="216968" y="17445"/>
                </a:lnTo>
                <a:lnTo>
                  <a:pt x="225833" y="39212"/>
                </a:lnTo>
                <a:lnTo>
                  <a:pt x="231525" y="93353"/>
                </a:lnTo>
                <a:lnTo>
                  <a:pt x="232511" y="113299"/>
                </a:lnTo>
                <a:lnTo>
                  <a:pt x="232889" y="53319"/>
                </a:lnTo>
                <a:lnTo>
                  <a:pt x="227026" y="7637"/>
                </a:lnTo>
                <a:lnTo>
                  <a:pt x="224063" y="1290"/>
                </a:lnTo>
                <a:lnTo>
                  <a:pt x="220855" y="756"/>
                </a:lnTo>
                <a:lnTo>
                  <a:pt x="217484" y="4097"/>
                </a:lnTo>
                <a:lnTo>
                  <a:pt x="212740" y="32352"/>
                </a:lnTo>
                <a:lnTo>
                  <a:pt x="208672" y="83600"/>
                </a:lnTo>
                <a:lnTo>
                  <a:pt x="193149" y="111778"/>
                </a:lnTo>
                <a:lnTo>
                  <a:pt x="179918" y="127969"/>
                </a:lnTo>
                <a:lnTo>
                  <a:pt x="159248" y="136809"/>
                </a:lnTo>
                <a:lnTo>
                  <a:pt x="105812" y="142483"/>
                </a:lnTo>
                <a:lnTo>
                  <a:pt x="68324" y="149354"/>
                </a:lnTo>
                <a:lnTo>
                  <a:pt x="60338" y="156157"/>
                </a:lnTo>
                <a:lnTo>
                  <a:pt x="51465" y="176860"/>
                </a:lnTo>
                <a:lnTo>
                  <a:pt x="46470" y="204455"/>
                </a:lnTo>
                <a:lnTo>
                  <a:pt x="45769" y="205214"/>
                </a:lnTo>
                <a:lnTo>
                  <a:pt x="43257" y="146080"/>
                </a:lnTo>
                <a:lnTo>
                  <a:pt x="38533" y="122674"/>
                </a:lnTo>
                <a:lnTo>
                  <a:pt x="33083" y="114954"/>
                </a:lnTo>
                <a:lnTo>
                  <a:pt x="25753" y="109807"/>
                </a:lnTo>
                <a:lnTo>
                  <a:pt x="0" y="99513"/>
                </a:lnTo>
              </a:path>
            </a:pathLst>
          </a:custGeom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Freeform 66"/>
          <p:cNvSpPr/>
          <p:nvPr/>
        </p:nvSpPr>
        <p:spPr>
          <a:xfrm>
            <a:off x="2767373" y="2518335"/>
            <a:ext cx="167683" cy="116355"/>
          </a:xfrm>
          <a:custGeom>
            <a:avLst/>
            <a:gdLst/>
            <a:ahLst/>
            <a:cxnLst/>
            <a:rect l="0" t="0" r="0" b="0"/>
            <a:pathLst>
              <a:path w="167683" h="116355">
                <a:moveTo>
                  <a:pt x="49920" y="20722"/>
                </a:moveTo>
                <a:lnTo>
                  <a:pt x="49920" y="38387"/>
                </a:lnTo>
                <a:lnTo>
                  <a:pt x="43347" y="53632"/>
                </a:lnTo>
                <a:lnTo>
                  <a:pt x="38143" y="61148"/>
                </a:lnTo>
                <a:lnTo>
                  <a:pt x="30977" y="64927"/>
                </a:lnTo>
                <a:lnTo>
                  <a:pt x="13155" y="65838"/>
                </a:lnTo>
                <a:lnTo>
                  <a:pt x="6924" y="60659"/>
                </a:lnTo>
                <a:lnTo>
                  <a:pt x="0" y="41758"/>
                </a:lnTo>
                <a:lnTo>
                  <a:pt x="3083" y="32281"/>
                </a:lnTo>
                <a:lnTo>
                  <a:pt x="19655" y="15179"/>
                </a:lnTo>
                <a:lnTo>
                  <a:pt x="43452" y="5935"/>
                </a:lnTo>
                <a:lnTo>
                  <a:pt x="98897" y="0"/>
                </a:lnTo>
                <a:lnTo>
                  <a:pt x="121394" y="5761"/>
                </a:lnTo>
                <a:lnTo>
                  <a:pt x="130845" y="10748"/>
                </a:lnTo>
                <a:lnTo>
                  <a:pt x="134680" y="16538"/>
                </a:lnTo>
                <a:lnTo>
                  <a:pt x="134772" y="22862"/>
                </a:lnTo>
                <a:lnTo>
                  <a:pt x="132368" y="29543"/>
                </a:lnTo>
                <a:lnTo>
                  <a:pt x="128301" y="31533"/>
                </a:lnTo>
                <a:lnTo>
                  <a:pt x="123125" y="30394"/>
                </a:lnTo>
                <a:lnTo>
                  <a:pt x="117209" y="27170"/>
                </a:lnTo>
                <a:lnTo>
                  <a:pt x="107350" y="13729"/>
                </a:lnTo>
                <a:lnTo>
                  <a:pt x="102996" y="4968"/>
                </a:lnTo>
                <a:lnTo>
                  <a:pt x="98860" y="4058"/>
                </a:lnTo>
                <a:lnTo>
                  <a:pt x="94871" y="8380"/>
                </a:lnTo>
                <a:lnTo>
                  <a:pt x="88384" y="26328"/>
                </a:lnTo>
                <a:lnTo>
                  <a:pt x="85501" y="50738"/>
                </a:lnTo>
                <a:lnTo>
                  <a:pt x="89662" y="59219"/>
                </a:lnTo>
                <a:lnTo>
                  <a:pt x="97365" y="64873"/>
                </a:lnTo>
                <a:lnTo>
                  <a:pt x="116606" y="73620"/>
                </a:lnTo>
                <a:lnTo>
                  <a:pt x="167408" y="116354"/>
                </a:lnTo>
                <a:lnTo>
                  <a:pt x="167682" y="114055"/>
                </a:lnTo>
                <a:lnTo>
                  <a:pt x="164701" y="101641"/>
                </a:lnTo>
                <a:lnTo>
                  <a:pt x="146355" y="69936"/>
                </a:lnTo>
                <a:lnTo>
                  <a:pt x="138653" y="20722"/>
                </a:lnTo>
              </a:path>
            </a:pathLst>
          </a:custGeom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Freeform 67"/>
          <p:cNvSpPr/>
          <p:nvPr/>
        </p:nvSpPr>
        <p:spPr>
          <a:xfrm>
            <a:off x="793191" y="2661067"/>
            <a:ext cx="619086" cy="177467"/>
          </a:xfrm>
          <a:custGeom>
            <a:avLst/>
            <a:gdLst/>
            <a:ahLst/>
            <a:cxnLst/>
            <a:rect l="0" t="0" r="0" b="0"/>
            <a:pathLst>
              <a:path w="619086" h="177467">
                <a:moveTo>
                  <a:pt x="38687" y="177466"/>
                </a:moveTo>
                <a:lnTo>
                  <a:pt x="38687" y="125918"/>
                </a:lnTo>
                <a:lnTo>
                  <a:pt x="41152" y="96633"/>
                </a:lnTo>
                <a:lnTo>
                  <a:pt x="69563" y="43702"/>
                </a:lnTo>
                <a:lnTo>
                  <a:pt x="96721" y="16782"/>
                </a:lnTo>
                <a:lnTo>
                  <a:pt x="120760" y="7458"/>
                </a:lnTo>
                <a:lnTo>
                  <a:pt x="176360" y="1472"/>
                </a:lnTo>
                <a:lnTo>
                  <a:pt x="234813" y="290"/>
                </a:lnTo>
                <a:lnTo>
                  <a:pt x="293830" y="57"/>
                </a:lnTo>
                <a:lnTo>
                  <a:pt x="344746" y="16"/>
                </a:lnTo>
                <a:lnTo>
                  <a:pt x="400091" y="4"/>
                </a:lnTo>
                <a:lnTo>
                  <a:pt x="462956" y="0"/>
                </a:lnTo>
                <a:lnTo>
                  <a:pt x="520379" y="2464"/>
                </a:lnTo>
                <a:lnTo>
                  <a:pt x="549628" y="17709"/>
                </a:lnTo>
                <a:lnTo>
                  <a:pt x="566069" y="30875"/>
                </a:lnTo>
                <a:lnTo>
                  <a:pt x="583295" y="58033"/>
                </a:lnTo>
                <a:lnTo>
                  <a:pt x="604024" y="120034"/>
                </a:lnTo>
                <a:lnTo>
                  <a:pt x="619085" y="165985"/>
                </a:lnTo>
                <a:lnTo>
                  <a:pt x="617875" y="172277"/>
                </a:lnTo>
                <a:lnTo>
                  <a:pt x="613371" y="175239"/>
                </a:lnTo>
                <a:lnTo>
                  <a:pt x="606672" y="175981"/>
                </a:lnTo>
                <a:lnTo>
                  <a:pt x="592654" y="170233"/>
                </a:lnTo>
                <a:lnTo>
                  <a:pt x="585466" y="165250"/>
                </a:lnTo>
                <a:lnTo>
                  <a:pt x="574192" y="149853"/>
                </a:lnTo>
                <a:lnTo>
                  <a:pt x="551024" y="115732"/>
                </a:lnTo>
                <a:lnTo>
                  <a:pt x="499516" y="61685"/>
                </a:lnTo>
                <a:lnTo>
                  <a:pt x="480123" y="42204"/>
                </a:lnTo>
                <a:lnTo>
                  <a:pt x="455893" y="31081"/>
                </a:lnTo>
                <a:lnTo>
                  <a:pt x="400171" y="23940"/>
                </a:lnTo>
                <a:lnTo>
                  <a:pt x="341693" y="22530"/>
                </a:lnTo>
                <a:lnTo>
                  <a:pt x="282671" y="22251"/>
                </a:lnTo>
                <a:lnTo>
                  <a:pt x="223542" y="22196"/>
                </a:lnTo>
                <a:lnTo>
                  <a:pt x="164391" y="22185"/>
                </a:lnTo>
                <a:lnTo>
                  <a:pt x="105237" y="22183"/>
                </a:lnTo>
                <a:lnTo>
                  <a:pt x="46081" y="22183"/>
                </a:lnTo>
                <a:lnTo>
                  <a:pt x="23076" y="28755"/>
                </a:lnTo>
                <a:lnTo>
                  <a:pt x="13491" y="33959"/>
                </a:lnTo>
                <a:lnTo>
                  <a:pt x="7100" y="42358"/>
                </a:lnTo>
                <a:lnTo>
                  <a:pt x="0" y="64835"/>
                </a:lnTo>
                <a:lnTo>
                  <a:pt x="572" y="75266"/>
                </a:lnTo>
                <a:lnTo>
                  <a:pt x="7779" y="93428"/>
                </a:lnTo>
                <a:lnTo>
                  <a:pt x="25695" y="117511"/>
                </a:lnTo>
                <a:lnTo>
                  <a:pt x="46058" y="126171"/>
                </a:lnTo>
                <a:lnTo>
                  <a:pt x="70308" y="132485"/>
                </a:lnTo>
                <a:lnTo>
                  <a:pt x="127203" y="157682"/>
                </a:lnTo>
                <a:lnTo>
                  <a:pt x="166519" y="163799"/>
                </a:lnTo>
                <a:lnTo>
                  <a:pt x="171972" y="163425"/>
                </a:lnTo>
                <a:lnTo>
                  <a:pt x="171911" y="161943"/>
                </a:lnTo>
                <a:lnTo>
                  <a:pt x="168172" y="159723"/>
                </a:lnTo>
                <a:lnTo>
                  <a:pt x="116705" y="149295"/>
                </a:lnTo>
                <a:lnTo>
                  <a:pt x="105488" y="143896"/>
                </a:lnTo>
                <a:lnTo>
                  <a:pt x="98010" y="135368"/>
                </a:lnTo>
                <a:lnTo>
                  <a:pt x="89701" y="112746"/>
                </a:lnTo>
                <a:lnTo>
                  <a:pt x="85599" y="59288"/>
                </a:lnTo>
                <a:lnTo>
                  <a:pt x="89525" y="34977"/>
                </a:lnTo>
                <a:lnTo>
                  <a:pt x="94763" y="25782"/>
                </a:lnTo>
                <a:lnTo>
                  <a:pt x="110441" y="12280"/>
                </a:lnTo>
                <a:lnTo>
                  <a:pt x="116101" y="13116"/>
                </a:lnTo>
                <a:lnTo>
                  <a:pt x="119874" y="18603"/>
                </a:lnTo>
                <a:lnTo>
                  <a:pt x="126531" y="35380"/>
                </a:lnTo>
                <a:lnTo>
                  <a:pt x="137706" y="51053"/>
                </a:lnTo>
                <a:lnTo>
                  <a:pt x="157462" y="59662"/>
                </a:lnTo>
                <a:lnTo>
                  <a:pt x="210312" y="65189"/>
                </a:lnTo>
                <a:lnTo>
                  <a:pt x="265363" y="66146"/>
                </a:lnTo>
                <a:lnTo>
                  <a:pt x="322618" y="66430"/>
                </a:lnTo>
                <a:lnTo>
                  <a:pt x="379459" y="75381"/>
                </a:lnTo>
                <a:lnTo>
                  <a:pt x="437584" y="92619"/>
                </a:lnTo>
                <a:lnTo>
                  <a:pt x="493393" y="110941"/>
                </a:lnTo>
                <a:lnTo>
                  <a:pt x="529992" y="118729"/>
                </a:lnTo>
                <a:lnTo>
                  <a:pt x="543691" y="119822"/>
                </a:lnTo>
                <a:lnTo>
                  <a:pt x="549126" y="121783"/>
                </a:lnTo>
                <a:lnTo>
                  <a:pt x="549053" y="124323"/>
                </a:lnTo>
                <a:lnTo>
                  <a:pt x="545306" y="127248"/>
                </a:lnTo>
                <a:lnTo>
                  <a:pt x="482607" y="138474"/>
                </a:lnTo>
                <a:lnTo>
                  <a:pt x="470143" y="144937"/>
                </a:lnTo>
                <a:lnTo>
                  <a:pt x="460171" y="155283"/>
                </a:lnTo>
              </a:path>
            </a:pathLst>
          </a:custGeom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Freeform 68"/>
          <p:cNvSpPr/>
          <p:nvPr/>
        </p:nvSpPr>
        <p:spPr>
          <a:xfrm>
            <a:off x="887336" y="2716524"/>
            <a:ext cx="554586" cy="1"/>
          </a:xfrm>
          <a:custGeom>
            <a:avLst/>
            <a:gdLst/>
            <a:ahLst/>
            <a:cxnLst/>
            <a:rect l="0" t="0" r="0" b="0"/>
            <a:pathLst>
              <a:path w="554586" h="1">
                <a:moveTo>
                  <a:pt x="0" y="0"/>
                </a:moveTo>
                <a:lnTo>
                  <a:pt x="61753" y="0"/>
                </a:lnTo>
                <a:lnTo>
                  <a:pt x="118825" y="0"/>
                </a:lnTo>
                <a:lnTo>
                  <a:pt x="177569" y="0"/>
                </a:lnTo>
                <a:lnTo>
                  <a:pt x="236643" y="0"/>
                </a:lnTo>
                <a:lnTo>
                  <a:pt x="295783" y="0"/>
                </a:lnTo>
                <a:lnTo>
                  <a:pt x="354936" y="0"/>
                </a:lnTo>
                <a:lnTo>
                  <a:pt x="414091" y="0"/>
                </a:lnTo>
                <a:lnTo>
                  <a:pt x="473246" y="0"/>
                </a:lnTo>
                <a:lnTo>
                  <a:pt x="525829" y="0"/>
                </a:lnTo>
                <a:lnTo>
                  <a:pt x="554585" y="0"/>
                </a:lnTo>
              </a:path>
            </a:pathLst>
          </a:custGeom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Freeform 69"/>
          <p:cNvSpPr/>
          <p:nvPr/>
        </p:nvSpPr>
        <p:spPr>
          <a:xfrm>
            <a:off x="865153" y="2760891"/>
            <a:ext cx="576769" cy="1"/>
          </a:xfrm>
          <a:custGeom>
            <a:avLst/>
            <a:gdLst/>
            <a:ahLst/>
            <a:cxnLst/>
            <a:rect l="0" t="0" r="0" b="0"/>
            <a:pathLst>
              <a:path w="576769" h="1">
                <a:moveTo>
                  <a:pt x="0" y="0"/>
                </a:moveTo>
                <a:lnTo>
                  <a:pt x="61752" y="0"/>
                </a:lnTo>
                <a:lnTo>
                  <a:pt x="118824" y="0"/>
                </a:lnTo>
                <a:lnTo>
                  <a:pt x="177568" y="0"/>
                </a:lnTo>
                <a:lnTo>
                  <a:pt x="236643" y="0"/>
                </a:lnTo>
                <a:lnTo>
                  <a:pt x="295783" y="0"/>
                </a:lnTo>
                <a:lnTo>
                  <a:pt x="354935" y="0"/>
                </a:lnTo>
                <a:lnTo>
                  <a:pt x="414090" y="0"/>
                </a:lnTo>
                <a:lnTo>
                  <a:pt x="473246" y="0"/>
                </a:lnTo>
                <a:lnTo>
                  <a:pt x="532402" y="0"/>
                </a:lnTo>
                <a:lnTo>
                  <a:pt x="576768" y="0"/>
                </a:lnTo>
              </a:path>
            </a:pathLst>
          </a:custGeom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503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307E-6 3.7037E-7 L -0.02455 -0.234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5" y="-117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9719E-6 -2.73504E-6 L -0.33688 -0.364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52" y="-18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4676E-6 5.5852E-7 L 0.20531 -0.3699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8689E-6 -4.34721E-6 L -0.09024 -0.433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-2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0838E-6 -1.65242E-6 L 0.19869 -0.289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7" y="-14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7719E-6 4.78632E-6 L 0.7391 0.085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55" y="42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20700"/>
            <a:ext cx="9566529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200" b="1" dirty="0" smtClean="0">
                <a:solidFill>
                  <a:srgbClr val="0000FF"/>
                </a:solidFill>
                <a:latin typeface="Verdana - 16"/>
              </a:rPr>
              <a:t>How quickly can you guess all the expressions for how people are feeling? There are </a:t>
            </a:r>
            <a:r>
              <a:rPr lang="en-GB" sz="1200" b="1" u="sng" dirty="0" smtClean="0">
                <a:solidFill>
                  <a:srgbClr val="0000FF"/>
                </a:solidFill>
                <a:latin typeface="Verdana - 16"/>
              </a:rPr>
              <a:t>seven</a:t>
            </a:r>
            <a:r>
              <a:rPr lang="en-GB" sz="1200" b="1" dirty="0" smtClean="0">
                <a:solidFill>
                  <a:srgbClr val="0000FF"/>
                </a:solidFill>
                <a:latin typeface="Verdana - 16"/>
              </a:rPr>
              <a:t> to find. Start from top left. </a:t>
            </a:r>
            <a:endParaRPr lang="en-GB" sz="1200" b="1" dirty="0">
              <a:solidFill>
                <a:srgbClr val="0000FF"/>
              </a:solidFill>
              <a:latin typeface="Verdana - 16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0000" y="1689100"/>
            <a:ext cx="2693924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smtClean="0">
                <a:solidFill>
                  <a:srgbClr val="000000"/>
                </a:solidFill>
                <a:latin typeface="Verdana - 22"/>
              </a:rPr>
              <a:t>wunderbar</a:t>
            </a:r>
            <a:endParaRPr lang="en-GB" sz="1600" b="1">
              <a:solidFill>
                <a:srgbClr val="000000"/>
              </a:solidFill>
              <a:latin typeface="Verdana - 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3800" y="3835400"/>
            <a:ext cx="696119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b="1" smtClean="0">
                <a:solidFill>
                  <a:srgbClr val="000000"/>
                </a:solidFill>
                <a:latin typeface="Verdana - 24"/>
              </a:rPr>
              <a:t>gut</a:t>
            </a:r>
            <a:endParaRPr lang="en-GB" b="1">
              <a:solidFill>
                <a:srgbClr val="000000"/>
              </a:solidFill>
              <a:latin typeface="Verdana - 2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9200" y="2311400"/>
            <a:ext cx="1427956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smtClean="0">
                <a:solidFill>
                  <a:srgbClr val="000000"/>
                </a:solidFill>
                <a:latin typeface="Verdana - 22"/>
              </a:rPr>
              <a:t>schlecht</a:t>
            </a:r>
            <a:endParaRPr lang="en-GB" sz="1600" b="1">
              <a:solidFill>
                <a:srgbClr val="000000"/>
              </a:solidFill>
              <a:latin typeface="Verdana - 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480" y="5092700"/>
            <a:ext cx="1387301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dirty="0" err="1">
                <a:solidFill>
                  <a:srgbClr val="000000"/>
                </a:solidFill>
                <a:latin typeface="Verdana - 22"/>
              </a:rPr>
              <a:t>e</a:t>
            </a:r>
            <a:r>
              <a:rPr lang="en-GB" sz="1600" b="1" dirty="0" err="1" smtClean="0">
                <a:solidFill>
                  <a:srgbClr val="000000"/>
                </a:solidFill>
                <a:latin typeface="Verdana - 22"/>
              </a:rPr>
              <a:t>s</a:t>
            </a:r>
            <a:r>
              <a:rPr lang="en-GB" sz="1600" b="1" dirty="0" smtClean="0">
                <a:solidFill>
                  <a:srgbClr val="000000"/>
                </a:solidFill>
                <a:latin typeface="Verdana - 22"/>
              </a:rPr>
              <a:t> </a:t>
            </a:r>
            <a:r>
              <a:rPr lang="en-GB" sz="1600" b="1" dirty="0" err="1" smtClean="0">
                <a:solidFill>
                  <a:srgbClr val="000000"/>
                </a:solidFill>
                <a:latin typeface="Verdana - 22"/>
              </a:rPr>
              <a:t>geht</a:t>
            </a:r>
            <a:endParaRPr lang="en-GB" sz="1600" b="1" dirty="0">
              <a:solidFill>
                <a:srgbClr val="000000"/>
              </a:solidFill>
              <a:latin typeface="Verdana - 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3800" y="3124200"/>
            <a:ext cx="1835733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smtClean="0">
                <a:solidFill>
                  <a:srgbClr val="000000"/>
                </a:solidFill>
                <a:latin typeface="Verdana - 22"/>
              </a:rPr>
              <a:t>Danke, gut</a:t>
            </a:r>
            <a:endParaRPr lang="en-GB" sz="1600" b="1">
              <a:solidFill>
                <a:srgbClr val="000000"/>
              </a:solidFill>
              <a:latin typeface="Verdana - 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6500" y="5562600"/>
            <a:ext cx="1026455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smtClean="0">
                <a:solidFill>
                  <a:srgbClr val="000000"/>
                </a:solidFill>
                <a:latin typeface="Verdana - 22"/>
              </a:rPr>
              <a:t>krank</a:t>
            </a:r>
            <a:endParaRPr lang="en-GB" sz="1600" b="1">
              <a:solidFill>
                <a:srgbClr val="000000"/>
              </a:solidFill>
              <a:latin typeface="Verdana - 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1400" y="5118100"/>
            <a:ext cx="1529457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smtClean="0">
                <a:solidFill>
                  <a:srgbClr val="000000"/>
                </a:solidFill>
                <a:latin typeface="Verdana - 22"/>
              </a:rPr>
              <a:t>nicht gut</a:t>
            </a:r>
            <a:endParaRPr lang="en-GB" sz="1600" b="1">
              <a:solidFill>
                <a:srgbClr val="000000"/>
              </a:solidFill>
              <a:latin typeface="Verdana - 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46200" y="952500"/>
            <a:ext cx="1905381" cy="1832991"/>
            <a:chOff x="1346200" y="952500"/>
            <a:chExt cx="1905381" cy="1832991"/>
          </a:xfrm>
        </p:grpSpPr>
        <p:pic>
          <p:nvPicPr>
            <p:cNvPr id="10" name="Picture 9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200" y="9525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1" name="Picture 1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2922" y="1599057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15" name="Group 14"/>
          <p:cNvGrpSpPr/>
          <p:nvPr/>
        </p:nvGrpSpPr>
        <p:grpSpPr>
          <a:xfrm>
            <a:off x="3873500" y="1524000"/>
            <a:ext cx="1905381" cy="1832991"/>
            <a:chOff x="3873500" y="1524000"/>
            <a:chExt cx="1905381" cy="1832991"/>
          </a:xfrm>
        </p:grpSpPr>
        <p:pic>
          <p:nvPicPr>
            <p:cNvPr id="13" name="Picture 12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3500" y="15240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4" name="Picture 13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0222" y="2170557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18" name="Group 17"/>
          <p:cNvGrpSpPr/>
          <p:nvPr/>
        </p:nvGrpSpPr>
        <p:grpSpPr>
          <a:xfrm>
            <a:off x="2159000" y="3048000"/>
            <a:ext cx="1905381" cy="1832991"/>
            <a:chOff x="2159000" y="3048000"/>
            <a:chExt cx="1905381" cy="1832991"/>
          </a:xfrm>
        </p:grpSpPr>
        <p:pic>
          <p:nvPicPr>
            <p:cNvPr id="16" name="Picture 15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000" y="30480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17" name="Picture 16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722" y="3694557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21" name="Group 20"/>
          <p:cNvGrpSpPr/>
          <p:nvPr/>
        </p:nvGrpSpPr>
        <p:grpSpPr>
          <a:xfrm>
            <a:off x="3543300" y="4597400"/>
            <a:ext cx="1905381" cy="1832991"/>
            <a:chOff x="3543300" y="4597400"/>
            <a:chExt cx="1905381" cy="1832991"/>
          </a:xfrm>
        </p:grpSpPr>
        <p:pic>
          <p:nvPicPr>
            <p:cNvPr id="19" name="Picture 18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3300" y="45974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20" name="Picture 19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022" y="5243957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24" name="Group 23"/>
          <p:cNvGrpSpPr/>
          <p:nvPr/>
        </p:nvGrpSpPr>
        <p:grpSpPr>
          <a:xfrm>
            <a:off x="327472" y="4385692"/>
            <a:ext cx="1905381" cy="1832991"/>
            <a:chOff x="469900" y="4191000"/>
            <a:chExt cx="1905381" cy="1832991"/>
          </a:xfrm>
        </p:grpSpPr>
        <p:pic>
          <p:nvPicPr>
            <p:cNvPr id="22" name="Picture 21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900" y="41910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23" name="Picture 22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6622" y="4837557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27" name="Group 26"/>
          <p:cNvGrpSpPr/>
          <p:nvPr/>
        </p:nvGrpSpPr>
        <p:grpSpPr>
          <a:xfrm>
            <a:off x="6223000" y="2324100"/>
            <a:ext cx="1905381" cy="1832991"/>
            <a:chOff x="6223000" y="2324100"/>
            <a:chExt cx="1905381" cy="1832991"/>
          </a:xfrm>
        </p:grpSpPr>
        <p:pic>
          <p:nvPicPr>
            <p:cNvPr id="25" name="Picture 24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3000" y="23241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26" name="Picture 25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9722" y="2970657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grpSp>
        <p:nvGrpSpPr>
          <p:cNvPr id="30" name="Group 29"/>
          <p:cNvGrpSpPr/>
          <p:nvPr/>
        </p:nvGrpSpPr>
        <p:grpSpPr>
          <a:xfrm>
            <a:off x="6248400" y="4343400"/>
            <a:ext cx="1905381" cy="1832991"/>
            <a:chOff x="6248400" y="4343400"/>
            <a:chExt cx="1905381" cy="1832991"/>
          </a:xfrm>
        </p:grpSpPr>
        <p:pic>
          <p:nvPicPr>
            <p:cNvPr id="28" name="Picture 27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43434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29" name="Picture 28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122" y="4989957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31" name="TextBox 30"/>
          <p:cNvSpPr txBox="1"/>
          <p:nvPr/>
        </p:nvSpPr>
        <p:spPr>
          <a:xfrm>
            <a:off x="609600" y="2857500"/>
            <a:ext cx="833276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smtClean="0">
                <a:solidFill>
                  <a:srgbClr val="000000"/>
                </a:solidFill>
                <a:latin typeface="Verdana - 22"/>
              </a:rPr>
              <a:t>Frau</a:t>
            </a:r>
            <a:endParaRPr lang="en-GB" sz="1600" b="1">
              <a:solidFill>
                <a:srgbClr val="000000"/>
              </a:solidFill>
              <a:latin typeface="Verdana - 22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31800" y="2057400"/>
            <a:ext cx="1905381" cy="1832991"/>
            <a:chOff x="431800" y="2057400"/>
            <a:chExt cx="1905381" cy="1832991"/>
          </a:xfrm>
        </p:grpSpPr>
        <p:pic>
          <p:nvPicPr>
            <p:cNvPr id="32" name="Picture 31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800" y="20574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3" name="Picture 32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22" y="2703957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35" name="TextBox 34"/>
          <p:cNvSpPr txBox="1"/>
          <p:nvPr/>
        </p:nvSpPr>
        <p:spPr>
          <a:xfrm>
            <a:off x="5664200" y="1409700"/>
            <a:ext cx="824272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smtClean="0">
                <a:solidFill>
                  <a:srgbClr val="000000"/>
                </a:solidFill>
                <a:latin typeface="Verdana - 22"/>
              </a:rPr>
              <a:t>Herr</a:t>
            </a:r>
            <a:endParaRPr lang="en-GB" sz="1600" b="1">
              <a:solidFill>
                <a:srgbClr val="000000"/>
              </a:solidFill>
              <a:latin typeface="Verdana - 22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727700" y="825500"/>
            <a:ext cx="1905381" cy="1832991"/>
            <a:chOff x="5727700" y="825500"/>
            <a:chExt cx="1905381" cy="1832991"/>
          </a:xfrm>
        </p:grpSpPr>
        <p:pic>
          <p:nvPicPr>
            <p:cNvPr id="36" name="Picture 35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7700" y="8255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37" name="Picture 36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4422" y="1472057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sp>
        <p:nvSpPr>
          <p:cNvPr id="39" name="TextBox 38"/>
          <p:cNvSpPr txBox="1"/>
          <p:nvPr/>
        </p:nvSpPr>
        <p:spPr>
          <a:xfrm>
            <a:off x="4330700" y="3708400"/>
            <a:ext cx="1732459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600" b="1" smtClean="0">
                <a:solidFill>
                  <a:srgbClr val="000000"/>
                </a:solidFill>
                <a:latin typeface="Verdana - 22"/>
              </a:rPr>
              <a:t>Guten Tag</a:t>
            </a:r>
            <a:endParaRPr lang="en-GB" sz="1600" b="1">
              <a:solidFill>
                <a:srgbClr val="000000"/>
              </a:solidFill>
              <a:latin typeface="Verdana - 22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533900" y="2946400"/>
            <a:ext cx="1905381" cy="1832991"/>
            <a:chOff x="4533900" y="2946400"/>
            <a:chExt cx="1905381" cy="1832991"/>
          </a:xfrm>
        </p:grpSpPr>
        <p:pic>
          <p:nvPicPr>
            <p:cNvPr id="40" name="Picture 39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3900" y="2946400"/>
              <a:ext cx="1905381" cy="1832991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  <p:pic>
          <p:nvPicPr>
            <p:cNvPr id="41" name="Picture 4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622" y="3592957"/>
              <a:ext cx="389890" cy="509143"/>
            </a:xfrm>
            <a:prstGeom prst="rect">
              <a:avLst/>
            </a:prstGeom>
            <a:solidFill>
              <a:scrgbClr r="0" g="0" b="0">
                <a:alpha val="0"/>
              </a:scrgbClr>
            </a:solidFill>
          </p:spPr>
        </p:pic>
      </p:grpSp>
      <p:pic>
        <p:nvPicPr>
          <p:cNvPr id="43" name="Picture 42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700" y="5359400"/>
            <a:ext cx="2274697" cy="21520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91745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892300"/>
            <a:ext cx="4202938" cy="42029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5" name="Group 4"/>
          <p:cNvGrpSpPr/>
          <p:nvPr/>
        </p:nvGrpSpPr>
        <p:grpSpPr>
          <a:xfrm flipH="1">
            <a:off x="1626488" y="534286"/>
            <a:ext cx="2699692" cy="2751078"/>
            <a:chOff x="1626488" y="534286"/>
            <a:chExt cx="2699692" cy="2751078"/>
          </a:xfrm>
        </p:grpSpPr>
        <p:sp>
          <p:nvSpPr>
            <p:cNvPr id="3" name="Freeform 2"/>
            <p:cNvSpPr/>
            <p:nvPr/>
          </p:nvSpPr>
          <p:spPr>
            <a:xfrm>
              <a:off x="1626489" y="534289"/>
              <a:ext cx="2699386" cy="2751075"/>
            </a:xfrm>
            <a:custGeom>
              <a:avLst/>
              <a:gdLst/>
              <a:ahLst/>
              <a:cxnLst/>
              <a:rect l="0" t="0" r="0" b="0"/>
              <a:pathLst>
                <a:path w="2699386" h="2751075">
                  <a:moveTo>
                    <a:pt x="1605153" y="1143"/>
                  </a:moveTo>
                  <a:lnTo>
                    <a:pt x="1675257" y="4318"/>
                  </a:lnTo>
                  <a:lnTo>
                    <a:pt x="1743710" y="10414"/>
                  </a:lnTo>
                  <a:lnTo>
                    <a:pt x="1808734" y="18542"/>
                  </a:lnTo>
                  <a:lnTo>
                    <a:pt x="1871726" y="28448"/>
                  </a:lnTo>
                  <a:lnTo>
                    <a:pt x="1932305" y="40894"/>
                  </a:lnTo>
                  <a:lnTo>
                    <a:pt x="1990344" y="55245"/>
                  </a:lnTo>
                  <a:lnTo>
                    <a:pt x="2045716" y="70993"/>
                  </a:lnTo>
                  <a:lnTo>
                    <a:pt x="2098675" y="89154"/>
                  </a:lnTo>
                  <a:lnTo>
                    <a:pt x="2149602" y="109347"/>
                  </a:lnTo>
                  <a:lnTo>
                    <a:pt x="2197862" y="130683"/>
                  </a:lnTo>
                  <a:lnTo>
                    <a:pt x="2244344" y="153670"/>
                  </a:lnTo>
                  <a:lnTo>
                    <a:pt x="2287397" y="178308"/>
                  </a:lnTo>
                  <a:lnTo>
                    <a:pt x="2329053" y="204089"/>
                  </a:lnTo>
                  <a:lnTo>
                    <a:pt x="2367915" y="231394"/>
                  </a:lnTo>
                  <a:lnTo>
                    <a:pt x="2405126" y="260350"/>
                  </a:lnTo>
                  <a:lnTo>
                    <a:pt x="2439543" y="289814"/>
                  </a:lnTo>
                  <a:lnTo>
                    <a:pt x="2471801" y="321056"/>
                  </a:lnTo>
                  <a:lnTo>
                    <a:pt x="2501900" y="353441"/>
                  </a:lnTo>
                  <a:lnTo>
                    <a:pt x="2529840" y="386080"/>
                  </a:lnTo>
                  <a:lnTo>
                    <a:pt x="2555494" y="420497"/>
                  </a:lnTo>
                  <a:lnTo>
                    <a:pt x="2579116" y="455168"/>
                  </a:lnTo>
                  <a:lnTo>
                    <a:pt x="2619629" y="527177"/>
                  </a:lnTo>
                  <a:lnTo>
                    <a:pt x="2651887" y="601599"/>
                  </a:lnTo>
                  <a:lnTo>
                    <a:pt x="2675890" y="677672"/>
                  </a:lnTo>
                  <a:lnTo>
                    <a:pt x="2691765" y="755396"/>
                  </a:lnTo>
                  <a:lnTo>
                    <a:pt x="2699385" y="833501"/>
                  </a:lnTo>
                  <a:lnTo>
                    <a:pt x="2699385" y="911225"/>
                  </a:lnTo>
                  <a:lnTo>
                    <a:pt x="2691765" y="988822"/>
                  </a:lnTo>
                  <a:lnTo>
                    <a:pt x="2676525" y="1064895"/>
                  </a:lnTo>
                  <a:lnTo>
                    <a:pt x="2654046" y="1139317"/>
                  </a:lnTo>
                  <a:lnTo>
                    <a:pt x="2624582" y="1211580"/>
                  </a:lnTo>
                  <a:lnTo>
                    <a:pt x="2587752" y="1280414"/>
                  </a:lnTo>
                  <a:lnTo>
                    <a:pt x="2544064" y="1345565"/>
                  </a:lnTo>
                  <a:lnTo>
                    <a:pt x="2493645" y="1406144"/>
                  </a:lnTo>
                  <a:lnTo>
                    <a:pt x="2436241" y="1462405"/>
                  </a:lnTo>
                  <a:lnTo>
                    <a:pt x="2405634" y="1488186"/>
                  </a:lnTo>
                  <a:lnTo>
                    <a:pt x="2372868" y="1512824"/>
                  </a:lnTo>
                  <a:lnTo>
                    <a:pt x="2338959" y="1535811"/>
                  </a:lnTo>
                  <a:lnTo>
                    <a:pt x="2303399" y="1557655"/>
                  </a:lnTo>
                  <a:lnTo>
                    <a:pt x="2266188" y="1577340"/>
                  </a:lnTo>
                  <a:lnTo>
                    <a:pt x="2227326" y="1595501"/>
                  </a:lnTo>
                  <a:lnTo>
                    <a:pt x="2187448" y="1611249"/>
                  </a:lnTo>
                  <a:lnTo>
                    <a:pt x="2145919" y="1625600"/>
                  </a:lnTo>
                  <a:lnTo>
                    <a:pt x="2102612" y="1638173"/>
                  </a:lnTo>
                  <a:lnTo>
                    <a:pt x="2057654" y="1647952"/>
                  </a:lnTo>
                  <a:lnTo>
                    <a:pt x="2011807" y="1656080"/>
                  </a:lnTo>
                  <a:lnTo>
                    <a:pt x="1964563" y="1662176"/>
                  </a:lnTo>
                  <a:lnTo>
                    <a:pt x="1915922" y="1665478"/>
                  </a:lnTo>
                  <a:lnTo>
                    <a:pt x="1865630" y="1667129"/>
                  </a:lnTo>
                  <a:lnTo>
                    <a:pt x="1870583" y="1745742"/>
                  </a:lnTo>
                  <a:lnTo>
                    <a:pt x="1866773" y="1826260"/>
                  </a:lnTo>
                  <a:lnTo>
                    <a:pt x="1855343" y="1907667"/>
                  </a:lnTo>
                  <a:lnTo>
                    <a:pt x="1836674" y="1988566"/>
                  </a:lnTo>
                  <a:lnTo>
                    <a:pt x="1811528" y="2069719"/>
                  </a:lnTo>
                  <a:lnTo>
                    <a:pt x="1779778" y="2149602"/>
                  </a:lnTo>
                  <a:lnTo>
                    <a:pt x="1742567" y="2227072"/>
                  </a:lnTo>
                  <a:lnTo>
                    <a:pt x="1700403" y="2302637"/>
                  </a:lnTo>
                  <a:lnTo>
                    <a:pt x="1653413" y="2375281"/>
                  </a:lnTo>
                  <a:lnTo>
                    <a:pt x="1602994" y="2444750"/>
                  </a:lnTo>
                  <a:lnTo>
                    <a:pt x="1548892" y="2509901"/>
                  </a:lnTo>
                  <a:lnTo>
                    <a:pt x="1491996" y="2570099"/>
                  </a:lnTo>
                  <a:lnTo>
                    <a:pt x="1432941" y="2624836"/>
                  </a:lnTo>
                  <a:lnTo>
                    <a:pt x="1372108" y="2673350"/>
                  </a:lnTo>
                  <a:lnTo>
                    <a:pt x="1310386" y="2716149"/>
                  </a:lnTo>
                  <a:lnTo>
                    <a:pt x="1247902" y="2751074"/>
                  </a:lnTo>
                  <a:lnTo>
                    <a:pt x="1307592" y="2660396"/>
                  </a:lnTo>
                  <a:lnTo>
                    <a:pt x="1361313" y="2574417"/>
                  </a:lnTo>
                  <a:lnTo>
                    <a:pt x="1409319" y="2494153"/>
                  </a:lnTo>
                  <a:lnTo>
                    <a:pt x="1451483" y="2417445"/>
                  </a:lnTo>
                  <a:lnTo>
                    <a:pt x="1488186" y="2345309"/>
                  </a:lnTo>
                  <a:lnTo>
                    <a:pt x="1519301" y="2276348"/>
                  </a:lnTo>
                  <a:lnTo>
                    <a:pt x="1544574" y="2210181"/>
                  </a:lnTo>
                  <a:lnTo>
                    <a:pt x="1564767" y="2146808"/>
                  </a:lnTo>
                  <a:lnTo>
                    <a:pt x="1578991" y="2084959"/>
                  </a:lnTo>
                  <a:lnTo>
                    <a:pt x="1588262" y="2024761"/>
                  </a:lnTo>
                  <a:lnTo>
                    <a:pt x="1592199" y="1965706"/>
                  </a:lnTo>
                  <a:lnTo>
                    <a:pt x="1590421" y="1906524"/>
                  </a:lnTo>
                  <a:lnTo>
                    <a:pt x="1583944" y="1848104"/>
                  </a:lnTo>
                  <a:lnTo>
                    <a:pt x="1571879" y="1789049"/>
                  </a:lnTo>
                  <a:lnTo>
                    <a:pt x="1554353" y="1728343"/>
                  </a:lnTo>
                  <a:lnTo>
                    <a:pt x="1532001" y="1667129"/>
                  </a:lnTo>
                  <a:lnTo>
                    <a:pt x="1436116" y="1665478"/>
                  </a:lnTo>
                  <a:lnTo>
                    <a:pt x="1343152" y="1662176"/>
                  </a:lnTo>
                  <a:lnTo>
                    <a:pt x="1253490" y="1656080"/>
                  </a:lnTo>
                  <a:lnTo>
                    <a:pt x="1166495" y="1647952"/>
                  </a:lnTo>
                  <a:lnTo>
                    <a:pt x="1083310" y="1638173"/>
                  </a:lnTo>
                  <a:lnTo>
                    <a:pt x="1002919" y="1625600"/>
                  </a:lnTo>
                  <a:lnTo>
                    <a:pt x="925703" y="1611249"/>
                  </a:lnTo>
                  <a:lnTo>
                    <a:pt x="851281" y="1595501"/>
                  </a:lnTo>
                  <a:lnTo>
                    <a:pt x="780796" y="1577340"/>
                  </a:lnTo>
                  <a:lnTo>
                    <a:pt x="712978" y="1557655"/>
                  </a:lnTo>
                  <a:lnTo>
                    <a:pt x="648335" y="1535811"/>
                  </a:lnTo>
                  <a:lnTo>
                    <a:pt x="586486" y="1512824"/>
                  </a:lnTo>
                  <a:lnTo>
                    <a:pt x="527939" y="1488186"/>
                  </a:lnTo>
                  <a:lnTo>
                    <a:pt x="472821" y="1462405"/>
                  </a:lnTo>
                  <a:lnTo>
                    <a:pt x="420243" y="1435100"/>
                  </a:lnTo>
                  <a:lnTo>
                    <a:pt x="371475" y="1406144"/>
                  </a:lnTo>
                  <a:lnTo>
                    <a:pt x="324993" y="1376680"/>
                  </a:lnTo>
                  <a:lnTo>
                    <a:pt x="282321" y="1345565"/>
                  </a:lnTo>
                  <a:lnTo>
                    <a:pt x="242443" y="1313307"/>
                  </a:lnTo>
                  <a:lnTo>
                    <a:pt x="205232" y="1280414"/>
                  </a:lnTo>
                  <a:lnTo>
                    <a:pt x="171196" y="1245997"/>
                  </a:lnTo>
                  <a:lnTo>
                    <a:pt x="140716" y="1211580"/>
                  </a:lnTo>
                  <a:lnTo>
                    <a:pt x="113284" y="1175893"/>
                  </a:lnTo>
                  <a:lnTo>
                    <a:pt x="88646" y="1139317"/>
                  </a:lnTo>
                  <a:lnTo>
                    <a:pt x="66675" y="1102741"/>
                  </a:lnTo>
                  <a:lnTo>
                    <a:pt x="48260" y="1064895"/>
                  </a:lnTo>
                  <a:lnTo>
                    <a:pt x="32893" y="1027176"/>
                  </a:lnTo>
                  <a:lnTo>
                    <a:pt x="20320" y="988822"/>
                  </a:lnTo>
                  <a:lnTo>
                    <a:pt x="10414" y="950087"/>
                  </a:lnTo>
                  <a:lnTo>
                    <a:pt x="3937" y="911225"/>
                  </a:lnTo>
                  <a:lnTo>
                    <a:pt x="635" y="872363"/>
                  </a:lnTo>
                  <a:lnTo>
                    <a:pt x="0" y="833501"/>
                  </a:lnTo>
                  <a:lnTo>
                    <a:pt x="2159" y="794131"/>
                  </a:lnTo>
                  <a:lnTo>
                    <a:pt x="7620" y="755396"/>
                  </a:lnTo>
                  <a:lnTo>
                    <a:pt x="16510" y="716407"/>
                  </a:lnTo>
                  <a:lnTo>
                    <a:pt x="27940" y="677672"/>
                  </a:lnTo>
                  <a:lnTo>
                    <a:pt x="42164" y="639318"/>
                  </a:lnTo>
                  <a:lnTo>
                    <a:pt x="59690" y="601599"/>
                  </a:lnTo>
                  <a:lnTo>
                    <a:pt x="79883" y="563880"/>
                  </a:lnTo>
                  <a:lnTo>
                    <a:pt x="102870" y="527177"/>
                  </a:lnTo>
                  <a:lnTo>
                    <a:pt x="129159" y="491109"/>
                  </a:lnTo>
                  <a:lnTo>
                    <a:pt x="158623" y="455168"/>
                  </a:lnTo>
                  <a:lnTo>
                    <a:pt x="190373" y="420497"/>
                  </a:lnTo>
                  <a:lnTo>
                    <a:pt x="225425" y="386080"/>
                  </a:lnTo>
                  <a:lnTo>
                    <a:pt x="263144" y="353441"/>
                  </a:lnTo>
                  <a:lnTo>
                    <a:pt x="304292" y="321056"/>
                  </a:lnTo>
                  <a:lnTo>
                    <a:pt x="347980" y="289814"/>
                  </a:lnTo>
                  <a:lnTo>
                    <a:pt x="394462" y="260350"/>
                  </a:lnTo>
                  <a:lnTo>
                    <a:pt x="444246" y="231394"/>
                  </a:lnTo>
                  <a:lnTo>
                    <a:pt x="496824" y="204089"/>
                  </a:lnTo>
                  <a:lnTo>
                    <a:pt x="552069" y="178308"/>
                  </a:lnTo>
                  <a:lnTo>
                    <a:pt x="610616" y="153670"/>
                  </a:lnTo>
                  <a:lnTo>
                    <a:pt x="671322" y="130683"/>
                  </a:lnTo>
                  <a:lnTo>
                    <a:pt x="735330" y="109347"/>
                  </a:lnTo>
                  <a:lnTo>
                    <a:pt x="802132" y="89154"/>
                  </a:lnTo>
                  <a:lnTo>
                    <a:pt x="872109" y="70993"/>
                  </a:lnTo>
                  <a:lnTo>
                    <a:pt x="944880" y="55245"/>
                  </a:lnTo>
                  <a:lnTo>
                    <a:pt x="1019810" y="40894"/>
                  </a:lnTo>
                  <a:lnTo>
                    <a:pt x="1098169" y="28448"/>
                  </a:lnTo>
                  <a:lnTo>
                    <a:pt x="1179576" y="18542"/>
                  </a:lnTo>
                  <a:lnTo>
                    <a:pt x="1263269" y="10414"/>
                  </a:lnTo>
                  <a:lnTo>
                    <a:pt x="1350264" y="4318"/>
                  </a:lnTo>
                  <a:lnTo>
                    <a:pt x="1439418" y="1143"/>
                  </a:lnTo>
                  <a:lnTo>
                    <a:pt x="1532001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>
              <a:off x="1626488" y="534286"/>
              <a:ext cx="2699692" cy="2750968"/>
            </a:xfrm>
            <a:custGeom>
              <a:avLst/>
              <a:gdLst/>
              <a:ahLst/>
              <a:cxnLst/>
              <a:rect l="0" t="0" r="0" b="0"/>
              <a:pathLst>
                <a:path w="2699692" h="2750968">
                  <a:moveTo>
                    <a:pt x="1531514" y="0"/>
                  </a:moveTo>
                  <a:lnTo>
                    <a:pt x="1438871" y="1447"/>
                  </a:lnTo>
                  <a:lnTo>
                    <a:pt x="1350570" y="4341"/>
                  </a:lnTo>
                  <a:lnTo>
                    <a:pt x="1263716" y="10130"/>
                  </a:lnTo>
                  <a:lnTo>
                    <a:pt x="1179758" y="18812"/>
                  </a:lnTo>
                  <a:lnTo>
                    <a:pt x="1098695" y="28942"/>
                  </a:lnTo>
                  <a:lnTo>
                    <a:pt x="1020527" y="40519"/>
                  </a:lnTo>
                  <a:lnTo>
                    <a:pt x="945254" y="54990"/>
                  </a:lnTo>
                  <a:lnTo>
                    <a:pt x="872876" y="70908"/>
                  </a:lnTo>
                  <a:lnTo>
                    <a:pt x="801946" y="89721"/>
                  </a:lnTo>
                  <a:lnTo>
                    <a:pt x="735359" y="109981"/>
                  </a:lnTo>
                  <a:lnTo>
                    <a:pt x="671666" y="130240"/>
                  </a:lnTo>
                  <a:lnTo>
                    <a:pt x="610869" y="153394"/>
                  </a:lnTo>
                  <a:lnTo>
                    <a:pt x="551519" y="177995"/>
                  </a:lnTo>
                  <a:lnTo>
                    <a:pt x="496512" y="204043"/>
                  </a:lnTo>
                  <a:lnTo>
                    <a:pt x="444400" y="231538"/>
                  </a:lnTo>
                  <a:lnTo>
                    <a:pt x="395183" y="260481"/>
                  </a:lnTo>
                  <a:lnTo>
                    <a:pt x="347414" y="289423"/>
                  </a:lnTo>
                  <a:lnTo>
                    <a:pt x="303987" y="321259"/>
                  </a:lnTo>
                  <a:lnTo>
                    <a:pt x="263455" y="353096"/>
                  </a:lnTo>
                  <a:lnTo>
                    <a:pt x="225819" y="386380"/>
                  </a:lnTo>
                  <a:lnTo>
                    <a:pt x="191078" y="421111"/>
                  </a:lnTo>
                  <a:lnTo>
                    <a:pt x="159231" y="455841"/>
                  </a:lnTo>
                  <a:lnTo>
                    <a:pt x="128833" y="490572"/>
                  </a:lnTo>
                  <a:lnTo>
                    <a:pt x="102777" y="526750"/>
                  </a:lnTo>
                  <a:lnTo>
                    <a:pt x="79616" y="564375"/>
                  </a:lnTo>
                  <a:lnTo>
                    <a:pt x="59350" y="602000"/>
                  </a:lnTo>
                  <a:lnTo>
                    <a:pt x="41979" y="639625"/>
                  </a:lnTo>
                  <a:lnTo>
                    <a:pt x="27504" y="677250"/>
                  </a:lnTo>
                  <a:lnTo>
                    <a:pt x="15923" y="716322"/>
                  </a:lnTo>
                  <a:lnTo>
                    <a:pt x="7238" y="755394"/>
                  </a:lnTo>
                  <a:lnTo>
                    <a:pt x="2895" y="794466"/>
                  </a:lnTo>
                  <a:lnTo>
                    <a:pt x="0" y="833538"/>
                  </a:lnTo>
                  <a:lnTo>
                    <a:pt x="0" y="872611"/>
                  </a:lnTo>
                  <a:lnTo>
                    <a:pt x="4343" y="911683"/>
                  </a:lnTo>
                  <a:lnTo>
                    <a:pt x="10133" y="950755"/>
                  </a:lnTo>
                  <a:lnTo>
                    <a:pt x="20266" y="988380"/>
                  </a:lnTo>
                  <a:lnTo>
                    <a:pt x="33294" y="1027452"/>
                  </a:lnTo>
                  <a:lnTo>
                    <a:pt x="47770" y="1065077"/>
                  </a:lnTo>
                  <a:lnTo>
                    <a:pt x="66588" y="1102702"/>
                  </a:lnTo>
                  <a:lnTo>
                    <a:pt x="88301" y="1138880"/>
                  </a:lnTo>
                  <a:lnTo>
                    <a:pt x="112910" y="1176505"/>
                  </a:lnTo>
                  <a:lnTo>
                    <a:pt x="140413" y="1211236"/>
                  </a:lnTo>
                  <a:lnTo>
                    <a:pt x="170812" y="1245967"/>
                  </a:lnTo>
                  <a:lnTo>
                    <a:pt x="205553" y="1280697"/>
                  </a:lnTo>
                  <a:lnTo>
                    <a:pt x="243190" y="1313981"/>
                  </a:lnTo>
                  <a:lnTo>
                    <a:pt x="282274" y="1345817"/>
                  </a:lnTo>
                  <a:lnTo>
                    <a:pt x="325700" y="1376207"/>
                  </a:lnTo>
                  <a:lnTo>
                    <a:pt x="372022" y="1406596"/>
                  </a:lnTo>
                  <a:lnTo>
                    <a:pt x="419791" y="1435539"/>
                  </a:lnTo>
                  <a:lnTo>
                    <a:pt x="473351" y="1463034"/>
                  </a:lnTo>
                  <a:lnTo>
                    <a:pt x="528358" y="1487635"/>
                  </a:lnTo>
                  <a:lnTo>
                    <a:pt x="586260" y="1512236"/>
                  </a:lnTo>
                  <a:lnTo>
                    <a:pt x="648505" y="1535390"/>
                  </a:lnTo>
                  <a:lnTo>
                    <a:pt x="713645" y="1557096"/>
                  </a:lnTo>
                  <a:lnTo>
                    <a:pt x="780233" y="1577356"/>
                  </a:lnTo>
                  <a:lnTo>
                    <a:pt x="851163" y="1596168"/>
                  </a:lnTo>
                  <a:lnTo>
                    <a:pt x="926436" y="1610640"/>
                  </a:lnTo>
                  <a:lnTo>
                    <a:pt x="1003156" y="1625111"/>
                  </a:lnTo>
                  <a:lnTo>
                    <a:pt x="1082772" y="1638135"/>
                  </a:lnTo>
                  <a:lnTo>
                    <a:pt x="1166730" y="1648265"/>
                  </a:lnTo>
                  <a:lnTo>
                    <a:pt x="1253583" y="1655500"/>
                  </a:lnTo>
                  <a:lnTo>
                    <a:pt x="1343332" y="1662736"/>
                  </a:lnTo>
                  <a:lnTo>
                    <a:pt x="1435975" y="1665630"/>
                  </a:lnTo>
                  <a:lnTo>
                    <a:pt x="1531514" y="1667077"/>
                  </a:lnTo>
                  <a:lnTo>
                    <a:pt x="1554675" y="1727856"/>
                  </a:lnTo>
                  <a:lnTo>
                    <a:pt x="1572045" y="1788635"/>
                  </a:lnTo>
                  <a:lnTo>
                    <a:pt x="1583626" y="1847967"/>
                  </a:lnTo>
                  <a:lnTo>
                    <a:pt x="1590864" y="1907298"/>
                  </a:lnTo>
                  <a:lnTo>
                    <a:pt x="1592311" y="1965183"/>
                  </a:lnTo>
                  <a:lnTo>
                    <a:pt x="1587969" y="2024514"/>
                  </a:lnTo>
                  <a:lnTo>
                    <a:pt x="1579283" y="2085294"/>
                  </a:lnTo>
                  <a:lnTo>
                    <a:pt x="1564808" y="2147519"/>
                  </a:lnTo>
                  <a:lnTo>
                    <a:pt x="1544542" y="2209746"/>
                  </a:lnTo>
                  <a:lnTo>
                    <a:pt x="1519934" y="2276313"/>
                  </a:lnTo>
                  <a:lnTo>
                    <a:pt x="1488087" y="2345775"/>
                  </a:lnTo>
                  <a:lnTo>
                    <a:pt x="1451899" y="2418130"/>
                  </a:lnTo>
                  <a:lnTo>
                    <a:pt x="1409919" y="2494828"/>
                  </a:lnTo>
                  <a:lnTo>
                    <a:pt x="1360703" y="2574419"/>
                  </a:lnTo>
                  <a:lnTo>
                    <a:pt x="1307143" y="2659799"/>
                  </a:lnTo>
                  <a:lnTo>
                    <a:pt x="1247793" y="2750967"/>
                  </a:lnTo>
                  <a:lnTo>
                    <a:pt x="1310038" y="2716236"/>
                  </a:lnTo>
                  <a:lnTo>
                    <a:pt x="1372283" y="2672823"/>
                  </a:lnTo>
                  <a:lnTo>
                    <a:pt x="1433080" y="2625068"/>
                  </a:lnTo>
                  <a:lnTo>
                    <a:pt x="1492430" y="2570077"/>
                  </a:lnTo>
                  <a:lnTo>
                    <a:pt x="1548885" y="2509298"/>
                  </a:lnTo>
                  <a:lnTo>
                    <a:pt x="1602444" y="2444178"/>
                  </a:lnTo>
                  <a:lnTo>
                    <a:pt x="1653109" y="2374717"/>
                  </a:lnTo>
                  <a:lnTo>
                    <a:pt x="1700878" y="2302361"/>
                  </a:lnTo>
                  <a:lnTo>
                    <a:pt x="1742857" y="2227111"/>
                  </a:lnTo>
                  <a:lnTo>
                    <a:pt x="1780494" y="2148966"/>
                  </a:lnTo>
                  <a:lnTo>
                    <a:pt x="1810892" y="2069375"/>
                  </a:lnTo>
                  <a:lnTo>
                    <a:pt x="1836948" y="1988337"/>
                  </a:lnTo>
                  <a:lnTo>
                    <a:pt x="1855767" y="1907298"/>
                  </a:lnTo>
                  <a:lnTo>
                    <a:pt x="1867347" y="1826260"/>
                  </a:lnTo>
                  <a:lnTo>
                    <a:pt x="1870242" y="1745221"/>
                  </a:lnTo>
                  <a:lnTo>
                    <a:pt x="1865899" y="1667077"/>
                  </a:lnTo>
                  <a:lnTo>
                    <a:pt x="1916564" y="1665630"/>
                  </a:lnTo>
                  <a:lnTo>
                    <a:pt x="1964333" y="1662736"/>
                  </a:lnTo>
                  <a:lnTo>
                    <a:pt x="2012102" y="1655500"/>
                  </a:lnTo>
                  <a:lnTo>
                    <a:pt x="2056977" y="1648265"/>
                  </a:lnTo>
                  <a:lnTo>
                    <a:pt x="2103298" y="1638135"/>
                  </a:lnTo>
                  <a:lnTo>
                    <a:pt x="2145278" y="1625111"/>
                  </a:lnTo>
                  <a:lnTo>
                    <a:pt x="2187257" y="1610640"/>
                  </a:lnTo>
                  <a:lnTo>
                    <a:pt x="2227788" y="1596168"/>
                  </a:lnTo>
                  <a:lnTo>
                    <a:pt x="2265425" y="1577356"/>
                  </a:lnTo>
                  <a:lnTo>
                    <a:pt x="2303061" y="1557096"/>
                  </a:lnTo>
                  <a:lnTo>
                    <a:pt x="2339250" y="1535390"/>
                  </a:lnTo>
                  <a:lnTo>
                    <a:pt x="2372544" y="1512236"/>
                  </a:lnTo>
                  <a:lnTo>
                    <a:pt x="2405838" y="1487635"/>
                  </a:lnTo>
                  <a:lnTo>
                    <a:pt x="2436236" y="1463034"/>
                  </a:lnTo>
                  <a:lnTo>
                    <a:pt x="2494139" y="1406596"/>
                  </a:lnTo>
                  <a:lnTo>
                    <a:pt x="2544803" y="1345817"/>
                  </a:lnTo>
                  <a:lnTo>
                    <a:pt x="2588230" y="1280697"/>
                  </a:lnTo>
                  <a:lnTo>
                    <a:pt x="2624418" y="1211236"/>
                  </a:lnTo>
                  <a:lnTo>
                    <a:pt x="2653369" y="1138880"/>
                  </a:lnTo>
                  <a:lnTo>
                    <a:pt x="2676530" y="1065077"/>
                  </a:lnTo>
                  <a:lnTo>
                    <a:pt x="2691006" y="988380"/>
                  </a:lnTo>
                  <a:lnTo>
                    <a:pt x="2699691" y="911683"/>
                  </a:lnTo>
                  <a:lnTo>
                    <a:pt x="2699691" y="833538"/>
                  </a:lnTo>
                  <a:lnTo>
                    <a:pt x="2691006" y="755394"/>
                  </a:lnTo>
                  <a:lnTo>
                    <a:pt x="2676530" y="677250"/>
                  </a:lnTo>
                  <a:lnTo>
                    <a:pt x="2651922" y="602000"/>
                  </a:lnTo>
                  <a:lnTo>
                    <a:pt x="2620076" y="526750"/>
                  </a:lnTo>
                  <a:lnTo>
                    <a:pt x="2579544" y="455841"/>
                  </a:lnTo>
                  <a:lnTo>
                    <a:pt x="2554936" y="421111"/>
                  </a:lnTo>
                  <a:lnTo>
                    <a:pt x="2530327" y="386380"/>
                  </a:lnTo>
                  <a:lnTo>
                    <a:pt x="2501376" y="353096"/>
                  </a:lnTo>
                  <a:lnTo>
                    <a:pt x="2472425" y="321259"/>
                  </a:lnTo>
                  <a:lnTo>
                    <a:pt x="2439131" y="289423"/>
                  </a:lnTo>
                  <a:lnTo>
                    <a:pt x="2404390" y="260481"/>
                  </a:lnTo>
                  <a:lnTo>
                    <a:pt x="2368202" y="231538"/>
                  </a:lnTo>
                  <a:lnTo>
                    <a:pt x="2329117" y="204043"/>
                  </a:lnTo>
                  <a:lnTo>
                    <a:pt x="2287138" y="177995"/>
                  </a:lnTo>
                  <a:lnTo>
                    <a:pt x="2243711" y="153394"/>
                  </a:lnTo>
                  <a:lnTo>
                    <a:pt x="2197389" y="130240"/>
                  </a:lnTo>
                  <a:lnTo>
                    <a:pt x="2149620" y="109981"/>
                  </a:lnTo>
                  <a:lnTo>
                    <a:pt x="2098956" y="89721"/>
                  </a:lnTo>
                  <a:lnTo>
                    <a:pt x="2045396" y="70908"/>
                  </a:lnTo>
                  <a:lnTo>
                    <a:pt x="1990389" y="54990"/>
                  </a:lnTo>
                  <a:lnTo>
                    <a:pt x="1932487" y="40519"/>
                  </a:lnTo>
                  <a:lnTo>
                    <a:pt x="1871690" y="28942"/>
                  </a:lnTo>
                  <a:lnTo>
                    <a:pt x="1809445" y="18812"/>
                  </a:lnTo>
                  <a:lnTo>
                    <a:pt x="1744305" y="10130"/>
                  </a:lnTo>
                  <a:lnTo>
                    <a:pt x="1674822" y="4341"/>
                  </a:lnTo>
                  <a:lnTo>
                    <a:pt x="1605340" y="144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8956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828800" y="863600"/>
            <a:ext cx="2330252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200" smtClean="0">
                <a:solidFill>
                  <a:srgbClr val="000000"/>
                </a:solidFill>
                <a:latin typeface="Verdana - 16"/>
              </a:rPr>
              <a:t>Guten Morgen Franzi.</a:t>
            </a:r>
            <a:endParaRPr lang="en-GB" sz="1200">
              <a:solidFill>
                <a:srgbClr val="000000"/>
              </a:solidFill>
              <a:latin typeface="Verdana - 16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1900" y="1346200"/>
            <a:ext cx="275177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300" smtClean="0">
                <a:solidFill>
                  <a:srgbClr val="FFFFFF"/>
                </a:solidFill>
                <a:latin typeface="Verdana - 18"/>
              </a:rPr>
              <a:t>Hallo Felix, wie geht's?</a:t>
            </a:r>
            <a:endParaRPr lang="en-GB" sz="1300">
              <a:solidFill>
                <a:srgbClr val="FFFFFF"/>
              </a:solidFill>
              <a:latin typeface="Verdana - 18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3600">
            <a:off x="1811909" y="2719832"/>
            <a:ext cx="1514983" cy="18831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63" name="Group 62"/>
          <p:cNvGrpSpPr/>
          <p:nvPr/>
        </p:nvGrpSpPr>
        <p:grpSpPr>
          <a:xfrm>
            <a:off x="2288667" y="2720721"/>
            <a:ext cx="490475" cy="714376"/>
            <a:chOff x="2288667" y="2720721"/>
            <a:chExt cx="490475" cy="714376"/>
          </a:xfrm>
        </p:grpSpPr>
        <p:sp>
          <p:nvSpPr>
            <p:cNvPr id="9" name="Freeform 8"/>
            <p:cNvSpPr/>
            <p:nvPr/>
          </p:nvSpPr>
          <p:spPr>
            <a:xfrm>
              <a:off x="2288667" y="3005836"/>
              <a:ext cx="164212" cy="263780"/>
            </a:xfrm>
            <a:custGeom>
              <a:avLst/>
              <a:gdLst/>
              <a:ahLst/>
              <a:cxnLst/>
              <a:rect l="0" t="0" r="0" b="0"/>
              <a:pathLst>
                <a:path w="164212" h="263780">
                  <a:moveTo>
                    <a:pt x="1397" y="226187"/>
                  </a:moveTo>
                  <a:lnTo>
                    <a:pt x="381" y="220218"/>
                  </a:lnTo>
                  <a:lnTo>
                    <a:pt x="0" y="214122"/>
                  </a:lnTo>
                  <a:lnTo>
                    <a:pt x="508" y="207899"/>
                  </a:lnTo>
                  <a:lnTo>
                    <a:pt x="1524" y="201803"/>
                  </a:lnTo>
                  <a:lnTo>
                    <a:pt x="3175" y="195580"/>
                  </a:lnTo>
                  <a:lnTo>
                    <a:pt x="5334" y="189484"/>
                  </a:lnTo>
                  <a:lnTo>
                    <a:pt x="7874" y="183388"/>
                  </a:lnTo>
                  <a:lnTo>
                    <a:pt x="13970" y="171196"/>
                  </a:lnTo>
                  <a:lnTo>
                    <a:pt x="20955" y="159258"/>
                  </a:lnTo>
                  <a:lnTo>
                    <a:pt x="28067" y="147574"/>
                  </a:lnTo>
                  <a:lnTo>
                    <a:pt x="34798" y="136271"/>
                  </a:lnTo>
                  <a:lnTo>
                    <a:pt x="37592" y="131318"/>
                  </a:lnTo>
                  <a:lnTo>
                    <a:pt x="40767" y="125984"/>
                  </a:lnTo>
                  <a:lnTo>
                    <a:pt x="44196" y="120396"/>
                  </a:lnTo>
                  <a:lnTo>
                    <a:pt x="47752" y="114681"/>
                  </a:lnTo>
                  <a:lnTo>
                    <a:pt x="55499" y="102362"/>
                  </a:lnTo>
                  <a:lnTo>
                    <a:pt x="63881" y="89662"/>
                  </a:lnTo>
                  <a:lnTo>
                    <a:pt x="72898" y="76708"/>
                  </a:lnTo>
                  <a:lnTo>
                    <a:pt x="82169" y="63881"/>
                  </a:lnTo>
                  <a:lnTo>
                    <a:pt x="91694" y="51308"/>
                  </a:lnTo>
                  <a:lnTo>
                    <a:pt x="101473" y="39497"/>
                  </a:lnTo>
                  <a:lnTo>
                    <a:pt x="110998" y="28702"/>
                  </a:lnTo>
                  <a:lnTo>
                    <a:pt x="120396" y="19177"/>
                  </a:lnTo>
                  <a:lnTo>
                    <a:pt x="124968" y="14986"/>
                  </a:lnTo>
                  <a:lnTo>
                    <a:pt x="129413" y="11176"/>
                  </a:lnTo>
                  <a:lnTo>
                    <a:pt x="133731" y="7874"/>
                  </a:lnTo>
                  <a:lnTo>
                    <a:pt x="137922" y="5207"/>
                  </a:lnTo>
                  <a:lnTo>
                    <a:pt x="141986" y="2921"/>
                  </a:lnTo>
                  <a:lnTo>
                    <a:pt x="145796" y="1270"/>
                  </a:lnTo>
                  <a:lnTo>
                    <a:pt x="149479" y="381"/>
                  </a:lnTo>
                  <a:lnTo>
                    <a:pt x="152908" y="0"/>
                  </a:lnTo>
                  <a:lnTo>
                    <a:pt x="156210" y="381"/>
                  </a:lnTo>
                  <a:lnTo>
                    <a:pt x="159131" y="1524"/>
                  </a:lnTo>
                  <a:lnTo>
                    <a:pt x="161798" y="3429"/>
                  </a:lnTo>
                  <a:lnTo>
                    <a:pt x="164211" y="6096"/>
                  </a:lnTo>
                  <a:lnTo>
                    <a:pt x="162306" y="9906"/>
                  </a:lnTo>
                  <a:lnTo>
                    <a:pt x="160655" y="13589"/>
                  </a:lnTo>
                  <a:lnTo>
                    <a:pt x="159004" y="17653"/>
                  </a:lnTo>
                  <a:lnTo>
                    <a:pt x="157353" y="22479"/>
                  </a:lnTo>
                  <a:lnTo>
                    <a:pt x="156464" y="25527"/>
                  </a:lnTo>
                  <a:lnTo>
                    <a:pt x="155448" y="29083"/>
                  </a:lnTo>
                  <a:lnTo>
                    <a:pt x="154559" y="33147"/>
                  </a:lnTo>
                  <a:lnTo>
                    <a:pt x="153543" y="37846"/>
                  </a:lnTo>
                  <a:lnTo>
                    <a:pt x="152400" y="43180"/>
                  </a:lnTo>
                  <a:lnTo>
                    <a:pt x="151257" y="49403"/>
                  </a:lnTo>
                  <a:lnTo>
                    <a:pt x="149987" y="56388"/>
                  </a:lnTo>
                  <a:lnTo>
                    <a:pt x="148590" y="64389"/>
                  </a:lnTo>
                  <a:lnTo>
                    <a:pt x="147447" y="67945"/>
                  </a:lnTo>
                  <a:lnTo>
                    <a:pt x="145923" y="72136"/>
                  </a:lnTo>
                  <a:lnTo>
                    <a:pt x="144399" y="76835"/>
                  </a:lnTo>
                  <a:lnTo>
                    <a:pt x="142621" y="81915"/>
                  </a:lnTo>
                  <a:lnTo>
                    <a:pt x="138811" y="92456"/>
                  </a:lnTo>
                  <a:lnTo>
                    <a:pt x="135128" y="102489"/>
                  </a:lnTo>
                  <a:lnTo>
                    <a:pt x="133477" y="107061"/>
                  </a:lnTo>
                  <a:lnTo>
                    <a:pt x="131953" y="111125"/>
                  </a:lnTo>
                  <a:lnTo>
                    <a:pt x="130683" y="114300"/>
                  </a:lnTo>
                  <a:lnTo>
                    <a:pt x="129794" y="116840"/>
                  </a:lnTo>
                  <a:lnTo>
                    <a:pt x="129159" y="118237"/>
                  </a:lnTo>
                  <a:lnTo>
                    <a:pt x="129032" y="118618"/>
                  </a:lnTo>
                  <a:lnTo>
                    <a:pt x="129159" y="118237"/>
                  </a:lnTo>
                  <a:lnTo>
                    <a:pt x="129413" y="117602"/>
                  </a:lnTo>
                  <a:lnTo>
                    <a:pt x="129667" y="116586"/>
                  </a:lnTo>
                  <a:lnTo>
                    <a:pt x="130302" y="115189"/>
                  </a:lnTo>
                  <a:lnTo>
                    <a:pt x="126492" y="124587"/>
                  </a:lnTo>
                  <a:lnTo>
                    <a:pt x="123571" y="134493"/>
                  </a:lnTo>
                  <a:lnTo>
                    <a:pt x="121158" y="144653"/>
                  </a:lnTo>
                  <a:lnTo>
                    <a:pt x="119126" y="155067"/>
                  </a:lnTo>
                  <a:lnTo>
                    <a:pt x="115062" y="176022"/>
                  </a:lnTo>
                  <a:lnTo>
                    <a:pt x="112522" y="186055"/>
                  </a:lnTo>
                  <a:lnTo>
                    <a:pt x="109474" y="195707"/>
                  </a:lnTo>
                  <a:lnTo>
                    <a:pt x="105410" y="206756"/>
                  </a:lnTo>
                  <a:lnTo>
                    <a:pt x="101346" y="218313"/>
                  </a:lnTo>
                  <a:lnTo>
                    <a:pt x="96774" y="229743"/>
                  </a:lnTo>
                  <a:lnTo>
                    <a:pt x="94488" y="235204"/>
                  </a:lnTo>
                  <a:lnTo>
                    <a:pt x="91948" y="240411"/>
                  </a:lnTo>
                  <a:lnTo>
                    <a:pt x="89281" y="245110"/>
                  </a:lnTo>
                  <a:lnTo>
                    <a:pt x="86487" y="249428"/>
                  </a:lnTo>
                  <a:lnTo>
                    <a:pt x="83439" y="253111"/>
                  </a:lnTo>
                  <a:lnTo>
                    <a:pt x="80264" y="256032"/>
                  </a:lnTo>
                  <a:lnTo>
                    <a:pt x="76835" y="258318"/>
                  </a:lnTo>
                  <a:lnTo>
                    <a:pt x="73152" y="259588"/>
                  </a:lnTo>
                  <a:lnTo>
                    <a:pt x="69342" y="260096"/>
                  </a:lnTo>
                  <a:lnTo>
                    <a:pt x="65278" y="259334"/>
                  </a:lnTo>
                  <a:lnTo>
                    <a:pt x="62230" y="261493"/>
                  </a:lnTo>
                  <a:lnTo>
                    <a:pt x="58674" y="263017"/>
                  </a:lnTo>
                  <a:lnTo>
                    <a:pt x="54737" y="263779"/>
                  </a:lnTo>
                  <a:lnTo>
                    <a:pt x="50546" y="263779"/>
                  </a:lnTo>
                  <a:lnTo>
                    <a:pt x="45974" y="263271"/>
                  </a:lnTo>
                  <a:lnTo>
                    <a:pt x="41402" y="262255"/>
                  </a:lnTo>
                  <a:lnTo>
                    <a:pt x="36576" y="260731"/>
                  </a:lnTo>
                  <a:lnTo>
                    <a:pt x="31877" y="258699"/>
                  </a:lnTo>
                  <a:lnTo>
                    <a:pt x="27178" y="256286"/>
                  </a:lnTo>
                  <a:lnTo>
                    <a:pt x="22733" y="253492"/>
                  </a:lnTo>
                  <a:lnTo>
                    <a:pt x="18415" y="250444"/>
                  </a:lnTo>
                  <a:lnTo>
                    <a:pt x="14478" y="247015"/>
                  </a:lnTo>
                  <a:lnTo>
                    <a:pt x="10922" y="243586"/>
                  </a:lnTo>
                  <a:lnTo>
                    <a:pt x="7874" y="239903"/>
                  </a:lnTo>
                  <a:lnTo>
                    <a:pt x="5334" y="236093"/>
                  </a:lnTo>
                  <a:lnTo>
                    <a:pt x="3429" y="23228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604262" y="2996819"/>
              <a:ext cx="174880" cy="278004"/>
            </a:xfrm>
            <a:custGeom>
              <a:avLst/>
              <a:gdLst/>
              <a:ahLst/>
              <a:cxnLst/>
              <a:rect l="0" t="0" r="0" b="0"/>
              <a:pathLst>
                <a:path w="174880" h="278004">
                  <a:moveTo>
                    <a:pt x="167005" y="239776"/>
                  </a:moveTo>
                  <a:lnTo>
                    <a:pt x="165608" y="245110"/>
                  </a:lnTo>
                  <a:lnTo>
                    <a:pt x="163830" y="250063"/>
                  </a:lnTo>
                  <a:lnTo>
                    <a:pt x="161671" y="254635"/>
                  </a:lnTo>
                  <a:lnTo>
                    <a:pt x="159004" y="258826"/>
                  </a:lnTo>
                  <a:lnTo>
                    <a:pt x="156083" y="262636"/>
                  </a:lnTo>
                  <a:lnTo>
                    <a:pt x="152908" y="265938"/>
                  </a:lnTo>
                  <a:lnTo>
                    <a:pt x="149352" y="268986"/>
                  </a:lnTo>
                  <a:lnTo>
                    <a:pt x="145542" y="271526"/>
                  </a:lnTo>
                  <a:lnTo>
                    <a:pt x="141732" y="273558"/>
                  </a:lnTo>
                  <a:lnTo>
                    <a:pt x="137668" y="275336"/>
                  </a:lnTo>
                  <a:lnTo>
                    <a:pt x="133477" y="276606"/>
                  </a:lnTo>
                  <a:lnTo>
                    <a:pt x="129413" y="277495"/>
                  </a:lnTo>
                  <a:lnTo>
                    <a:pt x="121031" y="278003"/>
                  </a:lnTo>
                  <a:lnTo>
                    <a:pt x="116967" y="277749"/>
                  </a:lnTo>
                  <a:lnTo>
                    <a:pt x="113030" y="276860"/>
                  </a:lnTo>
                  <a:lnTo>
                    <a:pt x="107950" y="275209"/>
                  </a:lnTo>
                  <a:lnTo>
                    <a:pt x="103378" y="272923"/>
                  </a:lnTo>
                  <a:lnTo>
                    <a:pt x="99060" y="270002"/>
                  </a:lnTo>
                  <a:lnTo>
                    <a:pt x="94996" y="266700"/>
                  </a:lnTo>
                  <a:lnTo>
                    <a:pt x="91313" y="262763"/>
                  </a:lnTo>
                  <a:lnTo>
                    <a:pt x="87884" y="258445"/>
                  </a:lnTo>
                  <a:lnTo>
                    <a:pt x="84582" y="253746"/>
                  </a:lnTo>
                  <a:lnTo>
                    <a:pt x="81661" y="248793"/>
                  </a:lnTo>
                  <a:lnTo>
                    <a:pt x="76200" y="238125"/>
                  </a:lnTo>
                  <a:lnTo>
                    <a:pt x="71501" y="226949"/>
                  </a:lnTo>
                  <a:lnTo>
                    <a:pt x="67056" y="215773"/>
                  </a:lnTo>
                  <a:lnTo>
                    <a:pt x="62992" y="204724"/>
                  </a:lnTo>
                  <a:lnTo>
                    <a:pt x="61341" y="200533"/>
                  </a:lnTo>
                  <a:lnTo>
                    <a:pt x="59436" y="195580"/>
                  </a:lnTo>
                  <a:lnTo>
                    <a:pt x="57404" y="189865"/>
                  </a:lnTo>
                  <a:lnTo>
                    <a:pt x="54991" y="183515"/>
                  </a:lnTo>
                  <a:lnTo>
                    <a:pt x="52451" y="176657"/>
                  </a:lnTo>
                  <a:lnTo>
                    <a:pt x="49784" y="169164"/>
                  </a:lnTo>
                  <a:lnTo>
                    <a:pt x="46863" y="161417"/>
                  </a:lnTo>
                  <a:lnTo>
                    <a:pt x="43815" y="153162"/>
                  </a:lnTo>
                  <a:lnTo>
                    <a:pt x="37465" y="136144"/>
                  </a:lnTo>
                  <a:lnTo>
                    <a:pt x="30988" y="118618"/>
                  </a:lnTo>
                  <a:lnTo>
                    <a:pt x="24511" y="101219"/>
                  </a:lnTo>
                  <a:lnTo>
                    <a:pt x="18288" y="84709"/>
                  </a:lnTo>
                  <a:lnTo>
                    <a:pt x="15748" y="74168"/>
                  </a:lnTo>
                  <a:lnTo>
                    <a:pt x="13716" y="63500"/>
                  </a:lnTo>
                  <a:lnTo>
                    <a:pt x="10414" y="42799"/>
                  </a:lnTo>
                  <a:lnTo>
                    <a:pt x="8636" y="33020"/>
                  </a:lnTo>
                  <a:lnTo>
                    <a:pt x="6477" y="23749"/>
                  </a:lnTo>
                  <a:lnTo>
                    <a:pt x="3683" y="15240"/>
                  </a:lnTo>
                  <a:lnTo>
                    <a:pt x="2032" y="11303"/>
                  </a:lnTo>
                  <a:lnTo>
                    <a:pt x="0" y="7620"/>
                  </a:lnTo>
                  <a:lnTo>
                    <a:pt x="2413" y="4445"/>
                  </a:lnTo>
                  <a:lnTo>
                    <a:pt x="5080" y="2159"/>
                  </a:lnTo>
                  <a:lnTo>
                    <a:pt x="8001" y="635"/>
                  </a:lnTo>
                  <a:lnTo>
                    <a:pt x="11176" y="0"/>
                  </a:lnTo>
                  <a:lnTo>
                    <a:pt x="14732" y="0"/>
                  </a:lnTo>
                  <a:lnTo>
                    <a:pt x="18415" y="762"/>
                  </a:lnTo>
                  <a:lnTo>
                    <a:pt x="22352" y="2286"/>
                  </a:lnTo>
                  <a:lnTo>
                    <a:pt x="26543" y="4318"/>
                  </a:lnTo>
                  <a:lnTo>
                    <a:pt x="30861" y="6858"/>
                  </a:lnTo>
                  <a:lnTo>
                    <a:pt x="35306" y="10160"/>
                  </a:lnTo>
                  <a:lnTo>
                    <a:pt x="39878" y="13843"/>
                  </a:lnTo>
                  <a:lnTo>
                    <a:pt x="44577" y="18034"/>
                  </a:lnTo>
                  <a:lnTo>
                    <a:pt x="49530" y="22733"/>
                  </a:lnTo>
                  <a:lnTo>
                    <a:pt x="54356" y="27686"/>
                  </a:lnTo>
                  <a:lnTo>
                    <a:pt x="64516" y="38735"/>
                  </a:lnTo>
                  <a:lnTo>
                    <a:pt x="74676" y="50927"/>
                  </a:lnTo>
                  <a:lnTo>
                    <a:pt x="84963" y="63881"/>
                  </a:lnTo>
                  <a:lnTo>
                    <a:pt x="94996" y="77216"/>
                  </a:lnTo>
                  <a:lnTo>
                    <a:pt x="104775" y="90805"/>
                  </a:lnTo>
                  <a:lnTo>
                    <a:pt x="114173" y="104140"/>
                  </a:lnTo>
                  <a:lnTo>
                    <a:pt x="123063" y="116967"/>
                  </a:lnTo>
                  <a:lnTo>
                    <a:pt x="131318" y="129032"/>
                  </a:lnTo>
                  <a:lnTo>
                    <a:pt x="135001" y="134620"/>
                  </a:lnTo>
                  <a:lnTo>
                    <a:pt x="138557" y="139954"/>
                  </a:lnTo>
                  <a:lnTo>
                    <a:pt x="142367" y="145542"/>
                  </a:lnTo>
                  <a:lnTo>
                    <a:pt x="146304" y="151384"/>
                  </a:lnTo>
                  <a:lnTo>
                    <a:pt x="154432" y="163830"/>
                  </a:lnTo>
                  <a:lnTo>
                    <a:pt x="162052" y="176784"/>
                  </a:lnTo>
                  <a:lnTo>
                    <a:pt x="165608" y="183388"/>
                  </a:lnTo>
                  <a:lnTo>
                    <a:pt x="168529" y="189992"/>
                  </a:lnTo>
                  <a:lnTo>
                    <a:pt x="171196" y="196723"/>
                  </a:lnTo>
                  <a:lnTo>
                    <a:pt x="173101" y="203200"/>
                  </a:lnTo>
                  <a:lnTo>
                    <a:pt x="174371" y="209804"/>
                  </a:lnTo>
                  <a:lnTo>
                    <a:pt x="174879" y="216154"/>
                  </a:lnTo>
                  <a:lnTo>
                    <a:pt x="174498" y="222377"/>
                  </a:lnTo>
                  <a:lnTo>
                    <a:pt x="173101" y="228473"/>
                  </a:lnTo>
                  <a:lnTo>
                    <a:pt x="170688" y="23418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297049" y="3013329"/>
              <a:ext cx="158624" cy="253874"/>
            </a:xfrm>
            <a:custGeom>
              <a:avLst/>
              <a:gdLst/>
              <a:ahLst/>
              <a:cxnLst/>
              <a:rect l="0" t="0" r="0" b="0"/>
              <a:pathLst>
                <a:path w="158624" h="253874">
                  <a:moveTo>
                    <a:pt x="1651" y="218440"/>
                  </a:moveTo>
                  <a:lnTo>
                    <a:pt x="508" y="212471"/>
                  </a:lnTo>
                  <a:lnTo>
                    <a:pt x="0" y="206375"/>
                  </a:lnTo>
                  <a:lnTo>
                    <a:pt x="254" y="200152"/>
                  </a:lnTo>
                  <a:lnTo>
                    <a:pt x="1016" y="193929"/>
                  </a:lnTo>
                  <a:lnTo>
                    <a:pt x="2413" y="187706"/>
                  </a:lnTo>
                  <a:lnTo>
                    <a:pt x="6350" y="175133"/>
                  </a:lnTo>
                  <a:lnTo>
                    <a:pt x="11684" y="162687"/>
                  </a:lnTo>
                  <a:lnTo>
                    <a:pt x="17907" y="150368"/>
                  </a:lnTo>
                  <a:lnTo>
                    <a:pt x="24384" y="138684"/>
                  </a:lnTo>
                  <a:lnTo>
                    <a:pt x="30734" y="127635"/>
                  </a:lnTo>
                  <a:lnTo>
                    <a:pt x="33528" y="122809"/>
                  </a:lnTo>
                  <a:lnTo>
                    <a:pt x="36576" y="117729"/>
                  </a:lnTo>
                  <a:lnTo>
                    <a:pt x="39878" y="112522"/>
                  </a:lnTo>
                  <a:lnTo>
                    <a:pt x="43307" y="106934"/>
                  </a:lnTo>
                  <a:lnTo>
                    <a:pt x="51054" y="95377"/>
                  </a:lnTo>
                  <a:lnTo>
                    <a:pt x="59309" y="83312"/>
                  </a:lnTo>
                  <a:lnTo>
                    <a:pt x="68199" y="71120"/>
                  </a:lnTo>
                  <a:lnTo>
                    <a:pt x="77470" y="59055"/>
                  </a:lnTo>
                  <a:lnTo>
                    <a:pt x="86995" y="47371"/>
                  </a:lnTo>
                  <a:lnTo>
                    <a:pt x="96647" y="36322"/>
                  </a:lnTo>
                  <a:lnTo>
                    <a:pt x="106172" y="26162"/>
                  </a:lnTo>
                  <a:lnTo>
                    <a:pt x="115443" y="17399"/>
                  </a:lnTo>
                  <a:lnTo>
                    <a:pt x="120015" y="13462"/>
                  </a:lnTo>
                  <a:lnTo>
                    <a:pt x="124460" y="10033"/>
                  </a:lnTo>
                  <a:lnTo>
                    <a:pt x="128778" y="6985"/>
                  </a:lnTo>
                  <a:lnTo>
                    <a:pt x="132842" y="4445"/>
                  </a:lnTo>
                  <a:lnTo>
                    <a:pt x="136906" y="2540"/>
                  </a:lnTo>
                  <a:lnTo>
                    <a:pt x="140716" y="1016"/>
                  </a:lnTo>
                  <a:lnTo>
                    <a:pt x="144272" y="254"/>
                  </a:lnTo>
                  <a:lnTo>
                    <a:pt x="147701" y="0"/>
                  </a:lnTo>
                  <a:lnTo>
                    <a:pt x="150876" y="381"/>
                  </a:lnTo>
                  <a:lnTo>
                    <a:pt x="153670" y="1524"/>
                  </a:lnTo>
                  <a:lnTo>
                    <a:pt x="156337" y="3429"/>
                  </a:lnTo>
                  <a:lnTo>
                    <a:pt x="158623" y="5969"/>
                  </a:lnTo>
                  <a:lnTo>
                    <a:pt x="156845" y="9779"/>
                  </a:lnTo>
                  <a:lnTo>
                    <a:pt x="155194" y="13335"/>
                  </a:lnTo>
                  <a:lnTo>
                    <a:pt x="153670" y="17145"/>
                  </a:lnTo>
                  <a:lnTo>
                    <a:pt x="152146" y="21971"/>
                  </a:lnTo>
                  <a:lnTo>
                    <a:pt x="151257" y="24892"/>
                  </a:lnTo>
                  <a:lnTo>
                    <a:pt x="150368" y="28194"/>
                  </a:lnTo>
                  <a:lnTo>
                    <a:pt x="149479" y="32131"/>
                  </a:lnTo>
                  <a:lnTo>
                    <a:pt x="148463" y="36703"/>
                  </a:lnTo>
                  <a:lnTo>
                    <a:pt x="147320" y="41910"/>
                  </a:lnTo>
                  <a:lnTo>
                    <a:pt x="146177" y="47879"/>
                  </a:lnTo>
                  <a:lnTo>
                    <a:pt x="144907" y="54610"/>
                  </a:lnTo>
                  <a:lnTo>
                    <a:pt x="143510" y="62357"/>
                  </a:lnTo>
                  <a:lnTo>
                    <a:pt x="142494" y="65786"/>
                  </a:lnTo>
                  <a:lnTo>
                    <a:pt x="141097" y="69723"/>
                  </a:lnTo>
                  <a:lnTo>
                    <a:pt x="139573" y="74295"/>
                  </a:lnTo>
                  <a:lnTo>
                    <a:pt x="137922" y="79248"/>
                  </a:lnTo>
                  <a:lnTo>
                    <a:pt x="134239" y="89281"/>
                  </a:lnTo>
                  <a:lnTo>
                    <a:pt x="130683" y="99060"/>
                  </a:lnTo>
                  <a:lnTo>
                    <a:pt x="129032" y="103505"/>
                  </a:lnTo>
                  <a:lnTo>
                    <a:pt x="127635" y="107315"/>
                  </a:lnTo>
                  <a:lnTo>
                    <a:pt x="126365" y="110490"/>
                  </a:lnTo>
                  <a:lnTo>
                    <a:pt x="125476" y="112903"/>
                  </a:lnTo>
                  <a:lnTo>
                    <a:pt x="124968" y="114300"/>
                  </a:lnTo>
                  <a:lnTo>
                    <a:pt x="124841" y="114681"/>
                  </a:lnTo>
                  <a:lnTo>
                    <a:pt x="125095" y="113665"/>
                  </a:lnTo>
                  <a:lnTo>
                    <a:pt x="125476" y="112649"/>
                  </a:lnTo>
                  <a:lnTo>
                    <a:pt x="125857" y="111379"/>
                  </a:lnTo>
                  <a:lnTo>
                    <a:pt x="122047" y="119888"/>
                  </a:lnTo>
                  <a:lnTo>
                    <a:pt x="118618" y="128270"/>
                  </a:lnTo>
                  <a:lnTo>
                    <a:pt x="112268" y="144526"/>
                  </a:lnTo>
                  <a:lnTo>
                    <a:pt x="106172" y="161163"/>
                  </a:lnTo>
                  <a:lnTo>
                    <a:pt x="103124" y="169672"/>
                  </a:lnTo>
                  <a:lnTo>
                    <a:pt x="99949" y="178435"/>
                  </a:lnTo>
                  <a:lnTo>
                    <a:pt x="96266" y="189103"/>
                  </a:lnTo>
                  <a:lnTo>
                    <a:pt x="92583" y="200279"/>
                  </a:lnTo>
                  <a:lnTo>
                    <a:pt x="88773" y="211709"/>
                  </a:lnTo>
                  <a:lnTo>
                    <a:pt x="84455" y="222631"/>
                  </a:lnTo>
                  <a:lnTo>
                    <a:pt x="82042" y="227838"/>
                  </a:lnTo>
                  <a:lnTo>
                    <a:pt x="79502" y="232664"/>
                  </a:lnTo>
                  <a:lnTo>
                    <a:pt x="76581" y="237236"/>
                  </a:lnTo>
                  <a:lnTo>
                    <a:pt x="73406" y="241427"/>
                  </a:lnTo>
                  <a:lnTo>
                    <a:pt x="69850" y="245110"/>
                  </a:lnTo>
                  <a:lnTo>
                    <a:pt x="66040" y="248158"/>
                  </a:lnTo>
                  <a:lnTo>
                    <a:pt x="61849" y="250698"/>
                  </a:lnTo>
                  <a:lnTo>
                    <a:pt x="57277" y="252476"/>
                  </a:lnTo>
                  <a:lnTo>
                    <a:pt x="53594" y="253365"/>
                  </a:lnTo>
                  <a:lnTo>
                    <a:pt x="49784" y="253873"/>
                  </a:lnTo>
                  <a:lnTo>
                    <a:pt x="45847" y="253873"/>
                  </a:lnTo>
                  <a:lnTo>
                    <a:pt x="41910" y="253365"/>
                  </a:lnTo>
                  <a:lnTo>
                    <a:pt x="33909" y="251460"/>
                  </a:lnTo>
                  <a:lnTo>
                    <a:pt x="26162" y="248031"/>
                  </a:lnTo>
                  <a:lnTo>
                    <a:pt x="18923" y="243459"/>
                  </a:lnTo>
                  <a:lnTo>
                    <a:pt x="15621" y="240792"/>
                  </a:lnTo>
                  <a:lnTo>
                    <a:pt x="12573" y="237871"/>
                  </a:lnTo>
                  <a:lnTo>
                    <a:pt x="9779" y="234823"/>
                  </a:lnTo>
                  <a:lnTo>
                    <a:pt x="7366" y="231394"/>
                  </a:lnTo>
                  <a:lnTo>
                    <a:pt x="5207" y="227965"/>
                  </a:lnTo>
                  <a:lnTo>
                    <a:pt x="3556" y="224282"/>
                  </a:lnTo>
                  <a:close/>
                </a:path>
              </a:pathLst>
            </a:custGeom>
            <a:solidFill>
              <a:srgbClr val="FFCC7F"/>
            </a:solidFill>
            <a:ln w="0" cap="flat" cmpd="sng" algn="ctr">
              <a:solidFill>
                <a:srgbClr val="FFCC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310638" y="3213227"/>
              <a:ext cx="54738" cy="48261"/>
            </a:xfrm>
            <a:custGeom>
              <a:avLst/>
              <a:gdLst/>
              <a:ahLst/>
              <a:cxnLst/>
              <a:rect l="0" t="0" r="0" b="0"/>
              <a:pathLst>
                <a:path w="54738" h="48261">
                  <a:moveTo>
                    <a:pt x="4953" y="3937"/>
                  </a:moveTo>
                  <a:lnTo>
                    <a:pt x="7747" y="2286"/>
                  </a:lnTo>
                  <a:lnTo>
                    <a:pt x="10795" y="1016"/>
                  </a:lnTo>
                  <a:lnTo>
                    <a:pt x="14097" y="254"/>
                  </a:lnTo>
                  <a:lnTo>
                    <a:pt x="17526" y="0"/>
                  </a:lnTo>
                  <a:lnTo>
                    <a:pt x="21209" y="127"/>
                  </a:lnTo>
                  <a:lnTo>
                    <a:pt x="28575" y="1397"/>
                  </a:lnTo>
                  <a:lnTo>
                    <a:pt x="35941" y="4191"/>
                  </a:lnTo>
                  <a:lnTo>
                    <a:pt x="39243" y="5969"/>
                  </a:lnTo>
                  <a:lnTo>
                    <a:pt x="42545" y="8001"/>
                  </a:lnTo>
                  <a:lnTo>
                    <a:pt x="45593" y="10287"/>
                  </a:lnTo>
                  <a:lnTo>
                    <a:pt x="48260" y="12827"/>
                  </a:lnTo>
                  <a:lnTo>
                    <a:pt x="50546" y="15494"/>
                  </a:lnTo>
                  <a:lnTo>
                    <a:pt x="52578" y="18288"/>
                  </a:lnTo>
                  <a:lnTo>
                    <a:pt x="53975" y="21590"/>
                  </a:lnTo>
                  <a:lnTo>
                    <a:pt x="54610" y="25273"/>
                  </a:lnTo>
                  <a:lnTo>
                    <a:pt x="54737" y="29083"/>
                  </a:lnTo>
                  <a:lnTo>
                    <a:pt x="54229" y="33020"/>
                  </a:lnTo>
                  <a:lnTo>
                    <a:pt x="53213" y="36830"/>
                  </a:lnTo>
                  <a:lnTo>
                    <a:pt x="51562" y="40259"/>
                  </a:lnTo>
                  <a:lnTo>
                    <a:pt x="49403" y="43180"/>
                  </a:lnTo>
                  <a:lnTo>
                    <a:pt x="46863" y="45339"/>
                  </a:lnTo>
                  <a:lnTo>
                    <a:pt x="44704" y="46609"/>
                  </a:lnTo>
                  <a:lnTo>
                    <a:pt x="42418" y="47498"/>
                  </a:lnTo>
                  <a:lnTo>
                    <a:pt x="37465" y="48260"/>
                  </a:lnTo>
                  <a:lnTo>
                    <a:pt x="32385" y="47752"/>
                  </a:lnTo>
                  <a:lnTo>
                    <a:pt x="27178" y="46355"/>
                  </a:lnTo>
                  <a:lnTo>
                    <a:pt x="22098" y="44196"/>
                  </a:lnTo>
                  <a:lnTo>
                    <a:pt x="17145" y="41275"/>
                  </a:lnTo>
                  <a:lnTo>
                    <a:pt x="12700" y="37846"/>
                  </a:lnTo>
                  <a:lnTo>
                    <a:pt x="8890" y="34163"/>
                  </a:lnTo>
                  <a:lnTo>
                    <a:pt x="6604" y="31242"/>
                  </a:lnTo>
                  <a:lnTo>
                    <a:pt x="4445" y="27940"/>
                  </a:lnTo>
                  <a:lnTo>
                    <a:pt x="2540" y="24130"/>
                  </a:lnTo>
                  <a:lnTo>
                    <a:pt x="1016" y="20193"/>
                  </a:lnTo>
                  <a:lnTo>
                    <a:pt x="127" y="16256"/>
                  </a:lnTo>
                  <a:lnTo>
                    <a:pt x="0" y="12446"/>
                  </a:lnTo>
                  <a:lnTo>
                    <a:pt x="762" y="9017"/>
                  </a:lnTo>
                  <a:lnTo>
                    <a:pt x="2540" y="6096"/>
                  </a:lnTo>
                  <a:close/>
                </a:path>
              </a:pathLst>
            </a:custGeom>
            <a:solidFill>
              <a:srgbClr val="FFA830"/>
            </a:solidFill>
            <a:ln w="0" cap="flat" cmpd="sng" algn="ctr">
              <a:solidFill>
                <a:srgbClr val="FFA83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310883" y="3213174"/>
              <a:ext cx="54636" cy="47960"/>
            </a:xfrm>
            <a:custGeom>
              <a:avLst/>
              <a:gdLst/>
              <a:ahLst/>
              <a:cxnLst/>
              <a:rect l="0" t="0" r="0" b="0"/>
              <a:pathLst>
                <a:path w="54636" h="47960">
                  <a:moveTo>
                    <a:pt x="2164" y="6434"/>
                  </a:moveTo>
                  <a:lnTo>
                    <a:pt x="541" y="8774"/>
                  </a:lnTo>
                  <a:lnTo>
                    <a:pt x="0" y="12283"/>
                  </a:lnTo>
                  <a:lnTo>
                    <a:pt x="0" y="16377"/>
                  </a:lnTo>
                  <a:lnTo>
                    <a:pt x="541" y="20470"/>
                  </a:lnTo>
                  <a:lnTo>
                    <a:pt x="2164" y="23980"/>
                  </a:lnTo>
                  <a:lnTo>
                    <a:pt x="4328" y="28074"/>
                  </a:lnTo>
                  <a:lnTo>
                    <a:pt x="6491" y="31583"/>
                  </a:lnTo>
                  <a:lnTo>
                    <a:pt x="8655" y="34507"/>
                  </a:lnTo>
                  <a:lnTo>
                    <a:pt x="12442" y="38016"/>
                  </a:lnTo>
                  <a:lnTo>
                    <a:pt x="16769" y="41525"/>
                  </a:lnTo>
                  <a:lnTo>
                    <a:pt x="21638" y="44450"/>
                  </a:lnTo>
                  <a:lnTo>
                    <a:pt x="27047" y="46205"/>
                  </a:lnTo>
                  <a:lnTo>
                    <a:pt x="31915" y="47959"/>
                  </a:lnTo>
                  <a:lnTo>
                    <a:pt x="37325" y="47959"/>
                  </a:lnTo>
                  <a:lnTo>
                    <a:pt x="42194" y="47374"/>
                  </a:lnTo>
                  <a:lnTo>
                    <a:pt x="44357" y="46789"/>
                  </a:lnTo>
                  <a:lnTo>
                    <a:pt x="46521" y="45619"/>
                  </a:lnTo>
                  <a:lnTo>
                    <a:pt x="49226" y="43280"/>
                  </a:lnTo>
                  <a:lnTo>
                    <a:pt x="51389" y="40356"/>
                  </a:lnTo>
                  <a:lnTo>
                    <a:pt x="53012" y="36847"/>
                  </a:lnTo>
                  <a:lnTo>
                    <a:pt x="54094" y="33338"/>
                  </a:lnTo>
                  <a:lnTo>
                    <a:pt x="54635" y="29244"/>
                  </a:lnTo>
                  <a:lnTo>
                    <a:pt x="54094" y="25149"/>
                  </a:lnTo>
                  <a:lnTo>
                    <a:pt x="53553" y="21640"/>
                  </a:lnTo>
                  <a:lnTo>
                    <a:pt x="52471" y="18131"/>
                  </a:lnTo>
                  <a:lnTo>
                    <a:pt x="50307" y="15207"/>
                  </a:lnTo>
                  <a:lnTo>
                    <a:pt x="48144" y="12867"/>
                  </a:lnTo>
                  <a:lnTo>
                    <a:pt x="45439" y="10528"/>
                  </a:lnTo>
                  <a:lnTo>
                    <a:pt x="42194" y="8188"/>
                  </a:lnTo>
                  <a:lnTo>
                    <a:pt x="38948" y="5849"/>
                  </a:lnTo>
                  <a:lnTo>
                    <a:pt x="35702" y="4095"/>
                  </a:lnTo>
                  <a:lnTo>
                    <a:pt x="28670" y="1170"/>
                  </a:lnTo>
                  <a:lnTo>
                    <a:pt x="21097" y="0"/>
                  </a:lnTo>
                  <a:lnTo>
                    <a:pt x="17310" y="0"/>
                  </a:lnTo>
                  <a:lnTo>
                    <a:pt x="14065" y="0"/>
                  </a:lnTo>
                  <a:lnTo>
                    <a:pt x="10819" y="1170"/>
                  </a:lnTo>
                  <a:lnTo>
                    <a:pt x="7574" y="2340"/>
                  </a:lnTo>
                  <a:lnTo>
                    <a:pt x="4869" y="409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2601849" y="2999105"/>
              <a:ext cx="172467" cy="269368"/>
            </a:xfrm>
            <a:custGeom>
              <a:avLst/>
              <a:gdLst/>
              <a:ahLst/>
              <a:cxnLst/>
              <a:rect l="0" t="0" r="0" b="0"/>
              <a:pathLst>
                <a:path w="172467" h="269368">
                  <a:moveTo>
                    <a:pt x="169164" y="237617"/>
                  </a:moveTo>
                  <a:lnTo>
                    <a:pt x="167513" y="241300"/>
                  </a:lnTo>
                  <a:lnTo>
                    <a:pt x="165481" y="244983"/>
                  </a:lnTo>
                  <a:lnTo>
                    <a:pt x="162941" y="248539"/>
                  </a:lnTo>
                  <a:lnTo>
                    <a:pt x="160147" y="251841"/>
                  </a:lnTo>
                  <a:lnTo>
                    <a:pt x="157099" y="254889"/>
                  </a:lnTo>
                  <a:lnTo>
                    <a:pt x="153797" y="257810"/>
                  </a:lnTo>
                  <a:lnTo>
                    <a:pt x="150241" y="260350"/>
                  </a:lnTo>
                  <a:lnTo>
                    <a:pt x="146431" y="262636"/>
                  </a:lnTo>
                  <a:lnTo>
                    <a:pt x="138557" y="266319"/>
                  </a:lnTo>
                  <a:lnTo>
                    <a:pt x="130429" y="268732"/>
                  </a:lnTo>
                  <a:lnTo>
                    <a:pt x="126238" y="269240"/>
                  </a:lnTo>
                  <a:lnTo>
                    <a:pt x="122301" y="269367"/>
                  </a:lnTo>
                  <a:lnTo>
                    <a:pt x="118364" y="269113"/>
                  </a:lnTo>
                  <a:lnTo>
                    <a:pt x="114427" y="268478"/>
                  </a:lnTo>
                  <a:lnTo>
                    <a:pt x="109601" y="266827"/>
                  </a:lnTo>
                  <a:lnTo>
                    <a:pt x="105156" y="264541"/>
                  </a:lnTo>
                  <a:lnTo>
                    <a:pt x="100965" y="261620"/>
                  </a:lnTo>
                  <a:lnTo>
                    <a:pt x="97155" y="258064"/>
                  </a:lnTo>
                  <a:lnTo>
                    <a:pt x="93599" y="254127"/>
                  </a:lnTo>
                  <a:lnTo>
                    <a:pt x="90297" y="249682"/>
                  </a:lnTo>
                  <a:lnTo>
                    <a:pt x="87122" y="244983"/>
                  </a:lnTo>
                  <a:lnTo>
                    <a:pt x="84328" y="239903"/>
                  </a:lnTo>
                  <a:lnTo>
                    <a:pt x="79121" y="229108"/>
                  </a:lnTo>
                  <a:lnTo>
                    <a:pt x="74549" y="217932"/>
                  </a:lnTo>
                  <a:lnTo>
                    <a:pt x="70358" y="206756"/>
                  </a:lnTo>
                  <a:lnTo>
                    <a:pt x="66294" y="195961"/>
                  </a:lnTo>
                  <a:lnTo>
                    <a:pt x="64643" y="191770"/>
                  </a:lnTo>
                  <a:lnTo>
                    <a:pt x="62357" y="186563"/>
                  </a:lnTo>
                  <a:lnTo>
                    <a:pt x="59690" y="180467"/>
                  </a:lnTo>
                  <a:lnTo>
                    <a:pt x="56515" y="173736"/>
                  </a:lnTo>
                  <a:lnTo>
                    <a:pt x="53086" y="166243"/>
                  </a:lnTo>
                  <a:lnTo>
                    <a:pt x="49403" y="158369"/>
                  </a:lnTo>
                  <a:lnTo>
                    <a:pt x="41656" y="141859"/>
                  </a:lnTo>
                  <a:lnTo>
                    <a:pt x="34036" y="125349"/>
                  </a:lnTo>
                  <a:lnTo>
                    <a:pt x="30353" y="117348"/>
                  </a:lnTo>
                  <a:lnTo>
                    <a:pt x="27051" y="109855"/>
                  </a:lnTo>
                  <a:lnTo>
                    <a:pt x="23876" y="103124"/>
                  </a:lnTo>
                  <a:lnTo>
                    <a:pt x="21336" y="96901"/>
                  </a:lnTo>
                  <a:lnTo>
                    <a:pt x="19177" y="91694"/>
                  </a:lnTo>
                  <a:lnTo>
                    <a:pt x="17653" y="87503"/>
                  </a:lnTo>
                  <a:lnTo>
                    <a:pt x="15113" y="77216"/>
                  </a:lnTo>
                  <a:lnTo>
                    <a:pt x="13208" y="66929"/>
                  </a:lnTo>
                  <a:lnTo>
                    <a:pt x="10033" y="46990"/>
                  </a:lnTo>
                  <a:lnTo>
                    <a:pt x="8382" y="37465"/>
                  </a:lnTo>
                  <a:lnTo>
                    <a:pt x="6223" y="28575"/>
                  </a:lnTo>
                  <a:lnTo>
                    <a:pt x="3556" y="20447"/>
                  </a:lnTo>
                  <a:lnTo>
                    <a:pt x="1905" y="16510"/>
                  </a:lnTo>
                  <a:lnTo>
                    <a:pt x="0" y="12954"/>
                  </a:lnTo>
                  <a:lnTo>
                    <a:pt x="1143" y="8382"/>
                  </a:lnTo>
                  <a:lnTo>
                    <a:pt x="2667" y="4953"/>
                  </a:lnTo>
                  <a:lnTo>
                    <a:pt x="4699" y="2413"/>
                  </a:lnTo>
                  <a:lnTo>
                    <a:pt x="7112" y="762"/>
                  </a:lnTo>
                  <a:lnTo>
                    <a:pt x="9906" y="0"/>
                  </a:lnTo>
                  <a:lnTo>
                    <a:pt x="13208" y="0"/>
                  </a:lnTo>
                  <a:lnTo>
                    <a:pt x="16764" y="762"/>
                  </a:lnTo>
                  <a:lnTo>
                    <a:pt x="20574" y="2413"/>
                  </a:lnTo>
                  <a:lnTo>
                    <a:pt x="24638" y="4572"/>
                  </a:lnTo>
                  <a:lnTo>
                    <a:pt x="29083" y="7493"/>
                  </a:lnTo>
                  <a:lnTo>
                    <a:pt x="33655" y="11049"/>
                  </a:lnTo>
                  <a:lnTo>
                    <a:pt x="38608" y="15113"/>
                  </a:lnTo>
                  <a:lnTo>
                    <a:pt x="43561" y="19558"/>
                  </a:lnTo>
                  <a:lnTo>
                    <a:pt x="48768" y="24638"/>
                  </a:lnTo>
                  <a:lnTo>
                    <a:pt x="54102" y="29972"/>
                  </a:lnTo>
                  <a:lnTo>
                    <a:pt x="59436" y="35687"/>
                  </a:lnTo>
                  <a:lnTo>
                    <a:pt x="70485" y="48133"/>
                  </a:lnTo>
                  <a:lnTo>
                    <a:pt x="81661" y="61468"/>
                  </a:lnTo>
                  <a:lnTo>
                    <a:pt x="92583" y="75184"/>
                  </a:lnTo>
                  <a:lnTo>
                    <a:pt x="103251" y="89027"/>
                  </a:lnTo>
                  <a:lnTo>
                    <a:pt x="113411" y="102743"/>
                  </a:lnTo>
                  <a:lnTo>
                    <a:pt x="122809" y="115824"/>
                  </a:lnTo>
                  <a:lnTo>
                    <a:pt x="127127" y="122047"/>
                  </a:lnTo>
                  <a:lnTo>
                    <a:pt x="131191" y="127889"/>
                  </a:lnTo>
                  <a:lnTo>
                    <a:pt x="135001" y="133477"/>
                  </a:lnTo>
                  <a:lnTo>
                    <a:pt x="138430" y="138557"/>
                  </a:lnTo>
                  <a:lnTo>
                    <a:pt x="145669" y="149606"/>
                  </a:lnTo>
                  <a:lnTo>
                    <a:pt x="152908" y="161417"/>
                  </a:lnTo>
                  <a:lnTo>
                    <a:pt x="159639" y="173736"/>
                  </a:lnTo>
                  <a:lnTo>
                    <a:pt x="165354" y="186563"/>
                  </a:lnTo>
                  <a:lnTo>
                    <a:pt x="167767" y="193040"/>
                  </a:lnTo>
                  <a:lnTo>
                    <a:pt x="169672" y="199390"/>
                  </a:lnTo>
                  <a:lnTo>
                    <a:pt x="171196" y="205994"/>
                  </a:lnTo>
                  <a:lnTo>
                    <a:pt x="172085" y="212471"/>
                  </a:lnTo>
                  <a:lnTo>
                    <a:pt x="172466" y="218821"/>
                  </a:lnTo>
                  <a:lnTo>
                    <a:pt x="172085" y="225171"/>
                  </a:lnTo>
                  <a:lnTo>
                    <a:pt x="171069" y="231394"/>
                  </a:lnTo>
                  <a:close/>
                </a:path>
              </a:pathLst>
            </a:custGeom>
            <a:solidFill>
              <a:srgbClr val="FFCC7F"/>
            </a:solidFill>
            <a:ln w="0" cap="flat" cmpd="sng" algn="ctr">
              <a:solidFill>
                <a:srgbClr val="FFCC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712593" y="3205353"/>
              <a:ext cx="52325" cy="52960"/>
            </a:xfrm>
            <a:custGeom>
              <a:avLst/>
              <a:gdLst/>
              <a:ahLst/>
              <a:cxnLst/>
              <a:rect l="0" t="0" r="0" b="0"/>
              <a:pathLst>
                <a:path w="52325" h="52960">
                  <a:moveTo>
                    <a:pt x="635" y="27305"/>
                  </a:moveTo>
                  <a:lnTo>
                    <a:pt x="1778" y="23876"/>
                  </a:lnTo>
                  <a:lnTo>
                    <a:pt x="3556" y="20574"/>
                  </a:lnTo>
                  <a:lnTo>
                    <a:pt x="5588" y="17399"/>
                  </a:lnTo>
                  <a:lnTo>
                    <a:pt x="8001" y="14224"/>
                  </a:lnTo>
                  <a:lnTo>
                    <a:pt x="10795" y="11430"/>
                  </a:lnTo>
                  <a:lnTo>
                    <a:pt x="13716" y="8763"/>
                  </a:lnTo>
                  <a:lnTo>
                    <a:pt x="17018" y="6477"/>
                  </a:lnTo>
                  <a:lnTo>
                    <a:pt x="23749" y="2667"/>
                  </a:lnTo>
                  <a:lnTo>
                    <a:pt x="30861" y="508"/>
                  </a:lnTo>
                  <a:lnTo>
                    <a:pt x="34417" y="0"/>
                  </a:lnTo>
                  <a:lnTo>
                    <a:pt x="37846" y="0"/>
                  </a:lnTo>
                  <a:lnTo>
                    <a:pt x="41021" y="635"/>
                  </a:lnTo>
                  <a:lnTo>
                    <a:pt x="44069" y="1778"/>
                  </a:lnTo>
                  <a:lnTo>
                    <a:pt x="45720" y="2667"/>
                  </a:lnTo>
                  <a:lnTo>
                    <a:pt x="47117" y="3937"/>
                  </a:lnTo>
                  <a:lnTo>
                    <a:pt x="49403" y="7239"/>
                  </a:lnTo>
                  <a:lnTo>
                    <a:pt x="51054" y="11176"/>
                  </a:lnTo>
                  <a:lnTo>
                    <a:pt x="51943" y="15621"/>
                  </a:lnTo>
                  <a:lnTo>
                    <a:pt x="52324" y="20447"/>
                  </a:lnTo>
                  <a:lnTo>
                    <a:pt x="51943" y="25146"/>
                  </a:lnTo>
                  <a:lnTo>
                    <a:pt x="51181" y="29591"/>
                  </a:lnTo>
                  <a:lnTo>
                    <a:pt x="49911" y="33655"/>
                  </a:lnTo>
                  <a:lnTo>
                    <a:pt x="47625" y="37846"/>
                  </a:lnTo>
                  <a:lnTo>
                    <a:pt x="44831" y="41783"/>
                  </a:lnTo>
                  <a:lnTo>
                    <a:pt x="41275" y="45212"/>
                  </a:lnTo>
                  <a:lnTo>
                    <a:pt x="37338" y="48133"/>
                  </a:lnTo>
                  <a:lnTo>
                    <a:pt x="33020" y="50546"/>
                  </a:lnTo>
                  <a:lnTo>
                    <a:pt x="28702" y="52197"/>
                  </a:lnTo>
                  <a:lnTo>
                    <a:pt x="24130" y="52959"/>
                  </a:lnTo>
                  <a:lnTo>
                    <a:pt x="19685" y="52832"/>
                  </a:lnTo>
                  <a:lnTo>
                    <a:pt x="16129" y="51943"/>
                  </a:lnTo>
                  <a:lnTo>
                    <a:pt x="12446" y="50165"/>
                  </a:lnTo>
                  <a:lnTo>
                    <a:pt x="9017" y="47879"/>
                  </a:lnTo>
                  <a:lnTo>
                    <a:pt x="5842" y="45085"/>
                  </a:lnTo>
                  <a:lnTo>
                    <a:pt x="3175" y="41783"/>
                  </a:lnTo>
                  <a:lnTo>
                    <a:pt x="1143" y="38227"/>
                  </a:lnTo>
                  <a:lnTo>
                    <a:pt x="0" y="34544"/>
                  </a:lnTo>
                  <a:lnTo>
                    <a:pt x="0" y="30734"/>
                  </a:lnTo>
                  <a:close/>
                </a:path>
              </a:pathLst>
            </a:custGeom>
            <a:solidFill>
              <a:srgbClr val="FFA830"/>
            </a:solidFill>
            <a:ln w="0" cap="flat" cmpd="sng" algn="ctr">
              <a:solidFill>
                <a:srgbClr val="FFA83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712808" y="3205570"/>
              <a:ext cx="51931" cy="52638"/>
            </a:xfrm>
            <a:custGeom>
              <a:avLst/>
              <a:gdLst/>
              <a:ahLst/>
              <a:cxnLst/>
              <a:rect l="0" t="0" r="0" b="0"/>
              <a:pathLst>
                <a:path w="51931" h="52638">
                  <a:moveTo>
                    <a:pt x="0" y="30413"/>
                  </a:moveTo>
                  <a:lnTo>
                    <a:pt x="0" y="34507"/>
                  </a:lnTo>
                  <a:lnTo>
                    <a:pt x="1082" y="38016"/>
                  </a:lnTo>
                  <a:lnTo>
                    <a:pt x="3246" y="41525"/>
                  </a:lnTo>
                  <a:lnTo>
                    <a:pt x="5409" y="45034"/>
                  </a:lnTo>
                  <a:lnTo>
                    <a:pt x="8655" y="47959"/>
                  </a:lnTo>
                  <a:lnTo>
                    <a:pt x="12442" y="49713"/>
                  </a:lnTo>
                  <a:lnTo>
                    <a:pt x="15687" y="51468"/>
                  </a:lnTo>
                  <a:lnTo>
                    <a:pt x="19474" y="52637"/>
                  </a:lnTo>
                  <a:lnTo>
                    <a:pt x="23801" y="52637"/>
                  </a:lnTo>
                  <a:lnTo>
                    <a:pt x="28670" y="52052"/>
                  </a:lnTo>
                  <a:lnTo>
                    <a:pt x="32997" y="50298"/>
                  </a:lnTo>
                  <a:lnTo>
                    <a:pt x="37325" y="47959"/>
                  </a:lnTo>
                  <a:lnTo>
                    <a:pt x="41111" y="45034"/>
                  </a:lnTo>
                  <a:lnTo>
                    <a:pt x="44357" y="41525"/>
                  </a:lnTo>
                  <a:lnTo>
                    <a:pt x="47602" y="37431"/>
                  </a:lnTo>
                  <a:lnTo>
                    <a:pt x="49766" y="33337"/>
                  </a:lnTo>
                  <a:lnTo>
                    <a:pt x="50848" y="29243"/>
                  </a:lnTo>
                  <a:lnTo>
                    <a:pt x="51930" y="25149"/>
                  </a:lnTo>
                  <a:lnTo>
                    <a:pt x="51930" y="19885"/>
                  </a:lnTo>
                  <a:lnTo>
                    <a:pt x="51930" y="15206"/>
                  </a:lnTo>
                  <a:lnTo>
                    <a:pt x="50848" y="11113"/>
                  </a:lnTo>
                  <a:lnTo>
                    <a:pt x="49225" y="7018"/>
                  </a:lnTo>
                  <a:lnTo>
                    <a:pt x="47062" y="4094"/>
                  </a:lnTo>
                  <a:lnTo>
                    <a:pt x="45439" y="2340"/>
                  </a:lnTo>
                  <a:lnTo>
                    <a:pt x="43816" y="1755"/>
                  </a:lnTo>
                  <a:lnTo>
                    <a:pt x="41111" y="585"/>
                  </a:lnTo>
                  <a:lnTo>
                    <a:pt x="37866" y="0"/>
                  </a:lnTo>
                  <a:lnTo>
                    <a:pt x="34079" y="0"/>
                  </a:lnTo>
                  <a:lnTo>
                    <a:pt x="30833" y="0"/>
                  </a:lnTo>
                  <a:lnTo>
                    <a:pt x="23801" y="2340"/>
                  </a:lnTo>
                  <a:lnTo>
                    <a:pt x="16769" y="6434"/>
                  </a:lnTo>
                  <a:lnTo>
                    <a:pt x="13523" y="8773"/>
                  </a:lnTo>
                  <a:lnTo>
                    <a:pt x="10278" y="11113"/>
                  </a:lnTo>
                  <a:lnTo>
                    <a:pt x="7573" y="14037"/>
                  </a:lnTo>
                  <a:lnTo>
                    <a:pt x="5409" y="16961"/>
                  </a:lnTo>
                  <a:lnTo>
                    <a:pt x="3246" y="20470"/>
                  </a:lnTo>
                  <a:lnTo>
                    <a:pt x="1623" y="23395"/>
                  </a:lnTo>
                  <a:lnTo>
                    <a:pt x="541" y="2690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390267" y="2982849"/>
              <a:ext cx="270384" cy="347981"/>
            </a:xfrm>
            <a:custGeom>
              <a:avLst/>
              <a:gdLst/>
              <a:ahLst/>
              <a:cxnLst/>
              <a:rect l="0" t="0" r="0" b="0"/>
              <a:pathLst>
                <a:path w="270384" h="347981">
                  <a:moveTo>
                    <a:pt x="64897" y="14097"/>
                  </a:moveTo>
                  <a:lnTo>
                    <a:pt x="73025" y="10668"/>
                  </a:lnTo>
                  <a:lnTo>
                    <a:pt x="81534" y="7747"/>
                  </a:lnTo>
                  <a:lnTo>
                    <a:pt x="90170" y="5334"/>
                  </a:lnTo>
                  <a:lnTo>
                    <a:pt x="98933" y="3302"/>
                  </a:lnTo>
                  <a:lnTo>
                    <a:pt x="107950" y="1905"/>
                  </a:lnTo>
                  <a:lnTo>
                    <a:pt x="116967" y="762"/>
                  </a:lnTo>
                  <a:lnTo>
                    <a:pt x="126111" y="127"/>
                  </a:lnTo>
                  <a:lnTo>
                    <a:pt x="135255" y="0"/>
                  </a:lnTo>
                  <a:lnTo>
                    <a:pt x="144399" y="381"/>
                  </a:lnTo>
                  <a:lnTo>
                    <a:pt x="153543" y="1143"/>
                  </a:lnTo>
                  <a:lnTo>
                    <a:pt x="162687" y="2286"/>
                  </a:lnTo>
                  <a:lnTo>
                    <a:pt x="171577" y="4064"/>
                  </a:lnTo>
                  <a:lnTo>
                    <a:pt x="180340" y="6223"/>
                  </a:lnTo>
                  <a:lnTo>
                    <a:pt x="188976" y="8890"/>
                  </a:lnTo>
                  <a:lnTo>
                    <a:pt x="197231" y="11938"/>
                  </a:lnTo>
                  <a:lnTo>
                    <a:pt x="205359" y="15494"/>
                  </a:lnTo>
                  <a:lnTo>
                    <a:pt x="210185" y="18034"/>
                  </a:lnTo>
                  <a:lnTo>
                    <a:pt x="214376" y="21082"/>
                  </a:lnTo>
                  <a:lnTo>
                    <a:pt x="217932" y="24257"/>
                  </a:lnTo>
                  <a:lnTo>
                    <a:pt x="220980" y="27813"/>
                  </a:lnTo>
                  <a:lnTo>
                    <a:pt x="223520" y="31496"/>
                  </a:lnTo>
                  <a:lnTo>
                    <a:pt x="225679" y="35560"/>
                  </a:lnTo>
                  <a:lnTo>
                    <a:pt x="227457" y="39751"/>
                  </a:lnTo>
                  <a:lnTo>
                    <a:pt x="228854" y="44069"/>
                  </a:lnTo>
                  <a:lnTo>
                    <a:pt x="231267" y="53340"/>
                  </a:lnTo>
                  <a:lnTo>
                    <a:pt x="233172" y="63119"/>
                  </a:lnTo>
                  <a:lnTo>
                    <a:pt x="235331" y="73279"/>
                  </a:lnTo>
                  <a:lnTo>
                    <a:pt x="238125" y="83566"/>
                  </a:lnTo>
                  <a:lnTo>
                    <a:pt x="241554" y="98806"/>
                  </a:lnTo>
                  <a:lnTo>
                    <a:pt x="245237" y="114554"/>
                  </a:lnTo>
                  <a:lnTo>
                    <a:pt x="252984" y="146812"/>
                  </a:lnTo>
                  <a:lnTo>
                    <a:pt x="260477" y="179451"/>
                  </a:lnTo>
                  <a:lnTo>
                    <a:pt x="263779" y="195453"/>
                  </a:lnTo>
                  <a:lnTo>
                    <a:pt x="266573" y="211201"/>
                  </a:lnTo>
                  <a:lnTo>
                    <a:pt x="268605" y="226314"/>
                  </a:lnTo>
                  <a:lnTo>
                    <a:pt x="270002" y="240792"/>
                  </a:lnTo>
                  <a:lnTo>
                    <a:pt x="270383" y="247904"/>
                  </a:lnTo>
                  <a:lnTo>
                    <a:pt x="270383" y="254635"/>
                  </a:lnTo>
                  <a:lnTo>
                    <a:pt x="270256" y="261112"/>
                  </a:lnTo>
                  <a:lnTo>
                    <a:pt x="269875" y="267462"/>
                  </a:lnTo>
                  <a:lnTo>
                    <a:pt x="269113" y="273431"/>
                  </a:lnTo>
                  <a:lnTo>
                    <a:pt x="268097" y="279273"/>
                  </a:lnTo>
                  <a:lnTo>
                    <a:pt x="266573" y="284607"/>
                  </a:lnTo>
                  <a:lnTo>
                    <a:pt x="264922" y="289814"/>
                  </a:lnTo>
                  <a:lnTo>
                    <a:pt x="262763" y="294640"/>
                  </a:lnTo>
                  <a:lnTo>
                    <a:pt x="260223" y="299085"/>
                  </a:lnTo>
                  <a:lnTo>
                    <a:pt x="257302" y="303022"/>
                  </a:lnTo>
                  <a:lnTo>
                    <a:pt x="254000" y="306705"/>
                  </a:lnTo>
                  <a:lnTo>
                    <a:pt x="253492" y="310388"/>
                  </a:lnTo>
                  <a:lnTo>
                    <a:pt x="252603" y="313817"/>
                  </a:lnTo>
                  <a:lnTo>
                    <a:pt x="251333" y="316992"/>
                  </a:lnTo>
                  <a:lnTo>
                    <a:pt x="249809" y="319913"/>
                  </a:lnTo>
                  <a:lnTo>
                    <a:pt x="247904" y="322453"/>
                  </a:lnTo>
                  <a:lnTo>
                    <a:pt x="245745" y="324866"/>
                  </a:lnTo>
                  <a:lnTo>
                    <a:pt x="243332" y="327152"/>
                  </a:lnTo>
                  <a:lnTo>
                    <a:pt x="240538" y="329184"/>
                  </a:lnTo>
                  <a:lnTo>
                    <a:pt x="234442" y="332613"/>
                  </a:lnTo>
                  <a:lnTo>
                    <a:pt x="227330" y="335407"/>
                  </a:lnTo>
                  <a:lnTo>
                    <a:pt x="219710" y="337693"/>
                  </a:lnTo>
                  <a:lnTo>
                    <a:pt x="211328" y="339344"/>
                  </a:lnTo>
                  <a:lnTo>
                    <a:pt x="202565" y="340868"/>
                  </a:lnTo>
                  <a:lnTo>
                    <a:pt x="193421" y="341884"/>
                  </a:lnTo>
                  <a:lnTo>
                    <a:pt x="174625" y="343535"/>
                  </a:lnTo>
                  <a:lnTo>
                    <a:pt x="156083" y="345059"/>
                  </a:lnTo>
                  <a:lnTo>
                    <a:pt x="147193" y="345948"/>
                  </a:lnTo>
                  <a:lnTo>
                    <a:pt x="138811" y="347218"/>
                  </a:lnTo>
                  <a:lnTo>
                    <a:pt x="133477" y="347853"/>
                  </a:lnTo>
                  <a:lnTo>
                    <a:pt x="128143" y="347980"/>
                  </a:lnTo>
                  <a:lnTo>
                    <a:pt x="117475" y="346710"/>
                  </a:lnTo>
                  <a:lnTo>
                    <a:pt x="106807" y="344170"/>
                  </a:lnTo>
                  <a:lnTo>
                    <a:pt x="96647" y="340868"/>
                  </a:lnTo>
                  <a:lnTo>
                    <a:pt x="69596" y="331978"/>
                  </a:lnTo>
                  <a:lnTo>
                    <a:pt x="56769" y="327533"/>
                  </a:lnTo>
                  <a:lnTo>
                    <a:pt x="50673" y="325120"/>
                  </a:lnTo>
                  <a:lnTo>
                    <a:pt x="44958" y="322453"/>
                  </a:lnTo>
                  <a:lnTo>
                    <a:pt x="39624" y="319532"/>
                  </a:lnTo>
                  <a:lnTo>
                    <a:pt x="34544" y="316357"/>
                  </a:lnTo>
                  <a:lnTo>
                    <a:pt x="30099" y="312674"/>
                  </a:lnTo>
                  <a:lnTo>
                    <a:pt x="26162" y="308737"/>
                  </a:lnTo>
                  <a:lnTo>
                    <a:pt x="22733" y="304292"/>
                  </a:lnTo>
                  <a:lnTo>
                    <a:pt x="19939" y="299212"/>
                  </a:lnTo>
                  <a:lnTo>
                    <a:pt x="17907" y="293624"/>
                  </a:lnTo>
                  <a:lnTo>
                    <a:pt x="16510" y="287401"/>
                  </a:lnTo>
                  <a:lnTo>
                    <a:pt x="13335" y="283972"/>
                  </a:lnTo>
                  <a:lnTo>
                    <a:pt x="10541" y="280162"/>
                  </a:lnTo>
                  <a:lnTo>
                    <a:pt x="8128" y="275971"/>
                  </a:lnTo>
                  <a:lnTo>
                    <a:pt x="5969" y="271272"/>
                  </a:lnTo>
                  <a:lnTo>
                    <a:pt x="4191" y="266319"/>
                  </a:lnTo>
                  <a:lnTo>
                    <a:pt x="2794" y="261112"/>
                  </a:lnTo>
                  <a:lnTo>
                    <a:pt x="1651" y="255524"/>
                  </a:lnTo>
                  <a:lnTo>
                    <a:pt x="889" y="249555"/>
                  </a:lnTo>
                  <a:lnTo>
                    <a:pt x="254" y="243332"/>
                  </a:lnTo>
                  <a:lnTo>
                    <a:pt x="0" y="236982"/>
                  </a:lnTo>
                  <a:lnTo>
                    <a:pt x="0" y="230378"/>
                  </a:lnTo>
                  <a:lnTo>
                    <a:pt x="254" y="223520"/>
                  </a:lnTo>
                  <a:lnTo>
                    <a:pt x="1397" y="209423"/>
                  </a:lnTo>
                  <a:lnTo>
                    <a:pt x="3429" y="194691"/>
                  </a:lnTo>
                  <a:lnTo>
                    <a:pt x="5969" y="179705"/>
                  </a:lnTo>
                  <a:lnTo>
                    <a:pt x="9271" y="164592"/>
                  </a:lnTo>
                  <a:lnTo>
                    <a:pt x="13081" y="149479"/>
                  </a:lnTo>
                  <a:lnTo>
                    <a:pt x="17272" y="134493"/>
                  </a:lnTo>
                  <a:lnTo>
                    <a:pt x="21717" y="119888"/>
                  </a:lnTo>
                  <a:lnTo>
                    <a:pt x="26416" y="105918"/>
                  </a:lnTo>
                  <a:lnTo>
                    <a:pt x="31242" y="92710"/>
                  </a:lnTo>
                  <a:lnTo>
                    <a:pt x="35941" y="80391"/>
                  </a:lnTo>
                  <a:lnTo>
                    <a:pt x="37719" y="75311"/>
                  </a:lnTo>
                  <a:lnTo>
                    <a:pt x="39116" y="70231"/>
                  </a:lnTo>
                  <a:lnTo>
                    <a:pt x="41021" y="60325"/>
                  </a:lnTo>
                  <a:lnTo>
                    <a:pt x="42418" y="50800"/>
                  </a:lnTo>
                  <a:lnTo>
                    <a:pt x="43942" y="41783"/>
                  </a:lnTo>
                  <a:lnTo>
                    <a:pt x="44831" y="37465"/>
                  </a:lnTo>
                  <a:lnTo>
                    <a:pt x="46228" y="33401"/>
                  </a:lnTo>
                  <a:lnTo>
                    <a:pt x="47879" y="29591"/>
                  </a:lnTo>
                  <a:lnTo>
                    <a:pt x="49911" y="25908"/>
                  </a:lnTo>
                  <a:lnTo>
                    <a:pt x="52705" y="22479"/>
                  </a:lnTo>
                  <a:lnTo>
                    <a:pt x="56007" y="19431"/>
                  </a:lnTo>
                  <a:lnTo>
                    <a:pt x="60071" y="1651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395220" y="2989580"/>
              <a:ext cx="261748" cy="336297"/>
            </a:xfrm>
            <a:custGeom>
              <a:avLst/>
              <a:gdLst/>
              <a:ahLst/>
              <a:cxnLst/>
              <a:rect l="0" t="0" r="0" b="0"/>
              <a:pathLst>
                <a:path w="261748" h="336297">
                  <a:moveTo>
                    <a:pt x="62611" y="14097"/>
                  </a:moveTo>
                  <a:lnTo>
                    <a:pt x="70485" y="11049"/>
                  </a:lnTo>
                  <a:lnTo>
                    <a:pt x="78613" y="8128"/>
                  </a:lnTo>
                  <a:lnTo>
                    <a:pt x="87122" y="5715"/>
                  </a:lnTo>
                  <a:lnTo>
                    <a:pt x="95758" y="3683"/>
                  </a:lnTo>
                  <a:lnTo>
                    <a:pt x="104521" y="2159"/>
                  </a:lnTo>
                  <a:lnTo>
                    <a:pt x="113538" y="1016"/>
                  </a:lnTo>
                  <a:lnTo>
                    <a:pt x="122555" y="254"/>
                  </a:lnTo>
                  <a:lnTo>
                    <a:pt x="131572" y="0"/>
                  </a:lnTo>
                  <a:lnTo>
                    <a:pt x="140589" y="127"/>
                  </a:lnTo>
                  <a:lnTo>
                    <a:pt x="149606" y="762"/>
                  </a:lnTo>
                  <a:lnTo>
                    <a:pt x="158496" y="1905"/>
                  </a:lnTo>
                  <a:lnTo>
                    <a:pt x="167259" y="3429"/>
                  </a:lnTo>
                  <a:lnTo>
                    <a:pt x="175768" y="5461"/>
                  </a:lnTo>
                  <a:lnTo>
                    <a:pt x="184150" y="7874"/>
                  </a:lnTo>
                  <a:lnTo>
                    <a:pt x="192278" y="10795"/>
                  </a:lnTo>
                  <a:lnTo>
                    <a:pt x="200152" y="14097"/>
                  </a:lnTo>
                  <a:lnTo>
                    <a:pt x="204851" y="16764"/>
                  </a:lnTo>
                  <a:lnTo>
                    <a:pt x="208788" y="19685"/>
                  </a:lnTo>
                  <a:lnTo>
                    <a:pt x="212090" y="22860"/>
                  </a:lnTo>
                  <a:lnTo>
                    <a:pt x="214884" y="26416"/>
                  </a:lnTo>
                  <a:lnTo>
                    <a:pt x="217170" y="30099"/>
                  </a:lnTo>
                  <a:lnTo>
                    <a:pt x="219075" y="34036"/>
                  </a:lnTo>
                  <a:lnTo>
                    <a:pt x="220599" y="38227"/>
                  </a:lnTo>
                  <a:lnTo>
                    <a:pt x="221869" y="42545"/>
                  </a:lnTo>
                  <a:lnTo>
                    <a:pt x="223774" y="51689"/>
                  </a:lnTo>
                  <a:lnTo>
                    <a:pt x="225298" y="61341"/>
                  </a:lnTo>
                  <a:lnTo>
                    <a:pt x="227203" y="71247"/>
                  </a:lnTo>
                  <a:lnTo>
                    <a:pt x="229743" y="81280"/>
                  </a:lnTo>
                  <a:lnTo>
                    <a:pt x="233680" y="93599"/>
                  </a:lnTo>
                  <a:lnTo>
                    <a:pt x="237617" y="106934"/>
                  </a:lnTo>
                  <a:lnTo>
                    <a:pt x="241681" y="121158"/>
                  </a:lnTo>
                  <a:lnTo>
                    <a:pt x="245745" y="136144"/>
                  </a:lnTo>
                  <a:lnTo>
                    <a:pt x="249428" y="151511"/>
                  </a:lnTo>
                  <a:lnTo>
                    <a:pt x="252984" y="167259"/>
                  </a:lnTo>
                  <a:lnTo>
                    <a:pt x="256032" y="183007"/>
                  </a:lnTo>
                  <a:lnTo>
                    <a:pt x="258572" y="198755"/>
                  </a:lnTo>
                  <a:lnTo>
                    <a:pt x="260350" y="214249"/>
                  </a:lnTo>
                  <a:lnTo>
                    <a:pt x="261493" y="229108"/>
                  </a:lnTo>
                  <a:lnTo>
                    <a:pt x="261747" y="236347"/>
                  </a:lnTo>
                  <a:lnTo>
                    <a:pt x="261620" y="243332"/>
                  </a:lnTo>
                  <a:lnTo>
                    <a:pt x="261366" y="250190"/>
                  </a:lnTo>
                  <a:lnTo>
                    <a:pt x="260858" y="256667"/>
                  </a:lnTo>
                  <a:lnTo>
                    <a:pt x="259969" y="262890"/>
                  </a:lnTo>
                  <a:lnTo>
                    <a:pt x="258953" y="268859"/>
                  </a:lnTo>
                  <a:lnTo>
                    <a:pt x="257429" y="274447"/>
                  </a:lnTo>
                  <a:lnTo>
                    <a:pt x="255651" y="279781"/>
                  </a:lnTo>
                  <a:lnTo>
                    <a:pt x="253619" y="284607"/>
                  </a:lnTo>
                  <a:lnTo>
                    <a:pt x="251079" y="289052"/>
                  </a:lnTo>
                  <a:lnTo>
                    <a:pt x="248285" y="293116"/>
                  </a:lnTo>
                  <a:lnTo>
                    <a:pt x="244983" y="296799"/>
                  </a:lnTo>
                  <a:lnTo>
                    <a:pt x="244475" y="300228"/>
                  </a:lnTo>
                  <a:lnTo>
                    <a:pt x="243713" y="303530"/>
                  </a:lnTo>
                  <a:lnTo>
                    <a:pt x="242443" y="306578"/>
                  </a:lnTo>
                  <a:lnTo>
                    <a:pt x="241046" y="309372"/>
                  </a:lnTo>
                  <a:lnTo>
                    <a:pt x="239141" y="311912"/>
                  </a:lnTo>
                  <a:lnTo>
                    <a:pt x="237109" y="314198"/>
                  </a:lnTo>
                  <a:lnTo>
                    <a:pt x="234696" y="316357"/>
                  </a:lnTo>
                  <a:lnTo>
                    <a:pt x="232029" y="318262"/>
                  </a:lnTo>
                  <a:lnTo>
                    <a:pt x="226060" y="321691"/>
                  </a:lnTo>
                  <a:lnTo>
                    <a:pt x="219456" y="324358"/>
                  </a:lnTo>
                  <a:lnTo>
                    <a:pt x="211836" y="326517"/>
                  </a:lnTo>
                  <a:lnTo>
                    <a:pt x="203835" y="328168"/>
                  </a:lnTo>
                  <a:lnTo>
                    <a:pt x="195326" y="329565"/>
                  </a:lnTo>
                  <a:lnTo>
                    <a:pt x="186563" y="330581"/>
                  </a:lnTo>
                  <a:lnTo>
                    <a:pt x="168402" y="332105"/>
                  </a:lnTo>
                  <a:lnTo>
                    <a:pt x="150495" y="333629"/>
                  </a:lnTo>
                  <a:lnTo>
                    <a:pt x="141986" y="334645"/>
                  </a:lnTo>
                  <a:lnTo>
                    <a:pt x="133858" y="335661"/>
                  </a:lnTo>
                  <a:lnTo>
                    <a:pt x="128778" y="336296"/>
                  </a:lnTo>
                  <a:lnTo>
                    <a:pt x="123571" y="336296"/>
                  </a:lnTo>
                  <a:lnTo>
                    <a:pt x="113284" y="335280"/>
                  </a:lnTo>
                  <a:lnTo>
                    <a:pt x="102997" y="332740"/>
                  </a:lnTo>
                  <a:lnTo>
                    <a:pt x="93091" y="329565"/>
                  </a:lnTo>
                  <a:lnTo>
                    <a:pt x="67183" y="320929"/>
                  </a:lnTo>
                  <a:lnTo>
                    <a:pt x="54737" y="316738"/>
                  </a:lnTo>
                  <a:lnTo>
                    <a:pt x="48895" y="314325"/>
                  </a:lnTo>
                  <a:lnTo>
                    <a:pt x="43434" y="311785"/>
                  </a:lnTo>
                  <a:lnTo>
                    <a:pt x="38100" y="308991"/>
                  </a:lnTo>
                  <a:lnTo>
                    <a:pt x="33274" y="305943"/>
                  </a:lnTo>
                  <a:lnTo>
                    <a:pt x="28956" y="302387"/>
                  </a:lnTo>
                  <a:lnTo>
                    <a:pt x="25146" y="298577"/>
                  </a:lnTo>
                  <a:lnTo>
                    <a:pt x="21844" y="294259"/>
                  </a:lnTo>
                  <a:lnTo>
                    <a:pt x="19177" y="289433"/>
                  </a:lnTo>
                  <a:lnTo>
                    <a:pt x="17145" y="283972"/>
                  </a:lnTo>
                  <a:lnTo>
                    <a:pt x="15875" y="278003"/>
                  </a:lnTo>
                  <a:lnTo>
                    <a:pt x="12827" y="274701"/>
                  </a:lnTo>
                  <a:lnTo>
                    <a:pt x="10160" y="271018"/>
                  </a:lnTo>
                  <a:lnTo>
                    <a:pt x="7747" y="266954"/>
                  </a:lnTo>
                  <a:lnTo>
                    <a:pt x="5715" y="262509"/>
                  </a:lnTo>
                  <a:lnTo>
                    <a:pt x="4064" y="257683"/>
                  </a:lnTo>
                  <a:lnTo>
                    <a:pt x="2667" y="252603"/>
                  </a:lnTo>
                  <a:lnTo>
                    <a:pt x="1524" y="247142"/>
                  </a:lnTo>
                  <a:lnTo>
                    <a:pt x="762" y="241427"/>
                  </a:lnTo>
                  <a:lnTo>
                    <a:pt x="254" y="235585"/>
                  </a:lnTo>
                  <a:lnTo>
                    <a:pt x="0" y="229362"/>
                  </a:lnTo>
                  <a:lnTo>
                    <a:pt x="254" y="216408"/>
                  </a:lnTo>
                  <a:lnTo>
                    <a:pt x="1270" y="202692"/>
                  </a:lnTo>
                  <a:lnTo>
                    <a:pt x="3175" y="188595"/>
                  </a:lnTo>
                  <a:lnTo>
                    <a:pt x="5715" y="174117"/>
                  </a:lnTo>
                  <a:lnTo>
                    <a:pt x="8890" y="159385"/>
                  </a:lnTo>
                  <a:lnTo>
                    <a:pt x="12573" y="144780"/>
                  </a:lnTo>
                  <a:lnTo>
                    <a:pt x="16637" y="130429"/>
                  </a:lnTo>
                  <a:lnTo>
                    <a:pt x="20955" y="116332"/>
                  </a:lnTo>
                  <a:lnTo>
                    <a:pt x="25527" y="102870"/>
                  </a:lnTo>
                  <a:lnTo>
                    <a:pt x="29972" y="90170"/>
                  </a:lnTo>
                  <a:lnTo>
                    <a:pt x="34671" y="78232"/>
                  </a:lnTo>
                  <a:lnTo>
                    <a:pt x="37592" y="68453"/>
                  </a:lnTo>
                  <a:lnTo>
                    <a:pt x="39497" y="58928"/>
                  </a:lnTo>
                  <a:lnTo>
                    <a:pt x="40894" y="49657"/>
                  </a:lnTo>
                  <a:lnTo>
                    <a:pt x="42291" y="41021"/>
                  </a:lnTo>
                  <a:lnTo>
                    <a:pt x="43180" y="36830"/>
                  </a:lnTo>
                  <a:lnTo>
                    <a:pt x="44577" y="32893"/>
                  </a:lnTo>
                  <a:lnTo>
                    <a:pt x="46101" y="29210"/>
                  </a:lnTo>
                  <a:lnTo>
                    <a:pt x="48133" y="25654"/>
                  </a:lnTo>
                  <a:lnTo>
                    <a:pt x="50800" y="22352"/>
                  </a:lnTo>
                  <a:lnTo>
                    <a:pt x="53975" y="19304"/>
                  </a:lnTo>
                  <a:lnTo>
                    <a:pt x="57912" y="16637"/>
                  </a:lnTo>
                  <a:close/>
                </a:path>
              </a:pathLst>
            </a:custGeom>
            <a:solidFill>
              <a:srgbClr val="FFCC7F"/>
            </a:solidFill>
            <a:ln w="0" cap="flat" cmpd="sng" algn="ctr">
              <a:solidFill>
                <a:srgbClr val="FFCC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716022" y="3217799"/>
              <a:ext cx="10795" cy="11811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726817" y="3206115"/>
              <a:ext cx="5461" cy="11684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743073" y="3200273"/>
              <a:ext cx="0" cy="11684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337435" y="3211957"/>
              <a:ext cx="5334" cy="11684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2321179" y="3206115"/>
              <a:ext cx="5334" cy="17526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348230" y="3217799"/>
              <a:ext cx="10795" cy="11811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Freeform 24"/>
            <p:cNvSpPr/>
            <p:nvPr/>
          </p:nvSpPr>
          <p:spPr>
            <a:xfrm>
              <a:off x="2350643" y="2720721"/>
              <a:ext cx="347600" cy="305944"/>
            </a:xfrm>
            <a:custGeom>
              <a:avLst/>
              <a:gdLst/>
              <a:ahLst/>
              <a:cxnLst/>
              <a:rect l="0" t="0" r="0" b="0"/>
              <a:pathLst>
                <a:path w="347600" h="305944">
                  <a:moveTo>
                    <a:pt x="17145" y="107823"/>
                  </a:moveTo>
                  <a:lnTo>
                    <a:pt x="11557" y="102108"/>
                  </a:lnTo>
                  <a:lnTo>
                    <a:pt x="7239" y="95885"/>
                  </a:lnTo>
                  <a:lnTo>
                    <a:pt x="3937" y="89535"/>
                  </a:lnTo>
                  <a:lnTo>
                    <a:pt x="1651" y="83058"/>
                  </a:lnTo>
                  <a:lnTo>
                    <a:pt x="381" y="76327"/>
                  </a:lnTo>
                  <a:lnTo>
                    <a:pt x="0" y="69596"/>
                  </a:lnTo>
                  <a:lnTo>
                    <a:pt x="381" y="62992"/>
                  </a:lnTo>
                  <a:lnTo>
                    <a:pt x="1651" y="56261"/>
                  </a:lnTo>
                  <a:lnTo>
                    <a:pt x="3683" y="49657"/>
                  </a:lnTo>
                  <a:lnTo>
                    <a:pt x="6477" y="43307"/>
                  </a:lnTo>
                  <a:lnTo>
                    <a:pt x="9779" y="37084"/>
                  </a:lnTo>
                  <a:lnTo>
                    <a:pt x="13716" y="31115"/>
                  </a:lnTo>
                  <a:lnTo>
                    <a:pt x="18161" y="25654"/>
                  </a:lnTo>
                  <a:lnTo>
                    <a:pt x="22987" y="20447"/>
                  </a:lnTo>
                  <a:lnTo>
                    <a:pt x="28321" y="15621"/>
                  </a:lnTo>
                  <a:lnTo>
                    <a:pt x="33909" y="11557"/>
                  </a:lnTo>
                  <a:lnTo>
                    <a:pt x="39878" y="7874"/>
                  </a:lnTo>
                  <a:lnTo>
                    <a:pt x="45974" y="4826"/>
                  </a:lnTo>
                  <a:lnTo>
                    <a:pt x="52451" y="2413"/>
                  </a:lnTo>
                  <a:lnTo>
                    <a:pt x="58801" y="762"/>
                  </a:lnTo>
                  <a:lnTo>
                    <a:pt x="65405" y="0"/>
                  </a:lnTo>
                  <a:lnTo>
                    <a:pt x="71882" y="0"/>
                  </a:lnTo>
                  <a:lnTo>
                    <a:pt x="78486" y="889"/>
                  </a:lnTo>
                  <a:lnTo>
                    <a:pt x="84709" y="2794"/>
                  </a:lnTo>
                  <a:lnTo>
                    <a:pt x="90932" y="5715"/>
                  </a:lnTo>
                  <a:lnTo>
                    <a:pt x="97028" y="9652"/>
                  </a:lnTo>
                  <a:lnTo>
                    <a:pt x="102616" y="14859"/>
                  </a:lnTo>
                  <a:lnTo>
                    <a:pt x="108077" y="21209"/>
                  </a:lnTo>
                  <a:lnTo>
                    <a:pt x="113030" y="28702"/>
                  </a:lnTo>
                  <a:lnTo>
                    <a:pt x="117602" y="37592"/>
                  </a:lnTo>
                  <a:lnTo>
                    <a:pt x="119634" y="42545"/>
                  </a:lnTo>
                  <a:lnTo>
                    <a:pt x="121539" y="47879"/>
                  </a:lnTo>
                  <a:lnTo>
                    <a:pt x="130810" y="45593"/>
                  </a:lnTo>
                  <a:lnTo>
                    <a:pt x="139065" y="43688"/>
                  </a:lnTo>
                  <a:lnTo>
                    <a:pt x="146304" y="42164"/>
                  </a:lnTo>
                  <a:lnTo>
                    <a:pt x="152781" y="41021"/>
                  </a:lnTo>
                  <a:lnTo>
                    <a:pt x="158750" y="40132"/>
                  </a:lnTo>
                  <a:lnTo>
                    <a:pt x="164211" y="39751"/>
                  </a:lnTo>
                  <a:lnTo>
                    <a:pt x="169291" y="39624"/>
                  </a:lnTo>
                  <a:lnTo>
                    <a:pt x="174244" y="39878"/>
                  </a:lnTo>
                  <a:lnTo>
                    <a:pt x="179197" y="40513"/>
                  </a:lnTo>
                  <a:lnTo>
                    <a:pt x="184277" y="41402"/>
                  </a:lnTo>
                  <a:lnTo>
                    <a:pt x="189611" y="42545"/>
                  </a:lnTo>
                  <a:lnTo>
                    <a:pt x="195453" y="44069"/>
                  </a:lnTo>
                  <a:lnTo>
                    <a:pt x="201930" y="45847"/>
                  </a:lnTo>
                  <a:lnTo>
                    <a:pt x="209169" y="48006"/>
                  </a:lnTo>
                  <a:lnTo>
                    <a:pt x="217297" y="50419"/>
                  </a:lnTo>
                  <a:lnTo>
                    <a:pt x="226568" y="53086"/>
                  </a:lnTo>
                  <a:lnTo>
                    <a:pt x="227838" y="47117"/>
                  </a:lnTo>
                  <a:lnTo>
                    <a:pt x="229362" y="41529"/>
                  </a:lnTo>
                  <a:lnTo>
                    <a:pt x="231140" y="36322"/>
                  </a:lnTo>
                  <a:lnTo>
                    <a:pt x="233045" y="31623"/>
                  </a:lnTo>
                  <a:lnTo>
                    <a:pt x="235077" y="27178"/>
                  </a:lnTo>
                  <a:lnTo>
                    <a:pt x="237236" y="23114"/>
                  </a:lnTo>
                  <a:lnTo>
                    <a:pt x="239649" y="19558"/>
                  </a:lnTo>
                  <a:lnTo>
                    <a:pt x="242189" y="16129"/>
                  </a:lnTo>
                  <a:lnTo>
                    <a:pt x="247523" y="10541"/>
                  </a:lnTo>
                  <a:lnTo>
                    <a:pt x="253365" y="6223"/>
                  </a:lnTo>
                  <a:lnTo>
                    <a:pt x="259588" y="3175"/>
                  </a:lnTo>
                  <a:lnTo>
                    <a:pt x="266065" y="1143"/>
                  </a:lnTo>
                  <a:lnTo>
                    <a:pt x="272796" y="254"/>
                  </a:lnTo>
                  <a:lnTo>
                    <a:pt x="279527" y="381"/>
                  </a:lnTo>
                  <a:lnTo>
                    <a:pt x="286512" y="1397"/>
                  </a:lnTo>
                  <a:lnTo>
                    <a:pt x="293370" y="3302"/>
                  </a:lnTo>
                  <a:lnTo>
                    <a:pt x="300228" y="5969"/>
                  </a:lnTo>
                  <a:lnTo>
                    <a:pt x="306832" y="9271"/>
                  </a:lnTo>
                  <a:lnTo>
                    <a:pt x="313309" y="13208"/>
                  </a:lnTo>
                  <a:lnTo>
                    <a:pt x="319405" y="17653"/>
                  </a:lnTo>
                  <a:lnTo>
                    <a:pt x="325120" y="22606"/>
                  </a:lnTo>
                  <a:lnTo>
                    <a:pt x="330327" y="28067"/>
                  </a:lnTo>
                  <a:lnTo>
                    <a:pt x="335026" y="33655"/>
                  </a:lnTo>
                  <a:lnTo>
                    <a:pt x="339090" y="39624"/>
                  </a:lnTo>
                  <a:lnTo>
                    <a:pt x="342392" y="45847"/>
                  </a:lnTo>
                  <a:lnTo>
                    <a:pt x="345059" y="52070"/>
                  </a:lnTo>
                  <a:lnTo>
                    <a:pt x="346837" y="58293"/>
                  </a:lnTo>
                  <a:lnTo>
                    <a:pt x="347599" y="64516"/>
                  </a:lnTo>
                  <a:lnTo>
                    <a:pt x="347472" y="70612"/>
                  </a:lnTo>
                  <a:lnTo>
                    <a:pt x="346202" y="76454"/>
                  </a:lnTo>
                  <a:lnTo>
                    <a:pt x="343662" y="82169"/>
                  </a:lnTo>
                  <a:lnTo>
                    <a:pt x="340106" y="87376"/>
                  </a:lnTo>
                  <a:lnTo>
                    <a:pt x="337820" y="89916"/>
                  </a:lnTo>
                  <a:lnTo>
                    <a:pt x="335153" y="92329"/>
                  </a:lnTo>
                  <a:lnTo>
                    <a:pt x="332105" y="94488"/>
                  </a:lnTo>
                  <a:lnTo>
                    <a:pt x="328803" y="96647"/>
                  </a:lnTo>
                  <a:lnTo>
                    <a:pt x="325120" y="98679"/>
                  </a:lnTo>
                  <a:lnTo>
                    <a:pt x="321056" y="100457"/>
                  </a:lnTo>
                  <a:lnTo>
                    <a:pt x="316611" y="102235"/>
                  </a:lnTo>
                  <a:lnTo>
                    <a:pt x="311658" y="103632"/>
                  </a:lnTo>
                  <a:lnTo>
                    <a:pt x="313690" y="110744"/>
                  </a:lnTo>
                  <a:lnTo>
                    <a:pt x="315214" y="117856"/>
                  </a:lnTo>
                  <a:lnTo>
                    <a:pt x="316357" y="124714"/>
                  </a:lnTo>
                  <a:lnTo>
                    <a:pt x="316992" y="131445"/>
                  </a:lnTo>
                  <a:lnTo>
                    <a:pt x="317373" y="138049"/>
                  </a:lnTo>
                  <a:lnTo>
                    <a:pt x="317373" y="144653"/>
                  </a:lnTo>
                  <a:lnTo>
                    <a:pt x="316992" y="151130"/>
                  </a:lnTo>
                  <a:lnTo>
                    <a:pt x="316230" y="157353"/>
                  </a:lnTo>
                  <a:lnTo>
                    <a:pt x="313817" y="169672"/>
                  </a:lnTo>
                  <a:lnTo>
                    <a:pt x="310388" y="181483"/>
                  </a:lnTo>
                  <a:lnTo>
                    <a:pt x="305689" y="192913"/>
                  </a:lnTo>
                  <a:lnTo>
                    <a:pt x="300228" y="203962"/>
                  </a:lnTo>
                  <a:lnTo>
                    <a:pt x="293878" y="214630"/>
                  </a:lnTo>
                  <a:lnTo>
                    <a:pt x="286766" y="224917"/>
                  </a:lnTo>
                  <a:lnTo>
                    <a:pt x="279146" y="234823"/>
                  </a:lnTo>
                  <a:lnTo>
                    <a:pt x="271145" y="244348"/>
                  </a:lnTo>
                  <a:lnTo>
                    <a:pt x="262636" y="253619"/>
                  </a:lnTo>
                  <a:lnTo>
                    <a:pt x="254127" y="262509"/>
                  </a:lnTo>
                  <a:lnTo>
                    <a:pt x="236601" y="279400"/>
                  </a:lnTo>
                  <a:lnTo>
                    <a:pt x="232664" y="282956"/>
                  </a:lnTo>
                  <a:lnTo>
                    <a:pt x="228346" y="286258"/>
                  </a:lnTo>
                  <a:lnTo>
                    <a:pt x="219456" y="291973"/>
                  </a:lnTo>
                  <a:lnTo>
                    <a:pt x="209931" y="296799"/>
                  </a:lnTo>
                  <a:lnTo>
                    <a:pt x="199898" y="300609"/>
                  </a:lnTo>
                  <a:lnTo>
                    <a:pt x="189611" y="303403"/>
                  </a:lnTo>
                  <a:lnTo>
                    <a:pt x="179197" y="305181"/>
                  </a:lnTo>
                  <a:lnTo>
                    <a:pt x="168656" y="305943"/>
                  </a:lnTo>
                  <a:lnTo>
                    <a:pt x="158242" y="305816"/>
                  </a:lnTo>
                  <a:lnTo>
                    <a:pt x="147574" y="304546"/>
                  </a:lnTo>
                  <a:lnTo>
                    <a:pt x="136779" y="302260"/>
                  </a:lnTo>
                  <a:lnTo>
                    <a:pt x="126238" y="298958"/>
                  </a:lnTo>
                  <a:lnTo>
                    <a:pt x="115824" y="294640"/>
                  </a:lnTo>
                  <a:lnTo>
                    <a:pt x="105918" y="289433"/>
                  </a:lnTo>
                  <a:lnTo>
                    <a:pt x="96520" y="283210"/>
                  </a:lnTo>
                  <a:lnTo>
                    <a:pt x="87884" y="276098"/>
                  </a:lnTo>
                  <a:lnTo>
                    <a:pt x="80010" y="268097"/>
                  </a:lnTo>
                  <a:lnTo>
                    <a:pt x="73406" y="260985"/>
                  </a:lnTo>
                  <a:lnTo>
                    <a:pt x="67437" y="254508"/>
                  </a:lnTo>
                  <a:lnTo>
                    <a:pt x="61976" y="248793"/>
                  </a:lnTo>
                  <a:lnTo>
                    <a:pt x="57023" y="243078"/>
                  </a:lnTo>
                  <a:lnTo>
                    <a:pt x="52578" y="237617"/>
                  </a:lnTo>
                  <a:lnTo>
                    <a:pt x="48387" y="232029"/>
                  </a:lnTo>
                  <a:lnTo>
                    <a:pt x="44704" y="225933"/>
                  </a:lnTo>
                  <a:lnTo>
                    <a:pt x="41402" y="219202"/>
                  </a:lnTo>
                  <a:lnTo>
                    <a:pt x="38481" y="211582"/>
                  </a:lnTo>
                  <a:lnTo>
                    <a:pt x="35814" y="202819"/>
                  </a:lnTo>
                  <a:lnTo>
                    <a:pt x="33274" y="192786"/>
                  </a:lnTo>
                  <a:lnTo>
                    <a:pt x="32131" y="187071"/>
                  </a:lnTo>
                  <a:lnTo>
                    <a:pt x="31115" y="180975"/>
                  </a:lnTo>
                  <a:lnTo>
                    <a:pt x="30099" y="174498"/>
                  </a:lnTo>
                  <a:lnTo>
                    <a:pt x="29083" y="167513"/>
                  </a:lnTo>
                  <a:lnTo>
                    <a:pt x="28067" y="160020"/>
                  </a:lnTo>
                  <a:lnTo>
                    <a:pt x="27178" y="151892"/>
                  </a:lnTo>
                  <a:lnTo>
                    <a:pt x="26289" y="143129"/>
                  </a:lnTo>
                  <a:lnTo>
                    <a:pt x="25527" y="133858"/>
                  </a:lnTo>
                  <a:lnTo>
                    <a:pt x="24638" y="123952"/>
                  </a:lnTo>
                  <a:lnTo>
                    <a:pt x="23749" y="11341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353691" y="2725801"/>
              <a:ext cx="341504" cy="295530"/>
            </a:xfrm>
            <a:custGeom>
              <a:avLst/>
              <a:gdLst/>
              <a:ahLst/>
              <a:cxnLst/>
              <a:rect l="0" t="0" r="0" b="0"/>
              <a:pathLst>
                <a:path w="341504" h="295530">
                  <a:moveTo>
                    <a:pt x="16637" y="101219"/>
                  </a:moveTo>
                  <a:lnTo>
                    <a:pt x="11303" y="95631"/>
                  </a:lnTo>
                  <a:lnTo>
                    <a:pt x="7112" y="89789"/>
                  </a:lnTo>
                  <a:lnTo>
                    <a:pt x="3937" y="83820"/>
                  </a:lnTo>
                  <a:lnTo>
                    <a:pt x="1651" y="77597"/>
                  </a:lnTo>
                  <a:lnTo>
                    <a:pt x="381" y="71247"/>
                  </a:lnTo>
                  <a:lnTo>
                    <a:pt x="0" y="65024"/>
                  </a:lnTo>
                  <a:lnTo>
                    <a:pt x="508" y="58674"/>
                  </a:lnTo>
                  <a:lnTo>
                    <a:pt x="1651" y="52451"/>
                  </a:lnTo>
                  <a:lnTo>
                    <a:pt x="3683" y="46228"/>
                  </a:lnTo>
                  <a:lnTo>
                    <a:pt x="6223" y="40259"/>
                  </a:lnTo>
                  <a:lnTo>
                    <a:pt x="9398" y="34544"/>
                  </a:lnTo>
                  <a:lnTo>
                    <a:pt x="13208" y="29083"/>
                  </a:lnTo>
                  <a:lnTo>
                    <a:pt x="17526" y="23876"/>
                  </a:lnTo>
                  <a:lnTo>
                    <a:pt x="22225" y="19177"/>
                  </a:lnTo>
                  <a:lnTo>
                    <a:pt x="27305" y="14859"/>
                  </a:lnTo>
                  <a:lnTo>
                    <a:pt x="32766" y="11049"/>
                  </a:lnTo>
                  <a:lnTo>
                    <a:pt x="38481" y="7620"/>
                  </a:lnTo>
                  <a:lnTo>
                    <a:pt x="44450" y="4953"/>
                  </a:lnTo>
                  <a:lnTo>
                    <a:pt x="50546" y="3048"/>
                  </a:lnTo>
                  <a:lnTo>
                    <a:pt x="56769" y="1651"/>
                  </a:lnTo>
                  <a:lnTo>
                    <a:pt x="62992" y="1016"/>
                  </a:lnTo>
                  <a:lnTo>
                    <a:pt x="69215" y="1270"/>
                  </a:lnTo>
                  <a:lnTo>
                    <a:pt x="75565" y="2413"/>
                  </a:lnTo>
                  <a:lnTo>
                    <a:pt x="81661" y="4318"/>
                  </a:lnTo>
                  <a:lnTo>
                    <a:pt x="87630" y="7366"/>
                  </a:lnTo>
                  <a:lnTo>
                    <a:pt x="93345" y="11303"/>
                  </a:lnTo>
                  <a:lnTo>
                    <a:pt x="98933" y="16383"/>
                  </a:lnTo>
                  <a:lnTo>
                    <a:pt x="104140" y="22479"/>
                  </a:lnTo>
                  <a:lnTo>
                    <a:pt x="108839" y="29845"/>
                  </a:lnTo>
                  <a:lnTo>
                    <a:pt x="113284" y="38608"/>
                  </a:lnTo>
                  <a:lnTo>
                    <a:pt x="115316" y="43307"/>
                  </a:lnTo>
                  <a:lnTo>
                    <a:pt x="117094" y="48387"/>
                  </a:lnTo>
                  <a:lnTo>
                    <a:pt x="126238" y="46228"/>
                  </a:lnTo>
                  <a:lnTo>
                    <a:pt x="134239" y="44323"/>
                  </a:lnTo>
                  <a:lnTo>
                    <a:pt x="141605" y="42799"/>
                  </a:lnTo>
                  <a:lnTo>
                    <a:pt x="148336" y="41656"/>
                  </a:lnTo>
                  <a:lnTo>
                    <a:pt x="154432" y="40767"/>
                  </a:lnTo>
                  <a:lnTo>
                    <a:pt x="160147" y="40132"/>
                  </a:lnTo>
                  <a:lnTo>
                    <a:pt x="165735" y="40005"/>
                  </a:lnTo>
                  <a:lnTo>
                    <a:pt x="171069" y="40005"/>
                  </a:lnTo>
                  <a:lnTo>
                    <a:pt x="176403" y="40513"/>
                  </a:lnTo>
                  <a:lnTo>
                    <a:pt x="181864" y="41148"/>
                  </a:lnTo>
                  <a:lnTo>
                    <a:pt x="187579" y="42291"/>
                  </a:lnTo>
                  <a:lnTo>
                    <a:pt x="193675" y="43561"/>
                  </a:lnTo>
                  <a:lnTo>
                    <a:pt x="200406" y="45339"/>
                  </a:lnTo>
                  <a:lnTo>
                    <a:pt x="207645" y="47244"/>
                  </a:lnTo>
                  <a:lnTo>
                    <a:pt x="215646" y="49530"/>
                  </a:lnTo>
                  <a:lnTo>
                    <a:pt x="224663" y="52070"/>
                  </a:lnTo>
                  <a:lnTo>
                    <a:pt x="225933" y="46355"/>
                  </a:lnTo>
                  <a:lnTo>
                    <a:pt x="227457" y="40894"/>
                  </a:lnTo>
                  <a:lnTo>
                    <a:pt x="228981" y="35941"/>
                  </a:lnTo>
                  <a:lnTo>
                    <a:pt x="230886" y="31242"/>
                  </a:lnTo>
                  <a:lnTo>
                    <a:pt x="232791" y="27051"/>
                  </a:lnTo>
                  <a:lnTo>
                    <a:pt x="234950" y="23114"/>
                  </a:lnTo>
                  <a:lnTo>
                    <a:pt x="237236" y="19431"/>
                  </a:lnTo>
                  <a:lnTo>
                    <a:pt x="239649" y="16256"/>
                  </a:lnTo>
                  <a:lnTo>
                    <a:pt x="244856" y="10668"/>
                  </a:lnTo>
                  <a:lnTo>
                    <a:pt x="250444" y="6477"/>
                  </a:lnTo>
                  <a:lnTo>
                    <a:pt x="256540" y="3175"/>
                  </a:lnTo>
                  <a:lnTo>
                    <a:pt x="262763" y="1143"/>
                  </a:lnTo>
                  <a:lnTo>
                    <a:pt x="269240" y="127"/>
                  </a:lnTo>
                  <a:lnTo>
                    <a:pt x="275844" y="0"/>
                  </a:lnTo>
                  <a:lnTo>
                    <a:pt x="282575" y="762"/>
                  </a:lnTo>
                  <a:lnTo>
                    <a:pt x="289179" y="2413"/>
                  </a:lnTo>
                  <a:lnTo>
                    <a:pt x="295783" y="4572"/>
                  </a:lnTo>
                  <a:lnTo>
                    <a:pt x="302260" y="7620"/>
                  </a:lnTo>
                  <a:lnTo>
                    <a:pt x="308356" y="11176"/>
                  </a:lnTo>
                  <a:lnTo>
                    <a:pt x="314325" y="15240"/>
                  </a:lnTo>
                  <a:lnTo>
                    <a:pt x="319786" y="19812"/>
                  </a:lnTo>
                  <a:lnTo>
                    <a:pt x="324866" y="24765"/>
                  </a:lnTo>
                  <a:lnTo>
                    <a:pt x="329311" y="30099"/>
                  </a:lnTo>
                  <a:lnTo>
                    <a:pt x="333248" y="35560"/>
                  </a:lnTo>
                  <a:lnTo>
                    <a:pt x="336550" y="41275"/>
                  </a:lnTo>
                  <a:lnTo>
                    <a:pt x="339090" y="47117"/>
                  </a:lnTo>
                  <a:lnTo>
                    <a:pt x="340741" y="52959"/>
                  </a:lnTo>
                  <a:lnTo>
                    <a:pt x="341503" y="58674"/>
                  </a:lnTo>
                  <a:lnTo>
                    <a:pt x="341376" y="64389"/>
                  </a:lnTo>
                  <a:lnTo>
                    <a:pt x="340233" y="69977"/>
                  </a:lnTo>
                  <a:lnTo>
                    <a:pt x="337820" y="75184"/>
                  </a:lnTo>
                  <a:lnTo>
                    <a:pt x="334264" y="80137"/>
                  </a:lnTo>
                  <a:lnTo>
                    <a:pt x="329565" y="84836"/>
                  </a:lnTo>
                  <a:lnTo>
                    <a:pt x="326644" y="86995"/>
                  </a:lnTo>
                  <a:lnTo>
                    <a:pt x="323469" y="89027"/>
                  </a:lnTo>
                  <a:lnTo>
                    <a:pt x="319786" y="90932"/>
                  </a:lnTo>
                  <a:lnTo>
                    <a:pt x="315976" y="92583"/>
                  </a:lnTo>
                  <a:lnTo>
                    <a:pt x="311658" y="94234"/>
                  </a:lnTo>
                  <a:lnTo>
                    <a:pt x="306959" y="95631"/>
                  </a:lnTo>
                  <a:lnTo>
                    <a:pt x="308864" y="102489"/>
                  </a:lnTo>
                  <a:lnTo>
                    <a:pt x="310261" y="109347"/>
                  </a:lnTo>
                  <a:lnTo>
                    <a:pt x="311277" y="116078"/>
                  </a:lnTo>
                  <a:lnTo>
                    <a:pt x="311912" y="122682"/>
                  </a:lnTo>
                  <a:lnTo>
                    <a:pt x="312166" y="129159"/>
                  </a:lnTo>
                  <a:lnTo>
                    <a:pt x="312039" y="135636"/>
                  </a:lnTo>
                  <a:lnTo>
                    <a:pt x="310896" y="148209"/>
                  </a:lnTo>
                  <a:lnTo>
                    <a:pt x="308356" y="160401"/>
                  </a:lnTo>
                  <a:lnTo>
                    <a:pt x="304673" y="172212"/>
                  </a:lnTo>
                  <a:lnTo>
                    <a:pt x="299847" y="183769"/>
                  </a:lnTo>
                  <a:lnTo>
                    <a:pt x="294259" y="194818"/>
                  </a:lnTo>
                  <a:lnTo>
                    <a:pt x="287909" y="205486"/>
                  </a:lnTo>
                  <a:lnTo>
                    <a:pt x="280797" y="215773"/>
                  </a:lnTo>
                  <a:lnTo>
                    <a:pt x="273177" y="225806"/>
                  </a:lnTo>
                  <a:lnTo>
                    <a:pt x="265176" y="235331"/>
                  </a:lnTo>
                  <a:lnTo>
                    <a:pt x="256921" y="244602"/>
                  </a:lnTo>
                  <a:lnTo>
                    <a:pt x="248412" y="253365"/>
                  </a:lnTo>
                  <a:lnTo>
                    <a:pt x="239776" y="261874"/>
                  </a:lnTo>
                  <a:lnTo>
                    <a:pt x="231394" y="269875"/>
                  </a:lnTo>
                  <a:lnTo>
                    <a:pt x="223393" y="276479"/>
                  </a:lnTo>
                  <a:lnTo>
                    <a:pt x="214884" y="282067"/>
                  </a:lnTo>
                  <a:lnTo>
                    <a:pt x="205613" y="286639"/>
                  </a:lnTo>
                  <a:lnTo>
                    <a:pt x="195961" y="290322"/>
                  </a:lnTo>
                  <a:lnTo>
                    <a:pt x="186055" y="292989"/>
                  </a:lnTo>
                  <a:lnTo>
                    <a:pt x="175895" y="294767"/>
                  </a:lnTo>
                  <a:lnTo>
                    <a:pt x="165735" y="295529"/>
                  </a:lnTo>
                  <a:lnTo>
                    <a:pt x="155829" y="295402"/>
                  </a:lnTo>
                  <a:lnTo>
                    <a:pt x="145415" y="294132"/>
                  </a:lnTo>
                  <a:lnTo>
                    <a:pt x="135001" y="291973"/>
                  </a:lnTo>
                  <a:lnTo>
                    <a:pt x="124841" y="288798"/>
                  </a:lnTo>
                  <a:lnTo>
                    <a:pt x="114808" y="284607"/>
                  </a:lnTo>
                  <a:lnTo>
                    <a:pt x="105283" y="279527"/>
                  </a:lnTo>
                  <a:lnTo>
                    <a:pt x="96266" y="273558"/>
                  </a:lnTo>
                  <a:lnTo>
                    <a:pt x="87884" y="266700"/>
                  </a:lnTo>
                  <a:lnTo>
                    <a:pt x="80264" y="259080"/>
                  </a:lnTo>
                  <a:lnTo>
                    <a:pt x="73914" y="252095"/>
                  </a:lnTo>
                  <a:lnTo>
                    <a:pt x="67945" y="245745"/>
                  </a:lnTo>
                  <a:lnTo>
                    <a:pt x="62611" y="240030"/>
                  </a:lnTo>
                  <a:lnTo>
                    <a:pt x="57531" y="234442"/>
                  </a:lnTo>
                  <a:lnTo>
                    <a:pt x="53086" y="228854"/>
                  </a:lnTo>
                  <a:lnTo>
                    <a:pt x="48895" y="223139"/>
                  </a:lnTo>
                  <a:lnTo>
                    <a:pt x="45085" y="217043"/>
                  </a:lnTo>
                  <a:lnTo>
                    <a:pt x="41529" y="210185"/>
                  </a:lnTo>
                  <a:lnTo>
                    <a:pt x="38481" y="202565"/>
                  </a:lnTo>
                  <a:lnTo>
                    <a:pt x="35560" y="193802"/>
                  </a:lnTo>
                  <a:lnTo>
                    <a:pt x="33020" y="183769"/>
                  </a:lnTo>
                  <a:lnTo>
                    <a:pt x="31750" y="178308"/>
                  </a:lnTo>
                  <a:lnTo>
                    <a:pt x="30607" y="172339"/>
                  </a:lnTo>
                  <a:lnTo>
                    <a:pt x="29464" y="165989"/>
                  </a:lnTo>
                  <a:lnTo>
                    <a:pt x="28448" y="159004"/>
                  </a:lnTo>
                  <a:lnTo>
                    <a:pt x="27432" y="151638"/>
                  </a:lnTo>
                  <a:lnTo>
                    <a:pt x="26543" y="143891"/>
                  </a:lnTo>
                  <a:lnTo>
                    <a:pt x="25654" y="135382"/>
                  </a:lnTo>
                  <a:lnTo>
                    <a:pt x="24765" y="126365"/>
                  </a:lnTo>
                  <a:lnTo>
                    <a:pt x="23876" y="116840"/>
                  </a:lnTo>
                  <a:lnTo>
                    <a:pt x="23114" y="106553"/>
                  </a:lnTo>
                  <a:close/>
                </a:path>
              </a:pathLst>
            </a:custGeom>
            <a:solidFill>
              <a:srgbClr val="FFCC7F"/>
            </a:solidFill>
            <a:ln w="0" cap="flat" cmpd="sng" algn="ctr">
              <a:solidFill>
                <a:srgbClr val="FFCC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450465" y="2871089"/>
              <a:ext cx="139701" cy="144146"/>
            </a:xfrm>
            <a:custGeom>
              <a:avLst/>
              <a:gdLst/>
              <a:ahLst/>
              <a:cxnLst/>
              <a:rect l="0" t="0" r="0" b="0"/>
              <a:pathLst>
                <a:path w="139701" h="144146">
                  <a:moveTo>
                    <a:pt x="2032" y="58674"/>
                  </a:moveTo>
                  <a:lnTo>
                    <a:pt x="4318" y="50165"/>
                  </a:lnTo>
                  <a:lnTo>
                    <a:pt x="7493" y="41783"/>
                  </a:lnTo>
                  <a:lnTo>
                    <a:pt x="11557" y="33909"/>
                  </a:lnTo>
                  <a:lnTo>
                    <a:pt x="16256" y="26543"/>
                  </a:lnTo>
                  <a:lnTo>
                    <a:pt x="21844" y="19812"/>
                  </a:lnTo>
                  <a:lnTo>
                    <a:pt x="27813" y="14097"/>
                  </a:lnTo>
                  <a:lnTo>
                    <a:pt x="34544" y="9398"/>
                  </a:lnTo>
                  <a:lnTo>
                    <a:pt x="38862" y="7112"/>
                  </a:lnTo>
                  <a:lnTo>
                    <a:pt x="43180" y="5207"/>
                  </a:lnTo>
                  <a:lnTo>
                    <a:pt x="52451" y="2286"/>
                  </a:lnTo>
                  <a:lnTo>
                    <a:pt x="62230" y="508"/>
                  </a:lnTo>
                  <a:lnTo>
                    <a:pt x="72136" y="0"/>
                  </a:lnTo>
                  <a:lnTo>
                    <a:pt x="82042" y="762"/>
                  </a:lnTo>
                  <a:lnTo>
                    <a:pt x="91694" y="2794"/>
                  </a:lnTo>
                  <a:lnTo>
                    <a:pt x="96266" y="4445"/>
                  </a:lnTo>
                  <a:lnTo>
                    <a:pt x="100711" y="6223"/>
                  </a:lnTo>
                  <a:lnTo>
                    <a:pt x="105029" y="8382"/>
                  </a:lnTo>
                  <a:lnTo>
                    <a:pt x="109093" y="10922"/>
                  </a:lnTo>
                  <a:lnTo>
                    <a:pt x="112649" y="13589"/>
                  </a:lnTo>
                  <a:lnTo>
                    <a:pt x="115951" y="16510"/>
                  </a:lnTo>
                  <a:lnTo>
                    <a:pt x="118872" y="19812"/>
                  </a:lnTo>
                  <a:lnTo>
                    <a:pt x="121793" y="23241"/>
                  </a:lnTo>
                  <a:lnTo>
                    <a:pt x="126746" y="31115"/>
                  </a:lnTo>
                  <a:lnTo>
                    <a:pt x="130937" y="39497"/>
                  </a:lnTo>
                  <a:lnTo>
                    <a:pt x="134239" y="48641"/>
                  </a:lnTo>
                  <a:lnTo>
                    <a:pt x="136779" y="57912"/>
                  </a:lnTo>
                  <a:lnTo>
                    <a:pt x="138557" y="67437"/>
                  </a:lnTo>
                  <a:lnTo>
                    <a:pt x="139573" y="76708"/>
                  </a:lnTo>
                  <a:lnTo>
                    <a:pt x="139700" y="82550"/>
                  </a:lnTo>
                  <a:lnTo>
                    <a:pt x="139446" y="88646"/>
                  </a:lnTo>
                  <a:lnTo>
                    <a:pt x="138557" y="94742"/>
                  </a:lnTo>
                  <a:lnTo>
                    <a:pt x="137160" y="100711"/>
                  </a:lnTo>
                  <a:lnTo>
                    <a:pt x="135255" y="106426"/>
                  </a:lnTo>
                  <a:lnTo>
                    <a:pt x="132715" y="111760"/>
                  </a:lnTo>
                  <a:lnTo>
                    <a:pt x="129667" y="116459"/>
                  </a:lnTo>
                  <a:lnTo>
                    <a:pt x="125730" y="120523"/>
                  </a:lnTo>
                  <a:lnTo>
                    <a:pt x="120396" y="124841"/>
                  </a:lnTo>
                  <a:lnTo>
                    <a:pt x="114681" y="128651"/>
                  </a:lnTo>
                  <a:lnTo>
                    <a:pt x="108585" y="132207"/>
                  </a:lnTo>
                  <a:lnTo>
                    <a:pt x="102108" y="135255"/>
                  </a:lnTo>
                  <a:lnTo>
                    <a:pt x="95504" y="137922"/>
                  </a:lnTo>
                  <a:lnTo>
                    <a:pt x="88646" y="140208"/>
                  </a:lnTo>
                  <a:lnTo>
                    <a:pt x="81661" y="141986"/>
                  </a:lnTo>
                  <a:lnTo>
                    <a:pt x="74549" y="143256"/>
                  </a:lnTo>
                  <a:lnTo>
                    <a:pt x="67437" y="143891"/>
                  </a:lnTo>
                  <a:lnTo>
                    <a:pt x="60325" y="144145"/>
                  </a:lnTo>
                  <a:lnTo>
                    <a:pt x="53340" y="143764"/>
                  </a:lnTo>
                  <a:lnTo>
                    <a:pt x="46482" y="143002"/>
                  </a:lnTo>
                  <a:lnTo>
                    <a:pt x="39751" y="141351"/>
                  </a:lnTo>
                  <a:lnTo>
                    <a:pt x="33401" y="139319"/>
                  </a:lnTo>
                  <a:lnTo>
                    <a:pt x="27305" y="136398"/>
                  </a:lnTo>
                  <a:lnTo>
                    <a:pt x="21590" y="132969"/>
                  </a:lnTo>
                  <a:lnTo>
                    <a:pt x="18288" y="130429"/>
                  </a:lnTo>
                  <a:lnTo>
                    <a:pt x="15367" y="127508"/>
                  </a:lnTo>
                  <a:lnTo>
                    <a:pt x="12700" y="124333"/>
                  </a:lnTo>
                  <a:lnTo>
                    <a:pt x="10287" y="120777"/>
                  </a:lnTo>
                  <a:lnTo>
                    <a:pt x="8128" y="116967"/>
                  </a:lnTo>
                  <a:lnTo>
                    <a:pt x="6350" y="112903"/>
                  </a:lnTo>
                  <a:lnTo>
                    <a:pt x="3302" y="104140"/>
                  </a:lnTo>
                  <a:lnTo>
                    <a:pt x="1397" y="94869"/>
                  </a:lnTo>
                  <a:lnTo>
                    <a:pt x="254" y="85471"/>
                  </a:lnTo>
                  <a:lnTo>
                    <a:pt x="0" y="76200"/>
                  </a:lnTo>
                  <a:lnTo>
                    <a:pt x="635" y="67310"/>
                  </a:lnTo>
                  <a:close/>
                </a:path>
              </a:pathLst>
            </a:custGeom>
            <a:solidFill>
              <a:srgbClr val="FFA830"/>
            </a:solidFill>
            <a:ln w="0" cap="flat" cmpd="sng" algn="ctr">
              <a:solidFill>
                <a:srgbClr val="FFA83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450447" y="2871032"/>
              <a:ext cx="139566" cy="144460"/>
            </a:xfrm>
            <a:custGeom>
              <a:avLst/>
              <a:gdLst/>
              <a:ahLst/>
              <a:cxnLst/>
              <a:rect l="0" t="0" r="0" b="0"/>
              <a:pathLst>
                <a:path w="139566" h="144460">
                  <a:moveTo>
                    <a:pt x="541" y="67258"/>
                  </a:moveTo>
                  <a:lnTo>
                    <a:pt x="0" y="76031"/>
                  </a:lnTo>
                  <a:lnTo>
                    <a:pt x="541" y="85389"/>
                  </a:lnTo>
                  <a:lnTo>
                    <a:pt x="1623" y="94747"/>
                  </a:lnTo>
                  <a:lnTo>
                    <a:pt x="3246" y="104104"/>
                  </a:lnTo>
                  <a:lnTo>
                    <a:pt x="6492" y="112877"/>
                  </a:lnTo>
                  <a:lnTo>
                    <a:pt x="8115" y="116971"/>
                  </a:lnTo>
                  <a:lnTo>
                    <a:pt x="10278" y="121065"/>
                  </a:lnTo>
                  <a:lnTo>
                    <a:pt x="12442" y="124574"/>
                  </a:lnTo>
                  <a:lnTo>
                    <a:pt x="15147" y="127498"/>
                  </a:lnTo>
                  <a:lnTo>
                    <a:pt x="18393" y="130423"/>
                  </a:lnTo>
                  <a:lnTo>
                    <a:pt x="21638" y="133347"/>
                  </a:lnTo>
                  <a:lnTo>
                    <a:pt x="27048" y="136271"/>
                  </a:lnTo>
                  <a:lnTo>
                    <a:pt x="33539" y="139195"/>
                  </a:lnTo>
                  <a:lnTo>
                    <a:pt x="40030" y="141535"/>
                  </a:lnTo>
                  <a:lnTo>
                    <a:pt x="46522" y="142705"/>
                  </a:lnTo>
                  <a:lnTo>
                    <a:pt x="53554" y="143874"/>
                  </a:lnTo>
                  <a:lnTo>
                    <a:pt x="60587" y="144459"/>
                  </a:lnTo>
                  <a:lnTo>
                    <a:pt x="67619" y="143874"/>
                  </a:lnTo>
                  <a:lnTo>
                    <a:pt x="74652" y="143289"/>
                  </a:lnTo>
                  <a:lnTo>
                    <a:pt x="81684" y="142120"/>
                  </a:lnTo>
                  <a:lnTo>
                    <a:pt x="88716" y="140365"/>
                  </a:lnTo>
                  <a:lnTo>
                    <a:pt x="95748" y="138026"/>
                  </a:lnTo>
                  <a:lnTo>
                    <a:pt x="102240" y="135102"/>
                  </a:lnTo>
                  <a:lnTo>
                    <a:pt x="108731" y="132177"/>
                  </a:lnTo>
                  <a:lnTo>
                    <a:pt x="114682" y="128668"/>
                  </a:lnTo>
                  <a:lnTo>
                    <a:pt x="120632" y="125159"/>
                  </a:lnTo>
                  <a:lnTo>
                    <a:pt x="125501" y="120480"/>
                  </a:lnTo>
                  <a:lnTo>
                    <a:pt x="129828" y="116386"/>
                  </a:lnTo>
                  <a:lnTo>
                    <a:pt x="132533" y="111707"/>
                  </a:lnTo>
                  <a:lnTo>
                    <a:pt x="135238" y="106444"/>
                  </a:lnTo>
                  <a:lnTo>
                    <a:pt x="137402" y="100595"/>
                  </a:lnTo>
                  <a:lnTo>
                    <a:pt x="138484" y="94747"/>
                  </a:lnTo>
                  <a:lnTo>
                    <a:pt x="139565" y="88898"/>
                  </a:lnTo>
                  <a:lnTo>
                    <a:pt x="139565" y="82464"/>
                  </a:lnTo>
                  <a:lnTo>
                    <a:pt x="139565" y="76616"/>
                  </a:lnTo>
                  <a:lnTo>
                    <a:pt x="138484" y="67258"/>
                  </a:lnTo>
                  <a:lnTo>
                    <a:pt x="136861" y="57900"/>
                  </a:lnTo>
                  <a:lnTo>
                    <a:pt x="134156" y="48543"/>
                  </a:lnTo>
                  <a:lnTo>
                    <a:pt x="130910" y="39770"/>
                  </a:lnTo>
                  <a:lnTo>
                    <a:pt x="126583" y="30997"/>
                  </a:lnTo>
                  <a:lnTo>
                    <a:pt x="121714" y="23394"/>
                  </a:lnTo>
                  <a:lnTo>
                    <a:pt x="119009" y="19885"/>
                  </a:lnTo>
                  <a:lnTo>
                    <a:pt x="115764" y="16375"/>
                  </a:lnTo>
                  <a:lnTo>
                    <a:pt x="112518" y="13452"/>
                  </a:lnTo>
                  <a:lnTo>
                    <a:pt x="109272" y="11112"/>
                  </a:lnTo>
                  <a:lnTo>
                    <a:pt x="104945" y="8188"/>
                  </a:lnTo>
                  <a:lnTo>
                    <a:pt x="100617" y="6433"/>
                  </a:lnTo>
                  <a:lnTo>
                    <a:pt x="96289" y="4679"/>
                  </a:lnTo>
                  <a:lnTo>
                    <a:pt x="91962" y="2924"/>
                  </a:lnTo>
                  <a:lnTo>
                    <a:pt x="82225" y="585"/>
                  </a:lnTo>
                  <a:lnTo>
                    <a:pt x="72488" y="0"/>
                  </a:lnTo>
                  <a:lnTo>
                    <a:pt x="62210" y="585"/>
                  </a:lnTo>
                  <a:lnTo>
                    <a:pt x="52472" y="2339"/>
                  </a:lnTo>
                  <a:lnTo>
                    <a:pt x="43276" y="5263"/>
                  </a:lnTo>
                  <a:lnTo>
                    <a:pt x="38949" y="7018"/>
                  </a:lnTo>
                  <a:lnTo>
                    <a:pt x="34621" y="9357"/>
                  </a:lnTo>
                  <a:lnTo>
                    <a:pt x="28130" y="14036"/>
                  </a:lnTo>
                  <a:lnTo>
                    <a:pt x="21638" y="19885"/>
                  </a:lnTo>
                  <a:lnTo>
                    <a:pt x="16229" y="26318"/>
                  </a:lnTo>
                  <a:lnTo>
                    <a:pt x="11360" y="33921"/>
                  </a:lnTo>
                  <a:lnTo>
                    <a:pt x="7574" y="42110"/>
                  </a:lnTo>
                  <a:lnTo>
                    <a:pt x="4328" y="50297"/>
                  </a:lnTo>
                  <a:lnTo>
                    <a:pt x="2164" y="5848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2500757" y="2917063"/>
              <a:ext cx="49531" cy="38736"/>
            </a:xfrm>
            <a:custGeom>
              <a:avLst/>
              <a:gdLst/>
              <a:ahLst/>
              <a:cxnLst/>
              <a:rect l="0" t="0" r="0" b="0"/>
              <a:pathLst>
                <a:path w="49531" h="38736">
                  <a:moveTo>
                    <a:pt x="2159" y="7366"/>
                  </a:moveTo>
                  <a:lnTo>
                    <a:pt x="4064" y="5588"/>
                  </a:lnTo>
                  <a:lnTo>
                    <a:pt x="6477" y="4191"/>
                  </a:lnTo>
                  <a:lnTo>
                    <a:pt x="9271" y="2921"/>
                  </a:lnTo>
                  <a:lnTo>
                    <a:pt x="12573" y="1778"/>
                  </a:lnTo>
                  <a:lnTo>
                    <a:pt x="16129" y="889"/>
                  </a:lnTo>
                  <a:lnTo>
                    <a:pt x="23749" y="0"/>
                  </a:lnTo>
                  <a:lnTo>
                    <a:pt x="31623" y="254"/>
                  </a:lnTo>
                  <a:lnTo>
                    <a:pt x="35306" y="762"/>
                  </a:lnTo>
                  <a:lnTo>
                    <a:pt x="38735" y="1524"/>
                  </a:lnTo>
                  <a:lnTo>
                    <a:pt x="41783" y="2667"/>
                  </a:lnTo>
                  <a:lnTo>
                    <a:pt x="44450" y="4064"/>
                  </a:lnTo>
                  <a:lnTo>
                    <a:pt x="46482" y="5842"/>
                  </a:lnTo>
                  <a:lnTo>
                    <a:pt x="48006" y="7874"/>
                  </a:lnTo>
                  <a:lnTo>
                    <a:pt x="49022" y="10414"/>
                  </a:lnTo>
                  <a:lnTo>
                    <a:pt x="49530" y="12700"/>
                  </a:lnTo>
                  <a:lnTo>
                    <a:pt x="49530" y="14732"/>
                  </a:lnTo>
                  <a:lnTo>
                    <a:pt x="49022" y="16764"/>
                  </a:lnTo>
                  <a:lnTo>
                    <a:pt x="48133" y="18542"/>
                  </a:lnTo>
                  <a:lnTo>
                    <a:pt x="46863" y="20320"/>
                  </a:lnTo>
                  <a:lnTo>
                    <a:pt x="43434" y="23622"/>
                  </a:lnTo>
                  <a:lnTo>
                    <a:pt x="39370" y="26797"/>
                  </a:lnTo>
                  <a:lnTo>
                    <a:pt x="35052" y="30353"/>
                  </a:lnTo>
                  <a:lnTo>
                    <a:pt x="30734" y="34163"/>
                  </a:lnTo>
                  <a:lnTo>
                    <a:pt x="27178" y="38735"/>
                  </a:lnTo>
                  <a:lnTo>
                    <a:pt x="26035" y="38227"/>
                  </a:lnTo>
                  <a:lnTo>
                    <a:pt x="24384" y="37465"/>
                  </a:lnTo>
                  <a:lnTo>
                    <a:pt x="22352" y="36449"/>
                  </a:lnTo>
                  <a:lnTo>
                    <a:pt x="20066" y="35306"/>
                  </a:lnTo>
                  <a:lnTo>
                    <a:pt x="14986" y="32512"/>
                  </a:lnTo>
                  <a:lnTo>
                    <a:pt x="9906" y="28956"/>
                  </a:lnTo>
                  <a:lnTo>
                    <a:pt x="5080" y="24892"/>
                  </a:lnTo>
                  <a:lnTo>
                    <a:pt x="3302" y="22606"/>
                  </a:lnTo>
                  <a:lnTo>
                    <a:pt x="1651" y="20066"/>
                  </a:lnTo>
                  <a:lnTo>
                    <a:pt x="635" y="17526"/>
                  </a:lnTo>
                  <a:lnTo>
                    <a:pt x="0" y="14859"/>
                  </a:lnTo>
                  <a:lnTo>
                    <a:pt x="127" y="12065"/>
                  </a:lnTo>
                  <a:lnTo>
                    <a:pt x="1016" y="914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2500754" y="2917236"/>
              <a:ext cx="49769" cy="38602"/>
            </a:xfrm>
            <a:custGeom>
              <a:avLst/>
              <a:gdLst/>
              <a:ahLst/>
              <a:cxnLst/>
              <a:rect l="0" t="0" r="0" b="0"/>
              <a:pathLst>
                <a:path w="49769" h="38602">
                  <a:moveTo>
                    <a:pt x="1082" y="8773"/>
                  </a:moveTo>
                  <a:lnTo>
                    <a:pt x="0" y="11697"/>
                  </a:lnTo>
                  <a:lnTo>
                    <a:pt x="0" y="14621"/>
                  </a:lnTo>
                  <a:lnTo>
                    <a:pt x="541" y="17546"/>
                  </a:lnTo>
                  <a:lnTo>
                    <a:pt x="1623" y="19885"/>
                  </a:lnTo>
                  <a:lnTo>
                    <a:pt x="3246" y="22225"/>
                  </a:lnTo>
                  <a:lnTo>
                    <a:pt x="4869" y="24564"/>
                  </a:lnTo>
                  <a:lnTo>
                    <a:pt x="9737" y="28658"/>
                  </a:lnTo>
                  <a:lnTo>
                    <a:pt x="15147" y="32168"/>
                  </a:lnTo>
                  <a:lnTo>
                    <a:pt x="20016" y="35092"/>
                  </a:lnTo>
                  <a:lnTo>
                    <a:pt x="22180" y="36262"/>
                  </a:lnTo>
                  <a:lnTo>
                    <a:pt x="24343" y="37431"/>
                  </a:lnTo>
                  <a:lnTo>
                    <a:pt x="25966" y="38016"/>
                  </a:lnTo>
                  <a:lnTo>
                    <a:pt x="27048" y="38601"/>
                  </a:lnTo>
                  <a:lnTo>
                    <a:pt x="30835" y="33922"/>
                  </a:lnTo>
                  <a:lnTo>
                    <a:pt x="35163" y="29828"/>
                  </a:lnTo>
                  <a:lnTo>
                    <a:pt x="39490" y="26319"/>
                  </a:lnTo>
                  <a:lnTo>
                    <a:pt x="43277" y="23395"/>
                  </a:lnTo>
                  <a:lnTo>
                    <a:pt x="46522" y="19885"/>
                  </a:lnTo>
                  <a:lnTo>
                    <a:pt x="48145" y="18716"/>
                  </a:lnTo>
                  <a:lnTo>
                    <a:pt x="49227" y="16376"/>
                  </a:lnTo>
                  <a:lnTo>
                    <a:pt x="49768" y="14621"/>
                  </a:lnTo>
                  <a:lnTo>
                    <a:pt x="49768" y="12282"/>
                  </a:lnTo>
                  <a:lnTo>
                    <a:pt x="49227" y="10528"/>
                  </a:lnTo>
                  <a:lnTo>
                    <a:pt x="48145" y="7603"/>
                  </a:lnTo>
                  <a:lnTo>
                    <a:pt x="46522" y="5848"/>
                  </a:lnTo>
                  <a:lnTo>
                    <a:pt x="44358" y="4094"/>
                  </a:lnTo>
                  <a:lnTo>
                    <a:pt x="41654" y="2339"/>
                  </a:lnTo>
                  <a:lnTo>
                    <a:pt x="38949" y="1170"/>
                  </a:lnTo>
                  <a:lnTo>
                    <a:pt x="35163" y="585"/>
                  </a:lnTo>
                  <a:lnTo>
                    <a:pt x="31376" y="0"/>
                  </a:lnTo>
                  <a:lnTo>
                    <a:pt x="23802" y="0"/>
                  </a:lnTo>
                  <a:lnTo>
                    <a:pt x="16229" y="585"/>
                  </a:lnTo>
                  <a:lnTo>
                    <a:pt x="12442" y="1754"/>
                  </a:lnTo>
                  <a:lnTo>
                    <a:pt x="9197" y="2924"/>
                  </a:lnTo>
                  <a:lnTo>
                    <a:pt x="6492" y="4094"/>
                  </a:lnTo>
                  <a:lnTo>
                    <a:pt x="3787" y="5264"/>
                  </a:lnTo>
                  <a:lnTo>
                    <a:pt x="2164" y="701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2526665" y="2948813"/>
              <a:ext cx="0" cy="23368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reeform 31"/>
            <p:cNvSpPr/>
            <p:nvPr/>
          </p:nvSpPr>
          <p:spPr>
            <a:xfrm>
              <a:off x="2496969" y="2973968"/>
              <a:ext cx="56801" cy="11113"/>
            </a:xfrm>
            <a:custGeom>
              <a:avLst/>
              <a:gdLst/>
              <a:ahLst/>
              <a:cxnLst/>
              <a:rect l="0" t="0" r="0" b="0"/>
              <a:pathLst>
                <a:path w="56801" h="11113">
                  <a:moveTo>
                    <a:pt x="56800" y="1755"/>
                  </a:moveTo>
                  <a:lnTo>
                    <a:pt x="56259" y="4679"/>
                  </a:lnTo>
                  <a:lnTo>
                    <a:pt x="55177" y="7603"/>
                  </a:lnTo>
                  <a:lnTo>
                    <a:pt x="54095" y="8773"/>
                  </a:lnTo>
                  <a:lnTo>
                    <a:pt x="52472" y="10527"/>
                  </a:lnTo>
                  <a:lnTo>
                    <a:pt x="50850" y="11112"/>
                  </a:lnTo>
                  <a:lnTo>
                    <a:pt x="48686" y="11112"/>
                  </a:lnTo>
                  <a:lnTo>
                    <a:pt x="44899" y="10527"/>
                  </a:lnTo>
                  <a:lnTo>
                    <a:pt x="40571" y="8773"/>
                  </a:lnTo>
                  <a:lnTo>
                    <a:pt x="36784" y="5849"/>
                  </a:lnTo>
                  <a:lnTo>
                    <a:pt x="34080" y="2924"/>
                  </a:lnTo>
                  <a:lnTo>
                    <a:pt x="32457" y="0"/>
                  </a:lnTo>
                  <a:lnTo>
                    <a:pt x="29752" y="2924"/>
                  </a:lnTo>
                  <a:lnTo>
                    <a:pt x="26506" y="5849"/>
                  </a:lnTo>
                  <a:lnTo>
                    <a:pt x="22179" y="8188"/>
                  </a:lnTo>
                  <a:lnTo>
                    <a:pt x="17851" y="9943"/>
                  </a:lnTo>
                  <a:lnTo>
                    <a:pt x="12982" y="10527"/>
                  </a:lnTo>
                  <a:lnTo>
                    <a:pt x="8655" y="10527"/>
                  </a:lnTo>
                  <a:lnTo>
                    <a:pt x="3786" y="8773"/>
                  </a:lnTo>
                  <a:lnTo>
                    <a:pt x="1622" y="7603"/>
                  </a:lnTo>
                  <a:lnTo>
                    <a:pt x="0" y="5264"/>
                  </a:lnTo>
                </a:path>
              </a:pathLst>
            </a:custGeom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2454275" y="2861818"/>
              <a:ext cx="28576" cy="22226"/>
            </a:xfrm>
            <a:custGeom>
              <a:avLst/>
              <a:gdLst/>
              <a:ahLst/>
              <a:cxnLst/>
              <a:rect l="0" t="0" r="0" b="0"/>
              <a:pathLst>
                <a:path w="28576" h="22226">
                  <a:moveTo>
                    <a:pt x="254" y="8890"/>
                  </a:moveTo>
                  <a:lnTo>
                    <a:pt x="1016" y="6858"/>
                  </a:lnTo>
                  <a:lnTo>
                    <a:pt x="2286" y="4953"/>
                  </a:lnTo>
                  <a:lnTo>
                    <a:pt x="4064" y="3302"/>
                  </a:lnTo>
                  <a:lnTo>
                    <a:pt x="6223" y="1905"/>
                  </a:lnTo>
                  <a:lnTo>
                    <a:pt x="8636" y="889"/>
                  </a:lnTo>
                  <a:lnTo>
                    <a:pt x="11430" y="254"/>
                  </a:lnTo>
                  <a:lnTo>
                    <a:pt x="14224" y="0"/>
                  </a:lnTo>
                  <a:lnTo>
                    <a:pt x="17145" y="254"/>
                  </a:lnTo>
                  <a:lnTo>
                    <a:pt x="19812" y="889"/>
                  </a:lnTo>
                  <a:lnTo>
                    <a:pt x="22225" y="1905"/>
                  </a:lnTo>
                  <a:lnTo>
                    <a:pt x="24384" y="3302"/>
                  </a:lnTo>
                  <a:lnTo>
                    <a:pt x="26162" y="4953"/>
                  </a:lnTo>
                  <a:lnTo>
                    <a:pt x="27432" y="6858"/>
                  </a:lnTo>
                  <a:lnTo>
                    <a:pt x="28194" y="8890"/>
                  </a:lnTo>
                  <a:lnTo>
                    <a:pt x="28575" y="11176"/>
                  </a:lnTo>
                  <a:lnTo>
                    <a:pt x="28194" y="13335"/>
                  </a:lnTo>
                  <a:lnTo>
                    <a:pt x="27432" y="15367"/>
                  </a:lnTo>
                  <a:lnTo>
                    <a:pt x="26162" y="17272"/>
                  </a:lnTo>
                  <a:lnTo>
                    <a:pt x="24384" y="18923"/>
                  </a:lnTo>
                  <a:lnTo>
                    <a:pt x="22225" y="20320"/>
                  </a:lnTo>
                  <a:lnTo>
                    <a:pt x="19812" y="21209"/>
                  </a:lnTo>
                  <a:lnTo>
                    <a:pt x="17145" y="21971"/>
                  </a:lnTo>
                  <a:lnTo>
                    <a:pt x="14224" y="22225"/>
                  </a:lnTo>
                  <a:lnTo>
                    <a:pt x="11430" y="21971"/>
                  </a:lnTo>
                  <a:lnTo>
                    <a:pt x="8636" y="21209"/>
                  </a:lnTo>
                  <a:lnTo>
                    <a:pt x="6223" y="20320"/>
                  </a:lnTo>
                  <a:lnTo>
                    <a:pt x="4064" y="18923"/>
                  </a:lnTo>
                  <a:lnTo>
                    <a:pt x="2286" y="17272"/>
                  </a:lnTo>
                  <a:lnTo>
                    <a:pt x="1016" y="15367"/>
                  </a:lnTo>
                  <a:lnTo>
                    <a:pt x="254" y="13335"/>
                  </a:lnTo>
                  <a:lnTo>
                    <a:pt x="0" y="11176"/>
                  </a:lnTo>
                  <a:close/>
                </a:path>
              </a:pathLst>
            </a:custGeom>
            <a:solidFill>
              <a:srgbClr val="FF9900"/>
            </a:solidFill>
            <a:ln w="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454235" y="2861675"/>
              <a:ext cx="28671" cy="22225"/>
            </a:xfrm>
            <a:custGeom>
              <a:avLst/>
              <a:gdLst/>
              <a:ahLst/>
              <a:cxnLst/>
              <a:rect l="0" t="0" r="0" b="0"/>
              <a:pathLst>
                <a:path w="28671" h="22225">
                  <a:moveTo>
                    <a:pt x="0" y="11112"/>
                  </a:moveTo>
                  <a:lnTo>
                    <a:pt x="0" y="13451"/>
                  </a:lnTo>
                  <a:lnTo>
                    <a:pt x="1081" y="15791"/>
                  </a:lnTo>
                  <a:lnTo>
                    <a:pt x="2164" y="17545"/>
                  </a:lnTo>
                  <a:lnTo>
                    <a:pt x="4327" y="19300"/>
                  </a:lnTo>
                  <a:lnTo>
                    <a:pt x="6491" y="20470"/>
                  </a:lnTo>
                  <a:lnTo>
                    <a:pt x="8655" y="21639"/>
                  </a:lnTo>
                  <a:lnTo>
                    <a:pt x="11359" y="22224"/>
                  </a:lnTo>
                  <a:lnTo>
                    <a:pt x="14064" y="22224"/>
                  </a:lnTo>
                  <a:lnTo>
                    <a:pt x="17310" y="22224"/>
                  </a:lnTo>
                  <a:lnTo>
                    <a:pt x="20015" y="21639"/>
                  </a:lnTo>
                  <a:lnTo>
                    <a:pt x="22179" y="20470"/>
                  </a:lnTo>
                  <a:lnTo>
                    <a:pt x="24342" y="19300"/>
                  </a:lnTo>
                  <a:lnTo>
                    <a:pt x="25965" y="17545"/>
                  </a:lnTo>
                  <a:lnTo>
                    <a:pt x="27588" y="15791"/>
                  </a:lnTo>
                  <a:lnTo>
                    <a:pt x="28129" y="13451"/>
                  </a:lnTo>
                  <a:lnTo>
                    <a:pt x="28670" y="11112"/>
                  </a:lnTo>
                  <a:lnTo>
                    <a:pt x="28129" y="9358"/>
                  </a:lnTo>
                  <a:lnTo>
                    <a:pt x="27588" y="7018"/>
                  </a:lnTo>
                  <a:lnTo>
                    <a:pt x="25965" y="5264"/>
                  </a:lnTo>
                  <a:lnTo>
                    <a:pt x="24342" y="3509"/>
                  </a:lnTo>
                  <a:lnTo>
                    <a:pt x="22179" y="1754"/>
                  </a:lnTo>
                  <a:lnTo>
                    <a:pt x="20015" y="1170"/>
                  </a:lnTo>
                  <a:lnTo>
                    <a:pt x="17310" y="585"/>
                  </a:lnTo>
                  <a:lnTo>
                    <a:pt x="14064" y="0"/>
                  </a:lnTo>
                  <a:lnTo>
                    <a:pt x="11359" y="585"/>
                  </a:lnTo>
                  <a:lnTo>
                    <a:pt x="8655" y="1170"/>
                  </a:lnTo>
                  <a:lnTo>
                    <a:pt x="6491" y="1754"/>
                  </a:lnTo>
                  <a:lnTo>
                    <a:pt x="4327" y="3509"/>
                  </a:lnTo>
                  <a:lnTo>
                    <a:pt x="2164" y="5264"/>
                  </a:lnTo>
                  <a:lnTo>
                    <a:pt x="1081" y="7018"/>
                  </a:lnTo>
                  <a:lnTo>
                    <a:pt x="0" y="935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2459736" y="2863215"/>
              <a:ext cx="17527" cy="19432"/>
            </a:xfrm>
            <a:custGeom>
              <a:avLst/>
              <a:gdLst/>
              <a:ahLst/>
              <a:cxnLst/>
              <a:rect l="0" t="0" r="0" b="0"/>
              <a:pathLst>
                <a:path w="17527" h="19432">
                  <a:moveTo>
                    <a:pt x="127" y="7747"/>
                  </a:moveTo>
                  <a:lnTo>
                    <a:pt x="635" y="5969"/>
                  </a:lnTo>
                  <a:lnTo>
                    <a:pt x="1524" y="4191"/>
                  </a:lnTo>
                  <a:lnTo>
                    <a:pt x="2540" y="2794"/>
                  </a:lnTo>
                  <a:lnTo>
                    <a:pt x="3810" y="1651"/>
                  </a:lnTo>
                  <a:lnTo>
                    <a:pt x="5334" y="762"/>
                  </a:lnTo>
                  <a:lnTo>
                    <a:pt x="6985" y="127"/>
                  </a:lnTo>
                  <a:lnTo>
                    <a:pt x="8763" y="0"/>
                  </a:lnTo>
                  <a:lnTo>
                    <a:pt x="10541" y="127"/>
                  </a:lnTo>
                  <a:lnTo>
                    <a:pt x="12192" y="762"/>
                  </a:lnTo>
                  <a:lnTo>
                    <a:pt x="13589" y="1651"/>
                  </a:lnTo>
                  <a:lnTo>
                    <a:pt x="14986" y="2794"/>
                  </a:lnTo>
                  <a:lnTo>
                    <a:pt x="16002" y="4191"/>
                  </a:lnTo>
                  <a:lnTo>
                    <a:pt x="16891" y="5969"/>
                  </a:lnTo>
                  <a:lnTo>
                    <a:pt x="17399" y="7747"/>
                  </a:lnTo>
                  <a:lnTo>
                    <a:pt x="17526" y="9779"/>
                  </a:lnTo>
                  <a:lnTo>
                    <a:pt x="17399" y="11684"/>
                  </a:lnTo>
                  <a:lnTo>
                    <a:pt x="16891" y="13462"/>
                  </a:lnTo>
                  <a:lnTo>
                    <a:pt x="16002" y="15240"/>
                  </a:lnTo>
                  <a:lnTo>
                    <a:pt x="14986" y="16637"/>
                  </a:lnTo>
                  <a:lnTo>
                    <a:pt x="13589" y="17780"/>
                  </a:lnTo>
                  <a:lnTo>
                    <a:pt x="12192" y="18669"/>
                  </a:lnTo>
                  <a:lnTo>
                    <a:pt x="10541" y="19304"/>
                  </a:lnTo>
                  <a:lnTo>
                    <a:pt x="8763" y="19431"/>
                  </a:lnTo>
                  <a:lnTo>
                    <a:pt x="6985" y="19304"/>
                  </a:lnTo>
                  <a:lnTo>
                    <a:pt x="5334" y="18669"/>
                  </a:lnTo>
                  <a:lnTo>
                    <a:pt x="3810" y="17780"/>
                  </a:lnTo>
                  <a:lnTo>
                    <a:pt x="2540" y="16637"/>
                  </a:lnTo>
                  <a:lnTo>
                    <a:pt x="1524" y="15240"/>
                  </a:lnTo>
                  <a:lnTo>
                    <a:pt x="635" y="13462"/>
                  </a:lnTo>
                  <a:lnTo>
                    <a:pt x="127" y="11684"/>
                  </a:lnTo>
                  <a:lnTo>
                    <a:pt x="0" y="977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2459645" y="2863429"/>
              <a:ext cx="17852" cy="19302"/>
            </a:xfrm>
            <a:custGeom>
              <a:avLst/>
              <a:gdLst/>
              <a:ahLst/>
              <a:cxnLst/>
              <a:rect l="0" t="0" r="0" b="0"/>
              <a:pathLst>
                <a:path w="17852" h="19302">
                  <a:moveTo>
                    <a:pt x="0" y="9358"/>
                  </a:moveTo>
                  <a:lnTo>
                    <a:pt x="0" y="11697"/>
                  </a:lnTo>
                  <a:lnTo>
                    <a:pt x="541" y="13452"/>
                  </a:lnTo>
                  <a:lnTo>
                    <a:pt x="1623" y="15207"/>
                  </a:lnTo>
                  <a:lnTo>
                    <a:pt x="2705" y="16377"/>
                  </a:lnTo>
                  <a:lnTo>
                    <a:pt x="3787" y="17546"/>
                  </a:lnTo>
                  <a:lnTo>
                    <a:pt x="5410" y="18716"/>
                  </a:lnTo>
                  <a:lnTo>
                    <a:pt x="7032" y="18716"/>
                  </a:lnTo>
                  <a:lnTo>
                    <a:pt x="8655" y="19301"/>
                  </a:lnTo>
                  <a:lnTo>
                    <a:pt x="10819" y="18716"/>
                  </a:lnTo>
                  <a:lnTo>
                    <a:pt x="12442" y="18716"/>
                  </a:lnTo>
                  <a:lnTo>
                    <a:pt x="14064" y="17546"/>
                  </a:lnTo>
                  <a:lnTo>
                    <a:pt x="15147" y="16377"/>
                  </a:lnTo>
                  <a:lnTo>
                    <a:pt x="16228" y="15207"/>
                  </a:lnTo>
                  <a:lnTo>
                    <a:pt x="16769" y="13452"/>
                  </a:lnTo>
                  <a:lnTo>
                    <a:pt x="17310" y="11697"/>
                  </a:lnTo>
                  <a:lnTo>
                    <a:pt x="17851" y="9358"/>
                  </a:lnTo>
                  <a:lnTo>
                    <a:pt x="17310" y="7604"/>
                  </a:lnTo>
                  <a:lnTo>
                    <a:pt x="16769" y="5849"/>
                  </a:lnTo>
                  <a:lnTo>
                    <a:pt x="16228" y="4094"/>
                  </a:lnTo>
                  <a:lnTo>
                    <a:pt x="15147" y="2339"/>
                  </a:lnTo>
                  <a:lnTo>
                    <a:pt x="14064" y="1170"/>
                  </a:lnTo>
                  <a:lnTo>
                    <a:pt x="12442" y="585"/>
                  </a:lnTo>
                  <a:lnTo>
                    <a:pt x="10819" y="0"/>
                  </a:lnTo>
                  <a:lnTo>
                    <a:pt x="8655" y="0"/>
                  </a:lnTo>
                  <a:lnTo>
                    <a:pt x="7032" y="0"/>
                  </a:lnTo>
                  <a:lnTo>
                    <a:pt x="5410" y="585"/>
                  </a:lnTo>
                  <a:lnTo>
                    <a:pt x="3787" y="1170"/>
                  </a:lnTo>
                  <a:lnTo>
                    <a:pt x="2705" y="2339"/>
                  </a:lnTo>
                  <a:lnTo>
                    <a:pt x="1623" y="4094"/>
                  </a:lnTo>
                  <a:lnTo>
                    <a:pt x="541" y="5849"/>
                  </a:lnTo>
                  <a:lnTo>
                    <a:pt x="0" y="760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2465070" y="2866771"/>
              <a:ext cx="8637" cy="11939"/>
            </a:xfrm>
            <a:custGeom>
              <a:avLst/>
              <a:gdLst/>
              <a:ahLst/>
              <a:cxnLst/>
              <a:rect l="0" t="0" r="0" b="0"/>
              <a:pathLst>
                <a:path w="8637" h="11939">
                  <a:moveTo>
                    <a:pt x="381" y="3683"/>
                  </a:moveTo>
                  <a:lnTo>
                    <a:pt x="1270" y="1778"/>
                  </a:lnTo>
                  <a:lnTo>
                    <a:pt x="2667" y="508"/>
                  </a:lnTo>
                  <a:lnTo>
                    <a:pt x="4318" y="0"/>
                  </a:lnTo>
                  <a:lnTo>
                    <a:pt x="5969" y="508"/>
                  </a:lnTo>
                  <a:lnTo>
                    <a:pt x="7366" y="1778"/>
                  </a:lnTo>
                  <a:lnTo>
                    <a:pt x="8255" y="3683"/>
                  </a:lnTo>
                  <a:lnTo>
                    <a:pt x="8636" y="5969"/>
                  </a:lnTo>
                  <a:lnTo>
                    <a:pt x="8255" y="8255"/>
                  </a:lnTo>
                  <a:lnTo>
                    <a:pt x="7366" y="10287"/>
                  </a:lnTo>
                  <a:lnTo>
                    <a:pt x="5969" y="11557"/>
                  </a:lnTo>
                  <a:lnTo>
                    <a:pt x="4318" y="11938"/>
                  </a:lnTo>
                  <a:lnTo>
                    <a:pt x="2667" y="11557"/>
                  </a:lnTo>
                  <a:lnTo>
                    <a:pt x="1270" y="10287"/>
                  </a:lnTo>
                  <a:lnTo>
                    <a:pt x="381" y="8255"/>
                  </a:lnTo>
                  <a:lnTo>
                    <a:pt x="0" y="5969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2465054" y="2866938"/>
              <a:ext cx="8656" cy="11698"/>
            </a:xfrm>
            <a:custGeom>
              <a:avLst/>
              <a:gdLst/>
              <a:ahLst/>
              <a:cxnLst/>
              <a:rect l="0" t="0" r="0" b="0"/>
              <a:pathLst>
                <a:path w="8656" h="11698">
                  <a:moveTo>
                    <a:pt x="0" y="5849"/>
                  </a:moveTo>
                  <a:lnTo>
                    <a:pt x="541" y="8188"/>
                  </a:lnTo>
                  <a:lnTo>
                    <a:pt x="1623" y="9942"/>
                  </a:lnTo>
                  <a:lnTo>
                    <a:pt x="2705" y="11112"/>
                  </a:lnTo>
                  <a:lnTo>
                    <a:pt x="4328" y="11697"/>
                  </a:lnTo>
                  <a:lnTo>
                    <a:pt x="5951" y="11112"/>
                  </a:lnTo>
                  <a:lnTo>
                    <a:pt x="7573" y="9942"/>
                  </a:lnTo>
                  <a:lnTo>
                    <a:pt x="8114" y="8188"/>
                  </a:lnTo>
                  <a:lnTo>
                    <a:pt x="8655" y="5849"/>
                  </a:lnTo>
                  <a:lnTo>
                    <a:pt x="8114" y="3509"/>
                  </a:lnTo>
                  <a:lnTo>
                    <a:pt x="7573" y="1755"/>
                  </a:lnTo>
                  <a:lnTo>
                    <a:pt x="5951" y="0"/>
                  </a:lnTo>
                  <a:lnTo>
                    <a:pt x="4328" y="0"/>
                  </a:lnTo>
                  <a:lnTo>
                    <a:pt x="2705" y="0"/>
                  </a:lnTo>
                  <a:lnTo>
                    <a:pt x="1623" y="1755"/>
                  </a:lnTo>
                  <a:lnTo>
                    <a:pt x="541" y="350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2559685" y="2861056"/>
              <a:ext cx="28703" cy="22099"/>
            </a:xfrm>
            <a:custGeom>
              <a:avLst/>
              <a:gdLst/>
              <a:ahLst/>
              <a:cxnLst/>
              <a:rect l="0" t="0" r="0" b="0"/>
              <a:pathLst>
                <a:path w="28703" h="22099">
                  <a:moveTo>
                    <a:pt x="254" y="8890"/>
                  </a:moveTo>
                  <a:lnTo>
                    <a:pt x="1143" y="6731"/>
                  </a:lnTo>
                  <a:lnTo>
                    <a:pt x="2413" y="4826"/>
                  </a:lnTo>
                  <a:lnTo>
                    <a:pt x="4191" y="3302"/>
                  </a:lnTo>
                  <a:lnTo>
                    <a:pt x="6350" y="1905"/>
                  </a:lnTo>
                  <a:lnTo>
                    <a:pt x="8763" y="889"/>
                  </a:lnTo>
                  <a:lnTo>
                    <a:pt x="11430" y="254"/>
                  </a:lnTo>
                  <a:lnTo>
                    <a:pt x="14351" y="0"/>
                  </a:lnTo>
                  <a:lnTo>
                    <a:pt x="17145" y="254"/>
                  </a:lnTo>
                  <a:lnTo>
                    <a:pt x="19939" y="889"/>
                  </a:lnTo>
                  <a:lnTo>
                    <a:pt x="22352" y="1905"/>
                  </a:lnTo>
                  <a:lnTo>
                    <a:pt x="24384" y="3302"/>
                  </a:lnTo>
                  <a:lnTo>
                    <a:pt x="26162" y="4826"/>
                  </a:lnTo>
                  <a:lnTo>
                    <a:pt x="27559" y="6731"/>
                  </a:lnTo>
                  <a:lnTo>
                    <a:pt x="28321" y="8890"/>
                  </a:lnTo>
                  <a:lnTo>
                    <a:pt x="28702" y="11049"/>
                  </a:lnTo>
                  <a:lnTo>
                    <a:pt x="28321" y="13335"/>
                  </a:lnTo>
                  <a:lnTo>
                    <a:pt x="27559" y="15367"/>
                  </a:lnTo>
                  <a:lnTo>
                    <a:pt x="26162" y="17272"/>
                  </a:lnTo>
                  <a:lnTo>
                    <a:pt x="24384" y="18923"/>
                  </a:lnTo>
                  <a:lnTo>
                    <a:pt x="22352" y="20320"/>
                  </a:lnTo>
                  <a:lnTo>
                    <a:pt x="19939" y="21209"/>
                  </a:lnTo>
                  <a:lnTo>
                    <a:pt x="17145" y="21971"/>
                  </a:lnTo>
                  <a:lnTo>
                    <a:pt x="14351" y="22098"/>
                  </a:lnTo>
                  <a:lnTo>
                    <a:pt x="11430" y="21971"/>
                  </a:lnTo>
                  <a:lnTo>
                    <a:pt x="8763" y="21209"/>
                  </a:lnTo>
                  <a:lnTo>
                    <a:pt x="6350" y="20320"/>
                  </a:lnTo>
                  <a:lnTo>
                    <a:pt x="4191" y="18923"/>
                  </a:lnTo>
                  <a:lnTo>
                    <a:pt x="2413" y="17272"/>
                  </a:lnTo>
                  <a:lnTo>
                    <a:pt x="1143" y="15367"/>
                  </a:lnTo>
                  <a:lnTo>
                    <a:pt x="254" y="13335"/>
                  </a:lnTo>
                  <a:lnTo>
                    <a:pt x="0" y="11049"/>
                  </a:lnTo>
                  <a:close/>
                </a:path>
              </a:pathLst>
            </a:custGeom>
            <a:solidFill>
              <a:srgbClr val="FF9900"/>
            </a:solidFill>
            <a:ln w="0" cap="flat" cmpd="sng" algn="ctr">
              <a:solidFill>
                <a:srgbClr val="FF9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559720" y="2861090"/>
              <a:ext cx="28671" cy="22225"/>
            </a:xfrm>
            <a:custGeom>
              <a:avLst/>
              <a:gdLst/>
              <a:ahLst/>
              <a:cxnLst/>
              <a:rect l="0" t="0" r="0" b="0"/>
              <a:pathLst>
                <a:path w="28671" h="22225">
                  <a:moveTo>
                    <a:pt x="0" y="11112"/>
                  </a:moveTo>
                  <a:lnTo>
                    <a:pt x="541" y="13451"/>
                  </a:lnTo>
                  <a:lnTo>
                    <a:pt x="1081" y="15206"/>
                  </a:lnTo>
                  <a:lnTo>
                    <a:pt x="2164" y="17545"/>
                  </a:lnTo>
                  <a:lnTo>
                    <a:pt x="4327" y="18715"/>
                  </a:lnTo>
                  <a:lnTo>
                    <a:pt x="6491" y="20469"/>
                  </a:lnTo>
                  <a:lnTo>
                    <a:pt x="8655" y="21054"/>
                  </a:lnTo>
                  <a:lnTo>
                    <a:pt x="11359" y="21639"/>
                  </a:lnTo>
                  <a:lnTo>
                    <a:pt x="14064" y="22224"/>
                  </a:lnTo>
                  <a:lnTo>
                    <a:pt x="17310" y="21639"/>
                  </a:lnTo>
                  <a:lnTo>
                    <a:pt x="20015" y="21054"/>
                  </a:lnTo>
                  <a:lnTo>
                    <a:pt x="22179" y="20469"/>
                  </a:lnTo>
                  <a:lnTo>
                    <a:pt x="24342" y="18715"/>
                  </a:lnTo>
                  <a:lnTo>
                    <a:pt x="25965" y="17545"/>
                  </a:lnTo>
                  <a:lnTo>
                    <a:pt x="27588" y="15206"/>
                  </a:lnTo>
                  <a:lnTo>
                    <a:pt x="28129" y="13451"/>
                  </a:lnTo>
                  <a:lnTo>
                    <a:pt x="28670" y="11112"/>
                  </a:lnTo>
                  <a:lnTo>
                    <a:pt x="28129" y="8772"/>
                  </a:lnTo>
                  <a:lnTo>
                    <a:pt x="27588" y="6433"/>
                  </a:lnTo>
                  <a:lnTo>
                    <a:pt x="25965" y="4678"/>
                  </a:lnTo>
                  <a:lnTo>
                    <a:pt x="24342" y="2924"/>
                  </a:lnTo>
                  <a:lnTo>
                    <a:pt x="22179" y="1754"/>
                  </a:lnTo>
                  <a:lnTo>
                    <a:pt x="20015" y="585"/>
                  </a:lnTo>
                  <a:lnTo>
                    <a:pt x="17310" y="0"/>
                  </a:lnTo>
                  <a:lnTo>
                    <a:pt x="14064" y="0"/>
                  </a:lnTo>
                  <a:lnTo>
                    <a:pt x="11359" y="0"/>
                  </a:lnTo>
                  <a:lnTo>
                    <a:pt x="8655" y="585"/>
                  </a:lnTo>
                  <a:lnTo>
                    <a:pt x="6491" y="1754"/>
                  </a:lnTo>
                  <a:lnTo>
                    <a:pt x="4327" y="2924"/>
                  </a:lnTo>
                  <a:lnTo>
                    <a:pt x="2164" y="4678"/>
                  </a:lnTo>
                  <a:lnTo>
                    <a:pt x="1081" y="6433"/>
                  </a:lnTo>
                  <a:lnTo>
                    <a:pt x="541" y="877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2565146" y="2862326"/>
              <a:ext cx="17654" cy="19559"/>
            </a:xfrm>
            <a:custGeom>
              <a:avLst/>
              <a:gdLst/>
              <a:ahLst/>
              <a:cxnLst/>
              <a:rect l="0" t="0" r="0" b="0"/>
              <a:pathLst>
                <a:path w="17654" h="19559">
                  <a:moveTo>
                    <a:pt x="254" y="7874"/>
                  </a:moveTo>
                  <a:lnTo>
                    <a:pt x="762" y="5969"/>
                  </a:lnTo>
                  <a:lnTo>
                    <a:pt x="1524" y="4318"/>
                  </a:lnTo>
                  <a:lnTo>
                    <a:pt x="2540" y="2921"/>
                  </a:lnTo>
                  <a:lnTo>
                    <a:pt x="3937" y="1778"/>
                  </a:lnTo>
                  <a:lnTo>
                    <a:pt x="5461" y="889"/>
                  </a:lnTo>
                  <a:lnTo>
                    <a:pt x="7112" y="254"/>
                  </a:lnTo>
                  <a:lnTo>
                    <a:pt x="8890" y="0"/>
                  </a:lnTo>
                  <a:lnTo>
                    <a:pt x="10668" y="254"/>
                  </a:lnTo>
                  <a:lnTo>
                    <a:pt x="12319" y="889"/>
                  </a:lnTo>
                  <a:lnTo>
                    <a:pt x="13716" y="1778"/>
                  </a:lnTo>
                  <a:lnTo>
                    <a:pt x="15113" y="2921"/>
                  </a:lnTo>
                  <a:lnTo>
                    <a:pt x="16129" y="4318"/>
                  </a:lnTo>
                  <a:lnTo>
                    <a:pt x="17018" y="5969"/>
                  </a:lnTo>
                  <a:lnTo>
                    <a:pt x="17526" y="7874"/>
                  </a:lnTo>
                  <a:lnTo>
                    <a:pt x="17653" y="9779"/>
                  </a:lnTo>
                  <a:lnTo>
                    <a:pt x="17526" y="11811"/>
                  </a:lnTo>
                  <a:lnTo>
                    <a:pt x="17018" y="13589"/>
                  </a:lnTo>
                  <a:lnTo>
                    <a:pt x="16129" y="15240"/>
                  </a:lnTo>
                  <a:lnTo>
                    <a:pt x="15113" y="16637"/>
                  </a:lnTo>
                  <a:lnTo>
                    <a:pt x="13716" y="17907"/>
                  </a:lnTo>
                  <a:lnTo>
                    <a:pt x="12319" y="18796"/>
                  </a:lnTo>
                  <a:lnTo>
                    <a:pt x="10668" y="19304"/>
                  </a:lnTo>
                  <a:lnTo>
                    <a:pt x="8890" y="19558"/>
                  </a:lnTo>
                  <a:lnTo>
                    <a:pt x="7112" y="19304"/>
                  </a:lnTo>
                  <a:lnTo>
                    <a:pt x="5461" y="18796"/>
                  </a:lnTo>
                  <a:lnTo>
                    <a:pt x="3937" y="17907"/>
                  </a:lnTo>
                  <a:lnTo>
                    <a:pt x="2540" y="16637"/>
                  </a:lnTo>
                  <a:lnTo>
                    <a:pt x="1524" y="15240"/>
                  </a:lnTo>
                  <a:lnTo>
                    <a:pt x="762" y="13589"/>
                  </a:lnTo>
                  <a:lnTo>
                    <a:pt x="254" y="11811"/>
                  </a:lnTo>
                  <a:lnTo>
                    <a:pt x="0" y="977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565129" y="2862259"/>
              <a:ext cx="17852" cy="19887"/>
            </a:xfrm>
            <a:custGeom>
              <a:avLst/>
              <a:gdLst/>
              <a:ahLst/>
              <a:cxnLst/>
              <a:rect l="0" t="0" r="0" b="0"/>
              <a:pathLst>
                <a:path w="17852" h="19887">
                  <a:moveTo>
                    <a:pt x="0" y="9943"/>
                  </a:moveTo>
                  <a:lnTo>
                    <a:pt x="0" y="11698"/>
                  </a:lnTo>
                  <a:lnTo>
                    <a:pt x="541" y="13452"/>
                  </a:lnTo>
                  <a:lnTo>
                    <a:pt x="1622" y="15207"/>
                  </a:lnTo>
                  <a:lnTo>
                    <a:pt x="2704" y="16961"/>
                  </a:lnTo>
                  <a:lnTo>
                    <a:pt x="3786" y="18131"/>
                  </a:lnTo>
                  <a:lnTo>
                    <a:pt x="5409" y="18716"/>
                  </a:lnTo>
                  <a:lnTo>
                    <a:pt x="7032" y="19301"/>
                  </a:lnTo>
                  <a:lnTo>
                    <a:pt x="8655" y="19886"/>
                  </a:lnTo>
                  <a:lnTo>
                    <a:pt x="10818" y="19301"/>
                  </a:lnTo>
                  <a:lnTo>
                    <a:pt x="12441" y="18716"/>
                  </a:lnTo>
                  <a:lnTo>
                    <a:pt x="14064" y="18131"/>
                  </a:lnTo>
                  <a:lnTo>
                    <a:pt x="15146" y="16961"/>
                  </a:lnTo>
                  <a:lnTo>
                    <a:pt x="16228" y="15207"/>
                  </a:lnTo>
                  <a:lnTo>
                    <a:pt x="16769" y="13452"/>
                  </a:lnTo>
                  <a:lnTo>
                    <a:pt x="17309" y="11698"/>
                  </a:lnTo>
                  <a:lnTo>
                    <a:pt x="17851" y="9943"/>
                  </a:lnTo>
                  <a:lnTo>
                    <a:pt x="17309" y="8189"/>
                  </a:lnTo>
                  <a:lnTo>
                    <a:pt x="16769" y="5849"/>
                  </a:lnTo>
                  <a:lnTo>
                    <a:pt x="16228" y="4679"/>
                  </a:lnTo>
                  <a:lnTo>
                    <a:pt x="15146" y="2925"/>
                  </a:lnTo>
                  <a:lnTo>
                    <a:pt x="14064" y="1755"/>
                  </a:lnTo>
                  <a:lnTo>
                    <a:pt x="12441" y="1170"/>
                  </a:lnTo>
                  <a:lnTo>
                    <a:pt x="10818" y="585"/>
                  </a:lnTo>
                  <a:lnTo>
                    <a:pt x="8655" y="0"/>
                  </a:lnTo>
                  <a:lnTo>
                    <a:pt x="7032" y="585"/>
                  </a:lnTo>
                  <a:lnTo>
                    <a:pt x="5409" y="1170"/>
                  </a:lnTo>
                  <a:lnTo>
                    <a:pt x="3786" y="1755"/>
                  </a:lnTo>
                  <a:lnTo>
                    <a:pt x="2704" y="2925"/>
                  </a:lnTo>
                  <a:lnTo>
                    <a:pt x="1622" y="4679"/>
                  </a:lnTo>
                  <a:lnTo>
                    <a:pt x="541" y="5849"/>
                  </a:lnTo>
                  <a:lnTo>
                    <a:pt x="0" y="818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2570607" y="2866009"/>
              <a:ext cx="8637" cy="11939"/>
            </a:xfrm>
            <a:custGeom>
              <a:avLst/>
              <a:gdLst/>
              <a:ahLst/>
              <a:cxnLst/>
              <a:rect l="0" t="0" r="0" b="0"/>
              <a:pathLst>
                <a:path w="8637" h="11939">
                  <a:moveTo>
                    <a:pt x="381" y="3683"/>
                  </a:moveTo>
                  <a:lnTo>
                    <a:pt x="1270" y="1778"/>
                  </a:lnTo>
                  <a:lnTo>
                    <a:pt x="2667" y="508"/>
                  </a:lnTo>
                  <a:lnTo>
                    <a:pt x="4318" y="0"/>
                  </a:lnTo>
                  <a:lnTo>
                    <a:pt x="5969" y="508"/>
                  </a:lnTo>
                  <a:lnTo>
                    <a:pt x="7239" y="1778"/>
                  </a:lnTo>
                  <a:lnTo>
                    <a:pt x="8255" y="3683"/>
                  </a:lnTo>
                  <a:lnTo>
                    <a:pt x="8636" y="5969"/>
                  </a:lnTo>
                  <a:lnTo>
                    <a:pt x="8255" y="8255"/>
                  </a:lnTo>
                  <a:lnTo>
                    <a:pt x="7239" y="10160"/>
                  </a:lnTo>
                  <a:lnTo>
                    <a:pt x="5969" y="11430"/>
                  </a:lnTo>
                  <a:lnTo>
                    <a:pt x="4318" y="11938"/>
                  </a:lnTo>
                  <a:lnTo>
                    <a:pt x="2667" y="11430"/>
                  </a:lnTo>
                  <a:lnTo>
                    <a:pt x="1270" y="10160"/>
                  </a:lnTo>
                  <a:lnTo>
                    <a:pt x="381" y="8255"/>
                  </a:lnTo>
                  <a:lnTo>
                    <a:pt x="0" y="5969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570538" y="2865768"/>
              <a:ext cx="8656" cy="12284"/>
            </a:xfrm>
            <a:custGeom>
              <a:avLst/>
              <a:gdLst/>
              <a:ahLst/>
              <a:cxnLst/>
              <a:rect l="0" t="0" r="0" b="0"/>
              <a:pathLst>
                <a:path w="8656" h="12284">
                  <a:moveTo>
                    <a:pt x="0" y="6434"/>
                  </a:moveTo>
                  <a:lnTo>
                    <a:pt x="541" y="8774"/>
                  </a:lnTo>
                  <a:lnTo>
                    <a:pt x="1623" y="10529"/>
                  </a:lnTo>
                  <a:lnTo>
                    <a:pt x="2705" y="11698"/>
                  </a:lnTo>
                  <a:lnTo>
                    <a:pt x="4328" y="12283"/>
                  </a:lnTo>
                  <a:lnTo>
                    <a:pt x="5951" y="11698"/>
                  </a:lnTo>
                  <a:lnTo>
                    <a:pt x="7574" y="10529"/>
                  </a:lnTo>
                  <a:lnTo>
                    <a:pt x="8114" y="8774"/>
                  </a:lnTo>
                  <a:lnTo>
                    <a:pt x="8655" y="6434"/>
                  </a:lnTo>
                  <a:lnTo>
                    <a:pt x="8114" y="4095"/>
                  </a:lnTo>
                  <a:lnTo>
                    <a:pt x="7574" y="1755"/>
                  </a:lnTo>
                  <a:lnTo>
                    <a:pt x="5951" y="585"/>
                  </a:lnTo>
                  <a:lnTo>
                    <a:pt x="4328" y="0"/>
                  </a:lnTo>
                  <a:lnTo>
                    <a:pt x="2705" y="585"/>
                  </a:lnTo>
                  <a:lnTo>
                    <a:pt x="1623" y="1755"/>
                  </a:lnTo>
                  <a:lnTo>
                    <a:pt x="541" y="409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2373122" y="2753995"/>
              <a:ext cx="70486" cy="57405"/>
            </a:xfrm>
            <a:custGeom>
              <a:avLst/>
              <a:gdLst/>
              <a:ahLst/>
              <a:cxnLst/>
              <a:rect l="0" t="0" r="0" b="0"/>
              <a:pathLst>
                <a:path w="70486" h="57405">
                  <a:moveTo>
                    <a:pt x="10668" y="57150"/>
                  </a:moveTo>
                  <a:lnTo>
                    <a:pt x="8890" y="56261"/>
                  </a:lnTo>
                  <a:lnTo>
                    <a:pt x="7239" y="54864"/>
                  </a:lnTo>
                  <a:lnTo>
                    <a:pt x="5842" y="52959"/>
                  </a:lnTo>
                  <a:lnTo>
                    <a:pt x="4445" y="50673"/>
                  </a:lnTo>
                  <a:lnTo>
                    <a:pt x="3302" y="48006"/>
                  </a:lnTo>
                  <a:lnTo>
                    <a:pt x="1397" y="42037"/>
                  </a:lnTo>
                  <a:lnTo>
                    <a:pt x="254" y="35560"/>
                  </a:lnTo>
                  <a:lnTo>
                    <a:pt x="0" y="28956"/>
                  </a:lnTo>
                  <a:lnTo>
                    <a:pt x="762" y="22733"/>
                  </a:lnTo>
                  <a:lnTo>
                    <a:pt x="1397" y="19939"/>
                  </a:lnTo>
                  <a:lnTo>
                    <a:pt x="2413" y="17526"/>
                  </a:lnTo>
                  <a:lnTo>
                    <a:pt x="4064" y="14859"/>
                  </a:lnTo>
                  <a:lnTo>
                    <a:pt x="5842" y="12319"/>
                  </a:lnTo>
                  <a:lnTo>
                    <a:pt x="8001" y="10033"/>
                  </a:lnTo>
                  <a:lnTo>
                    <a:pt x="10414" y="8001"/>
                  </a:lnTo>
                  <a:lnTo>
                    <a:pt x="16002" y="4572"/>
                  </a:lnTo>
                  <a:lnTo>
                    <a:pt x="22098" y="2159"/>
                  </a:lnTo>
                  <a:lnTo>
                    <a:pt x="28575" y="635"/>
                  </a:lnTo>
                  <a:lnTo>
                    <a:pt x="35179" y="0"/>
                  </a:lnTo>
                  <a:lnTo>
                    <a:pt x="41656" y="127"/>
                  </a:lnTo>
                  <a:lnTo>
                    <a:pt x="47752" y="1143"/>
                  </a:lnTo>
                  <a:lnTo>
                    <a:pt x="51816" y="2540"/>
                  </a:lnTo>
                  <a:lnTo>
                    <a:pt x="56134" y="4699"/>
                  </a:lnTo>
                  <a:lnTo>
                    <a:pt x="60325" y="7493"/>
                  </a:lnTo>
                  <a:lnTo>
                    <a:pt x="64262" y="10795"/>
                  </a:lnTo>
                  <a:lnTo>
                    <a:pt x="67437" y="14351"/>
                  </a:lnTo>
                  <a:lnTo>
                    <a:pt x="69596" y="17907"/>
                  </a:lnTo>
                  <a:lnTo>
                    <a:pt x="70231" y="19685"/>
                  </a:lnTo>
                  <a:lnTo>
                    <a:pt x="70485" y="21463"/>
                  </a:lnTo>
                  <a:lnTo>
                    <a:pt x="70231" y="23114"/>
                  </a:lnTo>
                  <a:lnTo>
                    <a:pt x="69596" y="24765"/>
                  </a:lnTo>
                  <a:lnTo>
                    <a:pt x="64770" y="32004"/>
                  </a:lnTo>
                  <a:lnTo>
                    <a:pt x="58928" y="38354"/>
                  </a:lnTo>
                  <a:lnTo>
                    <a:pt x="52324" y="43815"/>
                  </a:lnTo>
                  <a:lnTo>
                    <a:pt x="45085" y="48641"/>
                  </a:lnTo>
                  <a:lnTo>
                    <a:pt x="37465" y="52451"/>
                  </a:lnTo>
                  <a:lnTo>
                    <a:pt x="29337" y="55118"/>
                  </a:lnTo>
                  <a:lnTo>
                    <a:pt x="20955" y="56896"/>
                  </a:lnTo>
                  <a:lnTo>
                    <a:pt x="12573" y="57404"/>
                  </a:lnTo>
                  <a:close/>
                </a:path>
              </a:pathLst>
            </a:custGeom>
            <a:solidFill>
              <a:srgbClr val="D18C00"/>
            </a:solidFill>
            <a:ln w="0" cap="flat" cmpd="sng" algn="ctr">
              <a:solidFill>
                <a:srgbClr val="D18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2604008" y="2745994"/>
              <a:ext cx="73788" cy="66930"/>
            </a:xfrm>
            <a:custGeom>
              <a:avLst/>
              <a:gdLst/>
              <a:ahLst/>
              <a:cxnLst/>
              <a:rect l="0" t="0" r="0" b="0"/>
              <a:pathLst>
                <a:path w="73788" h="66930">
                  <a:moveTo>
                    <a:pt x="127" y="34544"/>
                  </a:moveTo>
                  <a:lnTo>
                    <a:pt x="0" y="32258"/>
                  </a:lnTo>
                  <a:lnTo>
                    <a:pt x="381" y="29845"/>
                  </a:lnTo>
                  <a:lnTo>
                    <a:pt x="1143" y="27178"/>
                  </a:lnTo>
                  <a:lnTo>
                    <a:pt x="2413" y="24257"/>
                  </a:lnTo>
                  <a:lnTo>
                    <a:pt x="3937" y="21336"/>
                  </a:lnTo>
                  <a:lnTo>
                    <a:pt x="8001" y="15494"/>
                  </a:lnTo>
                  <a:lnTo>
                    <a:pt x="12954" y="9906"/>
                  </a:lnTo>
                  <a:lnTo>
                    <a:pt x="18669" y="5080"/>
                  </a:lnTo>
                  <a:lnTo>
                    <a:pt x="24511" y="1778"/>
                  </a:lnTo>
                  <a:lnTo>
                    <a:pt x="27305" y="635"/>
                  </a:lnTo>
                  <a:lnTo>
                    <a:pt x="30099" y="0"/>
                  </a:lnTo>
                  <a:lnTo>
                    <a:pt x="33655" y="0"/>
                  </a:lnTo>
                  <a:lnTo>
                    <a:pt x="37211" y="254"/>
                  </a:lnTo>
                  <a:lnTo>
                    <a:pt x="44704" y="2159"/>
                  </a:lnTo>
                  <a:lnTo>
                    <a:pt x="51816" y="5588"/>
                  </a:lnTo>
                  <a:lnTo>
                    <a:pt x="58674" y="10033"/>
                  </a:lnTo>
                  <a:lnTo>
                    <a:pt x="61722" y="12700"/>
                  </a:lnTo>
                  <a:lnTo>
                    <a:pt x="64643" y="15621"/>
                  </a:lnTo>
                  <a:lnTo>
                    <a:pt x="67183" y="18796"/>
                  </a:lnTo>
                  <a:lnTo>
                    <a:pt x="69342" y="22098"/>
                  </a:lnTo>
                  <a:lnTo>
                    <a:pt x="71120" y="25527"/>
                  </a:lnTo>
                  <a:lnTo>
                    <a:pt x="72517" y="29083"/>
                  </a:lnTo>
                  <a:lnTo>
                    <a:pt x="73406" y="32766"/>
                  </a:lnTo>
                  <a:lnTo>
                    <a:pt x="73787" y="36449"/>
                  </a:lnTo>
                  <a:lnTo>
                    <a:pt x="73660" y="39243"/>
                  </a:lnTo>
                  <a:lnTo>
                    <a:pt x="73025" y="42164"/>
                  </a:lnTo>
                  <a:lnTo>
                    <a:pt x="70485" y="48133"/>
                  </a:lnTo>
                  <a:lnTo>
                    <a:pt x="66675" y="53975"/>
                  </a:lnTo>
                  <a:lnTo>
                    <a:pt x="61976" y="59182"/>
                  </a:lnTo>
                  <a:lnTo>
                    <a:pt x="56896" y="63373"/>
                  </a:lnTo>
                  <a:lnTo>
                    <a:pt x="54229" y="64897"/>
                  </a:lnTo>
                  <a:lnTo>
                    <a:pt x="51689" y="66040"/>
                  </a:lnTo>
                  <a:lnTo>
                    <a:pt x="49149" y="66675"/>
                  </a:lnTo>
                  <a:lnTo>
                    <a:pt x="46863" y="66929"/>
                  </a:lnTo>
                  <a:lnTo>
                    <a:pt x="44704" y="66548"/>
                  </a:lnTo>
                  <a:lnTo>
                    <a:pt x="42799" y="65405"/>
                  </a:lnTo>
                  <a:lnTo>
                    <a:pt x="36576" y="61341"/>
                  </a:lnTo>
                  <a:lnTo>
                    <a:pt x="30480" y="58039"/>
                  </a:lnTo>
                  <a:lnTo>
                    <a:pt x="24638" y="55245"/>
                  </a:lnTo>
                  <a:lnTo>
                    <a:pt x="19050" y="52705"/>
                  </a:lnTo>
                  <a:lnTo>
                    <a:pt x="13843" y="49911"/>
                  </a:lnTo>
                  <a:lnTo>
                    <a:pt x="9017" y="46609"/>
                  </a:lnTo>
                  <a:lnTo>
                    <a:pt x="4699" y="42164"/>
                  </a:lnTo>
                  <a:lnTo>
                    <a:pt x="2667" y="39497"/>
                  </a:lnTo>
                  <a:lnTo>
                    <a:pt x="762" y="36449"/>
                  </a:lnTo>
                  <a:close/>
                </a:path>
              </a:pathLst>
            </a:custGeom>
            <a:solidFill>
              <a:srgbClr val="D18C00"/>
            </a:solidFill>
            <a:ln w="0" cap="flat" cmpd="sng" algn="ctr">
              <a:solidFill>
                <a:srgbClr val="D18C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2354326" y="3260598"/>
              <a:ext cx="157481" cy="174499"/>
            </a:xfrm>
            <a:custGeom>
              <a:avLst/>
              <a:gdLst/>
              <a:ahLst/>
              <a:cxnLst/>
              <a:rect l="0" t="0" r="0" b="0"/>
              <a:pathLst>
                <a:path w="157481" h="174499">
                  <a:moveTo>
                    <a:pt x="156083" y="67310"/>
                  </a:moveTo>
                  <a:lnTo>
                    <a:pt x="156972" y="70993"/>
                  </a:lnTo>
                  <a:lnTo>
                    <a:pt x="157353" y="74676"/>
                  </a:lnTo>
                  <a:lnTo>
                    <a:pt x="157480" y="78486"/>
                  </a:lnTo>
                  <a:lnTo>
                    <a:pt x="156718" y="86233"/>
                  </a:lnTo>
                  <a:lnTo>
                    <a:pt x="154940" y="94234"/>
                  </a:lnTo>
                  <a:lnTo>
                    <a:pt x="152527" y="102235"/>
                  </a:lnTo>
                  <a:lnTo>
                    <a:pt x="149606" y="110109"/>
                  </a:lnTo>
                  <a:lnTo>
                    <a:pt x="146685" y="117856"/>
                  </a:lnTo>
                  <a:lnTo>
                    <a:pt x="143891" y="125349"/>
                  </a:lnTo>
                  <a:lnTo>
                    <a:pt x="144399" y="128397"/>
                  </a:lnTo>
                  <a:lnTo>
                    <a:pt x="144272" y="131826"/>
                  </a:lnTo>
                  <a:lnTo>
                    <a:pt x="143637" y="135255"/>
                  </a:lnTo>
                  <a:lnTo>
                    <a:pt x="142621" y="138811"/>
                  </a:lnTo>
                  <a:lnTo>
                    <a:pt x="140970" y="142494"/>
                  </a:lnTo>
                  <a:lnTo>
                    <a:pt x="139065" y="146177"/>
                  </a:lnTo>
                  <a:lnTo>
                    <a:pt x="134239" y="153416"/>
                  </a:lnTo>
                  <a:lnTo>
                    <a:pt x="128143" y="160020"/>
                  </a:lnTo>
                  <a:lnTo>
                    <a:pt x="121285" y="165989"/>
                  </a:lnTo>
                  <a:lnTo>
                    <a:pt x="114046" y="170434"/>
                  </a:lnTo>
                  <a:lnTo>
                    <a:pt x="110236" y="172212"/>
                  </a:lnTo>
                  <a:lnTo>
                    <a:pt x="106426" y="173355"/>
                  </a:lnTo>
                  <a:lnTo>
                    <a:pt x="103251" y="173990"/>
                  </a:lnTo>
                  <a:lnTo>
                    <a:pt x="99568" y="174371"/>
                  </a:lnTo>
                  <a:lnTo>
                    <a:pt x="95504" y="174498"/>
                  </a:lnTo>
                  <a:lnTo>
                    <a:pt x="91186" y="174244"/>
                  </a:lnTo>
                  <a:lnTo>
                    <a:pt x="81915" y="173355"/>
                  </a:lnTo>
                  <a:lnTo>
                    <a:pt x="72517" y="171323"/>
                  </a:lnTo>
                  <a:lnTo>
                    <a:pt x="63627" y="168402"/>
                  </a:lnTo>
                  <a:lnTo>
                    <a:pt x="59563" y="166751"/>
                  </a:lnTo>
                  <a:lnTo>
                    <a:pt x="56007" y="164846"/>
                  </a:lnTo>
                  <a:lnTo>
                    <a:pt x="52832" y="162814"/>
                  </a:lnTo>
                  <a:lnTo>
                    <a:pt x="50165" y="160528"/>
                  </a:lnTo>
                  <a:lnTo>
                    <a:pt x="48133" y="158115"/>
                  </a:lnTo>
                  <a:lnTo>
                    <a:pt x="46863" y="155575"/>
                  </a:lnTo>
                  <a:lnTo>
                    <a:pt x="43815" y="155067"/>
                  </a:lnTo>
                  <a:lnTo>
                    <a:pt x="40640" y="154178"/>
                  </a:lnTo>
                  <a:lnTo>
                    <a:pt x="33909" y="151257"/>
                  </a:lnTo>
                  <a:lnTo>
                    <a:pt x="27305" y="147320"/>
                  </a:lnTo>
                  <a:lnTo>
                    <a:pt x="20828" y="142113"/>
                  </a:lnTo>
                  <a:lnTo>
                    <a:pt x="14859" y="136017"/>
                  </a:lnTo>
                  <a:lnTo>
                    <a:pt x="12319" y="132715"/>
                  </a:lnTo>
                  <a:lnTo>
                    <a:pt x="9906" y="129032"/>
                  </a:lnTo>
                  <a:lnTo>
                    <a:pt x="7747" y="125349"/>
                  </a:lnTo>
                  <a:lnTo>
                    <a:pt x="5969" y="121412"/>
                  </a:lnTo>
                  <a:lnTo>
                    <a:pt x="4699" y="117348"/>
                  </a:lnTo>
                  <a:lnTo>
                    <a:pt x="3683" y="113157"/>
                  </a:lnTo>
                  <a:lnTo>
                    <a:pt x="1778" y="108966"/>
                  </a:lnTo>
                  <a:lnTo>
                    <a:pt x="508" y="104775"/>
                  </a:lnTo>
                  <a:lnTo>
                    <a:pt x="0" y="100584"/>
                  </a:lnTo>
                  <a:lnTo>
                    <a:pt x="254" y="96393"/>
                  </a:lnTo>
                  <a:lnTo>
                    <a:pt x="1016" y="92075"/>
                  </a:lnTo>
                  <a:lnTo>
                    <a:pt x="2413" y="88011"/>
                  </a:lnTo>
                  <a:lnTo>
                    <a:pt x="4318" y="84074"/>
                  </a:lnTo>
                  <a:lnTo>
                    <a:pt x="6604" y="80137"/>
                  </a:lnTo>
                  <a:lnTo>
                    <a:pt x="9525" y="76581"/>
                  </a:lnTo>
                  <a:lnTo>
                    <a:pt x="12700" y="73152"/>
                  </a:lnTo>
                  <a:lnTo>
                    <a:pt x="16256" y="69977"/>
                  </a:lnTo>
                  <a:lnTo>
                    <a:pt x="20066" y="67183"/>
                  </a:lnTo>
                  <a:lnTo>
                    <a:pt x="24257" y="64643"/>
                  </a:lnTo>
                  <a:lnTo>
                    <a:pt x="28575" y="62484"/>
                  </a:lnTo>
                  <a:lnTo>
                    <a:pt x="33147" y="60833"/>
                  </a:lnTo>
                  <a:lnTo>
                    <a:pt x="37846" y="59436"/>
                  </a:lnTo>
                  <a:lnTo>
                    <a:pt x="41656" y="50546"/>
                  </a:lnTo>
                  <a:lnTo>
                    <a:pt x="45593" y="40894"/>
                  </a:lnTo>
                  <a:lnTo>
                    <a:pt x="49911" y="31115"/>
                  </a:lnTo>
                  <a:lnTo>
                    <a:pt x="54737" y="21717"/>
                  </a:lnTo>
                  <a:lnTo>
                    <a:pt x="57277" y="17399"/>
                  </a:lnTo>
                  <a:lnTo>
                    <a:pt x="60071" y="13462"/>
                  </a:lnTo>
                  <a:lnTo>
                    <a:pt x="62992" y="9779"/>
                  </a:lnTo>
                  <a:lnTo>
                    <a:pt x="66167" y="6604"/>
                  </a:lnTo>
                  <a:lnTo>
                    <a:pt x="69596" y="3937"/>
                  </a:lnTo>
                  <a:lnTo>
                    <a:pt x="73152" y="1905"/>
                  </a:lnTo>
                  <a:lnTo>
                    <a:pt x="77089" y="508"/>
                  </a:lnTo>
                  <a:lnTo>
                    <a:pt x="81280" y="0"/>
                  </a:lnTo>
                  <a:lnTo>
                    <a:pt x="86487" y="127"/>
                  </a:lnTo>
                  <a:lnTo>
                    <a:pt x="91948" y="889"/>
                  </a:lnTo>
                  <a:lnTo>
                    <a:pt x="97409" y="2413"/>
                  </a:lnTo>
                  <a:lnTo>
                    <a:pt x="102997" y="4572"/>
                  </a:lnTo>
                  <a:lnTo>
                    <a:pt x="108458" y="7366"/>
                  </a:lnTo>
                  <a:lnTo>
                    <a:pt x="113919" y="10668"/>
                  </a:lnTo>
                  <a:lnTo>
                    <a:pt x="119253" y="14478"/>
                  </a:lnTo>
                  <a:lnTo>
                    <a:pt x="124460" y="18669"/>
                  </a:lnTo>
                  <a:lnTo>
                    <a:pt x="129286" y="23368"/>
                  </a:lnTo>
                  <a:lnTo>
                    <a:pt x="134112" y="28448"/>
                  </a:lnTo>
                  <a:lnTo>
                    <a:pt x="138557" y="33782"/>
                  </a:lnTo>
                  <a:lnTo>
                    <a:pt x="142621" y="39370"/>
                  </a:lnTo>
                  <a:lnTo>
                    <a:pt x="146304" y="45339"/>
                  </a:lnTo>
                  <a:lnTo>
                    <a:pt x="149606" y="51308"/>
                  </a:lnTo>
                  <a:lnTo>
                    <a:pt x="152400" y="57404"/>
                  </a:lnTo>
                  <a:lnTo>
                    <a:pt x="154813" y="6375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360422" y="3263900"/>
              <a:ext cx="146813" cy="163069"/>
            </a:xfrm>
            <a:custGeom>
              <a:avLst/>
              <a:gdLst/>
              <a:ahLst/>
              <a:cxnLst/>
              <a:rect l="0" t="0" r="0" b="0"/>
              <a:pathLst>
                <a:path w="146813" h="163069">
                  <a:moveTo>
                    <a:pt x="144780" y="57785"/>
                  </a:moveTo>
                  <a:lnTo>
                    <a:pt x="146304" y="65151"/>
                  </a:lnTo>
                  <a:lnTo>
                    <a:pt x="146812" y="72771"/>
                  </a:lnTo>
                  <a:lnTo>
                    <a:pt x="146558" y="80518"/>
                  </a:lnTo>
                  <a:lnTo>
                    <a:pt x="145669" y="88265"/>
                  </a:lnTo>
                  <a:lnTo>
                    <a:pt x="144145" y="96012"/>
                  </a:lnTo>
                  <a:lnTo>
                    <a:pt x="142240" y="103505"/>
                  </a:lnTo>
                  <a:lnTo>
                    <a:pt x="139954" y="110744"/>
                  </a:lnTo>
                  <a:lnTo>
                    <a:pt x="137160" y="118491"/>
                  </a:lnTo>
                  <a:lnTo>
                    <a:pt x="133985" y="126492"/>
                  </a:lnTo>
                  <a:lnTo>
                    <a:pt x="130302" y="134493"/>
                  </a:lnTo>
                  <a:lnTo>
                    <a:pt x="126111" y="141859"/>
                  </a:lnTo>
                  <a:lnTo>
                    <a:pt x="121285" y="148590"/>
                  </a:lnTo>
                  <a:lnTo>
                    <a:pt x="118745" y="151638"/>
                  </a:lnTo>
                  <a:lnTo>
                    <a:pt x="115951" y="154432"/>
                  </a:lnTo>
                  <a:lnTo>
                    <a:pt x="112903" y="156718"/>
                  </a:lnTo>
                  <a:lnTo>
                    <a:pt x="109855" y="158750"/>
                  </a:lnTo>
                  <a:lnTo>
                    <a:pt x="106553" y="160401"/>
                  </a:lnTo>
                  <a:lnTo>
                    <a:pt x="102997" y="161544"/>
                  </a:lnTo>
                  <a:lnTo>
                    <a:pt x="97282" y="162687"/>
                  </a:lnTo>
                  <a:lnTo>
                    <a:pt x="91059" y="163068"/>
                  </a:lnTo>
                  <a:lnTo>
                    <a:pt x="84074" y="162941"/>
                  </a:lnTo>
                  <a:lnTo>
                    <a:pt x="76708" y="162179"/>
                  </a:lnTo>
                  <a:lnTo>
                    <a:pt x="69088" y="160782"/>
                  </a:lnTo>
                  <a:lnTo>
                    <a:pt x="61341" y="158877"/>
                  </a:lnTo>
                  <a:lnTo>
                    <a:pt x="53594" y="156210"/>
                  </a:lnTo>
                  <a:lnTo>
                    <a:pt x="45974" y="152908"/>
                  </a:lnTo>
                  <a:lnTo>
                    <a:pt x="38481" y="149098"/>
                  </a:lnTo>
                  <a:lnTo>
                    <a:pt x="31496" y="144526"/>
                  </a:lnTo>
                  <a:lnTo>
                    <a:pt x="24765" y="139319"/>
                  </a:lnTo>
                  <a:lnTo>
                    <a:pt x="18796" y="133477"/>
                  </a:lnTo>
                  <a:lnTo>
                    <a:pt x="13589" y="127000"/>
                  </a:lnTo>
                  <a:lnTo>
                    <a:pt x="9271" y="119761"/>
                  </a:lnTo>
                  <a:lnTo>
                    <a:pt x="5969" y="112014"/>
                  </a:lnTo>
                  <a:lnTo>
                    <a:pt x="4699" y="107823"/>
                  </a:lnTo>
                  <a:lnTo>
                    <a:pt x="3683" y="103505"/>
                  </a:lnTo>
                  <a:lnTo>
                    <a:pt x="1905" y="99568"/>
                  </a:lnTo>
                  <a:lnTo>
                    <a:pt x="635" y="95758"/>
                  </a:lnTo>
                  <a:lnTo>
                    <a:pt x="0" y="92075"/>
                  </a:lnTo>
                  <a:lnTo>
                    <a:pt x="0" y="88519"/>
                  </a:lnTo>
                  <a:lnTo>
                    <a:pt x="508" y="85090"/>
                  </a:lnTo>
                  <a:lnTo>
                    <a:pt x="1651" y="81788"/>
                  </a:lnTo>
                  <a:lnTo>
                    <a:pt x="3175" y="78740"/>
                  </a:lnTo>
                  <a:lnTo>
                    <a:pt x="5207" y="75819"/>
                  </a:lnTo>
                  <a:lnTo>
                    <a:pt x="7747" y="73025"/>
                  </a:lnTo>
                  <a:lnTo>
                    <a:pt x="10541" y="70485"/>
                  </a:lnTo>
                  <a:lnTo>
                    <a:pt x="13716" y="68199"/>
                  </a:lnTo>
                  <a:lnTo>
                    <a:pt x="17272" y="66040"/>
                  </a:lnTo>
                  <a:lnTo>
                    <a:pt x="21209" y="64135"/>
                  </a:lnTo>
                  <a:lnTo>
                    <a:pt x="25273" y="62484"/>
                  </a:lnTo>
                  <a:lnTo>
                    <a:pt x="34036" y="59817"/>
                  </a:lnTo>
                  <a:lnTo>
                    <a:pt x="37719" y="51054"/>
                  </a:lnTo>
                  <a:lnTo>
                    <a:pt x="41656" y="41529"/>
                  </a:lnTo>
                  <a:lnTo>
                    <a:pt x="45847" y="31623"/>
                  </a:lnTo>
                  <a:lnTo>
                    <a:pt x="50673" y="22225"/>
                  </a:lnTo>
                  <a:lnTo>
                    <a:pt x="53340" y="17780"/>
                  </a:lnTo>
                  <a:lnTo>
                    <a:pt x="56007" y="13716"/>
                  </a:lnTo>
                  <a:lnTo>
                    <a:pt x="58928" y="10033"/>
                  </a:lnTo>
                  <a:lnTo>
                    <a:pt x="62103" y="6731"/>
                  </a:lnTo>
                  <a:lnTo>
                    <a:pt x="65405" y="4064"/>
                  </a:lnTo>
                  <a:lnTo>
                    <a:pt x="69088" y="2032"/>
                  </a:lnTo>
                  <a:lnTo>
                    <a:pt x="72771" y="635"/>
                  </a:lnTo>
                  <a:lnTo>
                    <a:pt x="76835" y="0"/>
                  </a:lnTo>
                  <a:lnTo>
                    <a:pt x="81915" y="0"/>
                  </a:lnTo>
                  <a:lnTo>
                    <a:pt x="86868" y="762"/>
                  </a:lnTo>
                  <a:lnTo>
                    <a:pt x="91821" y="1905"/>
                  </a:lnTo>
                  <a:lnTo>
                    <a:pt x="96774" y="3683"/>
                  </a:lnTo>
                  <a:lnTo>
                    <a:pt x="101600" y="5842"/>
                  </a:lnTo>
                  <a:lnTo>
                    <a:pt x="106299" y="8636"/>
                  </a:lnTo>
                  <a:lnTo>
                    <a:pt x="110744" y="11684"/>
                  </a:lnTo>
                  <a:lnTo>
                    <a:pt x="115189" y="15113"/>
                  </a:lnTo>
                  <a:lnTo>
                    <a:pt x="119507" y="18923"/>
                  </a:lnTo>
                  <a:lnTo>
                    <a:pt x="123571" y="22860"/>
                  </a:lnTo>
                  <a:lnTo>
                    <a:pt x="130937" y="31623"/>
                  </a:lnTo>
                  <a:lnTo>
                    <a:pt x="137287" y="41148"/>
                  </a:lnTo>
                  <a:lnTo>
                    <a:pt x="142367" y="50800"/>
                  </a:lnTo>
                  <a:close/>
                </a:path>
              </a:pathLst>
            </a:custGeom>
            <a:solidFill>
              <a:srgbClr val="FFCC7F"/>
            </a:solidFill>
            <a:ln w="0" cap="flat" cmpd="sng" algn="ctr">
              <a:solidFill>
                <a:srgbClr val="FFCC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377694" y="3345815"/>
              <a:ext cx="94997" cy="74677"/>
            </a:xfrm>
            <a:custGeom>
              <a:avLst/>
              <a:gdLst/>
              <a:ahLst/>
              <a:cxnLst/>
              <a:rect l="0" t="0" r="0" b="0"/>
              <a:pathLst>
                <a:path w="94997" h="74677">
                  <a:moveTo>
                    <a:pt x="381" y="21463"/>
                  </a:moveTo>
                  <a:lnTo>
                    <a:pt x="1016" y="16637"/>
                  </a:lnTo>
                  <a:lnTo>
                    <a:pt x="2286" y="11430"/>
                  </a:lnTo>
                  <a:lnTo>
                    <a:pt x="4318" y="6477"/>
                  </a:lnTo>
                  <a:lnTo>
                    <a:pt x="5715" y="4445"/>
                  </a:lnTo>
                  <a:lnTo>
                    <a:pt x="7366" y="2540"/>
                  </a:lnTo>
                  <a:lnTo>
                    <a:pt x="9398" y="1270"/>
                  </a:lnTo>
                  <a:lnTo>
                    <a:pt x="11684" y="254"/>
                  </a:lnTo>
                  <a:lnTo>
                    <a:pt x="14478" y="0"/>
                  </a:lnTo>
                  <a:lnTo>
                    <a:pt x="17526" y="381"/>
                  </a:lnTo>
                  <a:lnTo>
                    <a:pt x="21209" y="1524"/>
                  </a:lnTo>
                  <a:lnTo>
                    <a:pt x="25146" y="3429"/>
                  </a:lnTo>
                  <a:lnTo>
                    <a:pt x="29591" y="3937"/>
                  </a:lnTo>
                  <a:lnTo>
                    <a:pt x="34417" y="4953"/>
                  </a:lnTo>
                  <a:lnTo>
                    <a:pt x="39624" y="6350"/>
                  </a:lnTo>
                  <a:lnTo>
                    <a:pt x="44958" y="8255"/>
                  </a:lnTo>
                  <a:lnTo>
                    <a:pt x="56134" y="13081"/>
                  </a:lnTo>
                  <a:lnTo>
                    <a:pt x="66929" y="19304"/>
                  </a:lnTo>
                  <a:lnTo>
                    <a:pt x="72136" y="22987"/>
                  </a:lnTo>
                  <a:lnTo>
                    <a:pt x="76962" y="26670"/>
                  </a:lnTo>
                  <a:lnTo>
                    <a:pt x="81407" y="30607"/>
                  </a:lnTo>
                  <a:lnTo>
                    <a:pt x="85471" y="34798"/>
                  </a:lnTo>
                  <a:lnTo>
                    <a:pt x="88900" y="39116"/>
                  </a:lnTo>
                  <a:lnTo>
                    <a:pt x="91694" y="43434"/>
                  </a:lnTo>
                  <a:lnTo>
                    <a:pt x="93599" y="47879"/>
                  </a:lnTo>
                  <a:lnTo>
                    <a:pt x="94869" y="52451"/>
                  </a:lnTo>
                  <a:lnTo>
                    <a:pt x="94996" y="55880"/>
                  </a:lnTo>
                  <a:lnTo>
                    <a:pt x="94234" y="59436"/>
                  </a:lnTo>
                  <a:lnTo>
                    <a:pt x="92837" y="62992"/>
                  </a:lnTo>
                  <a:lnTo>
                    <a:pt x="90932" y="66167"/>
                  </a:lnTo>
                  <a:lnTo>
                    <a:pt x="88519" y="69088"/>
                  </a:lnTo>
                  <a:lnTo>
                    <a:pt x="85852" y="71501"/>
                  </a:lnTo>
                  <a:lnTo>
                    <a:pt x="82804" y="73279"/>
                  </a:lnTo>
                  <a:lnTo>
                    <a:pt x="79756" y="74168"/>
                  </a:lnTo>
                  <a:lnTo>
                    <a:pt x="74549" y="74676"/>
                  </a:lnTo>
                  <a:lnTo>
                    <a:pt x="68834" y="74422"/>
                  </a:lnTo>
                  <a:lnTo>
                    <a:pt x="62611" y="73533"/>
                  </a:lnTo>
                  <a:lnTo>
                    <a:pt x="56007" y="72136"/>
                  </a:lnTo>
                  <a:lnTo>
                    <a:pt x="49276" y="70231"/>
                  </a:lnTo>
                  <a:lnTo>
                    <a:pt x="42545" y="67818"/>
                  </a:lnTo>
                  <a:lnTo>
                    <a:pt x="35814" y="64897"/>
                  </a:lnTo>
                  <a:lnTo>
                    <a:pt x="29337" y="61722"/>
                  </a:lnTo>
                  <a:lnTo>
                    <a:pt x="23114" y="58039"/>
                  </a:lnTo>
                  <a:lnTo>
                    <a:pt x="17399" y="54102"/>
                  </a:lnTo>
                  <a:lnTo>
                    <a:pt x="12192" y="49784"/>
                  </a:lnTo>
                  <a:lnTo>
                    <a:pt x="7747" y="45212"/>
                  </a:lnTo>
                  <a:lnTo>
                    <a:pt x="4191" y="40513"/>
                  </a:lnTo>
                  <a:lnTo>
                    <a:pt x="1651" y="35433"/>
                  </a:lnTo>
                  <a:lnTo>
                    <a:pt x="127" y="30353"/>
                  </a:lnTo>
                  <a:lnTo>
                    <a:pt x="0" y="25146"/>
                  </a:lnTo>
                  <a:close/>
                </a:path>
              </a:pathLst>
            </a:custGeom>
            <a:solidFill>
              <a:srgbClr val="FFA830"/>
            </a:solidFill>
            <a:ln w="0" cap="flat" cmpd="sng" algn="ctr">
              <a:solidFill>
                <a:srgbClr val="FFA83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377419" y="3345936"/>
              <a:ext cx="95207" cy="74278"/>
            </a:xfrm>
            <a:custGeom>
              <a:avLst/>
              <a:gdLst/>
              <a:ahLst/>
              <a:cxnLst/>
              <a:rect l="0" t="0" r="0" b="0"/>
              <a:pathLst>
                <a:path w="95207" h="74278">
                  <a:moveTo>
                    <a:pt x="0" y="25149"/>
                  </a:moveTo>
                  <a:lnTo>
                    <a:pt x="541" y="30413"/>
                  </a:lnTo>
                  <a:lnTo>
                    <a:pt x="1623" y="35092"/>
                  </a:lnTo>
                  <a:lnTo>
                    <a:pt x="4328" y="40355"/>
                  </a:lnTo>
                  <a:lnTo>
                    <a:pt x="8114" y="45035"/>
                  </a:lnTo>
                  <a:lnTo>
                    <a:pt x="12442" y="49713"/>
                  </a:lnTo>
                  <a:lnTo>
                    <a:pt x="17851" y="53807"/>
                  </a:lnTo>
                  <a:lnTo>
                    <a:pt x="23261" y="57901"/>
                  </a:lnTo>
                  <a:lnTo>
                    <a:pt x="29752" y="61410"/>
                  </a:lnTo>
                  <a:lnTo>
                    <a:pt x="36243" y="64919"/>
                  </a:lnTo>
                  <a:lnTo>
                    <a:pt x="42735" y="67844"/>
                  </a:lnTo>
                  <a:lnTo>
                    <a:pt x="49767" y="70183"/>
                  </a:lnTo>
                  <a:lnTo>
                    <a:pt x="56258" y="71938"/>
                  </a:lnTo>
                  <a:lnTo>
                    <a:pt x="62750" y="73108"/>
                  </a:lnTo>
                  <a:lnTo>
                    <a:pt x="69241" y="74277"/>
                  </a:lnTo>
                  <a:lnTo>
                    <a:pt x="74651" y="74277"/>
                  </a:lnTo>
                  <a:lnTo>
                    <a:pt x="80060" y="74277"/>
                  </a:lnTo>
                  <a:lnTo>
                    <a:pt x="83306" y="73108"/>
                  </a:lnTo>
                  <a:lnTo>
                    <a:pt x="86010" y="71353"/>
                  </a:lnTo>
                  <a:lnTo>
                    <a:pt x="88715" y="69014"/>
                  </a:lnTo>
                  <a:lnTo>
                    <a:pt x="91420" y="66089"/>
                  </a:lnTo>
                  <a:lnTo>
                    <a:pt x="93043" y="62580"/>
                  </a:lnTo>
                  <a:lnTo>
                    <a:pt x="94665" y="59071"/>
                  </a:lnTo>
                  <a:lnTo>
                    <a:pt x="95206" y="55562"/>
                  </a:lnTo>
                  <a:lnTo>
                    <a:pt x="95206" y="52053"/>
                  </a:lnTo>
                  <a:lnTo>
                    <a:pt x="94125" y="47958"/>
                  </a:lnTo>
                  <a:lnTo>
                    <a:pt x="91961" y="43280"/>
                  </a:lnTo>
                  <a:lnTo>
                    <a:pt x="89256" y="39186"/>
                  </a:lnTo>
                  <a:lnTo>
                    <a:pt x="85469" y="34507"/>
                  </a:lnTo>
                  <a:lnTo>
                    <a:pt x="81683" y="30413"/>
                  </a:lnTo>
                  <a:lnTo>
                    <a:pt x="77355" y="26319"/>
                  </a:lnTo>
                  <a:lnTo>
                    <a:pt x="72487" y="22810"/>
                  </a:lnTo>
                  <a:lnTo>
                    <a:pt x="67077" y="19300"/>
                  </a:lnTo>
                  <a:lnTo>
                    <a:pt x="56258" y="12867"/>
                  </a:lnTo>
                  <a:lnTo>
                    <a:pt x="45440" y="8188"/>
                  </a:lnTo>
                  <a:lnTo>
                    <a:pt x="40030" y="6434"/>
                  </a:lnTo>
                  <a:lnTo>
                    <a:pt x="34621" y="4679"/>
                  </a:lnTo>
                  <a:lnTo>
                    <a:pt x="29752" y="4094"/>
                  </a:lnTo>
                  <a:lnTo>
                    <a:pt x="25425" y="3509"/>
                  </a:lnTo>
                  <a:lnTo>
                    <a:pt x="21638" y="1170"/>
                  </a:lnTo>
                  <a:lnTo>
                    <a:pt x="17851" y="0"/>
                  </a:lnTo>
                  <a:lnTo>
                    <a:pt x="14606" y="0"/>
                  </a:lnTo>
                  <a:lnTo>
                    <a:pt x="11901" y="0"/>
                  </a:lnTo>
                  <a:lnTo>
                    <a:pt x="9737" y="1170"/>
                  </a:lnTo>
                  <a:lnTo>
                    <a:pt x="7573" y="2339"/>
                  </a:lnTo>
                  <a:lnTo>
                    <a:pt x="5951" y="4094"/>
                  </a:lnTo>
                  <a:lnTo>
                    <a:pt x="4328" y="6434"/>
                  </a:lnTo>
                  <a:lnTo>
                    <a:pt x="2705" y="11113"/>
                  </a:lnTo>
                  <a:lnTo>
                    <a:pt x="1082" y="16376"/>
                  </a:lnTo>
                  <a:lnTo>
                    <a:pt x="541" y="2105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1" name="Straight Connector 50"/>
            <p:cNvCxnSpPr/>
            <p:nvPr/>
          </p:nvCxnSpPr>
          <p:spPr>
            <a:xfrm flipH="1">
              <a:off x="2418588" y="3352419"/>
              <a:ext cx="5334" cy="17526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434717" y="3358261"/>
              <a:ext cx="0" cy="17526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Freeform 52"/>
            <p:cNvSpPr/>
            <p:nvPr/>
          </p:nvSpPr>
          <p:spPr>
            <a:xfrm>
              <a:off x="2446120" y="3376348"/>
              <a:ext cx="10821" cy="15792"/>
            </a:xfrm>
            <a:custGeom>
              <a:avLst/>
              <a:gdLst/>
              <a:ahLst/>
              <a:cxnLst/>
              <a:rect l="0" t="0" r="0" b="0"/>
              <a:pathLst>
                <a:path w="10821" h="15792">
                  <a:moveTo>
                    <a:pt x="0" y="15791"/>
                  </a:moveTo>
                  <a:lnTo>
                    <a:pt x="1083" y="13452"/>
                  </a:lnTo>
                  <a:lnTo>
                    <a:pt x="2705" y="11697"/>
                  </a:lnTo>
                  <a:lnTo>
                    <a:pt x="5410" y="7603"/>
                  </a:lnTo>
                  <a:lnTo>
                    <a:pt x="8656" y="3509"/>
                  </a:lnTo>
                  <a:lnTo>
                    <a:pt x="9738" y="1755"/>
                  </a:lnTo>
                  <a:lnTo>
                    <a:pt x="10820" y="0"/>
                  </a:lnTo>
                </a:path>
              </a:pathLst>
            </a:custGeom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548382" y="3255137"/>
              <a:ext cx="153544" cy="176150"/>
            </a:xfrm>
            <a:custGeom>
              <a:avLst/>
              <a:gdLst/>
              <a:ahLst/>
              <a:cxnLst/>
              <a:rect l="0" t="0" r="0" b="0"/>
              <a:pathLst>
                <a:path w="153544" h="176150">
                  <a:moveTo>
                    <a:pt x="2540" y="65405"/>
                  </a:moveTo>
                  <a:lnTo>
                    <a:pt x="4445" y="59817"/>
                  </a:lnTo>
                  <a:lnTo>
                    <a:pt x="6731" y="54229"/>
                  </a:lnTo>
                  <a:lnTo>
                    <a:pt x="12319" y="42926"/>
                  </a:lnTo>
                  <a:lnTo>
                    <a:pt x="19050" y="31877"/>
                  </a:lnTo>
                  <a:lnTo>
                    <a:pt x="22733" y="26670"/>
                  </a:lnTo>
                  <a:lnTo>
                    <a:pt x="26797" y="21717"/>
                  </a:lnTo>
                  <a:lnTo>
                    <a:pt x="30988" y="17145"/>
                  </a:lnTo>
                  <a:lnTo>
                    <a:pt x="35433" y="12954"/>
                  </a:lnTo>
                  <a:lnTo>
                    <a:pt x="40005" y="9271"/>
                  </a:lnTo>
                  <a:lnTo>
                    <a:pt x="44831" y="5969"/>
                  </a:lnTo>
                  <a:lnTo>
                    <a:pt x="49784" y="3429"/>
                  </a:lnTo>
                  <a:lnTo>
                    <a:pt x="54737" y="1524"/>
                  </a:lnTo>
                  <a:lnTo>
                    <a:pt x="59944" y="381"/>
                  </a:lnTo>
                  <a:lnTo>
                    <a:pt x="65278" y="0"/>
                  </a:lnTo>
                  <a:lnTo>
                    <a:pt x="69723" y="508"/>
                  </a:lnTo>
                  <a:lnTo>
                    <a:pt x="74041" y="2286"/>
                  </a:lnTo>
                  <a:lnTo>
                    <a:pt x="78105" y="4826"/>
                  </a:lnTo>
                  <a:lnTo>
                    <a:pt x="82042" y="8255"/>
                  </a:lnTo>
                  <a:lnTo>
                    <a:pt x="85725" y="12192"/>
                  </a:lnTo>
                  <a:lnTo>
                    <a:pt x="89408" y="16764"/>
                  </a:lnTo>
                  <a:lnTo>
                    <a:pt x="96393" y="26670"/>
                  </a:lnTo>
                  <a:lnTo>
                    <a:pt x="102997" y="36830"/>
                  </a:lnTo>
                  <a:lnTo>
                    <a:pt x="109474" y="46228"/>
                  </a:lnTo>
                  <a:lnTo>
                    <a:pt x="112776" y="50038"/>
                  </a:lnTo>
                  <a:lnTo>
                    <a:pt x="116078" y="53467"/>
                  </a:lnTo>
                  <a:lnTo>
                    <a:pt x="119380" y="55880"/>
                  </a:lnTo>
                  <a:lnTo>
                    <a:pt x="122809" y="57404"/>
                  </a:lnTo>
                  <a:lnTo>
                    <a:pt x="126238" y="58166"/>
                  </a:lnTo>
                  <a:lnTo>
                    <a:pt x="129667" y="59817"/>
                  </a:lnTo>
                  <a:lnTo>
                    <a:pt x="133096" y="62103"/>
                  </a:lnTo>
                  <a:lnTo>
                    <a:pt x="136398" y="65024"/>
                  </a:lnTo>
                  <a:lnTo>
                    <a:pt x="139446" y="68453"/>
                  </a:lnTo>
                  <a:lnTo>
                    <a:pt x="142494" y="72390"/>
                  </a:lnTo>
                  <a:lnTo>
                    <a:pt x="145161" y="76835"/>
                  </a:lnTo>
                  <a:lnTo>
                    <a:pt x="147574" y="81534"/>
                  </a:lnTo>
                  <a:lnTo>
                    <a:pt x="149606" y="86487"/>
                  </a:lnTo>
                  <a:lnTo>
                    <a:pt x="151384" y="91567"/>
                  </a:lnTo>
                  <a:lnTo>
                    <a:pt x="152527" y="96901"/>
                  </a:lnTo>
                  <a:lnTo>
                    <a:pt x="153289" y="102235"/>
                  </a:lnTo>
                  <a:lnTo>
                    <a:pt x="153543" y="107442"/>
                  </a:lnTo>
                  <a:lnTo>
                    <a:pt x="153035" y="112522"/>
                  </a:lnTo>
                  <a:lnTo>
                    <a:pt x="152019" y="117348"/>
                  </a:lnTo>
                  <a:lnTo>
                    <a:pt x="150368" y="122047"/>
                  </a:lnTo>
                  <a:lnTo>
                    <a:pt x="147193" y="127508"/>
                  </a:lnTo>
                  <a:lnTo>
                    <a:pt x="143129" y="132969"/>
                  </a:lnTo>
                  <a:lnTo>
                    <a:pt x="138176" y="138430"/>
                  </a:lnTo>
                  <a:lnTo>
                    <a:pt x="132461" y="143637"/>
                  </a:lnTo>
                  <a:lnTo>
                    <a:pt x="126111" y="148717"/>
                  </a:lnTo>
                  <a:lnTo>
                    <a:pt x="119253" y="153543"/>
                  </a:lnTo>
                  <a:lnTo>
                    <a:pt x="112014" y="158115"/>
                  </a:lnTo>
                  <a:lnTo>
                    <a:pt x="104394" y="162306"/>
                  </a:lnTo>
                  <a:lnTo>
                    <a:pt x="96647" y="165989"/>
                  </a:lnTo>
                  <a:lnTo>
                    <a:pt x="88773" y="169291"/>
                  </a:lnTo>
                  <a:lnTo>
                    <a:pt x="80899" y="171958"/>
                  </a:lnTo>
                  <a:lnTo>
                    <a:pt x="73406" y="174117"/>
                  </a:lnTo>
                  <a:lnTo>
                    <a:pt x="66040" y="175514"/>
                  </a:lnTo>
                  <a:lnTo>
                    <a:pt x="59055" y="176149"/>
                  </a:lnTo>
                  <a:lnTo>
                    <a:pt x="52578" y="176022"/>
                  </a:lnTo>
                  <a:lnTo>
                    <a:pt x="46736" y="175133"/>
                  </a:lnTo>
                  <a:lnTo>
                    <a:pt x="43180" y="173990"/>
                  </a:lnTo>
                  <a:lnTo>
                    <a:pt x="39751" y="172593"/>
                  </a:lnTo>
                  <a:lnTo>
                    <a:pt x="36576" y="170815"/>
                  </a:lnTo>
                  <a:lnTo>
                    <a:pt x="33655" y="168910"/>
                  </a:lnTo>
                  <a:lnTo>
                    <a:pt x="28321" y="164211"/>
                  </a:lnTo>
                  <a:lnTo>
                    <a:pt x="23749" y="158750"/>
                  </a:lnTo>
                  <a:lnTo>
                    <a:pt x="19685" y="152527"/>
                  </a:lnTo>
                  <a:lnTo>
                    <a:pt x="16129" y="145669"/>
                  </a:lnTo>
                  <a:lnTo>
                    <a:pt x="12827" y="138430"/>
                  </a:lnTo>
                  <a:lnTo>
                    <a:pt x="9779" y="130810"/>
                  </a:lnTo>
                  <a:lnTo>
                    <a:pt x="7112" y="123317"/>
                  </a:lnTo>
                  <a:lnTo>
                    <a:pt x="4826" y="115316"/>
                  </a:lnTo>
                  <a:lnTo>
                    <a:pt x="2667" y="106934"/>
                  </a:lnTo>
                  <a:lnTo>
                    <a:pt x="1143" y="98171"/>
                  </a:lnTo>
                  <a:lnTo>
                    <a:pt x="254" y="89535"/>
                  </a:lnTo>
                  <a:lnTo>
                    <a:pt x="0" y="81026"/>
                  </a:lnTo>
                  <a:lnTo>
                    <a:pt x="762" y="72898"/>
                  </a:lnTo>
                  <a:lnTo>
                    <a:pt x="1524" y="6908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2552319" y="3256661"/>
              <a:ext cx="145416" cy="171578"/>
            </a:xfrm>
            <a:custGeom>
              <a:avLst/>
              <a:gdLst/>
              <a:ahLst/>
              <a:cxnLst/>
              <a:rect l="0" t="0" r="0" b="0"/>
              <a:pathLst>
                <a:path w="145416" h="171578">
                  <a:moveTo>
                    <a:pt x="2540" y="61722"/>
                  </a:moveTo>
                  <a:lnTo>
                    <a:pt x="6477" y="51054"/>
                  </a:lnTo>
                  <a:lnTo>
                    <a:pt x="11684" y="40259"/>
                  </a:lnTo>
                  <a:lnTo>
                    <a:pt x="17780" y="29845"/>
                  </a:lnTo>
                  <a:lnTo>
                    <a:pt x="21336" y="24892"/>
                  </a:lnTo>
                  <a:lnTo>
                    <a:pt x="25019" y="20320"/>
                  </a:lnTo>
                  <a:lnTo>
                    <a:pt x="28956" y="16002"/>
                  </a:lnTo>
                  <a:lnTo>
                    <a:pt x="33020" y="12065"/>
                  </a:lnTo>
                  <a:lnTo>
                    <a:pt x="37338" y="8509"/>
                  </a:lnTo>
                  <a:lnTo>
                    <a:pt x="41910" y="5588"/>
                  </a:lnTo>
                  <a:lnTo>
                    <a:pt x="46482" y="3175"/>
                  </a:lnTo>
                  <a:lnTo>
                    <a:pt x="51308" y="1397"/>
                  </a:lnTo>
                  <a:lnTo>
                    <a:pt x="56134" y="381"/>
                  </a:lnTo>
                  <a:lnTo>
                    <a:pt x="61341" y="0"/>
                  </a:lnTo>
                  <a:lnTo>
                    <a:pt x="65659" y="508"/>
                  </a:lnTo>
                  <a:lnTo>
                    <a:pt x="69596" y="2159"/>
                  </a:lnTo>
                  <a:lnTo>
                    <a:pt x="73279" y="4572"/>
                  </a:lnTo>
                  <a:lnTo>
                    <a:pt x="76708" y="7747"/>
                  </a:lnTo>
                  <a:lnTo>
                    <a:pt x="79883" y="11557"/>
                  </a:lnTo>
                  <a:lnTo>
                    <a:pt x="82931" y="15875"/>
                  </a:lnTo>
                  <a:lnTo>
                    <a:pt x="88773" y="25273"/>
                  </a:lnTo>
                  <a:lnTo>
                    <a:pt x="94234" y="34925"/>
                  </a:lnTo>
                  <a:lnTo>
                    <a:pt x="99695" y="43688"/>
                  </a:lnTo>
                  <a:lnTo>
                    <a:pt x="102489" y="47371"/>
                  </a:lnTo>
                  <a:lnTo>
                    <a:pt x="105410" y="50546"/>
                  </a:lnTo>
                  <a:lnTo>
                    <a:pt x="108458" y="52959"/>
                  </a:lnTo>
                  <a:lnTo>
                    <a:pt x="111633" y="54356"/>
                  </a:lnTo>
                  <a:lnTo>
                    <a:pt x="115062" y="55118"/>
                  </a:lnTo>
                  <a:lnTo>
                    <a:pt x="118491" y="56642"/>
                  </a:lnTo>
                  <a:lnTo>
                    <a:pt x="121920" y="58928"/>
                  </a:lnTo>
                  <a:lnTo>
                    <a:pt x="125476" y="61849"/>
                  </a:lnTo>
                  <a:lnTo>
                    <a:pt x="128905" y="65278"/>
                  </a:lnTo>
                  <a:lnTo>
                    <a:pt x="132080" y="69215"/>
                  </a:lnTo>
                  <a:lnTo>
                    <a:pt x="135128" y="73660"/>
                  </a:lnTo>
                  <a:lnTo>
                    <a:pt x="137922" y="78232"/>
                  </a:lnTo>
                  <a:lnTo>
                    <a:pt x="140335" y="83185"/>
                  </a:lnTo>
                  <a:lnTo>
                    <a:pt x="142367" y="88265"/>
                  </a:lnTo>
                  <a:lnTo>
                    <a:pt x="143891" y="93472"/>
                  </a:lnTo>
                  <a:lnTo>
                    <a:pt x="144907" y="98552"/>
                  </a:lnTo>
                  <a:lnTo>
                    <a:pt x="145415" y="103759"/>
                  </a:lnTo>
                  <a:lnTo>
                    <a:pt x="145288" y="108712"/>
                  </a:lnTo>
                  <a:lnTo>
                    <a:pt x="144399" y="113538"/>
                  </a:lnTo>
                  <a:lnTo>
                    <a:pt x="142748" y="117983"/>
                  </a:lnTo>
                  <a:lnTo>
                    <a:pt x="139827" y="123317"/>
                  </a:lnTo>
                  <a:lnTo>
                    <a:pt x="135890" y="128524"/>
                  </a:lnTo>
                  <a:lnTo>
                    <a:pt x="131318" y="133858"/>
                  </a:lnTo>
                  <a:lnTo>
                    <a:pt x="125984" y="138938"/>
                  </a:lnTo>
                  <a:lnTo>
                    <a:pt x="120142" y="144018"/>
                  </a:lnTo>
                  <a:lnTo>
                    <a:pt x="113792" y="148844"/>
                  </a:lnTo>
                  <a:lnTo>
                    <a:pt x="107061" y="153416"/>
                  </a:lnTo>
                  <a:lnTo>
                    <a:pt x="100076" y="157480"/>
                  </a:lnTo>
                  <a:lnTo>
                    <a:pt x="92964" y="161290"/>
                  </a:lnTo>
                  <a:lnTo>
                    <a:pt x="85725" y="164465"/>
                  </a:lnTo>
                  <a:lnTo>
                    <a:pt x="78486" y="167259"/>
                  </a:lnTo>
                  <a:lnTo>
                    <a:pt x="71374" y="169418"/>
                  </a:lnTo>
                  <a:lnTo>
                    <a:pt x="64389" y="170815"/>
                  </a:lnTo>
                  <a:lnTo>
                    <a:pt x="57912" y="171577"/>
                  </a:lnTo>
                  <a:lnTo>
                    <a:pt x="51816" y="171577"/>
                  </a:lnTo>
                  <a:lnTo>
                    <a:pt x="46228" y="170688"/>
                  </a:lnTo>
                  <a:lnTo>
                    <a:pt x="42672" y="169418"/>
                  </a:lnTo>
                  <a:lnTo>
                    <a:pt x="39370" y="167767"/>
                  </a:lnTo>
                  <a:lnTo>
                    <a:pt x="36195" y="165862"/>
                  </a:lnTo>
                  <a:lnTo>
                    <a:pt x="33274" y="163322"/>
                  </a:lnTo>
                  <a:lnTo>
                    <a:pt x="30607" y="160655"/>
                  </a:lnTo>
                  <a:lnTo>
                    <a:pt x="27940" y="157607"/>
                  </a:lnTo>
                  <a:lnTo>
                    <a:pt x="23241" y="150749"/>
                  </a:lnTo>
                  <a:lnTo>
                    <a:pt x="19177" y="143256"/>
                  </a:lnTo>
                  <a:lnTo>
                    <a:pt x="15494" y="135382"/>
                  </a:lnTo>
                  <a:lnTo>
                    <a:pt x="12192" y="127508"/>
                  </a:lnTo>
                  <a:lnTo>
                    <a:pt x="9144" y="119761"/>
                  </a:lnTo>
                  <a:lnTo>
                    <a:pt x="6604" y="112903"/>
                  </a:lnTo>
                  <a:lnTo>
                    <a:pt x="4318" y="105664"/>
                  </a:lnTo>
                  <a:lnTo>
                    <a:pt x="2540" y="98298"/>
                  </a:lnTo>
                  <a:lnTo>
                    <a:pt x="1016" y="90932"/>
                  </a:lnTo>
                  <a:lnTo>
                    <a:pt x="127" y="83439"/>
                  </a:lnTo>
                  <a:lnTo>
                    <a:pt x="0" y="75946"/>
                  </a:lnTo>
                  <a:lnTo>
                    <a:pt x="762" y="68707"/>
                  </a:lnTo>
                  <a:close/>
                </a:path>
              </a:pathLst>
            </a:custGeom>
            <a:solidFill>
              <a:srgbClr val="FFCC7F"/>
            </a:solidFill>
            <a:ln w="0" cap="flat" cmpd="sng" algn="ctr">
              <a:solidFill>
                <a:srgbClr val="FFCC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2590038" y="3334258"/>
              <a:ext cx="97410" cy="83948"/>
            </a:xfrm>
            <a:custGeom>
              <a:avLst/>
              <a:gdLst/>
              <a:ahLst/>
              <a:cxnLst/>
              <a:rect l="0" t="0" r="0" b="0"/>
              <a:pathLst>
                <a:path w="97410" h="83948">
                  <a:moveTo>
                    <a:pt x="889" y="64008"/>
                  </a:moveTo>
                  <a:lnTo>
                    <a:pt x="2794" y="59944"/>
                  </a:lnTo>
                  <a:lnTo>
                    <a:pt x="5715" y="55626"/>
                  </a:lnTo>
                  <a:lnTo>
                    <a:pt x="9398" y="50927"/>
                  </a:lnTo>
                  <a:lnTo>
                    <a:pt x="13716" y="46228"/>
                  </a:lnTo>
                  <a:lnTo>
                    <a:pt x="18796" y="41275"/>
                  </a:lnTo>
                  <a:lnTo>
                    <a:pt x="30099" y="31242"/>
                  </a:lnTo>
                  <a:lnTo>
                    <a:pt x="42418" y="21717"/>
                  </a:lnTo>
                  <a:lnTo>
                    <a:pt x="54864" y="12954"/>
                  </a:lnTo>
                  <a:lnTo>
                    <a:pt x="60833" y="9144"/>
                  </a:lnTo>
                  <a:lnTo>
                    <a:pt x="66548" y="5715"/>
                  </a:lnTo>
                  <a:lnTo>
                    <a:pt x="71755" y="2794"/>
                  </a:lnTo>
                  <a:lnTo>
                    <a:pt x="76454" y="381"/>
                  </a:lnTo>
                  <a:lnTo>
                    <a:pt x="78232" y="0"/>
                  </a:lnTo>
                  <a:lnTo>
                    <a:pt x="80137" y="127"/>
                  </a:lnTo>
                  <a:lnTo>
                    <a:pt x="82169" y="889"/>
                  </a:lnTo>
                  <a:lnTo>
                    <a:pt x="84328" y="2159"/>
                  </a:lnTo>
                  <a:lnTo>
                    <a:pt x="88519" y="5969"/>
                  </a:lnTo>
                  <a:lnTo>
                    <a:pt x="90678" y="8636"/>
                  </a:lnTo>
                  <a:lnTo>
                    <a:pt x="92456" y="11430"/>
                  </a:lnTo>
                  <a:lnTo>
                    <a:pt x="94107" y="14605"/>
                  </a:lnTo>
                  <a:lnTo>
                    <a:pt x="95504" y="17907"/>
                  </a:lnTo>
                  <a:lnTo>
                    <a:pt x="96520" y="21463"/>
                  </a:lnTo>
                  <a:lnTo>
                    <a:pt x="97155" y="25146"/>
                  </a:lnTo>
                  <a:lnTo>
                    <a:pt x="97409" y="28956"/>
                  </a:lnTo>
                  <a:lnTo>
                    <a:pt x="97155" y="32766"/>
                  </a:lnTo>
                  <a:lnTo>
                    <a:pt x="96266" y="36576"/>
                  </a:lnTo>
                  <a:lnTo>
                    <a:pt x="94996" y="40386"/>
                  </a:lnTo>
                  <a:lnTo>
                    <a:pt x="87884" y="49276"/>
                  </a:lnTo>
                  <a:lnTo>
                    <a:pt x="80391" y="56896"/>
                  </a:lnTo>
                  <a:lnTo>
                    <a:pt x="72517" y="63500"/>
                  </a:lnTo>
                  <a:lnTo>
                    <a:pt x="64262" y="68961"/>
                  </a:lnTo>
                  <a:lnTo>
                    <a:pt x="55499" y="73660"/>
                  </a:lnTo>
                  <a:lnTo>
                    <a:pt x="46228" y="77597"/>
                  </a:lnTo>
                  <a:lnTo>
                    <a:pt x="36449" y="81026"/>
                  </a:lnTo>
                  <a:lnTo>
                    <a:pt x="26035" y="83947"/>
                  </a:lnTo>
                  <a:lnTo>
                    <a:pt x="20828" y="81153"/>
                  </a:lnTo>
                  <a:lnTo>
                    <a:pt x="15875" y="79121"/>
                  </a:lnTo>
                  <a:lnTo>
                    <a:pt x="11303" y="77851"/>
                  </a:lnTo>
                  <a:lnTo>
                    <a:pt x="7366" y="76708"/>
                  </a:lnTo>
                  <a:lnTo>
                    <a:pt x="4064" y="75438"/>
                  </a:lnTo>
                  <a:lnTo>
                    <a:pt x="1651" y="73787"/>
                  </a:lnTo>
                  <a:lnTo>
                    <a:pt x="762" y="72644"/>
                  </a:lnTo>
                  <a:lnTo>
                    <a:pt x="254" y="71247"/>
                  </a:lnTo>
                  <a:lnTo>
                    <a:pt x="0" y="69596"/>
                  </a:lnTo>
                  <a:lnTo>
                    <a:pt x="0" y="67691"/>
                  </a:lnTo>
                  <a:close/>
                </a:path>
              </a:pathLst>
            </a:custGeom>
            <a:solidFill>
              <a:srgbClr val="FFA830"/>
            </a:solidFill>
            <a:ln w="0" cap="flat" cmpd="sng" algn="ctr">
              <a:solidFill>
                <a:srgbClr val="FFA83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590012" y="3334239"/>
              <a:ext cx="97373" cy="84221"/>
            </a:xfrm>
            <a:custGeom>
              <a:avLst/>
              <a:gdLst/>
              <a:ahLst/>
              <a:cxnLst/>
              <a:rect l="0" t="0" r="0" b="0"/>
              <a:pathLst>
                <a:path w="97373" h="84221">
                  <a:moveTo>
                    <a:pt x="0" y="67844"/>
                  </a:moveTo>
                  <a:lnTo>
                    <a:pt x="0" y="69598"/>
                  </a:lnTo>
                  <a:lnTo>
                    <a:pt x="0" y="71353"/>
                  </a:lnTo>
                  <a:lnTo>
                    <a:pt x="1082" y="72522"/>
                  </a:lnTo>
                  <a:lnTo>
                    <a:pt x="1623" y="73692"/>
                  </a:lnTo>
                  <a:lnTo>
                    <a:pt x="4328" y="75447"/>
                  </a:lnTo>
                  <a:lnTo>
                    <a:pt x="7033" y="76616"/>
                  </a:lnTo>
                  <a:lnTo>
                    <a:pt x="11361" y="77786"/>
                  </a:lnTo>
                  <a:lnTo>
                    <a:pt x="15688" y="78956"/>
                  </a:lnTo>
                  <a:lnTo>
                    <a:pt x="20557" y="81295"/>
                  </a:lnTo>
                  <a:lnTo>
                    <a:pt x="25966" y="84220"/>
                  </a:lnTo>
                  <a:lnTo>
                    <a:pt x="36244" y="81295"/>
                  </a:lnTo>
                  <a:lnTo>
                    <a:pt x="46522" y="77786"/>
                  </a:lnTo>
                  <a:lnTo>
                    <a:pt x="55718" y="73692"/>
                  </a:lnTo>
                  <a:lnTo>
                    <a:pt x="64374" y="69013"/>
                  </a:lnTo>
                  <a:lnTo>
                    <a:pt x="72488" y="63164"/>
                  </a:lnTo>
                  <a:lnTo>
                    <a:pt x="80602" y="56732"/>
                  </a:lnTo>
                  <a:lnTo>
                    <a:pt x="87635" y="49128"/>
                  </a:lnTo>
                  <a:lnTo>
                    <a:pt x="94667" y="40355"/>
                  </a:lnTo>
                  <a:lnTo>
                    <a:pt x="96290" y="36846"/>
                  </a:lnTo>
                  <a:lnTo>
                    <a:pt x="97372" y="32752"/>
                  </a:lnTo>
                  <a:lnTo>
                    <a:pt x="97372" y="28658"/>
                  </a:lnTo>
                  <a:lnTo>
                    <a:pt x="97372" y="25149"/>
                  </a:lnTo>
                  <a:lnTo>
                    <a:pt x="96290" y="21640"/>
                  </a:lnTo>
                  <a:lnTo>
                    <a:pt x="95208" y="18131"/>
                  </a:lnTo>
                  <a:lnTo>
                    <a:pt x="94126" y="14622"/>
                  </a:lnTo>
                  <a:lnTo>
                    <a:pt x="92503" y="11697"/>
                  </a:lnTo>
                  <a:lnTo>
                    <a:pt x="90880" y="8773"/>
                  </a:lnTo>
                  <a:lnTo>
                    <a:pt x="88716" y="5849"/>
                  </a:lnTo>
                  <a:lnTo>
                    <a:pt x="84389" y="2340"/>
                  </a:lnTo>
                  <a:lnTo>
                    <a:pt x="82225" y="1170"/>
                  </a:lnTo>
                  <a:lnTo>
                    <a:pt x="80061" y="0"/>
                  </a:lnTo>
                  <a:lnTo>
                    <a:pt x="78438" y="0"/>
                  </a:lnTo>
                  <a:lnTo>
                    <a:pt x="76274" y="585"/>
                  </a:lnTo>
                  <a:lnTo>
                    <a:pt x="71947" y="2924"/>
                  </a:lnTo>
                  <a:lnTo>
                    <a:pt x="66537" y="5849"/>
                  </a:lnTo>
                  <a:lnTo>
                    <a:pt x="60587" y="9358"/>
                  </a:lnTo>
                  <a:lnTo>
                    <a:pt x="54637" y="12867"/>
                  </a:lnTo>
                  <a:lnTo>
                    <a:pt x="42195" y="21640"/>
                  </a:lnTo>
                  <a:lnTo>
                    <a:pt x="30294" y="31583"/>
                  </a:lnTo>
                  <a:lnTo>
                    <a:pt x="18934" y="41525"/>
                  </a:lnTo>
                  <a:lnTo>
                    <a:pt x="13524" y="46204"/>
                  </a:lnTo>
                  <a:lnTo>
                    <a:pt x="9197" y="50883"/>
                  </a:lnTo>
                  <a:lnTo>
                    <a:pt x="5951" y="55562"/>
                  </a:lnTo>
                  <a:lnTo>
                    <a:pt x="2705" y="60241"/>
                  </a:lnTo>
                  <a:lnTo>
                    <a:pt x="1082" y="6375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2611651" y="3377519"/>
              <a:ext cx="13525" cy="20471"/>
            </a:xfrm>
            <a:custGeom>
              <a:avLst/>
              <a:gdLst/>
              <a:ahLst/>
              <a:cxnLst/>
              <a:rect l="0" t="0" r="0" b="0"/>
              <a:pathLst>
                <a:path w="13525" h="20471">
                  <a:moveTo>
                    <a:pt x="13524" y="20470"/>
                  </a:moveTo>
                  <a:lnTo>
                    <a:pt x="12442" y="18715"/>
                  </a:lnTo>
                  <a:lnTo>
                    <a:pt x="10819" y="16375"/>
                  </a:lnTo>
                  <a:lnTo>
                    <a:pt x="6492" y="10527"/>
                  </a:lnTo>
                  <a:lnTo>
                    <a:pt x="2705" y="4678"/>
                  </a:lnTo>
                  <a:lnTo>
                    <a:pt x="1082" y="2339"/>
                  </a:lnTo>
                  <a:lnTo>
                    <a:pt x="0" y="0"/>
                  </a:lnTo>
                </a:path>
              </a:pathLst>
            </a:custGeom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2622470" y="3369915"/>
              <a:ext cx="12443" cy="16962"/>
            </a:xfrm>
            <a:custGeom>
              <a:avLst/>
              <a:gdLst/>
              <a:ahLst/>
              <a:cxnLst/>
              <a:rect l="0" t="0" r="0" b="0"/>
              <a:pathLst>
                <a:path w="12443" h="16962">
                  <a:moveTo>
                    <a:pt x="12442" y="16961"/>
                  </a:moveTo>
                  <a:lnTo>
                    <a:pt x="11360" y="14622"/>
                  </a:lnTo>
                  <a:lnTo>
                    <a:pt x="9737" y="12867"/>
                  </a:lnTo>
                  <a:lnTo>
                    <a:pt x="5951" y="8188"/>
                  </a:lnTo>
                  <a:lnTo>
                    <a:pt x="2705" y="4095"/>
                  </a:lnTo>
                  <a:lnTo>
                    <a:pt x="1082" y="1755"/>
                  </a:lnTo>
                  <a:lnTo>
                    <a:pt x="0" y="0"/>
                  </a:lnTo>
                </a:path>
              </a:pathLst>
            </a:custGeom>
            <a:ln w="1092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2634869" y="3358261"/>
              <a:ext cx="5461" cy="17526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656586" y="3346577"/>
              <a:ext cx="5334" cy="17526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402332" y="3352419"/>
              <a:ext cx="0" cy="11684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1162046" y="3445726"/>
            <a:ext cx="2717995" cy="1621700"/>
            <a:chOff x="1162046" y="3445726"/>
            <a:chExt cx="2717995" cy="1621700"/>
          </a:xfrm>
        </p:grpSpPr>
        <p:grpSp>
          <p:nvGrpSpPr>
            <p:cNvPr id="85" name="Group 84"/>
            <p:cNvGrpSpPr/>
            <p:nvPr/>
          </p:nvGrpSpPr>
          <p:grpSpPr>
            <a:xfrm rot="17769600">
              <a:off x="3400806" y="3137916"/>
              <a:ext cx="66930" cy="891541"/>
              <a:chOff x="3400806" y="3137916"/>
              <a:chExt cx="66930" cy="891541"/>
            </a:xfrm>
          </p:grpSpPr>
          <p:sp>
            <p:nvSpPr>
              <p:cNvPr id="64" name="Freeform 63"/>
              <p:cNvSpPr/>
              <p:nvPr/>
            </p:nvSpPr>
            <p:spPr>
              <a:xfrm>
                <a:off x="3400806" y="3137916"/>
                <a:ext cx="66930" cy="891541"/>
              </a:xfrm>
              <a:custGeom>
                <a:avLst/>
                <a:gdLst/>
                <a:ahLst/>
                <a:cxnLst/>
                <a:rect l="0" t="0" r="0" b="0"/>
                <a:pathLst>
                  <a:path w="66930" h="891541">
                    <a:moveTo>
                      <a:pt x="49911" y="43180"/>
                    </a:moveTo>
                    <a:lnTo>
                      <a:pt x="49911" y="757682"/>
                    </a:lnTo>
                    <a:lnTo>
                      <a:pt x="57150" y="773938"/>
                    </a:lnTo>
                    <a:lnTo>
                      <a:pt x="64262" y="794512"/>
                    </a:lnTo>
                    <a:lnTo>
                      <a:pt x="66929" y="819531"/>
                    </a:lnTo>
                    <a:lnTo>
                      <a:pt x="65532" y="846328"/>
                    </a:lnTo>
                    <a:lnTo>
                      <a:pt x="58801" y="870585"/>
                    </a:lnTo>
                    <a:lnTo>
                      <a:pt x="47625" y="884555"/>
                    </a:lnTo>
                    <a:lnTo>
                      <a:pt x="35560" y="891540"/>
                    </a:lnTo>
                    <a:lnTo>
                      <a:pt x="24511" y="890778"/>
                    </a:lnTo>
                    <a:lnTo>
                      <a:pt x="13081" y="880364"/>
                    </a:lnTo>
                    <a:lnTo>
                      <a:pt x="4572" y="861949"/>
                    </a:lnTo>
                    <a:lnTo>
                      <a:pt x="381" y="841121"/>
                    </a:lnTo>
                    <a:lnTo>
                      <a:pt x="0" y="819531"/>
                    </a:lnTo>
                    <a:lnTo>
                      <a:pt x="1778" y="798957"/>
                    </a:lnTo>
                    <a:lnTo>
                      <a:pt x="5207" y="783082"/>
                    </a:lnTo>
                    <a:lnTo>
                      <a:pt x="13462" y="761873"/>
                    </a:lnTo>
                    <a:lnTo>
                      <a:pt x="12573" y="44958"/>
                    </a:lnTo>
                    <a:lnTo>
                      <a:pt x="15240" y="23241"/>
                    </a:lnTo>
                    <a:lnTo>
                      <a:pt x="20193" y="9144"/>
                    </a:lnTo>
                    <a:lnTo>
                      <a:pt x="26670" y="1397"/>
                    </a:lnTo>
                    <a:lnTo>
                      <a:pt x="34417" y="0"/>
                    </a:lnTo>
                    <a:lnTo>
                      <a:pt x="41148" y="7620"/>
                    </a:lnTo>
                    <a:lnTo>
                      <a:pt x="46482" y="21590"/>
                    </a:lnTo>
                    <a:close/>
                  </a:path>
                </a:pathLst>
              </a:custGeom>
              <a:solidFill>
                <a:srgbClr val="80FFFF"/>
              </a:solidFill>
              <a:ln w="0" cap="flat" cmpd="sng" algn="ctr">
                <a:solidFill>
                  <a:srgbClr val="80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3428365" y="3923411"/>
                <a:ext cx="14098" cy="22607"/>
              </a:xfrm>
              <a:custGeom>
                <a:avLst/>
                <a:gdLst/>
                <a:ahLst/>
                <a:cxnLst/>
                <a:rect l="0" t="0" r="0" b="0"/>
                <a:pathLst>
                  <a:path w="14098" h="22607">
                    <a:moveTo>
                      <a:pt x="14097" y="0"/>
                    </a:moveTo>
                    <a:lnTo>
                      <a:pt x="13843" y="22606"/>
                    </a:lnTo>
                    <a:lnTo>
                      <a:pt x="0" y="226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3415157" y="3928618"/>
                <a:ext cx="42926" cy="80518"/>
              </a:xfrm>
              <a:prstGeom prst="ellipse">
                <a:avLst/>
              </a:prstGeom>
              <a:solidFill>
                <a:srgbClr val="FF0000"/>
              </a:solidFill>
              <a:ln w="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3420999" y="3952875"/>
                <a:ext cx="13844" cy="37974"/>
              </a:xfrm>
              <a:custGeom>
                <a:avLst/>
                <a:gdLst/>
                <a:ahLst/>
                <a:cxnLst/>
                <a:rect l="0" t="0" r="0" b="0"/>
                <a:pathLst>
                  <a:path w="13844" h="37974">
                    <a:moveTo>
                      <a:pt x="3937" y="0"/>
                    </a:moveTo>
                    <a:lnTo>
                      <a:pt x="13843" y="4572"/>
                    </a:lnTo>
                    <a:lnTo>
                      <a:pt x="11049" y="14351"/>
                    </a:lnTo>
                    <a:lnTo>
                      <a:pt x="9144" y="25400"/>
                    </a:lnTo>
                    <a:lnTo>
                      <a:pt x="8128" y="37973"/>
                    </a:lnTo>
                    <a:lnTo>
                      <a:pt x="0" y="22733"/>
                    </a:lnTo>
                    <a:lnTo>
                      <a:pt x="381" y="13716"/>
                    </a:lnTo>
                    <a:lnTo>
                      <a:pt x="1397" y="6350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Freeform 67"/>
              <p:cNvSpPr/>
              <p:nvPr/>
            </p:nvSpPr>
            <p:spPr>
              <a:xfrm>
                <a:off x="3417316" y="3213735"/>
                <a:ext cx="21845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21845" h="19051">
                    <a:moveTo>
                      <a:pt x="0" y="0"/>
                    </a:moveTo>
                    <a:lnTo>
                      <a:pt x="6604" y="6985"/>
                    </a:lnTo>
                    <a:lnTo>
                      <a:pt x="13462" y="10414"/>
                    </a:lnTo>
                    <a:lnTo>
                      <a:pt x="21844" y="10414"/>
                    </a:lnTo>
                    <a:lnTo>
                      <a:pt x="21844" y="18669"/>
                    </a:lnTo>
                    <a:lnTo>
                      <a:pt x="13589" y="19050"/>
                    </a:lnTo>
                    <a:lnTo>
                      <a:pt x="6604" y="16383"/>
                    </a:lnTo>
                    <a:lnTo>
                      <a:pt x="0" y="1041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3417570" y="3254375"/>
                <a:ext cx="13463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13463" h="19051">
                    <a:moveTo>
                      <a:pt x="0" y="0"/>
                    </a:moveTo>
                    <a:lnTo>
                      <a:pt x="6477" y="6985"/>
                    </a:lnTo>
                    <a:lnTo>
                      <a:pt x="13462" y="10414"/>
                    </a:lnTo>
                    <a:lnTo>
                      <a:pt x="13462" y="19050"/>
                    </a:lnTo>
                    <a:lnTo>
                      <a:pt x="6477" y="16383"/>
                    </a:lnTo>
                    <a:lnTo>
                      <a:pt x="0" y="1041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3417951" y="3339211"/>
                <a:ext cx="13463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13463" h="19051">
                    <a:moveTo>
                      <a:pt x="0" y="0"/>
                    </a:moveTo>
                    <a:lnTo>
                      <a:pt x="6477" y="6858"/>
                    </a:lnTo>
                    <a:lnTo>
                      <a:pt x="13462" y="10414"/>
                    </a:lnTo>
                    <a:lnTo>
                      <a:pt x="13462" y="19050"/>
                    </a:lnTo>
                    <a:lnTo>
                      <a:pt x="6477" y="16256"/>
                    </a:lnTo>
                    <a:lnTo>
                      <a:pt x="0" y="1041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3417316" y="3294761"/>
                <a:ext cx="21845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21845" h="19051">
                    <a:moveTo>
                      <a:pt x="0" y="0"/>
                    </a:moveTo>
                    <a:lnTo>
                      <a:pt x="6604" y="6858"/>
                    </a:lnTo>
                    <a:lnTo>
                      <a:pt x="13462" y="10287"/>
                    </a:lnTo>
                    <a:lnTo>
                      <a:pt x="21844" y="10287"/>
                    </a:lnTo>
                    <a:lnTo>
                      <a:pt x="21844" y="18669"/>
                    </a:lnTo>
                    <a:lnTo>
                      <a:pt x="13589" y="19050"/>
                    </a:lnTo>
                    <a:lnTo>
                      <a:pt x="6604" y="16256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3418332" y="3421253"/>
                <a:ext cx="13463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13463" h="19051">
                    <a:moveTo>
                      <a:pt x="0" y="0"/>
                    </a:moveTo>
                    <a:lnTo>
                      <a:pt x="6477" y="6858"/>
                    </a:lnTo>
                    <a:lnTo>
                      <a:pt x="13462" y="10414"/>
                    </a:lnTo>
                    <a:lnTo>
                      <a:pt x="13462" y="19050"/>
                    </a:lnTo>
                    <a:lnTo>
                      <a:pt x="6477" y="16256"/>
                    </a:lnTo>
                    <a:lnTo>
                      <a:pt x="0" y="1041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3417570" y="3378454"/>
                <a:ext cx="21845" cy="19178"/>
              </a:xfrm>
              <a:custGeom>
                <a:avLst/>
                <a:gdLst/>
                <a:ahLst/>
                <a:cxnLst/>
                <a:rect l="0" t="0" r="0" b="0"/>
                <a:pathLst>
                  <a:path w="21845" h="19178">
                    <a:moveTo>
                      <a:pt x="0" y="0"/>
                    </a:moveTo>
                    <a:lnTo>
                      <a:pt x="6477" y="6985"/>
                    </a:lnTo>
                    <a:lnTo>
                      <a:pt x="13335" y="10414"/>
                    </a:lnTo>
                    <a:lnTo>
                      <a:pt x="21844" y="10414"/>
                    </a:lnTo>
                    <a:lnTo>
                      <a:pt x="21844" y="18796"/>
                    </a:lnTo>
                    <a:lnTo>
                      <a:pt x="13462" y="19177"/>
                    </a:lnTo>
                    <a:lnTo>
                      <a:pt x="6477" y="16256"/>
                    </a:lnTo>
                    <a:lnTo>
                      <a:pt x="0" y="1041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Freeform 73"/>
              <p:cNvSpPr/>
              <p:nvPr/>
            </p:nvSpPr>
            <p:spPr>
              <a:xfrm>
                <a:off x="3417951" y="3463290"/>
                <a:ext cx="21845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21845" h="19051">
                    <a:moveTo>
                      <a:pt x="0" y="0"/>
                    </a:moveTo>
                    <a:lnTo>
                      <a:pt x="6477" y="6858"/>
                    </a:lnTo>
                    <a:lnTo>
                      <a:pt x="13335" y="10414"/>
                    </a:lnTo>
                    <a:lnTo>
                      <a:pt x="21844" y="10414"/>
                    </a:lnTo>
                    <a:lnTo>
                      <a:pt x="21844" y="18796"/>
                    </a:lnTo>
                    <a:lnTo>
                      <a:pt x="13462" y="19050"/>
                    </a:lnTo>
                    <a:lnTo>
                      <a:pt x="6477" y="16383"/>
                    </a:lnTo>
                    <a:lnTo>
                      <a:pt x="0" y="1041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3418078" y="3503930"/>
                <a:ext cx="13590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13590" h="19051">
                    <a:moveTo>
                      <a:pt x="0" y="0"/>
                    </a:moveTo>
                    <a:lnTo>
                      <a:pt x="6477" y="6985"/>
                    </a:lnTo>
                    <a:lnTo>
                      <a:pt x="13589" y="10414"/>
                    </a:lnTo>
                    <a:lnTo>
                      <a:pt x="13589" y="19050"/>
                    </a:lnTo>
                    <a:lnTo>
                      <a:pt x="6477" y="16383"/>
                    </a:lnTo>
                    <a:lnTo>
                      <a:pt x="0" y="1041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3418459" y="3588639"/>
                <a:ext cx="13590" cy="19178"/>
              </a:xfrm>
              <a:custGeom>
                <a:avLst/>
                <a:gdLst/>
                <a:ahLst/>
                <a:cxnLst/>
                <a:rect l="0" t="0" r="0" b="0"/>
                <a:pathLst>
                  <a:path w="13590" h="19178">
                    <a:moveTo>
                      <a:pt x="0" y="0"/>
                    </a:moveTo>
                    <a:lnTo>
                      <a:pt x="6477" y="6985"/>
                    </a:lnTo>
                    <a:lnTo>
                      <a:pt x="13589" y="10541"/>
                    </a:lnTo>
                    <a:lnTo>
                      <a:pt x="13589" y="19177"/>
                    </a:lnTo>
                    <a:lnTo>
                      <a:pt x="6477" y="16383"/>
                    </a:lnTo>
                    <a:lnTo>
                      <a:pt x="0" y="1054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3417951" y="3544316"/>
                <a:ext cx="21845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21845" h="19051">
                    <a:moveTo>
                      <a:pt x="0" y="0"/>
                    </a:moveTo>
                    <a:lnTo>
                      <a:pt x="6477" y="6858"/>
                    </a:lnTo>
                    <a:lnTo>
                      <a:pt x="13335" y="10414"/>
                    </a:lnTo>
                    <a:lnTo>
                      <a:pt x="21844" y="10414"/>
                    </a:lnTo>
                    <a:lnTo>
                      <a:pt x="21844" y="18669"/>
                    </a:lnTo>
                    <a:lnTo>
                      <a:pt x="13462" y="19050"/>
                    </a:lnTo>
                    <a:lnTo>
                      <a:pt x="6477" y="16256"/>
                    </a:lnTo>
                    <a:lnTo>
                      <a:pt x="0" y="1041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3418840" y="3670681"/>
                <a:ext cx="13590" cy="19178"/>
              </a:xfrm>
              <a:custGeom>
                <a:avLst/>
                <a:gdLst/>
                <a:ahLst/>
                <a:cxnLst/>
                <a:rect l="0" t="0" r="0" b="0"/>
                <a:pathLst>
                  <a:path w="13590" h="19178">
                    <a:moveTo>
                      <a:pt x="0" y="0"/>
                    </a:moveTo>
                    <a:lnTo>
                      <a:pt x="6477" y="6985"/>
                    </a:lnTo>
                    <a:lnTo>
                      <a:pt x="13589" y="10541"/>
                    </a:lnTo>
                    <a:lnTo>
                      <a:pt x="13589" y="19177"/>
                    </a:lnTo>
                    <a:lnTo>
                      <a:pt x="6477" y="16383"/>
                    </a:lnTo>
                    <a:lnTo>
                      <a:pt x="0" y="10541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3418078" y="3628009"/>
                <a:ext cx="21845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21845" h="19051">
                    <a:moveTo>
                      <a:pt x="0" y="0"/>
                    </a:moveTo>
                    <a:lnTo>
                      <a:pt x="6477" y="6985"/>
                    </a:lnTo>
                    <a:lnTo>
                      <a:pt x="13335" y="10414"/>
                    </a:lnTo>
                    <a:lnTo>
                      <a:pt x="21844" y="10414"/>
                    </a:lnTo>
                    <a:lnTo>
                      <a:pt x="21844" y="18669"/>
                    </a:lnTo>
                    <a:lnTo>
                      <a:pt x="13589" y="19050"/>
                    </a:lnTo>
                    <a:lnTo>
                      <a:pt x="6477" y="16383"/>
                    </a:lnTo>
                    <a:lnTo>
                      <a:pt x="0" y="1041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3418332" y="3707257"/>
                <a:ext cx="21845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21845" h="19051">
                    <a:moveTo>
                      <a:pt x="0" y="0"/>
                    </a:moveTo>
                    <a:lnTo>
                      <a:pt x="6477" y="6985"/>
                    </a:lnTo>
                    <a:lnTo>
                      <a:pt x="13335" y="10414"/>
                    </a:lnTo>
                    <a:lnTo>
                      <a:pt x="21844" y="10414"/>
                    </a:lnTo>
                    <a:lnTo>
                      <a:pt x="21844" y="18669"/>
                    </a:lnTo>
                    <a:lnTo>
                      <a:pt x="13462" y="19050"/>
                    </a:lnTo>
                    <a:lnTo>
                      <a:pt x="6477" y="16383"/>
                    </a:lnTo>
                    <a:lnTo>
                      <a:pt x="0" y="1041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418459" y="3747897"/>
                <a:ext cx="13590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13590" h="19051">
                    <a:moveTo>
                      <a:pt x="0" y="0"/>
                    </a:moveTo>
                    <a:lnTo>
                      <a:pt x="6477" y="6985"/>
                    </a:lnTo>
                    <a:lnTo>
                      <a:pt x="13589" y="10414"/>
                    </a:lnTo>
                    <a:lnTo>
                      <a:pt x="13589" y="19050"/>
                    </a:lnTo>
                    <a:lnTo>
                      <a:pt x="6477" y="16383"/>
                    </a:lnTo>
                    <a:lnTo>
                      <a:pt x="0" y="1041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3418840" y="3832733"/>
                <a:ext cx="13590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13590" h="19051">
                    <a:moveTo>
                      <a:pt x="0" y="0"/>
                    </a:moveTo>
                    <a:lnTo>
                      <a:pt x="6477" y="6858"/>
                    </a:lnTo>
                    <a:lnTo>
                      <a:pt x="13589" y="10414"/>
                    </a:lnTo>
                    <a:lnTo>
                      <a:pt x="13589" y="19050"/>
                    </a:lnTo>
                    <a:lnTo>
                      <a:pt x="6477" y="16256"/>
                    </a:lnTo>
                    <a:lnTo>
                      <a:pt x="0" y="1041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3418332" y="3788283"/>
                <a:ext cx="21845" cy="19051"/>
              </a:xfrm>
              <a:custGeom>
                <a:avLst/>
                <a:gdLst/>
                <a:ahLst/>
                <a:cxnLst/>
                <a:rect l="0" t="0" r="0" b="0"/>
                <a:pathLst>
                  <a:path w="21845" h="19051">
                    <a:moveTo>
                      <a:pt x="0" y="0"/>
                    </a:moveTo>
                    <a:lnTo>
                      <a:pt x="6477" y="6858"/>
                    </a:lnTo>
                    <a:lnTo>
                      <a:pt x="13335" y="10287"/>
                    </a:lnTo>
                    <a:lnTo>
                      <a:pt x="21844" y="10287"/>
                    </a:lnTo>
                    <a:lnTo>
                      <a:pt x="21844" y="18669"/>
                    </a:lnTo>
                    <a:lnTo>
                      <a:pt x="13462" y="19050"/>
                    </a:lnTo>
                    <a:lnTo>
                      <a:pt x="6477" y="16256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3418459" y="3871976"/>
                <a:ext cx="21845" cy="19178"/>
              </a:xfrm>
              <a:custGeom>
                <a:avLst/>
                <a:gdLst/>
                <a:ahLst/>
                <a:cxnLst/>
                <a:rect l="0" t="0" r="0" b="0"/>
                <a:pathLst>
                  <a:path w="21845" h="19178">
                    <a:moveTo>
                      <a:pt x="0" y="0"/>
                    </a:moveTo>
                    <a:lnTo>
                      <a:pt x="6477" y="6985"/>
                    </a:lnTo>
                    <a:lnTo>
                      <a:pt x="13335" y="10414"/>
                    </a:lnTo>
                    <a:lnTo>
                      <a:pt x="21844" y="10414"/>
                    </a:lnTo>
                    <a:lnTo>
                      <a:pt x="21844" y="18796"/>
                    </a:lnTo>
                    <a:lnTo>
                      <a:pt x="13589" y="19177"/>
                    </a:lnTo>
                    <a:lnTo>
                      <a:pt x="6477" y="16256"/>
                    </a:lnTo>
                    <a:lnTo>
                      <a:pt x="0" y="10414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6" name="Freeform 85"/>
            <p:cNvSpPr/>
            <p:nvPr/>
          </p:nvSpPr>
          <p:spPr>
            <a:xfrm>
              <a:off x="1162046" y="3445726"/>
              <a:ext cx="2325153" cy="1621700"/>
            </a:xfrm>
            <a:custGeom>
              <a:avLst/>
              <a:gdLst/>
              <a:ahLst/>
              <a:cxnLst/>
              <a:rect l="0" t="0" r="0" b="0"/>
              <a:pathLst>
                <a:path w="2325153" h="1621700">
                  <a:moveTo>
                    <a:pt x="1241748" y="408364"/>
                  </a:moveTo>
                  <a:lnTo>
                    <a:pt x="1190200" y="408364"/>
                  </a:lnTo>
                  <a:lnTo>
                    <a:pt x="1174107" y="408364"/>
                  </a:lnTo>
                  <a:lnTo>
                    <a:pt x="1162147" y="412061"/>
                  </a:lnTo>
                  <a:lnTo>
                    <a:pt x="1152940" y="418223"/>
                  </a:lnTo>
                  <a:lnTo>
                    <a:pt x="1145571" y="426028"/>
                  </a:lnTo>
                  <a:lnTo>
                    <a:pt x="1137382" y="447846"/>
                  </a:lnTo>
                  <a:lnTo>
                    <a:pt x="1135198" y="460566"/>
                  </a:lnTo>
                  <a:lnTo>
                    <a:pt x="1139904" y="469046"/>
                  </a:lnTo>
                  <a:lnTo>
                    <a:pt x="1149204" y="474699"/>
                  </a:lnTo>
                  <a:lnTo>
                    <a:pt x="1202517" y="483772"/>
                  </a:lnTo>
                  <a:lnTo>
                    <a:pt x="1239983" y="479456"/>
                  </a:lnTo>
                  <a:lnTo>
                    <a:pt x="1247966" y="471780"/>
                  </a:lnTo>
                  <a:lnTo>
                    <a:pt x="1256836" y="446819"/>
                  </a:lnTo>
                  <a:lnTo>
                    <a:pt x="1251806" y="436465"/>
                  </a:lnTo>
                  <a:lnTo>
                    <a:pt x="1193890" y="404420"/>
                  </a:lnTo>
                  <a:lnTo>
                    <a:pt x="1157625" y="388125"/>
                  </a:lnTo>
                  <a:lnTo>
                    <a:pt x="1095636" y="378951"/>
                  </a:lnTo>
                  <a:lnTo>
                    <a:pt x="1052336" y="376805"/>
                  </a:lnTo>
                  <a:lnTo>
                    <a:pt x="992274" y="375597"/>
                  </a:lnTo>
                  <a:lnTo>
                    <a:pt x="935452" y="375239"/>
                  </a:lnTo>
                  <a:lnTo>
                    <a:pt x="885477" y="375133"/>
                  </a:lnTo>
                  <a:lnTo>
                    <a:pt x="845337" y="380990"/>
                  </a:lnTo>
                  <a:lnTo>
                    <a:pt x="835747" y="386417"/>
                  </a:lnTo>
                  <a:lnTo>
                    <a:pt x="821804" y="402307"/>
                  </a:lnTo>
                  <a:lnTo>
                    <a:pt x="814786" y="424979"/>
                  </a:lnTo>
                  <a:lnTo>
                    <a:pt x="812899" y="450256"/>
                  </a:lnTo>
                  <a:lnTo>
                    <a:pt x="815069" y="484040"/>
                  </a:lnTo>
                  <a:lnTo>
                    <a:pt x="807274" y="501975"/>
                  </a:lnTo>
                  <a:lnTo>
                    <a:pt x="799279" y="507744"/>
                  </a:lnTo>
                  <a:lnTo>
                    <a:pt x="777251" y="514153"/>
                  </a:lnTo>
                  <a:lnTo>
                    <a:pt x="724175" y="519501"/>
                  </a:lnTo>
                  <a:lnTo>
                    <a:pt x="665472" y="534585"/>
                  </a:lnTo>
                  <a:lnTo>
                    <a:pt x="656681" y="533181"/>
                  </a:lnTo>
                  <a:lnTo>
                    <a:pt x="649588" y="528548"/>
                  </a:lnTo>
                  <a:lnTo>
                    <a:pt x="643627" y="521761"/>
                  </a:lnTo>
                  <a:lnTo>
                    <a:pt x="643350" y="512308"/>
                  </a:lnTo>
                  <a:lnTo>
                    <a:pt x="652901" y="488657"/>
                  </a:lnTo>
                  <a:lnTo>
                    <a:pt x="673177" y="459405"/>
                  </a:lnTo>
                  <a:lnTo>
                    <a:pt x="700683" y="435126"/>
                  </a:lnTo>
                  <a:lnTo>
                    <a:pt x="740636" y="411231"/>
                  </a:lnTo>
                  <a:lnTo>
                    <a:pt x="753242" y="393617"/>
                  </a:lnTo>
                  <a:lnTo>
                    <a:pt x="752166" y="387441"/>
                  </a:lnTo>
                  <a:lnTo>
                    <a:pt x="746520" y="383323"/>
                  </a:lnTo>
                  <a:lnTo>
                    <a:pt x="688452" y="368550"/>
                  </a:lnTo>
                  <a:lnTo>
                    <a:pt x="634515" y="361610"/>
                  </a:lnTo>
                  <a:lnTo>
                    <a:pt x="575383" y="345196"/>
                  </a:lnTo>
                  <a:lnTo>
                    <a:pt x="519887" y="333946"/>
                  </a:lnTo>
                  <a:lnTo>
                    <a:pt x="461454" y="331359"/>
                  </a:lnTo>
                  <a:lnTo>
                    <a:pt x="404905" y="333312"/>
                  </a:lnTo>
                  <a:lnTo>
                    <a:pt x="384659" y="342554"/>
                  </a:lnTo>
                  <a:lnTo>
                    <a:pt x="336309" y="382872"/>
                  </a:lnTo>
                  <a:lnTo>
                    <a:pt x="276564" y="444331"/>
                  </a:lnTo>
                  <a:lnTo>
                    <a:pt x="220157" y="488382"/>
                  </a:lnTo>
                  <a:lnTo>
                    <a:pt x="186462" y="501772"/>
                  </a:lnTo>
                  <a:lnTo>
                    <a:pt x="122983" y="513232"/>
                  </a:lnTo>
                  <a:lnTo>
                    <a:pt x="94542" y="529265"/>
                  </a:lnTo>
                  <a:lnTo>
                    <a:pt x="51996" y="560702"/>
                  </a:lnTo>
                  <a:lnTo>
                    <a:pt x="41884" y="565381"/>
                  </a:lnTo>
                  <a:lnTo>
                    <a:pt x="27363" y="580439"/>
                  </a:lnTo>
                  <a:lnTo>
                    <a:pt x="2110" y="614344"/>
                  </a:lnTo>
                  <a:lnTo>
                    <a:pt x="0" y="614699"/>
                  </a:lnTo>
                  <a:lnTo>
                    <a:pt x="4228" y="601947"/>
                  </a:lnTo>
                  <a:lnTo>
                    <a:pt x="17610" y="589707"/>
                  </a:lnTo>
                  <a:lnTo>
                    <a:pt x="58099" y="559000"/>
                  </a:lnTo>
                  <a:lnTo>
                    <a:pt x="81891" y="538718"/>
                  </a:lnTo>
                  <a:lnTo>
                    <a:pt x="109343" y="521890"/>
                  </a:lnTo>
                  <a:lnTo>
                    <a:pt x="164020" y="464299"/>
                  </a:lnTo>
                  <a:lnTo>
                    <a:pt x="222124" y="419497"/>
                  </a:lnTo>
                  <a:lnTo>
                    <a:pt x="283267" y="374866"/>
                  </a:lnTo>
                  <a:lnTo>
                    <a:pt x="346121" y="316547"/>
                  </a:lnTo>
                  <a:lnTo>
                    <a:pt x="406830" y="264875"/>
                  </a:lnTo>
                  <a:lnTo>
                    <a:pt x="424540" y="250927"/>
                  </a:lnTo>
                  <a:lnTo>
                    <a:pt x="482780" y="222001"/>
                  </a:lnTo>
                  <a:lnTo>
                    <a:pt x="538567" y="202483"/>
                  </a:lnTo>
                  <a:lnTo>
                    <a:pt x="597849" y="177097"/>
                  </a:lnTo>
                  <a:lnTo>
                    <a:pt x="651537" y="159242"/>
                  </a:lnTo>
                  <a:lnTo>
                    <a:pt x="709612" y="154437"/>
                  </a:lnTo>
                  <a:lnTo>
                    <a:pt x="768554" y="153488"/>
                  </a:lnTo>
                  <a:lnTo>
                    <a:pt x="827668" y="153300"/>
                  </a:lnTo>
                  <a:lnTo>
                    <a:pt x="886816" y="153263"/>
                  </a:lnTo>
                  <a:lnTo>
                    <a:pt x="940081" y="147368"/>
                  </a:lnTo>
                  <a:lnTo>
                    <a:pt x="997442" y="130783"/>
                  </a:lnTo>
                  <a:lnTo>
                    <a:pt x="1034207" y="123180"/>
                  </a:lnTo>
                  <a:lnTo>
                    <a:pt x="1090794" y="120611"/>
                  </a:lnTo>
                  <a:lnTo>
                    <a:pt x="1152124" y="107997"/>
                  </a:lnTo>
                  <a:lnTo>
                    <a:pt x="1197205" y="93923"/>
                  </a:lnTo>
                  <a:lnTo>
                    <a:pt x="1216200" y="80053"/>
                  </a:lnTo>
                  <a:lnTo>
                    <a:pt x="1234090" y="64030"/>
                  </a:lnTo>
                  <a:lnTo>
                    <a:pt x="1291118" y="29158"/>
                  </a:lnTo>
                  <a:lnTo>
                    <a:pt x="1343292" y="21932"/>
                  </a:lnTo>
                  <a:lnTo>
                    <a:pt x="1395180" y="14617"/>
                  </a:lnTo>
                  <a:lnTo>
                    <a:pt x="1455533" y="1014"/>
                  </a:lnTo>
                  <a:lnTo>
                    <a:pt x="1469308" y="0"/>
                  </a:lnTo>
                  <a:lnTo>
                    <a:pt x="1479723" y="3020"/>
                  </a:lnTo>
                  <a:lnTo>
                    <a:pt x="1487899" y="8731"/>
                  </a:lnTo>
                  <a:lnTo>
                    <a:pt x="1500270" y="24937"/>
                  </a:lnTo>
                  <a:lnTo>
                    <a:pt x="1526085" y="88357"/>
                  </a:lnTo>
                  <a:lnTo>
                    <a:pt x="1538655" y="126494"/>
                  </a:lnTo>
                  <a:lnTo>
                    <a:pt x="1578620" y="186031"/>
                  </a:lnTo>
                  <a:lnTo>
                    <a:pt x="1601738" y="209935"/>
                  </a:lnTo>
                  <a:lnTo>
                    <a:pt x="1657286" y="244139"/>
                  </a:lnTo>
                  <a:lnTo>
                    <a:pt x="1717665" y="263679"/>
                  </a:lnTo>
                  <a:lnTo>
                    <a:pt x="1775601" y="299234"/>
                  </a:lnTo>
                  <a:lnTo>
                    <a:pt x="1826513" y="322665"/>
                  </a:lnTo>
                  <a:lnTo>
                    <a:pt x="1885769" y="364263"/>
                  </a:lnTo>
                  <a:lnTo>
                    <a:pt x="1942899" y="405101"/>
                  </a:lnTo>
                  <a:lnTo>
                    <a:pt x="1953200" y="409885"/>
                  </a:lnTo>
                  <a:lnTo>
                    <a:pt x="1960067" y="408146"/>
                  </a:lnTo>
                  <a:lnTo>
                    <a:pt x="1964645" y="402056"/>
                  </a:lnTo>
                  <a:lnTo>
                    <a:pt x="1971088" y="369933"/>
                  </a:lnTo>
                  <a:lnTo>
                    <a:pt x="1973264" y="314915"/>
                  </a:lnTo>
                  <a:lnTo>
                    <a:pt x="1969746" y="304162"/>
                  </a:lnTo>
                  <a:lnTo>
                    <a:pt x="1955977" y="288929"/>
                  </a:lnTo>
                  <a:lnTo>
                    <a:pt x="1934247" y="281337"/>
                  </a:lnTo>
                  <a:lnTo>
                    <a:pt x="1873376" y="268440"/>
                  </a:lnTo>
                  <a:lnTo>
                    <a:pt x="1814382" y="265015"/>
                  </a:lnTo>
                  <a:lnTo>
                    <a:pt x="1765120" y="264421"/>
                  </a:lnTo>
                  <a:lnTo>
                    <a:pt x="1716016" y="264246"/>
                  </a:lnTo>
                  <a:lnTo>
                    <a:pt x="1682994" y="266669"/>
                  </a:lnTo>
                  <a:lnTo>
                    <a:pt x="1644850" y="281891"/>
                  </a:lnTo>
                  <a:lnTo>
                    <a:pt x="1625896" y="295052"/>
                  </a:lnTo>
                  <a:lnTo>
                    <a:pt x="1572601" y="357330"/>
                  </a:lnTo>
                  <a:lnTo>
                    <a:pt x="1513670" y="404406"/>
                  </a:lnTo>
                  <a:lnTo>
                    <a:pt x="1491184" y="412766"/>
                  </a:lnTo>
                  <a:lnTo>
                    <a:pt x="1436581" y="418134"/>
                  </a:lnTo>
                  <a:lnTo>
                    <a:pt x="1393002" y="419064"/>
                  </a:lnTo>
                  <a:lnTo>
                    <a:pt x="1382022" y="415497"/>
                  </a:lnTo>
                  <a:lnTo>
                    <a:pt x="1366534" y="401674"/>
                  </a:lnTo>
                  <a:lnTo>
                    <a:pt x="1358829" y="379921"/>
                  </a:lnTo>
                  <a:lnTo>
                    <a:pt x="1347994" y="325788"/>
                  </a:lnTo>
                  <a:lnTo>
                    <a:pt x="1326364" y="268857"/>
                  </a:lnTo>
                  <a:lnTo>
                    <a:pt x="1305659" y="224017"/>
                  </a:lnTo>
                  <a:lnTo>
                    <a:pt x="1299144" y="215218"/>
                  </a:lnTo>
                  <a:lnTo>
                    <a:pt x="1275473" y="205442"/>
                  </a:lnTo>
                  <a:lnTo>
                    <a:pt x="1246878" y="202330"/>
                  </a:lnTo>
                  <a:lnTo>
                    <a:pt x="1221844" y="205054"/>
                  </a:lnTo>
                  <a:lnTo>
                    <a:pt x="1211225" y="212436"/>
                  </a:lnTo>
                  <a:lnTo>
                    <a:pt x="1173185" y="265272"/>
                  </a:lnTo>
                  <a:lnTo>
                    <a:pt x="1142210" y="317656"/>
                  </a:lnTo>
                  <a:lnTo>
                    <a:pt x="1100954" y="380119"/>
                  </a:lnTo>
                  <a:lnTo>
                    <a:pt x="1056860" y="442080"/>
                  </a:lnTo>
                  <a:lnTo>
                    <a:pt x="1035513" y="457445"/>
                  </a:lnTo>
                  <a:lnTo>
                    <a:pt x="976141" y="490324"/>
                  </a:lnTo>
                  <a:lnTo>
                    <a:pt x="920167" y="520869"/>
                  </a:lnTo>
                  <a:lnTo>
                    <a:pt x="859259" y="536118"/>
                  </a:lnTo>
                  <a:lnTo>
                    <a:pt x="798480" y="540408"/>
                  </a:lnTo>
                  <a:lnTo>
                    <a:pt x="739003" y="541255"/>
                  </a:lnTo>
                  <a:lnTo>
                    <a:pt x="679784" y="541423"/>
                  </a:lnTo>
                  <a:lnTo>
                    <a:pt x="617329" y="541455"/>
                  </a:lnTo>
                  <a:lnTo>
                    <a:pt x="567468" y="541462"/>
                  </a:lnTo>
                  <a:lnTo>
                    <a:pt x="506455" y="541464"/>
                  </a:lnTo>
                  <a:lnTo>
                    <a:pt x="446933" y="541464"/>
                  </a:lnTo>
                  <a:lnTo>
                    <a:pt x="387705" y="541464"/>
                  </a:lnTo>
                  <a:lnTo>
                    <a:pt x="372910" y="541464"/>
                  </a:lnTo>
                  <a:lnTo>
                    <a:pt x="361814" y="545161"/>
                  </a:lnTo>
                  <a:lnTo>
                    <a:pt x="324592" y="581890"/>
                  </a:lnTo>
                  <a:lnTo>
                    <a:pt x="293976" y="618054"/>
                  </a:lnTo>
                  <a:lnTo>
                    <a:pt x="260504" y="637986"/>
                  </a:lnTo>
                  <a:lnTo>
                    <a:pt x="262228" y="640320"/>
                  </a:lnTo>
                  <a:lnTo>
                    <a:pt x="274004" y="646199"/>
                  </a:lnTo>
                  <a:lnTo>
                    <a:pt x="331012" y="654853"/>
                  </a:lnTo>
                  <a:lnTo>
                    <a:pt x="388759" y="671193"/>
                  </a:lnTo>
                  <a:lnTo>
                    <a:pt x="444088" y="685720"/>
                  </a:lnTo>
                  <a:lnTo>
                    <a:pt x="502487" y="694570"/>
                  </a:lnTo>
                  <a:lnTo>
                    <a:pt x="561494" y="697550"/>
                  </a:lnTo>
                  <a:lnTo>
                    <a:pt x="617333" y="708729"/>
                  </a:lnTo>
                  <a:lnTo>
                    <a:pt x="676872" y="725210"/>
                  </a:lnTo>
                  <a:lnTo>
                    <a:pt x="732418" y="729072"/>
                  </a:lnTo>
                  <a:lnTo>
                    <a:pt x="784973" y="735723"/>
                  </a:lnTo>
                  <a:lnTo>
                    <a:pt x="839812" y="747673"/>
                  </a:lnTo>
                  <a:lnTo>
                    <a:pt x="894829" y="754597"/>
                  </a:lnTo>
                  <a:lnTo>
                    <a:pt x="952958" y="772240"/>
                  </a:lnTo>
                  <a:lnTo>
                    <a:pt x="1008769" y="798770"/>
                  </a:lnTo>
                  <a:lnTo>
                    <a:pt x="1064274" y="818559"/>
                  </a:lnTo>
                  <a:lnTo>
                    <a:pt x="1085229" y="827296"/>
                  </a:lnTo>
                  <a:lnTo>
                    <a:pt x="1132372" y="854175"/>
                  </a:lnTo>
                  <a:lnTo>
                    <a:pt x="1136788" y="859623"/>
                  </a:lnTo>
                  <a:lnTo>
                    <a:pt x="1137267" y="865719"/>
                  </a:lnTo>
                  <a:lnTo>
                    <a:pt x="1135122" y="872248"/>
                  </a:lnTo>
                  <a:lnTo>
                    <a:pt x="1128762" y="876601"/>
                  </a:lnTo>
                  <a:lnTo>
                    <a:pt x="1108550" y="881438"/>
                  </a:lnTo>
                  <a:lnTo>
                    <a:pt x="1075343" y="878272"/>
                  </a:lnTo>
                  <a:lnTo>
                    <a:pt x="1056463" y="869445"/>
                  </a:lnTo>
                  <a:lnTo>
                    <a:pt x="1018370" y="849584"/>
                  </a:lnTo>
                  <a:lnTo>
                    <a:pt x="955473" y="838792"/>
                  </a:lnTo>
                  <a:lnTo>
                    <a:pt x="903525" y="831615"/>
                  </a:lnTo>
                  <a:lnTo>
                    <a:pt x="845793" y="830197"/>
                  </a:lnTo>
                  <a:lnTo>
                    <a:pt x="804138" y="827487"/>
                  </a:lnTo>
                  <a:lnTo>
                    <a:pt x="743250" y="799642"/>
                  </a:lnTo>
                  <a:lnTo>
                    <a:pt x="726058" y="787256"/>
                  </a:lnTo>
                  <a:lnTo>
                    <a:pt x="708410" y="760537"/>
                  </a:lnTo>
                  <a:lnTo>
                    <a:pt x="708722" y="751598"/>
                  </a:lnTo>
                  <a:lnTo>
                    <a:pt x="712627" y="743174"/>
                  </a:lnTo>
                  <a:lnTo>
                    <a:pt x="718928" y="735093"/>
                  </a:lnTo>
                  <a:lnTo>
                    <a:pt x="745647" y="726114"/>
                  </a:lnTo>
                  <a:lnTo>
                    <a:pt x="798976" y="721060"/>
                  </a:lnTo>
                  <a:lnTo>
                    <a:pt x="853804" y="719562"/>
                  </a:lnTo>
                  <a:lnTo>
                    <a:pt x="905789" y="719119"/>
                  </a:lnTo>
                  <a:lnTo>
                    <a:pt x="958986" y="718987"/>
                  </a:lnTo>
                  <a:lnTo>
                    <a:pt x="1018293" y="718948"/>
                  </a:lnTo>
                  <a:lnTo>
                    <a:pt x="1071606" y="718936"/>
                  </a:lnTo>
                  <a:lnTo>
                    <a:pt x="1133784" y="718932"/>
                  </a:lnTo>
                  <a:lnTo>
                    <a:pt x="1194769" y="718931"/>
                  </a:lnTo>
                  <a:lnTo>
                    <a:pt x="1245630" y="718931"/>
                  </a:lnTo>
                  <a:lnTo>
                    <a:pt x="1307604" y="718931"/>
                  </a:lnTo>
                  <a:lnTo>
                    <a:pt x="1367317" y="718931"/>
                  </a:lnTo>
                  <a:lnTo>
                    <a:pt x="1411780" y="718931"/>
                  </a:lnTo>
                  <a:lnTo>
                    <a:pt x="1421653" y="725093"/>
                  </a:lnTo>
                  <a:lnTo>
                    <a:pt x="1428235" y="735363"/>
                  </a:lnTo>
                  <a:lnTo>
                    <a:pt x="1444686" y="790234"/>
                  </a:lnTo>
                  <a:lnTo>
                    <a:pt x="1450949" y="848543"/>
                  </a:lnTo>
                  <a:lnTo>
                    <a:pt x="1451805" y="878005"/>
                  </a:lnTo>
                  <a:lnTo>
                    <a:pt x="1447104" y="887833"/>
                  </a:lnTo>
                  <a:lnTo>
                    <a:pt x="1439040" y="894386"/>
                  </a:lnTo>
                  <a:lnTo>
                    <a:pt x="1416935" y="901666"/>
                  </a:lnTo>
                  <a:lnTo>
                    <a:pt x="1362576" y="906339"/>
                  </a:lnTo>
                  <a:lnTo>
                    <a:pt x="1304368" y="907263"/>
                  </a:lnTo>
                  <a:lnTo>
                    <a:pt x="1245399" y="907445"/>
                  </a:lnTo>
                  <a:lnTo>
                    <a:pt x="1186280" y="907481"/>
                  </a:lnTo>
                  <a:lnTo>
                    <a:pt x="1171494" y="907484"/>
                  </a:lnTo>
                  <a:lnTo>
                    <a:pt x="1160405" y="911183"/>
                  </a:lnTo>
                  <a:lnTo>
                    <a:pt x="1144796" y="925153"/>
                  </a:lnTo>
                  <a:lnTo>
                    <a:pt x="1137038" y="946972"/>
                  </a:lnTo>
                  <a:lnTo>
                    <a:pt x="1131648" y="1000282"/>
                  </a:lnTo>
                  <a:lnTo>
                    <a:pt x="1134279" y="1049928"/>
                  </a:lnTo>
                  <a:lnTo>
                    <a:pt x="1151003" y="1106910"/>
                  </a:lnTo>
                  <a:lnTo>
                    <a:pt x="1162801" y="1129221"/>
                  </a:lnTo>
                  <a:lnTo>
                    <a:pt x="1179548" y="1144889"/>
                  </a:lnTo>
                  <a:lnTo>
                    <a:pt x="1242130" y="1181889"/>
                  </a:lnTo>
                  <a:lnTo>
                    <a:pt x="1286190" y="1204889"/>
                  </a:lnTo>
                  <a:lnTo>
                    <a:pt x="1301759" y="1222064"/>
                  </a:lnTo>
                  <a:lnTo>
                    <a:pt x="1332313" y="1267654"/>
                  </a:lnTo>
                  <a:lnTo>
                    <a:pt x="1339744" y="1319647"/>
                  </a:lnTo>
                  <a:lnTo>
                    <a:pt x="1347100" y="1371499"/>
                  </a:lnTo>
                  <a:lnTo>
                    <a:pt x="1351566" y="1424967"/>
                  </a:lnTo>
                  <a:lnTo>
                    <a:pt x="1352448" y="1475696"/>
                  </a:lnTo>
                  <a:lnTo>
                    <a:pt x="1352622" y="1532822"/>
                  </a:lnTo>
                  <a:lnTo>
                    <a:pt x="1340593" y="1594268"/>
                  </a:lnTo>
                  <a:lnTo>
                    <a:pt x="1337223" y="1605663"/>
                  </a:lnTo>
                  <a:lnTo>
                    <a:pt x="1332511" y="1613259"/>
                  </a:lnTo>
                  <a:lnTo>
                    <a:pt x="1326905" y="1618323"/>
                  </a:lnTo>
                  <a:lnTo>
                    <a:pt x="1320703" y="1621699"/>
                  </a:lnTo>
                  <a:lnTo>
                    <a:pt x="1312871" y="1621484"/>
                  </a:lnTo>
                  <a:lnTo>
                    <a:pt x="1294309" y="1614674"/>
                  </a:lnTo>
                  <a:lnTo>
                    <a:pt x="1287880" y="1606942"/>
                  </a:lnTo>
                  <a:lnTo>
                    <a:pt x="1280737" y="1585206"/>
                  </a:lnTo>
                  <a:lnTo>
                    <a:pt x="1282604" y="1539365"/>
                  </a:lnTo>
                  <a:lnTo>
                    <a:pt x="1291128" y="1514502"/>
                  </a:lnTo>
                  <a:lnTo>
                    <a:pt x="1332602" y="1454054"/>
                  </a:lnTo>
                  <a:lnTo>
                    <a:pt x="1389596" y="1392326"/>
                  </a:lnTo>
                  <a:lnTo>
                    <a:pt x="1445188" y="1336317"/>
                  </a:lnTo>
                  <a:lnTo>
                    <a:pt x="1500659" y="1280810"/>
                  </a:lnTo>
                  <a:lnTo>
                    <a:pt x="1562656" y="1218809"/>
                  </a:lnTo>
                  <a:lnTo>
                    <a:pt x="1616487" y="1167184"/>
                  </a:lnTo>
                  <a:lnTo>
                    <a:pt x="1663147" y="1108977"/>
                  </a:lnTo>
                  <a:lnTo>
                    <a:pt x="1719820" y="1054633"/>
                  </a:lnTo>
                  <a:lnTo>
                    <a:pt x="1759995" y="994479"/>
                  </a:lnTo>
                  <a:lnTo>
                    <a:pt x="1810442" y="938299"/>
                  </a:lnTo>
                  <a:lnTo>
                    <a:pt x="1870953" y="877285"/>
                  </a:lnTo>
                  <a:lnTo>
                    <a:pt x="1879355" y="868867"/>
                  </a:lnTo>
                  <a:lnTo>
                    <a:pt x="1878794" y="863256"/>
                  </a:lnTo>
                  <a:lnTo>
                    <a:pt x="1872258" y="859514"/>
                  </a:lnTo>
                  <a:lnTo>
                    <a:pt x="1823381" y="853510"/>
                  </a:lnTo>
                  <a:lnTo>
                    <a:pt x="1766255" y="859946"/>
                  </a:lnTo>
                  <a:lnTo>
                    <a:pt x="1704215" y="862496"/>
                  </a:lnTo>
                  <a:lnTo>
                    <a:pt x="1686857" y="862705"/>
                  </a:lnTo>
                  <a:lnTo>
                    <a:pt x="1672820" y="859147"/>
                  </a:lnTo>
                  <a:lnTo>
                    <a:pt x="1650651" y="845335"/>
                  </a:lnTo>
                  <a:lnTo>
                    <a:pt x="1639155" y="823585"/>
                  </a:lnTo>
                  <a:lnTo>
                    <a:pt x="1636089" y="810884"/>
                  </a:lnTo>
                  <a:lnTo>
                    <a:pt x="1645828" y="773767"/>
                  </a:lnTo>
                  <a:lnTo>
                    <a:pt x="1666589" y="733443"/>
                  </a:lnTo>
                  <a:lnTo>
                    <a:pt x="1697366" y="692421"/>
                  </a:lnTo>
                  <a:lnTo>
                    <a:pt x="1697079" y="684004"/>
                  </a:lnTo>
                  <a:lnTo>
                    <a:pt x="1669242" y="630756"/>
                  </a:lnTo>
                  <a:lnTo>
                    <a:pt x="1655222" y="602922"/>
                  </a:lnTo>
                  <a:lnTo>
                    <a:pt x="1652963" y="589830"/>
                  </a:lnTo>
                  <a:lnTo>
                    <a:pt x="1657025" y="565425"/>
                  </a:lnTo>
                  <a:lnTo>
                    <a:pt x="1666489" y="558670"/>
                  </a:lnTo>
                  <a:lnTo>
                    <a:pt x="1696723" y="554452"/>
                  </a:lnTo>
                  <a:lnTo>
                    <a:pt x="1721662" y="559971"/>
                  </a:lnTo>
                  <a:lnTo>
                    <a:pt x="1783396" y="598127"/>
                  </a:lnTo>
                  <a:lnTo>
                    <a:pt x="1837779" y="629705"/>
                  </a:lnTo>
                  <a:lnTo>
                    <a:pt x="1895774" y="658250"/>
                  </a:lnTo>
                  <a:lnTo>
                    <a:pt x="1943735" y="670977"/>
                  </a:lnTo>
                  <a:lnTo>
                    <a:pt x="2000315" y="673855"/>
                  </a:lnTo>
                  <a:lnTo>
                    <a:pt x="2012428" y="677789"/>
                  </a:lnTo>
                  <a:lnTo>
                    <a:pt x="2032459" y="692019"/>
                  </a:lnTo>
                  <a:lnTo>
                    <a:pt x="2043006" y="713954"/>
                  </a:lnTo>
                  <a:lnTo>
                    <a:pt x="2045818" y="726705"/>
                  </a:lnTo>
                  <a:lnTo>
                    <a:pt x="2042370" y="754018"/>
                  </a:lnTo>
                  <a:lnTo>
                    <a:pt x="2032621" y="780125"/>
                  </a:lnTo>
                  <a:lnTo>
                    <a:pt x="1993165" y="841606"/>
                  </a:lnTo>
                  <a:lnTo>
                    <a:pt x="1983228" y="863420"/>
                  </a:lnTo>
                  <a:lnTo>
                    <a:pt x="1978853" y="864553"/>
                  </a:lnTo>
                  <a:lnTo>
                    <a:pt x="1974704" y="859147"/>
                  </a:lnTo>
                  <a:lnTo>
                    <a:pt x="1970706" y="849381"/>
                  </a:lnTo>
                  <a:lnTo>
                    <a:pt x="1971737" y="837940"/>
                  </a:lnTo>
                  <a:lnTo>
                    <a:pt x="1997949" y="775699"/>
                  </a:lnTo>
                  <a:lnTo>
                    <a:pt x="2031262" y="717504"/>
                  </a:lnTo>
                  <a:lnTo>
                    <a:pt x="2054506" y="666571"/>
                  </a:lnTo>
                  <a:lnTo>
                    <a:pt x="2096078" y="604026"/>
                  </a:lnTo>
                  <a:lnTo>
                    <a:pt x="2132817" y="543632"/>
                  </a:lnTo>
                  <a:lnTo>
                    <a:pt x="2156208" y="518553"/>
                  </a:lnTo>
                  <a:lnTo>
                    <a:pt x="2175646" y="507455"/>
                  </a:lnTo>
                  <a:lnTo>
                    <a:pt x="2227106" y="499143"/>
                  </a:lnTo>
                  <a:lnTo>
                    <a:pt x="2281456" y="494215"/>
                  </a:lnTo>
                  <a:lnTo>
                    <a:pt x="2293518" y="491478"/>
                  </a:lnTo>
                  <a:lnTo>
                    <a:pt x="2299095" y="487189"/>
                  </a:lnTo>
                  <a:lnTo>
                    <a:pt x="2300348" y="481865"/>
                  </a:lnTo>
                  <a:lnTo>
                    <a:pt x="2298719" y="475851"/>
                  </a:lnTo>
                  <a:lnTo>
                    <a:pt x="2292703" y="470609"/>
                  </a:lnTo>
                  <a:lnTo>
                    <a:pt x="2230062" y="444375"/>
                  </a:lnTo>
                  <a:lnTo>
                    <a:pt x="2172416" y="413112"/>
                  </a:lnTo>
                  <a:lnTo>
                    <a:pt x="2132166" y="394193"/>
                  </a:lnTo>
                  <a:lnTo>
                    <a:pt x="2100115" y="367086"/>
                  </a:lnTo>
                  <a:lnTo>
                    <a:pt x="2091561" y="349348"/>
                  </a:lnTo>
                  <a:lnTo>
                    <a:pt x="2080181" y="313724"/>
                  </a:lnTo>
                  <a:lnTo>
                    <a:pt x="2075531" y="313228"/>
                  </a:lnTo>
                  <a:lnTo>
                    <a:pt x="2063792" y="325822"/>
                  </a:lnTo>
                  <a:lnTo>
                    <a:pt x="2034430" y="384683"/>
                  </a:lnTo>
                  <a:lnTo>
                    <a:pt x="1992968" y="443906"/>
                  </a:lnTo>
                  <a:lnTo>
                    <a:pt x="1966130" y="503524"/>
                  </a:lnTo>
                  <a:lnTo>
                    <a:pt x="1937050" y="564265"/>
                  </a:lnTo>
                  <a:lnTo>
                    <a:pt x="1915830" y="619958"/>
                  </a:lnTo>
                  <a:lnTo>
                    <a:pt x="1881038" y="683075"/>
                  </a:lnTo>
                  <a:lnTo>
                    <a:pt x="1832577" y="737275"/>
                  </a:lnTo>
                  <a:lnTo>
                    <a:pt x="1783320" y="793862"/>
                  </a:lnTo>
                  <a:lnTo>
                    <a:pt x="1751397" y="833564"/>
                  </a:lnTo>
                  <a:lnTo>
                    <a:pt x="1697431" y="887946"/>
                  </a:lnTo>
                  <a:lnTo>
                    <a:pt x="1644801" y="947665"/>
                  </a:lnTo>
                  <a:lnTo>
                    <a:pt x="1590834" y="982933"/>
                  </a:lnTo>
                  <a:lnTo>
                    <a:pt x="1534961" y="1018605"/>
                  </a:lnTo>
                  <a:lnTo>
                    <a:pt x="1506093" y="1037363"/>
                  </a:lnTo>
                  <a:lnTo>
                    <a:pt x="1463215" y="1054742"/>
                  </a:lnTo>
                  <a:lnTo>
                    <a:pt x="1458408" y="1062349"/>
                  </a:lnTo>
                  <a:lnTo>
                    <a:pt x="1457668" y="1072350"/>
                  </a:lnTo>
                  <a:lnTo>
                    <a:pt x="1459639" y="1083947"/>
                  </a:lnTo>
                  <a:lnTo>
                    <a:pt x="1464651" y="1092911"/>
                  </a:lnTo>
                  <a:lnTo>
                    <a:pt x="1509550" y="1126431"/>
                  </a:lnTo>
                  <a:lnTo>
                    <a:pt x="1547587" y="1142160"/>
                  </a:lnTo>
                  <a:lnTo>
                    <a:pt x="1605836" y="1149661"/>
                  </a:lnTo>
                  <a:lnTo>
                    <a:pt x="1656222" y="1150960"/>
                  </a:lnTo>
                  <a:lnTo>
                    <a:pt x="1714750" y="1148113"/>
                  </a:lnTo>
                  <a:lnTo>
                    <a:pt x="1737891" y="1141372"/>
                  </a:lnTo>
                  <a:lnTo>
                    <a:pt x="1797207" y="1110501"/>
                  </a:lnTo>
                  <a:lnTo>
                    <a:pt x="1851906" y="1077032"/>
                  </a:lnTo>
                  <a:lnTo>
                    <a:pt x="1912464" y="1042700"/>
                  </a:lnTo>
                  <a:lnTo>
                    <a:pt x="1968370" y="990232"/>
                  </a:lnTo>
                  <a:lnTo>
                    <a:pt x="2031827" y="927086"/>
                  </a:lnTo>
                  <a:lnTo>
                    <a:pt x="2056037" y="905354"/>
                  </a:lnTo>
                  <a:lnTo>
                    <a:pt x="2084846" y="888097"/>
                  </a:lnTo>
                  <a:lnTo>
                    <a:pt x="2139967" y="830336"/>
                  </a:lnTo>
                  <a:lnTo>
                    <a:pt x="2191925" y="772228"/>
                  </a:lnTo>
                  <a:lnTo>
                    <a:pt x="2242191" y="717200"/>
                  </a:lnTo>
                  <a:lnTo>
                    <a:pt x="2277178" y="676687"/>
                  </a:lnTo>
                  <a:lnTo>
                    <a:pt x="2323361" y="644049"/>
                  </a:lnTo>
                  <a:lnTo>
                    <a:pt x="2325152" y="640664"/>
                  </a:lnTo>
                  <a:lnTo>
                    <a:pt x="2322649" y="639641"/>
                  </a:lnTo>
                  <a:lnTo>
                    <a:pt x="2317283" y="640190"/>
                  </a:lnTo>
                  <a:lnTo>
                    <a:pt x="2275716" y="666405"/>
                  </a:lnTo>
                  <a:lnTo>
                    <a:pt x="2231354" y="696597"/>
                  </a:lnTo>
                  <a:lnTo>
                    <a:pt x="2170237" y="732184"/>
                  </a:lnTo>
                  <a:lnTo>
                    <a:pt x="2110693" y="759571"/>
                  </a:lnTo>
                  <a:lnTo>
                    <a:pt x="2054748" y="794742"/>
                  </a:lnTo>
                  <a:lnTo>
                    <a:pt x="2042554" y="802747"/>
                  </a:lnTo>
                  <a:lnTo>
                    <a:pt x="2036890" y="804386"/>
                  </a:lnTo>
                  <a:lnTo>
                    <a:pt x="2035579" y="801782"/>
                  </a:lnTo>
                  <a:lnTo>
                    <a:pt x="2037169" y="796348"/>
                  </a:lnTo>
                  <a:lnTo>
                    <a:pt x="2057072" y="776925"/>
                  </a:lnTo>
                  <a:lnTo>
                    <a:pt x="2086386" y="761448"/>
                  </a:lnTo>
                  <a:lnTo>
                    <a:pt x="2090759" y="760832"/>
                  </a:lnTo>
                  <a:lnTo>
                    <a:pt x="2091210" y="762886"/>
                  </a:lnTo>
                  <a:lnTo>
                    <a:pt x="2080068" y="777554"/>
                  </a:lnTo>
                  <a:lnTo>
                    <a:pt x="2026796" y="826336"/>
                  </a:lnTo>
                  <a:lnTo>
                    <a:pt x="1973476" y="863148"/>
                  </a:lnTo>
                  <a:lnTo>
                    <a:pt x="1910508" y="907492"/>
                  </a:lnTo>
                  <a:lnTo>
                    <a:pt x="1895141" y="923512"/>
                  </a:lnTo>
                  <a:lnTo>
                    <a:pt x="1859518" y="986797"/>
                  </a:lnTo>
                  <a:lnTo>
                    <a:pt x="1837533" y="1050198"/>
                  </a:lnTo>
                  <a:lnTo>
                    <a:pt x="1806521" y="1106946"/>
                  </a:lnTo>
                  <a:lnTo>
                    <a:pt x="1770334" y="1162574"/>
                  </a:lnTo>
                  <a:lnTo>
                    <a:pt x="1726075" y="1221524"/>
                  </a:lnTo>
                  <a:lnTo>
                    <a:pt x="1674324" y="1283837"/>
                  </a:lnTo>
                  <a:lnTo>
                    <a:pt x="1658303" y="1297822"/>
                  </a:lnTo>
                  <a:lnTo>
                    <a:pt x="1596250" y="1331205"/>
                  </a:lnTo>
                  <a:lnTo>
                    <a:pt x="1574307" y="1336129"/>
                  </a:lnTo>
                  <a:lnTo>
                    <a:pt x="1566976" y="1330047"/>
                  </a:lnTo>
                  <a:lnTo>
                    <a:pt x="1558831" y="1303571"/>
                  </a:lnTo>
                  <a:lnTo>
                    <a:pt x="1554246" y="1247092"/>
                  </a:lnTo>
                  <a:lnTo>
                    <a:pt x="1552888" y="1195303"/>
                  </a:lnTo>
                  <a:lnTo>
                    <a:pt x="1552485" y="1142849"/>
                  </a:lnTo>
                  <a:lnTo>
                    <a:pt x="1558254" y="1082392"/>
                  </a:lnTo>
                  <a:lnTo>
                    <a:pt x="1570012" y="1021050"/>
                  </a:lnTo>
                  <a:lnTo>
                    <a:pt x="1576899" y="966027"/>
                  </a:lnTo>
                  <a:lnTo>
                    <a:pt x="1596683" y="907490"/>
                  </a:lnTo>
                </a:path>
              </a:pathLst>
            </a:custGeom>
            <a:ln w="355600" cap="flat" cmpd="sng" algn="ctr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533400" y="6565900"/>
            <a:ext cx="7448009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1200" b="1" dirty="0" smtClean="0">
                <a:solidFill>
                  <a:srgbClr val="0000FF"/>
                </a:solidFill>
                <a:latin typeface="Verdana - 16"/>
              </a:rPr>
              <a:t>Felix isn't feeling well. Please choose a treatment for him and drag it into </a:t>
            </a:r>
          </a:p>
          <a:p>
            <a:r>
              <a:rPr lang="en-GB" sz="1200" b="1" dirty="0" err="1" smtClean="0">
                <a:solidFill>
                  <a:srgbClr val="0000FF"/>
                </a:solidFill>
                <a:latin typeface="Verdana - 16"/>
              </a:rPr>
              <a:t>Franzi's</a:t>
            </a:r>
            <a:r>
              <a:rPr lang="en-GB" sz="1200" b="1" dirty="0" smtClean="0">
                <a:solidFill>
                  <a:srgbClr val="0000FF"/>
                </a:solidFill>
                <a:latin typeface="Verdana - 16"/>
              </a:rPr>
              <a:t> speech bubble. Read the dialogue and act out the scene</a:t>
            </a:r>
            <a:r>
              <a:rPr lang="en-GB" sz="1200" b="1" dirty="0">
                <a:solidFill>
                  <a:srgbClr val="0000FF"/>
                </a:solidFill>
                <a:latin typeface="Verdana - 16"/>
              </a:rPr>
              <a:t>.</a:t>
            </a:r>
          </a:p>
        </p:txBody>
      </p:sp>
      <p:pic>
        <p:nvPicPr>
          <p:cNvPr id="89" name="Picture 8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0" y="863600"/>
            <a:ext cx="3332226" cy="33322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0" name="Picture 89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533400"/>
            <a:ext cx="1293876" cy="12938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93" name="Group 92"/>
          <p:cNvGrpSpPr/>
          <p:nvPr/>
        </p:nvGrpSpPr>
        <p:grpSpPr>
          <a:xfrm flipH="1">
            <a:off x="4752086" y="853186"/>
            <a:ext cx="3229344" cy="3289682"/>
            <a:chOff x="4752086" y="853186"/>
            <a:chExt cx="3229344" cy="3289682"/>
          </a:xfrm>
        </p:grpSpPr>
        <p:sp>
          <p:nvSpPr>
            <p:cNvPr id="91" name="Freeform 90"/>
            <p:cNvSpPr/>
            <p:nvPr/>
          </p:nvSpPr>
          <p:spPr>
            <a:xfrm>
              <a:off x="4752086" y="853186"/>
              <a:ext cx="3228976" cy="3289682"/>
            </a:xfrm>
            <a:custGeom>
              <a:avLst/>
              <a:gdLst/>
              <a:ahLst/>
              <a:cxnLst/>
              <a:rect l="0" t="0" r="0" b="0"/>
              <a:pathLst>
                <a:path w="3228976" h="3289682">
                  <a:moveTo>
                    <a:pt x="1920113" y="1397"/>
                  </a:moveTo>
                  <a:lnTo>
                    <a:pt x="2003933" y="5207"/>
                  </a:lnTo>
                  <a:lnTo>
                    <a:pt x="2085848" y="12446"/>
                  </a:lnTo>
                  <a:lnTo>
                    <a:pt x="2163572" y="22225"/>
                  </a:lnTo>
                  <a:lnTo>
                    <a:pt x="2238883" y="34163"/>
                  </a:lnTo>
                  <a:lnTo>
                    <a:pt x="2311400" y="49022"/>
                  </a:lnTo>
                  <a:lnTo>
                    <a:pt x="2380869" y="66167"/>
                  </a:lnTo>
                  <a:lnTo>
                    <a:pt x="2447036" y="84963"/>
                  </a:lnTo>
                  <a:lnTo>
                    <a:pt x="2510409" y="106553"/>
                  </a:lnTo>
                  <a:lnTo>
                    <a:pt x="2571369" y="130810"/>
                  </a:lnTo>
                  <a:lnTo>
                    <a:pt x="2629027" y="156210"/>
                  </a:lnTo>
                  <a:lnTo>
                    <a:pt x="2684653" y="183769"/>
                  </a:lnTo>
                  <a:lnTo>
                    <a:pt x="2736215" y="213233"/>
                  </a:lnTo>
                  <a:lnTo>
                    <a:pt x="2786126" y="243967"/>
                  </a:lnTo>
                  <a:lnTo>
                    <a:pt x="2832481" y="276733"/>
                  </a:lnTo>
                  <a:lnTo>
                    <a:pt x="2876931" y="311277"/>
                  </a:lnTo>
                  <a:lnTo>
                    <a:pt x="2918206" y="346583"/>
                  </a:lnTo>
                  <a:lnTo>
                    <a:pt x="2956814" y="384048"/>
                  </a:lnTo>
                  <a:lnTo>
                    <a:pt x="2992755" y="422529"/>
                  </a:lnTo>
                  <a:lnTo>
                    <a:pt x="3026283" y="461645"/>
                  </a:lnTo>
                  <a:lnTo>
                    <a:pt x="3056890" y="502920"/>
                  </a:lnTo>
                  <a:lnTo>
                    <a:pt x="3085084" y="544195"/>
                  </a:lnTo>
                  <a:lnTo>
                    <a:pt x="3133598" y="630428"/>
                  </a:lnTo>
                  <a:lnTo>
                    <a:pt x="3172206" y="719328"/>
                  </a:lnTo>
                  <a:lnTo>
                    <a:pt x="3200908" y="810387"/>
                  </a:lnTo>
                  <a:lnTo>
                    <a:pt x="3219831" y="903224"/>
                  </a:lnTo>
                  <a:lnTo>
                    <a:pt x="3228975" y="996696"/>
                  </a:lnTo>
                  <a:lnTo>
                    <a:pt x="3228975" y="1089660"/>
                  </a:lnTo>
                  <a:lnTo>
                    <a:pt x="3219831" y="1182370"/>
                  </a:lnTo>
                  <a:lnTo>
                    <a:pt x="3201670" y="1273429"/>
                  </a:lnTo>
                  <a:lnTo>
                    <a:pt x="3174746" y="1362329"/>
                  </a:lnTo>
                  <a:lnTo>
                    <a:pt x="3139440" y="1448689"/>
                  </a:lnTo>
                  <a:lnTo>
                    <a:pt x="3095498" y="1531112"/>
                  </a:lnTo>
                  <a:lnTo>
                    <a:pt x="3043174" y="1608963"/>
                  </a:lnTo>
                  <a:lnTo>
                    <a:pt x="2982976" y="1681480"/>
                  </a:lnTo>
                  <a:lnTo>
                    <a:pt x="2914142" y="1748790"/>
                  </a:lnTo>
                  <a:lnTo>
                    <a:pt x="2877693" y="1779524"/>
                  </a:lnTo>
                  <a:lnTo>
                    <a:pt x="2838323" y="1808988"/>
                  </a:lnTo>
                  <a:lnTo>
                    <a:pt x="2797810" y="1836420"/>
                  </a:lnTo>
                  <a:lnTo>
                    <a:pt x="2755265" y="1862582"/>
                  </a:lnTo>
                  <a:lnTo>
                    <a:pt x="2710688" y="1886077"/>
                  </a:lnTo>
                  <a:lnTo>
                    <a:pt x="2664333" y="1907794"/>
                  </a:lnTo>
                  <a:lnTo>
                    <a:pt x="2616581" y="1926590"/>
                  </a:lnTo>
                  <a:lnTo>
                    <a:pt x="2566797" y="1943735"/>
                  </a:lnTo>
                  <a:lnTo>
                    <a:pt x="2515108" y="1958848"/>
                  </a:lnTo>
                  <a:lnTo>
                    <a:pt x="2461387" y="1970532"/>
                  </a:lnTo>
                  <a:lnTo>
                    <a:pt x="2406523" y="1980311"/>
                  </a:lnTo>
                  <a:lnTo>
                    <a:pt x="2350008" y="1987550"/>
                  </a:lnTo>
                  <a:lnTo>
                    <a:pt x="2291842" y="1991487"/>
                  </a:lnTo>
                  <a:lnTo>
                    <a:pt x="2231644" y="1993392"/>
                  </a:lnTo>
                  <a:lnTo>
                    <a:pt x="2237486" y="2087499"/>
                  </a:lnTo>
                  <a:lnTo>
                    <a:pt x="2233041" y="2183765"/>
                  </a:lnTo>
                  <a:lnTo>
                    <a:pt x="2219325" y="2281174"/>
                  </a:lnTo>
                  <a:lnTo>
                    <a:pt x="2196973" y="2377948"/>
                  </a:lnTo>
                  <a:lnTo>
                    <a:pt x="2166874" y="2474849"/>
                  </a:lnTo>
                  <a:lnTo>
                    <a:pt x="2128901" y="2570353"/>
                  </a:lnTo>
                  <a:lnTo>
                    <a:pt x="2084451" y="2663063"/>
                  </a:lnTo>
                  <a:lnTo>
                    <a:pt x="2034032" y="2753360"/>
                  </a:lnTo>
                  <a:lnTo>
                    <a:pt x="1977771" y="2840228"/>
                  </a:lnTo>
                  <a:lnTo>
                    <a:pt x="1917573" y="2923286"/>
                  </a:lnTo>
                  <a:lnTo>
                    <a:pt x="1852803" y="3001264"/>
                  </a:lnTo>
                  <a:lnTo>
                    <a:pt x="1784731" y="3073146"/>
                  </a:lnTo>
                  <a:lnTo>
                    <a:pt x="1714119" y="3138551"/>
                  </a:lnTo>
                  <a:lnTo>
                    <a:pt x="1641348" y="3196717"/>
                  </a:lnTo>
                  <a:lnTo>
                    <a:pt x="1567434" y="3247771"/>
                  </a:lnTo>
                  <a:lnTo>
                    <a:pt x="1492758" y="3289681"/>
                  </a:lnTo>
                  <a:lnTo>
                    <a:pt x="1564132" y="3181223"/>
                  </a:lnTo>
                  <a:lnTo>
                    <a:pt x="1628394" y="3078353"/>
                  </a:lnTo>
                  <a:lnTo>
                    <a:pt x="1685798" y="2982341"/>
                  </a:lnTo>
                  <a:lnTo>
                    <a:pt x="1736217" y="2890647"/>
                  </a:lnTo>
                  <a:lnTo>
                    <a:pt x="1780159" y="2804414"/>
                  </a:lnTo>
                  <a:lnTo>
                    <a:pt x="1817497" y="2721864"/>
                  </a:lnTo>
                  <a:lnTo>
                    <a:pt x="1847596" y="2642870"/>
                  </a:lnTo>
                  <a:lnTo>
                    <a:pt x="1871853" y="2567051"/>
                  </a:lnTo>
                  <a:lnTo>
                    <a:pt x="1888744" y="2493137"/>
                  </a:lnTo>
                  <a:lnTo>
                    <a:pt x="1899920" y="2421128"/>
                  </a:lnTo>
                  <a:lnTo>
                    <a:pt x="1904492" y="2350516"/>
                  </a:lnTo>
                  <a:lnTo>
                    <a:pt x="1902460" y="2279777"/>
                  </a:lnTo>
                  <a:lnTo>
                    <a:pt x="1894713" y="2209927"/>
                  </a:lnTo>
                  <a:lnTo>
                    <a:pt x="1880362" y="2139315"/>
                  </a:lnTo>
                  <a:lnTo>
                    <a:pt x="1859407" y="2066671"/>
                  </a:lnTo>
                  <a:lnTo>
                    <a:pt x="1832483" y="1993392"/>
                  </a:lnTo>
                  <a:lnTo>
                    <a:pt x="1717929" y="1991487"/>
                  </a:lnTo>
                  <a:lnTo>
                    <a:pt x="1606677" y="1987550"/>
                  </a:lnTo>
                  <a:lnTo>
                    <a:pt x="1499362" y="1980311"/>
                  </a:lnTo>
                  <a:lnTo>
                    <a:pt x="1395349" y="1970532"/>
                  </a:lnTo>
                  <a:lnTo>
                    <a:pt x="1295908" y="1958848"/>
                  </a:lnTo>
                  <a:lnTo>
                    <a:pt x="1199642" y="1943735"/>
                  </a:lnTo>
                  <a:lnTo>
                    <a:pt x="1107313" y="1926590"/>
                  </a:lnTo>
                  <a:lnTo>
                    <a:pt x="1018286" y="1907794"/>
                  </a:lnTo>
                  <a:lnTo>
                    <a:pt x="933958" y="1886077"/>
                  </a:lnTo>
                  <a:lnTo>
                    <a:pt x="852805" y="1862582"/>
                  </a:lnTo>
                  <a:lnTo>
                    <a:pt x="775589" y="1836420"/>
                  </a:lnTo>
                  <a:lnTo>
                    <a:pt x="701675" y="1808988"/>
                  </a:lnTo>
                  <a:lnTo>
                    <a:pt x="631571" y="1779524"/>
                  </a:lnTo>
                  <a:lnTo>
                    <a:pt x="565531" y="1748790"/>
                  </a:lnTo>
                  <a:lnTo>
                    <a:pt x="502666" y="1716024"/>
                  </a:lnTo>
                  <a:lnTo>
                    <a:pt x="444373" y="1681480"/>
                  </a:lnTo>
                  <a:lnTo>
                    <a:pt x="388747" y="1646174"/>
                  </a:lnTo>
                  <a:lnTo>
                    <a:pt x="337693" y="1608963"/>
                  </a:lnTo>
                  <a:lnTo>
                    <a:pt x="290068" y="1570355"/>
                  </a:lnTo>
                  <a:lnTo>
                    <a:pt x="245491" y="1531112"/>
                  </a:lnTo>
                  <a:lnTo>
                    <a:pt x="204851" y="1489837"/>
                  </a:lnTo>
                  <a:lnTo>
                    <a:pt x="168275" y="1448689"/>
                  </a:lnTo>
                  <a:lnTo>
                    <a:pt x="135636" y="1406144"/>
                  </a:lnTo>
                  <a:lnTo>
                    <a:pt x="106045" y="1362329"/>
                  </a:lnTo>
                  <a:lnTo>
                    <a:pt x="79883" y="1318514"/>
                  </a:lnTo>
                  <a:lnTo>
                    <a:pt x="57658" y="1273429"/>
                  </a:lnTo>
                  <a:lnTo>
                    <a:pt x="39370" y="1228217"/>
                  </a:lnTo>
                  <a:lnTo>
                    <a:pt x="24257" y="1182370"/>
                  </a:lnTo>
                  <a:lnTo>
                    <a:pt x="12446" y="1136015"/>
                  </a:lnTo>
                  <a:lnTo>
                    <a:pt x="4699" y="1089660"/>
                  </a:lnTo>
                  <a:lnTo>
                    <a:pt x="762" y="1043051"/>
                  </a:lnTo>
                  <a:lnTo>
                    <a:pt x="0" y="996696"/>
                  </a:lnTo>
                  <a:lnTo>
                    <a:pt x="2667" y="949706"/>
                  </a:lnTo>
                  <a:lnTo>
                    <a:pt x="9144" y="903224"/>
                  </a:lnTo>
                  <a:lnTo>
                    <a:pt x="19812" y="856742"/>
                  </a:lnTo>
                  <a:lnTo>
                    <a:pt x="33401" y="810387"/>
                  </a:lnTo>
                  <a:lnTo>
                    <a:pt x="50419" y="764540"/>
                  </a:lnTo>
                  <a:lnTo>
                    <a:pt x="71374" y="719328"/>
                  </a:lnTo>
                  <a:lnTo>
                    <a:pt x="95631" y="674370"/>
                  </a:lnTo>
                  <a:lnTo>
                    <a:pt x="123190" y="630428"/>
                  </a:lnTo>
                  <a:lnTo>
                    <a:pt x="154432" y="587248"/>
                  </a:lnTo>
                  <a:lnTo>
                    <a:pt x="189738" y="544195"/>
                  </a:lnTo>
                  <a:lnTo>
                    <a:pt x="227711" y="502920"/>
                  </a:lnTo>
                  <a:lnTo>
                    <a:pt x="269621" y="461645"/>
                  </a:lnTo>
                  <a:lnTo>
                    <a:pt x="314833" y="422529"/>
                  </a:lnTo>
                  <a:lnTo>
                    <a:pt x="363982" y="384048"/>
                  </a:lnTo>
                  <a:lnTo>
                    <a:pt x="416306" y="346583"/>
                  </a:lnTo>
                  <a:lnTo>
                    <a:pt x="471805" y="311277"/>
                  </a:lnTo>
                  <a:lnTo>
                    <a:pt x="531368" y="276733"/>
                  </a:lnTo>
                  <a:lnTo>
                    <a:pt x="594233" y="243967"/>
                  </a:lnTo>
                  <a:lnTo>
                    <a:pt x="660400" y="213233"/>
                  </a:lnTo>
                  <a:lnTo>
                    <a:pt x="730377" y="183769"/>
                  </a:lnTo>
                  <a:lnTo>
                    <a:pt x="803148" y="156210"/>
                  </a:lnTo>
                  <a:lnTo>
                    <a:pt x="879602" y="130810"/>
                  </a:lnTo>
                  <a:lnTo>
                    <a:pt x="959485" y="106553"/>
                  </a:lnTo>
                  <a:lnTo>
                    <a:pt x="1043305" y="84963"/>
                  </a:lnTo>
                  <a:lnTo>
                    <a:pt x="1130173" y="66167"/>
                  </a:lnTo>
                  <a:lnTo>
                    <a:pt x="1219835" y="49022"/>
                  </a:lnTo>
                  <a:lnTo>
                    <a:pt x="1313561" y="34163"/>
                  </a:lnTo>
                  <a:lnTo>
                    <a:pt x="1411097" y="22225"/>
                  </a:lnTo>
                  <a:lnTo>
                    <a:pt x="1511173" y="12446"/>
                  </a:lnTo>
                  <a:lnTo>
                    <a:pt x="1615186" y="5207"/>
                  </a:lnTo>
                  <a:lnTo>
                    <a:pt x="1721866" y="1397"/>
                  </a:lnTo>
                  <a:lnTo>
                    <a:pt x="1832483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4752107" y="853202"/>
              <a:ext cx="3229323" cy="3289472"/>
            </a:xfrm>
            <a:custGeom>
              <a:avLst/>
              <a:gdLst/>
              <a:ahLst/>
              <a:cxnLst/>
              <a:rect l="0" t="0" r="0" b="0"/>
              <a:pathLst>
                <a:path w="3229323" h="3289472">
                  <a:moveTo>
                    <a:pt x="1831969" y="0"/>
                  </a:moveTo>
                  <a:lnTo>
                    <a:pt x="1721151" y="1730"/>
                  </a:lnTo>
                  <a:lnTo>
                    <a:pt x="1615527" y="5191"/>
                  </a:lnTo>
                  <a:lnTo>
                    <a:pt x="1511634" y="12113"/>
                  </a:lnTo>
                  <a:lnTo>
                    <a:pt x="1411205" y="22495"/>
                  </a:lnTo>
                  <a:lnTo>
                    <a:pt x="1314239" y="34608"/>
                  </a:lnTo>
                  <a:lnTo>
                    <a:pt x="1220735" y="48451"/>
                  </a:lnTo>
                  <a:lnTo>
                    <a:pt x="1130696" y="65755"/>
                  </a:lnTo>
                  <a:lnTo>
                    <a:pt x="1044118" y="84789"/>
                  </a:lnTo>
                  <a:lnTo>
                    <a:pt x="959273" y="107284"/>
                  </a:lnTo>
                  <a:lnTo>
                    <a:pt x="879622" y="131510"/>
                  </a:lnTo>
                  <a:lnTo>
                    <a:pt x="803435" y="155735"/>
                  </a:lnTo>
                  <a:lnTo>
                    <a:pt x="730709" y="183421"/>
                  </a:lnTo>
                  <a:lnTo>
                    <a:pt x="659717" y="212838"/>
                  </a:lnTo>
                  <a:lnTo>
                    <a:pt x="593918" y="243985"/>
                  </a:lnTo>
                  <a:lnTo>
                    <a:pt x="531583" y="276862"/>
                  </a:lnTo>
                  <a:lnTo>
                    <a:pt x="472710" y="311470"/>
                  </a:lnTo>
                  <a:lnTo>
                    <a:pt x="415569" y="346078"/>
                  </a:lnTo>
                  <a:lnTo>
                    <a:pt x="363623" y="384147"/>
                  </a:lnTo>
                  <a:lnTo>
                    <a:pt x="315140" y="422215"/>
                  </a:lnTo>
                  <a:lnTo>
                    <a:pt x="270120" y="462014"/>
                  </a:lnTo>
                  <a:lnTo>
                    <a:pt x="228563" y="503543"/>
                  </a:lnTo>
                  <a:lnTo>
                    <a:pt x="190469" y="545073"/>
                  </a:lnTo>
                  <a:lnTo>
                    <a:pt x="154107" y="586602"/>
                  </a:lnTo>
                  <a:lnTo>
                    <a:pt x="122939" y="629862"/>
                  </a:lnTo>
                  <a:lnTo>
                    <a:pt x="95234" y="674852"/>
                  </a:lnTo>
                  <a:lnTo>
                    <a:pt x="70993" y="719842"/>
                  </a:lnTo>
                  <a:lnTo>
                    <a:pt x="50215" y="764832"/>
                  </a:lnTo>
                  <a:lnTo>
                    <a:pt x="32899" y="809822"/>
                  </a:lnTo>
                  <a:lnTo>
                    <a:pt x="19047" y="856543"/>
                  </a:lnTo>
                  <a:lnTo>
                    <a:pt x="8657" y="903263"/>
                  </a:lnTo>
                  <a:lnTo>
                    <a:pt x="3463" y="949984"/>
                  </a:lnTo>
                  <a:lnTo>
                    <a:pt x="0" y="996704"/>
                  </a:lnTo>
                  <a:lnTo>
                    <a:pt x="0" y="1043425"/>
                  </a:lnTo>
                  <a:lnTo>
                    <a:pt x="5194" y="1090145"/>
                  </a:lnTo>
                  <a:lnTo>
                    <a:pt x="12121" y="1136866"/>
                  </a:lnTo>
                  <a:lnTo>
                    <a:pt x="24241" y="1181856"/>
                  </a:lnTo>
                  <a:lnTo>
                    <a:pt x="39825" y="1228577"/>
                  </a:lnTo>
                  <a:lnTo>
                    <a:pt x="57141" y="1273567"/>
                  </a:lnTo>
                  <a:lnTo>
                    <a:pt x="79651" y="1318557"/>
                  </a:lnTo>
                  <a:lnTo>
                    <a:pt x="105624" y="1361816"/>
                  </a:lnTo>
                  <a:lnTo>
                    <a:pt x="135060" y="1406807"/>
                  </a:lnTo>
                  <a:lnTo>
                    <a:pt x="167959" y="1448336"/>
                  </a:lnTo>
                  <a:lnTo>
                    <a:pt x="204321" y="1489865"/>
                  </a:lnTo>
                  <a:lnTo>
                    <a:pt x="245879" y="1531395"/>
                  </a:lnTo>
                  <a:lnTo>
                    <a:pt x="290898" y="1571194"/>
                  </a:lnTo>
                  <a:lnTo>
                    <a:pt x="337650" y="1609262"/>
                  </a:lnTo>
                  <a:lnTo>
                    <a:pt x="389596" y="1645600"/>
                  </a:lnTo>
                  <a:lnTo>
                    <a:pt x="445006" y="1681939"/>
                  </a:lnTo>
                  <a:lnTo>
                    <a:pt x="502146" y="1716546"/>
                  </a:lnTo>
                  <a:lnTo>
                    <a:pt x="566213" y="1749424"/>
                  </a:lnTo>
                  <a:lnTo>
                    <a:pt x="632012" y="1778840"/>
                  </a:lnTo>
                  <a:lnTo>
                    <a:pt x="701273" y="1808257"/>
                  </a:lnTo>
                  <a:lnTo>
                    <a:pt x="775730" y="1835943"/>
                  </a:lnTo>
                  <a:lnTo>
                    <a:pt x="853649" y="1861899"/>
                  </a:lnTo>
                  <a:lnTo>
                    <a:pt x="933300" y="1886125"/>
                  </a:lnTo>
                  <a:lnTo>
                    <a:pt x="1018145" y="1908620"/>
                  </a:lnTo>
                  <a:lnTo>
                    <a:pt x="1108185" y="1925924"/>
                  </a:lnTo>
                  <a:lnTo>
                    <a:pt x="1199957" y="1943228"/>
                  </a:lnTo>
                  <a:lnTo>
                    <a:pt x="1295192" y="1958801"/>
                  </a:lnTo>
                  <a:lnTo>
                    <a:pt x="1395621" y="1970914"/>
                  </a:lnTo>
                  <a:lnTo>
                    <a:pt x="1499513" y="1979566"/>
                  </a:lnTo>
                  <a:lnTo>
                    <a:pt x="1606869" y="1988218"/>
                  </a:lnTo>
                  <a:lnTo>
                    <a:pt x="1717687" y="1991678"/>
                  </a:lnTo>
                  <a:lnTo>
                    <a:pt x="1831969" y="1993409"/>
                  </a:lnTo>
                  <a:lnTo>
                    <a:pt x="1859674" y="2066085"/>
                  </a:lnTo>
                  <a:lnTo>
                    <a:pt x="1880452" y="2138761"/>
                  </a:lnTo>
                  <a:lnTo>
                    <a:pt x="1894304" y="2209707"/>
                  </a:lnTo>
                  <a:lnTo>
                    <a:pt x="1902962" y="2280653"/>
                  </a:lnTo>
                  <a:lnTo>
                    <a:pt x="1904694" y="2349869"/>
                  </a:lnTo>
                  <a:lnTo>
                    <a:pt x="1899499" y="2420815"/>
                  </a:lnTo>
                  <a:lnTo>
                    <a:pt x="1889110" y="2493491"/>
                  </a:lnTo>
                  <a:lnTo>
                    <a:pt x="1871794" y="2567898"/>
                  </a:lnTo>
                  <a:lnTo>
                    <a:pt x="1847553" y="2642305"/>
                  </a:lnTo>
                  <a:lnTo>
                    <a:pt x="1818117" y="2721903"/>
                  </a:lnTo>
                  <a:lnTo>
                    <a:pt x="1780023" y="2804962"/>
                  </a:lnTo>
                  <a:lnTo>
                    <a:pt x="1736734" y="2891481"/>
                  </a:lnTo>
                  <a:lnTo>
                    <a:pt x="1686520" y="2983191"/>
                  </a:lnTo>
                  <a:lnTo>
                    <a:pt x="1627647" y="3078363"/>
                  </a:lnTo>
                  <a:lnTo>
                    <a:pt x="1563580" y="3180456"/>
                  </a:lnTo>
                  <a:lnTo>
                    <a:pt x="1492587" y="3289471"/>
                  </a:lnTo>
                  <a:lnTo>
                    <a:pt x="1567043" y="3247941"/>
                  </a:lnTo>
                  <a:lnTo>
                    <a:pt x="1641500" y="3196029"/>
                  </a:lnTo>
                  <a:lnTo>
                    <a:pt x="1714224" y="3138926"/>
                  </a:lnTo>
                  <a:lnTo>
                    <a:pt x="1785217" y="3073172"/>
                  </a:lnTo>
                  <a:lnTo>
                    <a:pt x="1852747" y="3000495"/>
                  </a:lnTo>
                  <a:lnTo>
                    <a:pt x="1916815" y="2922628"/>
                  </a:lnTo>
                  <a:lnTo>
                    <a:pt x="1977419" y="2839569"/>
                  </a:lnTo>
                  <a:lnTo>
                    <a:pt x="2034559" y="2753050"/>
                  </a:lnTo>
                  <a:lnTo>
                    <a:pt x="2084774" y="2663069"/>
                  </a:lnTo>
                  <a:lnTo>
                    <a:pt x="2129794" y="2569629"/>
                  </a:lnTo>
                  <a:lnTo>
                    <a:pt x="2166156" y="2474457"/>
                  </a:lnTo>
                  <a:lnTo>
                    <a:pt x="2197324" y="2377555"/>
                  </a:lnTo>
                  <a:lnTo>
                    <a:pt x="2219834" y="2280653"/>
                  </a:lnTo>
                  <a:lnTo>
                    <a:pt x="2233687" y="2183751"/>
                  </a:lnTo>
                  <a:lnTo>
                    <a:pt x="2237149" y="2086850"/>
                  </a:lnTo>
                  <a:lnTo>
                    <a:pt x="2231955" y="1993409"/>
                  </a:lnTo>
                  <a:lnTo>
                    <a:pt x="2292558" y="1991678"/>
                  </a:lnTo>
                  <a:lnTo>
                    <a:pt x="2349700" y="1988218"/>
                  </a:lnTo>
                  <a:lnTo>
                    <a:pt x="2406841" y="1979566"/>
                  </a:lnTo>
                  <a:lnTo>
                    <a:pt x="2460518" y="1970914"/>
                  </a:lnTo>
                  <a:lnTo>
                    <a:pt x="2515927" y="1958801"/>
                  </a:lnTo>
                  <a:lnTo>
                    <a:pt x="2566142" y="1943228"/>
                  </a:lnTo>
                  <a:lnTo>
                    <a:pt x="2616356" y="1925924"/>
                  </a:lnTo>
                  <a:lnTo>
                    <a:pt x="2664840" y="1908620"/>
                  </a:lnTo>
                  <a:lnTo>
                    <a:pt x="2709860" y="1886125"/>
                  </a:lnTo>
                  <a:lnTo>
                    <a:pt x="2754880" y="1861899"/>
                  </a:lnTo>
                  <a:lnTo>
                    <a:pt x="2798169" y="1835943"/>
                  </a:lnTo>
                  <a:lnTo>
                    <a:pt x="2837994" y="1808257"/>
                  </a:lnTo>
                  <a:lnTo>
                    <a:pt x="2877820" y="1778840"/>
                  </a:lnTo>
                  <a:lnTo>
                    <a:pt x="2914182" y="1749424"/>
                  </a:lnTo>
                  <a:lnTo>
                    <a:pt x="2983443" y="1681939"/>
                  </a:lnTo>
                  <a:lnTo>
                    <a:pt x="3044047" y="1609262"/>
                  </a:lnTo>
                  <a:lnTo>
                    <a:pt x="3095993" y="1531395"/>
                  </a:lnTo>
                  <a:lnTo>
                    <a:pt x="3139282" y="1448336"/>
                  </a:lnTo>
                  <a:lnTo>
                    <a:pt x="3173912" y="1361816"/>
                  </a:lnTo>
                  <a:lnTo>
                    <a:pt x="3201617" y="1273567"/>
                  </a:lnTo>
                  <a:lnTo>
                    <a:pt x="3218932" y="1181856"/>
                  </a:lnTo>
                  <a:lnTo>
                    <a:pt x="3229322" y="1090145"/>
                  </a:lnTo>
                  <a:lnTo>
                    <a:pt x="3229322" y="996704"/>
                  </a:lnTo>
                  <a:lnTo>
                    <a:pt x="3218932" y="903263"/>
                  </a:lnTo>
                  <a:lnTo>
                    <a:pt x="3201617" y="809822"/>
                  </a:lnTo>
                  <a:lnTo>
                    <a:pt x="3172181" y="719842"/>
                  </a:lnTo>
                  <a:lnTo>
                    <a:pt x="3134087" y="629862"/>
                  </a:lnTo>
                  <a:lnTo>
                    <a:pt x="3085604" y="545073"/>
                  </a:lnTo>
                  <a:lnTo>
                    <a:pt x="3056168" y="503543"/>
                  </a:lnTo>
                  <a:lnTo>
                    <a:pt x="3026731" y="462014"/>
                  </a:lnTo>
                  <a:lnTo>
                    <a:pt x="2992101" y="422215"/>
                  </a:lnTo>
                  <a:lnTo>
                    <a:pt x="2957470" y="384147"/>
                  </a:lnTo>
                  <a:lnTo>
                    <a:pt x="2917645" y="346078"/>
                  </a:lnTo>
                  <a:lnTo>
                    <a:pt x="2876088" y="311470"/>
                  </a:lnTo>
                  <a:lnTo>
                    <a:pt x="2832799" y="276862"/>
                  </a:lnTo>
                  <a:lnTo>
                    <a:pt x="2786048" y="243985"/>
                  </a:lnTo>
                  <a:lnTo>
                    <a:pt x="2735833" y="212838"/>
                  </a:lnTo>
                  <a:lnTo>
                    <a:pt x="2683886" y="183421"/>
                  </a:lnTo>
                  <a:lnTo>
                    <a:pt x="2628477" y="155735"/>
                  </a:lnTo>
                  <a:lnTo>
                    <a:pt x="2571337" y="131510"/>
                  </a:lnTo>
                  <a:lnTo>
                    <a:pt x="2510733" y="107284"/>
                  </a:lnTo>
                  <a:lnTo>
                    <a:pt x="2446666" y="84789"/>
                  </a:lnTo>
                  <a:lnTo>
                    <a:pt x="2380867" y="65755"/>
                  </a:lnTo>
                  <a:lnTo>
                    <a:pt x="2311606" y="48451"/>
                  </a:lnTo>
                  <a:lnTo>
                    <a:pt x="2238881" y="34608"/>
                  </a:lnTo>
                  <a:lnTo>
                    <a:pt x="2164424" y="22495"/>
                  </a:lnTo>
                  <a:lnTo>
                    <a:pt x="2086505" y="12113"/>
                  </a:lnTo>
                  <a:lnTo>
                    <a:pt x="2003392" y="5191"/>
                  </a:lnTo>
                  <a:lnTo>
                    <a:pt x="1920278" y="173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454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1879600" y="1257300"/>
            <a:ext cx="2177355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200" dirty="0" smtClean="0">
                <a:solidFill>
                  <a:srgbClr val="000000"/>
                </a:solidFill>
                <a:latin typeface="Verdana - 16"/>
              </a:rPr>
              <a:t>Mir </a:t>
            </a:r>
            <a:r>
              <a:rPr lang="en-GB" sz="1200" dirty="0" err="1" smtClean="0">
                <a:solidFill>
                  <a:srgbClr val="000000"/>
                </a:solidFill>
                <a:latin typeface="Verdana - 16"/>
              </a:rPr>
              <a:t>geht's</a:t>
            </a:r>
            <a:r>
              <a:rPr lang="en-GB" sz="1200" dirty="0" smtClean="0">
                <a:solidFill>
                  <a:srgbClr val="000000"/>
                </a:solidFill>
                <a:latin typeface="Verdana - 16"/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  <a:latin typeface="Verdana - 16"/>
              </a:rPr>
              <a:t>schlecht</a:t>
            </a:r>
            <a:r>
              <a:rPr lang="en-GB" sz="1200" dirty="0" smtClean="0">
                <a:solidFill>
                  <a:srgbClr val="000000"/>
                </a:solidFill>
                <a:latin typeface="Verdana - 16"/>
              </a:rPr>
              <a:t>. </a:t>
            </a:r>
          </a:p>
          <a:p>
            <a:endParaRPr lang="en-GB" sz="1200" dirty="0" smtClean="0">
              <a:solidFill>
                <a:srgbClr val="000000"/>
              </a:solidFill>
              <a:latin typeface="Verdana - 16"/>
            </a:endParaRPr>
          </a:p>
          <a:p>
            <a:r>
              <a:rPr lang="en-GB" sz="1200" dirty="0" smtClean="0">
                <a:solidFill>
                  <a:srgbClr val="000000"/>
                </a:solidFill>
                <a:latin typeface="Verdana - 16"/>
              </a:rPr>
              <a:t> </a:t>
            </a:r>
            <a:endParaRPr lang="en-GB" sz="1200" dirty="0">
              <a:solidFill>
                <a:srgbClr val="000000"/>
              </a:solidFill>
              <a:latin typeface="Verdana - 16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108200" y="1651000"/>
            <a:ext cx="1549003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200" smtClean="0">
                <a:solidFill>
                  <a:srgbClr val="000000"/>
                </a:solidFill>
                <a:latin typeface="Verdana - 16"/>
              </a:rPr>
              <a:t>Ich bin krank.</a:t>
            </a:r>
            <a:endParaRPr lang="en-GB" sz="1200">
              <a:solidFill>
                <a:srgbClr val="000000"/>
              </a:solidFill>
              <a:latin typeface="Verdana - 16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295900" y="1168400"/>
            <a:ext cx="2114153" cy="101566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200" dirty="0" err="1" smtClean="0">
                <a:solidFill>
                  <a:srgbClr val="000000"/>
                </a:solidFill>
                <a:latin typeface="Verdana - 16"/>
              </a:rPr>
              <a:t>Ich</a:t>
            </a:r>
            <a:r>
              <a:rPr lang="en-GB" sz="1200" dirty="0" smtClean="0">
                <a:solidFill>
                  <a:srgbClr val="000000"/>
                </a:solidFill>
                <a:latin typeface="Verdana - 16"/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  <a:latin typeface="Verdana - 16"/>
              </a:rPr>
              <a:t>habe</a:t>
            </a:r>
            <a:r>
              <a:rPr lang="en-GB" sz="1200" dirty="0" smtClean="0">
                <a:solidFill>
                  <a:srgbClr val="000000"/>
                </a:solidFill>
                <a:latin typeface="Verdana - 16"/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  <a:latin typeface="Verdana - 16"/>
              </a:rPr>
              <a:t>eine</a:t>
            </a:r>
            <a:r>
              <a:rPr lang="en-GB" sz="1200" dirty="0" smtClean="0">
                <a:solidFill>
                  <a:srgbClr val="000000"/>
                </a:solidFill>
                <a:latin typeface="Verdana - 16"/>
              </a:rPr>
              <a:t> </a:t>
            </a:r>
            <a:r>
              <a:rPr lang="en-GB" sz="1200" dirty="0" err="1" smtClean="0">
                <a:solidFill>
                  <a:srgbClr val="000000"/>
                </a:solidFill>
                <a:latin typeface="Verdana - 16"/>
              </a:rPr>
              <a:t>Idee</a:t>
            </a:r>
            <a:r>
              <a:rPr lang="en-GB" sz="1200" dirty="0" smtClean="0">
                <a:solidFill>
                  <a:srgbClr val="000000"/>
                </a:solidFill>
                <a:latin typeface="Verdana - 16"/>
              </a:rPr>
              <a:t>.</a:t>
            </a:r>
          </a:p>
          <a:p>
            <a:endParaRPr lang="en-GB" sz="1200" dirty="0" smtClean="0">
              <a:solidFill>
                <a:srgbClr val="000000"/>
              </a:solidFill>
              <a:latin typeface="Verdana - 16"/>
            </a:endParaRPr>
          </a:p>
          <a:p>
            <a:endParaRPr lang="en-GB" sz="1200" dirty="0" smtClean="0">
              <a:solidFill>
                <a:srgbClr val="000000"/>
              </a:solidFill>
              <a:latin typeface="Verdana - 16"/>
            </a:endParaRPr>
          </a:p>
          <a:p>
            <a:endParaRPr lang="en-GB" sz="1200" dirty="0" smtClean="0">
              <a:solidFill>
                <a:srgbClr val="000000"/>
              </a:solidFill>
              <a:latin typeface="Verdana - 16"/>
            </a:endParaRPr>
          </a:p>
          <a:p>
            <a:r>
              <a:rPr lang="en-GB" sz="1200" dirty="0" smtClean="0">
                <a:solidFill>
                  <a:srgbClr val="000000"/>
                </a:solidFill>
                <a:latin typeface="Verdana - 16"/>
              </a:rPr>
              <a:t>            ...  </a:t>
            </a:r>
            <a:r>
              <a:rPr lang="en-GB" sz="1200" dirty="0" err="1" smtClean="0">
                <a:solidFill>
                  <a:srgbClr val="000000"/>
                </a:solidFill>
                <a:latin typeface="Verdana - 16"/>
              </a:rPr>
              <a:t>ist</a:t>
            </a:r>
            <a:r>
              <a:rPr lang="en-GB" sz="1200" dirty="0" smtClean="0">
                <a:solidFill>
                  <a:srgbClr val="000000"/>
                </a:solidFill>
                <a:latin typeface="Verdana - 16"/>
              </a:rPr>
              <a:t> gut.  </a:t>
            </a:r>
            <a:endParaRPr lang="en-GB" sz="1200" dirty="0">
              <a:solidFill>
                <a:srgbClr val="000000"/>
              </a:solidFill>
              <a:latin typeface="Verdana - 16"/>
            </a:endParaRPr>
          </a:p>
        </p:txBody>
      </p:sp>
      <p:pic>
        <p:nvPicPr>
          <p:cNvPr id="97" name="Picture 96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406" y="3775109"/>
            <a:ext cx="1654862" cy="19003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98" name="TextBox 97"/>
          <p:cNvSpPr txBox="1"/>
          <p:nvPr/>
        </p:nvSpPr>
        <p:spPr>
          <a:xfrm>
            <a:off x="4022866" y="366643"/>
            <a:ext cx="3777671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500" b="1" dirty="0" smtClean="0">
                <a:solidFill>
                  <a:srgbClr val="000000"/>
                </a:solidFill>
                <a:latin typeface="Verdana - 21"/>
              </a:rPr>
              <a:t>Hallo, Felix. </a:t>
            </a:r>
            <a:r>
              <a:rPr lang="en-GB" sz="1500" b="1" dirty="0" err="1" smtClean="0">
                <a:solidFill>
                  <a:srgbClr val="000000"/>
                </a:solidFill>
                <a:latin typeface="Verdana - 21"/>
              </a:rPr>
              <a:t>Wie</a:t>
            </a:r>
            <a:r>
              <a:rPr lang="en-GB" sz="1500" b="1" dirty="0" smtClean="0">
                <a:solidFill>
                  <a:srgbClr val="000000"/>
                </a:solidFill>
                <a:latin typeface="Verdana - 21"/>
              </a:rPr>
              <a:t> </a:t>
            </a:r>
            <a:r>
              <a:rPr lang="en-GB" sz="1500" b="1" dirty="0" err="1" smtClean="0">
                <a:solidFill>
                  <a:srgbClr val="000000"/>
                </a:solidFill>
                <a:latin typeface="Verdana - 21"/>
              </a:rPr>
              <a:t>geht's</a:t>
            </a:r>
            <a:r>
              <a:rPr lang="en-GB" sz="1500" b="1" dirty="0" smtClean="0">
                <a:solidFill>
                  <a:srgbClr val="000000"/>
                </a:solidFill>
                <a:latin typeface="Verdana - 21"/>
              </a:rPr>
              <a:t>?</a:t>
            </a:r>
            <a:endParaRPr lang="en-GB" sz="1500" b="1" dirty="0">
              <a:solidFill>
                <a:srgbClr val="000000"/>
              </a:solidFill>
              <a:latin typeface="Verdana - 21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064000" y="3797300"/>
            <a:ext cx="25781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700" b="1" dirty="0" err="1" smtClean="0">
                <a:solidFill>
                  <a:srgbClr val="000000"/>
                </a:solidFill>
                <a:latin typeface="Verdana - 23"/>
              </a:rPr>
              <a:t>Eine</a:t>
            </a:r>
            <a:r>
              <a:rPr lang="en-GB" sz="1700" b="1" dirty="0" smtClean="0">
                <a:solidFill>
                  <a:srgbClr val="000000"/>
                </a:solidFill>
                <a:latin typeface="Verdana - 23"/>
              </a:rPr>
              <a:t> </a:t>
            </a:r>
            <a:r>
              <a:rPr lang="en-GB" sz="1700" b="1" dirty="0" err="1" smtClean="0">
                <a:solidFill>
                  <a:srgbClr val="000000"/>
                </a:solidFill>
                <a:latin typeface="Verdana - 23"/>
              </a:rPr>
              <a:t>Postkarte</a:t>
            </a:r>
            <a:endParaRPr lang="en-GB" sz="1700" b="1" dirty="0">
              <a:solidFill>
                <a:srgbClr val="000000"/>
              </a:solidFill>
              <a:latin typeface="Verdana - 23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470400" y="4813300"/>
            <a:ext cx="14859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700" b="1" dirty="0" err="1" smtClean="0">
                <a:solidFill>
                  <a:srgbClr val="000000"/>
                </a:solidFill>
                <a:latin typeface="Verdana - 23"/>
              </a:rPr>
              <a:t>Ein</a:t>
            </a:r>
            <a:r>
              <a:rPr lang="en-GB" sz="1700" b="1" dirty="0" smtClean="0">
                <a:solidFill>
                  <a:srgbClr val="000000"/>
                </a:solidFill>
                <a:latin typeface="Verdana - 23"/>
              </a:rPr>
              <a:t> Lied</a:t>
            </a:r>
            <a:endParaRPr lang="en-GB" sz="1700" b="1" dirty="0">
              <a:solidFill>
                <a:srgbClr val="000000"/>
              </a:solidFill>
              <a:latin typeface="Verdana - 23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127500" y="4216400"/>
            <a:ext cx="20320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700" b="1" smtClean="0">
                <a:solidFill>
                  <a:srgbClr val="000000"/>
                </a:solidFill>
                <a:latin typeface="Verdana - 23"/>
              </a:rPr>
              <a:t>Ein Telefon</a:t>
            </a:r>
            <a:endParaRPr lang="en-GB" sz="1700" b="1">
              <a:solidFill>
                <a:srgbClr val="000000"/>
              </a:solidFill>
              <a:latin typeface="Verdana - 23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064000" y="5410200"/>
            <a:ext cx="2247900" cy="3539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700" b="1" dirty="0" err="1" smtClean="0">
                <a:solidFill>
                  <a:srgbClr val="000000"/>
                </a:solidFill>
                <a:latin typeface="Verdana - 22"/>
              </a:rPr>
              <a:t>Eine</a:t>
            </a:r>
            <a:r>
              <a:rPr lang="en-GB" sz="1700" b="1" dirty="0" smtClean="0">
                <a:solidFill>
                  <a:srgbClr val="000000"/>
                </a:solidFill>
                <a:latin typeface="Verdana - 22"/>
              </a:rPr>
              <a:t> </a:t>
            </a:r>
            <a:r>
              <a:rPr lang="en-GB" sz="1700" b="1" dirty="0" err="1" smtClean="0">
                <a:solidFill>
                  <a:srgbClr val="000000"/>
                </a:solidFill>
                <a:latin typeface="Verdana - 22"/>
              </a:rPr>
              <a:t>Medizin</a:t>
            </a:r>
            <a:endParaRPr lang="en-GB" sz="1700" b="1" dirty="0">
              <a:solidFill>
                <a:srgbClr val="000000"/>
              </a:solidFill>
              <a:latin typeface="Verdana - 22"/>
            </a:endParaRPr>
          </a:p>
        </p:txBody>
      </p:sp>
    </p:spTree>
    <p:extLst>
      <p:ext uri="{BB962C8B-B14F-4D97-AF65-F5344CB8AC3E}">
        <p14:creationId xmlns:p14="http://schemas.microsoft.com/office/powerpoint/2010/main" val="133416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 -0.07332 L 0.05061 -0.334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483" y="406400"/>
            <a:ext cx="9586976" cy="4924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1300" b="1" dirty="0" err="1" smtClean="0">
                <a:solidFill>
                  <a:srgbClr val="282828"/>
                </a:solidFill>
                <a:latin typeface="Verdana - 18"/>
              </a:rPr>
              <a:t>Franzi</a:t>
            </a:r>
            <a:r>
              <a:rPr lang="en-GB" sz="1300" b="1" dirty="0" smtClean="0">
                <a:solidFill>
                  <a:srgbClr val="282828"/>
                </a:solidFill>
                <a:latin typeface="Verdana - 18"/>
              </a:rPr>
              <a:t> has done her best to cheer Felix up. She has persuaded him to come and play in the garden. How do you think their conversation goes now? What is </a:t>
            </a:r>
            <a:r>
              <a:rPr lang="en-GB" sz="1300" b="1" dirty="0" err="1" smtClean="0">
                <a:solidFill>
                  <a:srgbClr val="282828"/>
                </a:solidFill>
                <a:latin typeface="Verdana - 18"/>
              </a:rPr>
              <a:t>Franzi</a:t>
            </a:r>
            <a:r>
              <a:rPr lang="en-GB" sz="1300" b="1" dirty="0" smtClean="0">
                <a:solidFill>
                  <a:srgbClr val="282828"/>
                </a:solidFill>
                <a:latin typeface="Verdana - 18"/>
              </a:rPr>
              <a:t> asking? What is Felix answering?</a:t>
            </a:r>
            <a:endParaRPr lang="en-GB" sz="1300" b="1" dirty="0">
              <a:solidFill>
                <a:srgbClr val="282828"/>
              </a:solidFill>
              <a:latin typeface="Verdana - 1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644640" y="5387340"/>
            <a:ext cx="757683" cy="759206"/>
            <a:chOff x="6644640" y="5387340"/>
            <a:chExt cx="757683" cy="759206"/>
          </a:xfrm>
        </p:grpSpPr>
        <p:sp>
          <p:nvSpPr>
            <p:cNvPr id="3" name="Oval 2"/>
            <p:cNvSpPr/>
            <p:nvPr/>
          </p:nvSpPr>
          <p:spPr>
            <a:xfrm>
              <a:off x="6644640" y="5387340"/>
              <a:ext cx="757683" cy="759206"/>
            </a:xfrm>
            <a:prstGeom prst="ellipse">
              <a:avLst/>
            </a:pr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Freeform 3"/>
            <p:cNvSpPr/>
            <p:nvPr/>
          </p:nvSpPr>
          <p:spPr>
            <a:xfrm>
              <a:off x="6926326" y="5387340"/>
              <a:ext cx="257430" cy="76074"/>
            </a:xfrm>
            <a:custGeom>
              <a:avLst/>
              <a:gdLst/>
              <a:ahLst/>
              <a:cxnLst/>
              <a:rect l="0" t="0" r="0" b="0"/>
              <a:pathLst>
                <a:path w="257430" h="76074">
                  <a:moveTo>
                    <a:pt x="257429" y="47498"/>
                  </a:moveTo>
                  <a:lnTo>
                    <a:pt x="174498" y="76073"/>
                  </a:lnTo>
                  <a:lnTo>
                    <a:pt x="31115" y="55245"/>
                  </a:lnTo>
                  <a:lnTo>
                    <a:pt x="0" y="18923"/>
                  </a:lnTo>
                  <a:lnTo>
                    <a:pt x="61341" y="0"/>
                  </a:lnTo>
                  <a:lnTo>
                    <a:pt x="125349" y="0"/>
                  </a:lnTo>
                  <a:lnTo>
                    <a:pt x="198755" y="1206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Freeform 4"/>
            <p:cNvSpPr/>
            <p:nvPr/>
          </p:nvSpPr>
          <p:spPr>
            <a:xfrm>
              <a:off x="6872859" y="5453888"/>
              <a:ext cx="273051" cy="214123"/>
            </a:xfrm>
            <a:custGeom>
              <a:avLst/>
              <a:gdLst/>
              <a:ahLst/>
              <a:cxnLst/>
              <a:rect l="0" t="0" r="0" b="0"/>
              <a:pathLst>
                <a:path w="273051" h="214123">
                  <a:moveTo>
                    <a:pt x="266192" y="97536"/>
                  </a:moveTo>
                  <a:lnTo>
                    <a:pt x="273050" y="128651"/>
                  </a:lnTo>
                  <a:lnTo>
                    <a:pt x="176276" y="214122"/>
                  </a:lnTo>
                  <a:lnTo>
                    <a:pt x="35179" y="181483"/>
                  </a:lnTo>
                  <a:lnTo>
                    <a:pt x="0" y="76073"/>
                  </a:lnTo>
                  <a:lnTo>
                    <a:pt x="75946" y="0"/>
                  </a:lnTo>
                  <a:lnTo>
                    <a:pt x="227965" y="16383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Freeform 5"/>
            <p:cNvSpPr/>
            <p:nvPr/>
          </p:nvSpPr>
          <p:spPr>
            <a:xfrm>
              <a:off x="6670421" y="5497068"/>
              <a:ext cx="93346" cy="157227"/>
            </a:xfrm>
            <a:custGeom>
              <a:avLst/>
              <a:gdLst/>
              <a:ahLst/>
              <a:cxnLst/>
              <a:rect l="0" t="0" r="0" b="0"/>
              <a:pathLst>
                <a:path w="93346" h="157227">
                  <a:moveTo>
                    <a:pt x="2540" y="157226"/>
                  </a:moveTo>
                  <a:lnTo>
                    <a:pt x="0" y="136398"/>
                  </a:lnTo>
                  <a:lnTo>
                    <a:pt x="33020" y="64008"/>
                  </a:lnTo>
                  <a:lnTo>
                    <a:pt x="74422" y="12065"/>
                  </a:lnTo>
                  <a:lnTo>
                    <a:pt x="93345" y="0"/>
                  </a:lnTo>
                  <a:lnTo>
                    <a:pt x="93345" y="18923"/>
                  </a:lnTo>
                  <a:lnTo>
                    <a:pt x="47625" y="85471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Freeform 6"/>
            <p:cNvSpPr/>
            <p:nvPr/>
          </p:nvSpPr>
          <p:spPr>
            <a:xfrm>
              <a:off x="6680073" y="5513451"/>
              <a:ext cx="226442" cy="270384"/>
            </a:xfrm>
            <a:custGeom>
              <a:avLst/>
              <a:gdLst/>
              <a:ahLst/>
              <a:cxnLst/>
              <a:rect l="0" t="0" r="0" b="0"/>
              <a:pathLst>
                <a:path w="226442" h="270384">
                  <a:moveTo>
                    <a:pt x="226441" y="128778"/>
                  </a:moveTo>
                  <a:lnTo>
                    <a:pt x="159893" y="255778"/>
                  </a:lnTo>
                  <a:lnTo>
                    <a:pt x="37973" y="270383"/>
                  </a:lnTo>
                  <a:lnTo>
                    <a:pt x="0" y="148590"/>
                  </a:lnTo>
                  <a:lnTo>
                    <a:pt x="40513" y="75946"/>
                  </a:lnTo>
                  <a:lnTo>
                    <a:pt x="91440" y="0"/>
                  </a:lnTo>
                  <a:lnTo>
                    <a:pt x="188468" y="20574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Freeform 7"/>
            <p:cNvSpPr/>
            <p:nvPr/>
          </p:nvSpPr>
          <p:spPr>
            <a:xfrm>
              <a:off x="7273671" y="5560060"/>
              <a:ext cx="115063" cy="266066"/>
            </a:xfrm>
            <a:custGeom>
              <a:avLst/>
              <a:gdLst/>
              <a:ahLst/>
              <a:cxnLst/>
              <a:rect l="0" t="0" r="0" b="0"/>
              <a:pathLst>
                <a:path w="115063" h="266066">
                  <a:moveTo>
                    <a:pt x="38862" y="0"/>
                  </a:moveTo>
                  <a:lnTo>
                    <a:pt x="91694" y="63119"/>
                  </a:lnTo>
                  <a:lnTo>
                    <a:pt x="110617" y="144272"/>
                  </a:lnTo>
                  <a:lnTo>
                    <a:pt x="115062" y="216916"/>
                  </a:lnTo>
                  <a:lnTo>
                    <a:pt x="82042" y="266065"/>
                  </a:lnTo>
                  <a:lnTo>
                    <a:pt x="18288" y="216916"/>
                  </a:lnTo>
                  <a:lnTo>
                    <a:pt x="0" y="81153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7055993" y="5588635"/>
              <a:ext cx="228855" cy="288545"/>
            </a:xfrm>
            <a:custGeom>
              <a:avLst/>
              <a:gdLst/>
              <a:ahLst/>
              <a:cxnLst/>
              <a:rect l="0" t="0" r="0" b="0"/>
              <a:pathLst>
                <a:path w="228855" h="288545">
                  <a:moveTo>
                    <a:pt x="228854" y="195199"/>
                  </a:moveTo>
                  <a:lnTo>
                    <a:pt x="126873" y="288544"/>
                  </a:lnTo>
                  <a:lnTo>
                    <a:pt x="13716" y="219456"/>
                  </a:lnTo>
                  <a:lnTo>
                    <a:pt x="0" y="85471"/>
                  </a:lnTo>
                  <a:lnTo>
                    <a:pt x="95758" y="0"/>
                  </a:lnTo>
                  <a:lnTo>
                    <a:pt x="209931" y="5257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700647" y="5778627"/>
              <a:ext cx="226569" cy="248921"/>
            </a:xfrm>
            <a:custGeom>
              <a:avLst/>
              <a:gdLst/>
              <a:ahLst/>
              <a:cxnLst/>
              <a:rect l="0" t="0" r="0" b="0"/>
              <a:pathLst>
                <a:path w="226569" h="248921">
                  <a:moveTo>
                    <a:pt x="13970" y="12065"/>
                  </a:moveTo>
                  <a:lnTo>
                    <a:pt x="139319" y="0"/>
                  </a:lnTo>
                  <a:lnTo>
                    <a:pt x="226568" y="102870"/>
                  </a:lnTo>
                  <a:lnTo>
                    <a:pt x="221361" y="231521"/>
                  </a:lnTo>
                  <a:lnTo>
                    <a:pt x="101981" y="248920"/>
                  </a:lnTo>
                  <a:lnTo>
                    <a:pt x="46863" y="206375"/>
                  </a:lnTo>
                  <a:lnTo>
                    <a:pt x="0" y="12954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931660" y="5818378"/>
              <a:ext cx="241809" cy="255779"/>
            </a:xfrm>
            <a:custGeom>
              <a:avLst/>
              <a:gdLst/>
              <a:ahLst/>
              <a:cxnLst/>
              <a:rect l="0" t="0" r="0" b="0"/>
              <a:pathLst>
                <a:path w="241809" h="255779">
                  <a:moveTo>
                    <a:pt x="241808" y="64643"/>
                  </a:moveTo>
                  <a:lnTo>
                    <a:pt x="240030" y="190881"/>
                  </a:lnTo>
                  <a:lnTo>
                    <a:pt x="113157" y="255778"/>
                  </a:lnTo>
                  <a:lnTo>
                    <a:pt x="0" y="193548"/>
                  </a:lnTo>
                  <a:lnTo>
                    <a:pt x="4064" y="60579"/>
                  </a:lnTo>
                  <a:lnTo>
                    <a:pt x="141478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686931" y="5911596"/>
              <a:ext cx="112269" cy="139955"/>
            </a:xfrm>
            <a:custGeom>
              <a:avLst/>
              <a:gdLst/>
              <a:ahLst/>
              <a:cxnLst/>
              <a:rect l="0" t="0" r="0" b="0"/>
              <a:pathLst>
                <a:path w="112269" h="139955">
                  <a:moveTo>
                    <a:pt x="5969" y="0"/>
                  </a:moveTo>
                  <a:lnTo>
                    <a:pt x="51054" y="72771"/>
                  </a:lnTo>
                  <a:lnTo>
                    <a:pt x="106299" y="115951"/>
                  </a:lnTo>
                  <a:lnTo>
                    <a:pt x="112268" y="139954"/>
                  </a:lnTo>
                  <a:lnTo>
                    <a:pt x="95885" y="133985"/>
                  </a:lnTo>
                  <a:lnTo>
                    <a:pt x="46609" y="88900"/>
                  </a:lnTo>
                  <a:lnTo>
                    <a:pt x="12192" y="40767"/>
                  </a:lnTo>
                  <a:lnTo>
                    <a:pt x="0" y="1828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039483" y="5994654"/>
              <a:ext cx="226442" cy="127763"/>
            </a:xfrm>
            <a:custGeom>
              <a:avLst/>
              <a:gdLst/>
              <a:ahLst/>
              <a:cxnLst/>
              <a:rect l="0" t="0" r="0" b="0"/>
              <a:pathLst>
                <a:path w="226442" h="127763">
                  <a:moveTo>
                    <a:pt x="13716" y="87249"/>
                  </a:moveTo>
                  <a:lnTo>
                    <a:pt x="139065" y="24130"/>
                  </a:lnTo>
                  <a:lnTo>
                    <a:pt x="226441" y="0"/>
                  </a:lnTo>
                  <a:lnTo>
                    <a:pt x="226441" y="37846"/>
                  </a:lnTo>
                  <a:lnTo>
                    <a:pt x="200533" y="64643"/>
                  </a:lnTo>
                  <a:lnTo>
                    <a:pt x="132207" y="101854"/>
                  </a:lnTo>
                  <a:lnTo>
                    <a:pt x="87376" y="115570"/>
                  </a:lnTo>
                  <a:lnTo>
                    <a:pt x="45085" y="127762"/>
                  </a:lnTo>
                  <a:lnTo>
                    <a:pt x="0" y="123317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7179437" y="5783834"/>
              <a:ext cx="176277" cy="224537"/>
            </a:xfrm>
            <a:custGeom>
              <a:avLst/>
              <a:gdLst/>
              <a:ahLst/>
              <a:cxnLst/>
              <a:rect l="0" t="0" r="0" b="0"/>
              <a:pathLst>
                <a:path w="176277" h="224537">
                  <a:moveTo>
                    <a:pt x="176276" y="48260"/>
                  </a:moveTo>
                  <a:lnTo>
                    <a:pt x="170434" y="113157"/>
                  </a:lnTo>
                  <a:lnTo>
                    <a:pt x="92583" y="196088"/>
                  </a:lnTo>
                  <a:lnTo>
                    <a:pt x="0" y="224536"/>
                  </a:lnTo>
                  <a:lnTo>
                    <a:pt x="7112" y="101092"/>
                  </a:lnTo>
                  <a:lnTo>
                    <a:pt x="113284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6644640" y="5666359"/>
              <a:ext cx="60326" cy="235967"/>
            </a:xfrm>
            <a:custGeom>
              <a:avLst/>
              <a:gdLst/>
              <a:ahLst/>
              <a:cxnLst/>
              <a:rect l="0" t="0" r="0" b="0"/>
              <a:pathLst>
                <a:path w="60326" h="235967">
                  <a:moveTo>
                    <a:pt x="60325" y="117475"/>
                  </a:moveTo>
                  <a:lnTo>
                    <a:pt x="49149" y="235966"/>
                  </a:lnTo>
                  <a:lnTo>
                    <a:pt x="18923" y="208915"/>
                  </a:lnTo>
                  <a:lnTo>
                    <a:pt x="0" y="138049"/>
                  </a:lnTo>
                  <a:lnTo>
                    <a:pt x="0" y="46609"/>
                  </a:lnTo>
                  <a:lnTo>
                    <a:pt x="23368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66700" y="1409700"/>
            <a:ext cx="2130172" cy="2210690"/>
            <a:chOff x="266700" y="1409700"/>
            <a:chExt cx="2130172" cy="2210690"/>
          </a:xfrm>
        </p:grpSpPr>
        <p:sp>
          <p:nvSpPr>
            <p:cNvPr id="17" name="Freeform 16"/>
            <p:cNvSpPr/>
            <p:nvPr/>
          </p:nvSpPr>
          <p:spPr>
            <a:xfrm>
              <a:off x="1508125" y="1737106"/>
              <a:ext cx="485903" cy="551435"/>
            </a:xfrm>
            <a:custGeom>
              <a:avLst/>
              <a:gdLst/>
              <a:ahLst/>
              <a:cxnLst/>
              <a:rect l="0" t="0" r="0" b="0"/>
              <a:pathLst>
                <a:path w="485903" h="551435">
                  <a:moveTo>
                    <a:pt x="0" y="382651"/>
                  </a:moveTo>
                  <a:lnTo>
                    <a:pt x="485902" y="0"/>
                  </a:lnTo>
                  <a:lnTo>
                    <a:pt x="168656" y="55143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986917" y="1522984"/>
              <a:ext cx="322200" cy="629540"/>
            </a:xfrm>
            <a:custGeom>
              <a:avLst/>
              <a:gdLst/>
              <a:ahLst/>
              <a:cxnLst/>
              <a:rect l="0" t="0" r="0" b="0"/>
              <a:pathLst>
                <a:path w="322200" h="629540">
                  <a:moveTo>
                    <a:pt x="103124" y="629539"/>
                  </a:moveTo>
                  <a:lnTo>
                    <a:pt x="0" y="0"/>
                  </a:lnTo>
                  <a:lnTo>
                    <a:pt x="322199" y="531368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68122" y="2019046"/>
              <a:ext cx="609347" cy="350013"/>
            </a:xfrm>
            <a:custGeom>
              <a:avLst/>
              <a:gdLst/>
              <a:ahLst/>
              <a:cxnLst/>
              <a:rect l="0" t="0" r="0" b="0"/>
              <a:pathLst>
                <a:path w="609347" h="350013">
                  <a:moveTo>
                    <a:pt x="533908" y="350012"/>
                  </a:moveTo>
                  <a:lnTo>
                    <a:pt x="0" y="0"/>
                  </a:lnTo>
                  <a:lnTo>
                    <a:pt x="609346" y="12598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609219" y="1659001"/>
              <a:ext cx="531242" cy="604267"/>
            </a:xfrm>
            <a:custGeom>
              <a:avLst/>
              <a:gdLst/>
              <a:ahLst/>
              <a:cxnLst/>
              <a:rect l="0" t="0" r="0" b="0"/>
              <a:pathLst>
                <a:path w="531242" h="604267">
                  <a:moveTo>
                    <a:pt x="347472" y="604266"/>
                  </a:moveTo>
                  <a:lnTo>
                    <a:pt x="0" y="0"/>
                  </a:lnTo>
                  <a:lnTo>
                    <a:pt x="531241" y="420497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266700" y="2240661"/>
              <a:ext cx="674879" cy="271908"/>
            </a:xfrm>
            <a:custGeom>
              <a:avLst/>
              <a:gdLst/>
              <a:ahLst/>
              <a:cxnLst/>
              <a:rect l="0" t="0" r="0" b="0"/>
              <a:pathLst>
                <a:path w="674879" h="271908">
                  <a:moveTo>
                    <a:pt x="639572" y="271907"/>
                  </a:moveTo>
                  <a:lnTo>
                    <a:pt x="0" y="0"/>
                  </a:lnTo>
                  <a:lnTo>
                    <a:pt x="674878" y="14986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722120" y="2248154"/>
              <a:ext cx="674752" cy="271908"/>
            </a:xfrm>
            <a:custGeom>
              <a:avLst/>
              <a:gdLst/>
              <a:ahLst/>
              <a:cxnLst/>
              <a:rect l="0" t="0" r="0" b="0"/>
              <a:pathLst>
                <a:path w="674752" h="271908">
                  <a:moveTo>
                    <a:pt x="0" y="15113"/>
                  </a:moveTo>
                  <a:lnTo>
                    <a:pt x="674751" y="0"/>
                  </a:lnTo>
                  <a:lnTo>
                    <a:pt x="35179" y="271907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205865" y="1409700"/>
              <a:ext cx="259335" cy="679832"/>
            </a:xfrm>
            <a:custGeom>
              <a:avLst/>
              <a:gdLst/>
              <a:ahLst/>
              <a:cxnLst/>
              <a:rect l="0" t="0" r="0" b="0"/>
              <a:pathLst>
                <a:path w="259335" h="679832">
                  <a:moveTo>
                    <a:pt x="0" y="679831"/>
                  </a:moveTo>
                  <a:lnTo>
                    <a:pt x="146050" y="0"/>
                  </a:lnTo>
                  <a:lnTo>
                    <a:pt x="259334" y="667258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09219" y="2766822"/>
              <a:ext cx="531242" cy="601854"/>
            </a:xfrm>
            <a:custGeom>
              <a:avLst/>
              <a:gdLst/>
              <a:ahLst/>
              <a:cxnLst/>
              <a:rect l="0" t="0" r="0" b="0"/>
              <a:pathLst>
                <a:path w="531242" h="601854">
                  <a:moveTo>
                    <a:pt x="531241" y="183769"/>
                  </a:moveTo>
                  <a:lnTo>
                    <a:pt x="0" y="601853"/>
                  </a:lnTo>
                  <a:lnTo>
                    <a:pt x="347472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66700" y="2517648"/>
              <a:ext cx="674879" cy="271908"/>
            </a:xfrm>
            <a:custGeom>
              <a:avLst/>
              <a:gdLst/>
              <a:ahLst/>
              <a:cxnLst/>
              <a:rect l="0" t="0" r="0" b="0"/>
              <a:pathLst>
                <a:path w="674879" h="271908">
                  <a:moveTo>
                    <a:pt x="674878" y="256794"/>
                  </a:moveTo>
                  <a:lnTo>
                    <a:pt x="0" y="271907"/>
                  </a:lnTo>
                  <a:lnTo>
                    <a:pt x="639572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1523111" y="2759329"/>
              <a:ext cx="531369" cy="604267"/>
            </a:xfrm>
            <a:custGeom>
              <a:avLst/>
              <a:gdLst/>
              <a:ahLst/>
              <a:cxnLst/>
              <a:rect l="0" t="0" r="0" b="0"/>
              <a:pathLst>
                <a:path w="531369" h="604267">
                  <a:moveTo>
                    <a:pt x="183896" y="0"/>
                  </a:moveTo>
                  <a:lnTo>
                    <a:pt x="531368" y="604266"/>
                  </a:lnTo>
                  <a:lnTo>
                    <a:pt x="0" y="18376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1722120" y="2510028"/>
              <a:ext cx="674752" cy="271908"/>
            </a:xfrm>
            <a:custGeom>
              <a:avLst/>
              <a:gdLst/>
              <a:ahLst/>
              <a:cxnLst/>
              <a:rect l="0" t="0" r="0" b="0"/>
              <a:pathLst>
                <a:path w="674752" h="271908">
                  <a:moveTo>
                    <a:pt x="35179" y="0"/>
                  </a:moveTo>
                  <a:lnTo>
                    <a:pt x="674751" y="271907"/>
                  </a:lnTo>
                  <a:lnTo>
                    <a:pt x="0" y="256794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205865" y="2940558"/>
              <a:ext cx="259335" cy="679832"/>
            </a:xfrm>
            <a:custGeom>
              <a:avLst/>
              <a:gdLst/>
              <a:ahLst/>
              <a:cxnLst/>
              <a:rect l="0" t="0" r="0" b="0"/>
              <a:pathLst>
                <a:path w="259335" h="679832">
                  <a:moveTo>
                    <a:pt x="259334" y="12700"/>
                  </a:moveTo>
                  <a:lnTo>
                    <a:pt x="146050" y="679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1661668" y="1948561"/>
              <a:ext cx="644526" cy="443104"/>
            </a:xfrm>
            <a:custGeom>
              <a:avLst/>
              <a:gdLst/>
              <a:ahLst/>
              <a:cxnLst/>
              <a:rect l="0" t="0" r="0" b="0"/>
              <a:pathLst>
                <a:path w="644526" h="443104">
                  <a:moveTo>
                    <a:pt x="0" y="206502"/>
                  </a:moveTo>
                  <a:lnTo>
                    <a:pt x="644525" y="0"/>
                  </a:lnTo>
                  <a:lnTo>
                    <a:pt x="108204" y="443103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1724533" y="2406777"/>
              <a:ext cx="622047" cy="239269"/>
            </a:xfrm>
            <a:custGeom>
              <a:avLst/>
              <a:gdLst/>
              <a:ahLst/>
              <a:cxnLst/>
              <a:rect l="0" t="0" r="0" b="0"/>
              <a:pathLst>
                <a:path w="622047" h="239269">
                  <a:moveTo>
                    <a:pt x="5080" y="0"/>
                  </a:moveTo>
                  <a:lnTo>
                    <a:pt x="622046" y="85725"/>
                  </a:lnTo>
                  <a:lnTo>
                    <a:pt x="0" y="239268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1361948" y="1548257"/>
              <a:ext cx="345060" cy="609220"/>
            </a:xfrm>
            <a:custGeom>
              <a:avLst/>
              <a:gdLst/>
              <a:ahLst/>
              <a:cxnLst/>
              <a:rect l="0" t="0" r="0" b="0"/>
              <a:pathLst>
                <a:path w="345060" h="609220">
                  <a:moveTo>
                    <a:pt x="0" y="536321"/>
                  </a:moveTo>
                  <a:lnTo>
                    <a:pt x="345059" y="0"/>
                  </a:lnTo>
                  <a:lnTo>
                    <a:pt x="226695" y="609219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435483" y="2585593"/>
              <a:ext cx="591694" cy="405385"/>
            </a:xfrm>
            <a:custGeom>
              <a:avLst/>
              <a:gdLst/>
              <a:ahLst/>
              <a:cxnLst/>
              <a:rect l="0" t="0" r="0" b="0"/>
              <a:pathLst>
                <a:path w="591694" h="405385">
                  <a:moveTo>
                    <a:pt x="591693" y="216535"/>
                  </a:moveTo>
                  <a:lnTo>
                    <a:pt x="0" y="405384"/>
                  </a:lnTo>
                  <a:lnTo>
                    <a:pt x="493395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322199" y="2359025"/>
              <a:ext cx="616840" cy="239142"/>
            </a:xfrm>
            <a:custGeom>
              <a:avLst/>
              <a:gdLst/>
              <a:ahLst/>
              <a:cxnLst/>
              <a:rect l="0" t="0" r="0" b="0"/>
              <a:pathLst>
                <a:path w="616840" h="239142">
                  <a:moveTo>
                    <a:pt x="614299" y="239141"/>
                  </a:moveTo>
                  <a:lnTo>
                    <a:pt x="0" y="166116"/>
                  </a:lnTo>
                  <a:lnTo>
                    <a:pt x="616839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356995" y="2822194"/>
              <a:ext cx="319787" cy="632080"/>
            </a:xfrm>
            <a:custGeom>
              <a:avLst/>
              <a:gdLst/>
              <a:ahLst/>
              <a:cxnLst/>
              <a:rect l="0" t="0" r="0" b="0"/>
              <a:pathLst>
                <a:path w="319787" h="632080">
                  <a:moveTo>
                    <a:pt x="216535" y="0"/>
                  </a:moveTo>
                  <a:lnTo>
                    <a:pt x="319786" y="632079"/>
                  </a:lnTo>
                  <a:lnTo>
                    <a:pt x="0" y="98171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586103" y="2623312"/>
              <a:ext cx="574041" cy="443231"/>
            </a:xfrm>
            <a:custGeom>
              <a:avLst/>
              <a:gdLst/>
              <a:ahLst/>
              <a:cxnLst/>
              <a:rect l="0" t="0" r="0" b="0"/>
              <a:pathLst>
                <a:path w="574041" h="443231">
                  <a:moveTo>
                    <a:pt x="113284" y="0"/>
                  </a:moveTo>
                  <a:lnTo>
                    <a:pt x="574040" y="443230"/>
                  </a:lnTo>
                  <a:lnTo>
                    <a:pt x="0" y="209042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989330" y="2814701"/>
              <a:ext cx="314834" cy="631953"/>
            </a:xfrm>
            <a:custGeom>
              <a:avLst/>
              <a:gdLst/>
              <a:ahLst/>
              <a:cxnLst/>
              <a:rect l="0" t="0" r="0" b="0"/>
              <a:pathLst>
                <a:path w="314834" h="631953">
                  <a:moveTo>
                    <a:pt x="314833" y="95631"/>
                  </a:moveTo>
                  <a:lnTo>
                    <a:pt x="0" y="631952"/>
                  </a:lnTo>
                  <a:lnTo>
                    <a:pt x="95758" y="0"/>
                  </a:lnTo>
                  <a:close/>
                </a:path>
              </a:pathLst>
            </a:custGeom>
            <a:solidFill>
              <a:srgbClr val="FFFA4E"/>
            </a:solidFill>
            <a:ln w="12700" cap="flat" cmpd="sng" algn="ctr">
              <a:solidFill>
                <a:srgbClr val="FFC21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855853" y="2011553"/>
              <a:ext cx="961899" cy="964312"/>
            </a:xfrm>
            <a:custGeom>
              <a:avLst/>
              <a:gdLst/>
              <a:ahLst/>
              <a:cxnLst/>
              <a:rect l="0" t="0" r="0" b="0"/>
              <a:pathLst>
                <a:path w="961899" h="964312">
                  <a:moveTo>
                    <a:pt x="959358" y="531241"/>
                  </a:moveTo>
                  <a:lnTo>
                    <a:pt x="951738" y="579120"/>
                  </a:lnTo>
                  <a:lnTo>
                    <a:pt x="939292" y="624459"/>
                  </a:lnTo>
                  <a:lnTo>
                    <a:pt x="924179" y="669671"/>
                  </a:lnTo>
                  <a:lnTo>
                    <a:pt x="903986" y="712470"/>
                  </a:lnTo>
                  <a:lnTo>
                    <a:pt x="878840" y="750189"/>
                  </a:lnTo>
                  <a:lnTo>
                    <a:pt x="851154" y="788035"/>
                  </a:lnTo>
                  <a:lnTo>
                    <a:pt x="820928" y="823341"/>
                  </a:lnTo>
                  <a:lnTo>
                    <a:pt x="785622" y="853567"/>
                  </a:lnTo>
                  <a:lnTo>
                    <a:pt x="750443" y="881253"/>
                  </a:lnTo>
                  <a:lnTo>
                    <a:pt x="710057" y="906399"/>
                  </a:lnTo>
                  <a:lnTo>
                    <a:pt x="667258" y="926592"/>
                  </a:lnTo>
                  <a:lnTo>
                    <a:pt x="624459" y="941705"/>
                  </a:lnTo>
                  <a:lnTo>
                    <a:pt x="576707" y="954151"/>
                  </a:lnTo>
                  <a:lnTo>
                    <a:pt x="528828" y="961771"/>
                  </a:lnTo>
                  <a:lnTo>
                    <a:pt x="480949" y="964311"/>
                  </a:lnTo>
                  <a:lnTo>
                    <a:pt x="430530" y="961771"/>
                  </a:lnTo>
                  <a:lnTo>
                    <a:pt x="382778" y="954151"/>
                  </a:lnTo>
                  <a:lnTo>
                    <a:pt x="337439" y="941705"/>
                  </a:lnTo>
                  <a:lnTo>
                    <a:pt x="292100" y="926592"/>
                  </a:lnTo>
                  <a:lnTo>
                    <a:pt x="251841" y="906399"/>
                  </a:lnTo>
                  <a:lnTo>
                    <a:pt x="211582" y="881253"/>
                  </a:lnTo>
                  <a:lnTo>
                    <a:pt x="173736" y="853567"/>
                  </a:lnTo>
                  <a:lnTo>
                    <a:pt x="108331" y="788035"/>
                  </a:lnTo>
                  <a:lnTo>
                    <a:pt x="80645" y="750189"/>
                  </a:lnTo>
                  <a:lnTo>
                    <a:pt x="57912" y="712470"/>
                  </a:lnTo>
                  <a:lnTo>
                    <a:pt x="37846" y="669671"/>
                  </a:lnTo>
                  <a:lnTo>
                    <a:pt x="20193" y="624459"/>
                  </a:lnTo>
                  <a:lnTo>
                    <a:pt x="10160" y="579120"/>
                  </a:lnTo>
                  <a:lnTo>
                    <a:pt x="2540" y="531241"/>
                  </a:lnTo>
                  <a:lnTo>
                    <a:pt x="0" y="483362"/>
                  </a:lnTo>
                  <a:lnTo>
                    <a:pt x="2540" y="432943"/>
                  </a:lnTo>
                  <a:lnTo>
                    <a:pt x="10160" y="385191"/>
                  </a:lnTo>
                  <a:lnTo>
                    <a:pt x="20193" y="339852"/>
                  </a:lnTo>
                  <a:lnTo>
                    <a:pt x="37846" y="294513"/>
                  </a:lnTo>
                  <a:lnTo>
                    <a:pt x="57912" y="251714"/>
                  </a:lnTo>
                  <a:lnTo>
                    <a:pt x="80645" y="213995"/>
                  </a:lnTo>
                  <a:lnTo>
                    <a:pt x="108331" y="176149"/>
                  </a:lnTo>
                  <a:lnTo>
                    <a:pt x="173736" y="110744"/>
                  </a:lnTo>
                  <a:lnTo>
                    <a:pt x="211582" y="83058"/>
                  </a:lnTo>
                  <a:lnTo>
                    <a:pt x="292100" y="37719"/>
                  </a:lnTo>
                  <a:lnTo>
                    <a:pt x="337439" y="22606"/>
                  </a:lnTo>
                  <a:lnTo>
                    <a:pt x="382778" y="10033"/>
                  </a:lnTo>
                  <a:lnTo>
                    <a:pt x="430530" y="2413"/>
                  </a:lnTo>
                  <a:lnTo>
                    <a:pt x="480949" y="0"/>
                  </a:lnTo>
                  <a:lnTo>
                    <a:pt x="528828" y="2413"/>
                  </a:lnTo>
                  <a:lnTo>
                    <a:pt x="576707" y="10033"/>
                  </a:lnTo>
                  <a:lnTo>
                    <a:pt x="624459" y="22606"/>
                  </a:lnTo>
                  <a:lnTo>
                    <a:pt x="667258" y="37719"/>
                  </a:lnTo>
                  <a:lnTo>
                    <a:pt x="710057" y="60325"/>
                  </a:lnTo>
                  <a:lnTo>
                    <a:pt x="750443" y="83058"/>
                  </a:lnTo>
                  <a:lnTo>
                    <a:pt x="785622" y="110744"/>
                  </a:lnTo>
                  <a:lnTo>
                    <a:pt x="820928" y="140970"/>
                  </a:lnTo>
                  <a:lnTo>
                    <a:pt x="851154" y="176149"/>
                  </a:lnTo>
                  <a:lnTo>
                    <a:pt x="878840" y="213995"/>
                  </a:lnTo>
                  <a:lnTo>
                    <a:pt x="903986" y="251714"/>
                  </a:lnTo>
                  <a:lnTo>
                    <a:pt x="924179" y="294513"/>
                  </a:lnTo>
                  <a:lnTo>
                    <a:pt x="939292" y="339852"/>
                  </a:lnTo>
                  <a:lnTo>
                    <a:pt x="951738" y="385191"/>
                  </a:lnTo>
                  <a:lnTo>
                    <a:pt x="959358" y="432943"/>
                  </a:lnTo>
                  <a:lnTo>
                    <a:pt x="961898" y="483362"/>
                  </a:lnTo>
                  <a:close/>
                </a:path>
              </a:pathLst>
            </a:custGeom>
            <a:solidFill>
              <a:srgbClr val="FEC045"/>
            </a:solidFill>
            <a:ln w="12700" cap="flat" cmpd="sng" algn="ctr">
              <a:solidFill>
                <a:srgbClr val="FF78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9" name="Picture 38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6515" y="4263757"/>
            <a:ext cx="2802257" cy="32268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0" name="Picture 39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94028" y="4681007"/>
            <a:ext cx="2620485" cy="293107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43" name="Group 42"/>
          <p:cNvGrpSpPr/>
          <p:nvPr/>
        </p:nvGrpSpPr>
        <p:grpSpPr>
          <a:xfrm>
            <a:off x="2374043" y="1574310"/>
            <a:ext cx="3641711" cy="3879578"/>
            <a:chOff x="3811138" y="2299835"/>
            <a:chExt cx="2793085" cy="2846079"/>
          </a:xfrm>
        </p:grpSpPr>
        <p:sp>
          <p:nvSpPr>
            <p:cNvPr id="41" name="Freeform 40"/>
            <p:cNvSpPr/>
            <p:nvPr/>
          </p:nvSpPr>
          <p:spPr>
            <a:xfrm>
              <a:off x="3811143" y="2299843"/>
              <a:ext cx="2792731" cy="2846071"/>
            </a:xfrm>
            <a:custGeom>
              <a:avLst/>
              <a:gdLst/>
              <a:ahLst/>
              <a:cxnLst/>
              <a:rect l="0" t="0" r="0" b="0"/>
              <a:pathLst>
                <a:path w="2792731" h="2846071">
                  <a:moveTo>
                    <a:pt x="1660779" y="1143"/>
                  </a:moveTo>
                  <a:lnTo>
                    <a:pt x="1733169" y="4445"/>
                  </a:lnTo>
                  <a:lnTo>
                    <a:pt x="1804035" y="10795"/>
                  </a:lnTo>
                  <a:lnTo>
                    <a:pt x="1871345" y="19177"/>
                  </a:lnTo>
                  <a:lnTo>
                    <a:pt x="1936496" y="29464"/>
                  </a:lnTo>
                  <a:lnTo>
                    <a:pt x="1999234" y="42418"/>
                  </a:lnTo>
                  <a:lnTo>
                    <a:pt x="2059178" y="57150"/>
                  </a:lnTo>
                  <a:lnTo>
                    <a:pt x="2116455" y="73533"/>
                  </a:lnTo>
                  <a:lnTo>
                    <a:pt x="2171319" y="92202"/>
                  </a:lnTo>
                  <a:lnTo>
                    <a:pt x="2224024" y="113157"/>
                  </a:lnTo>
                  <a:lnTo>
                    <a:pt x="2273808" y="135128"/>
                  </a:lnTo>
                  <a:lnTo>
                    <a:pt x="2321941" y="159004"/>
                  </a:lnTo>
                  <a:lnTo>
                    <a:pt x="2366518" y="184404"/>
                  </a:lnTo>
                  <a:lnTo>
                    <a:pt x="2409698" y="211074"/>
                  </a:lnTo>
                  <a:lnTo>
                    <a:pt x="2449830" y="239395"/>
                  </a:lnTo>
                  <a:lnTo>
                    <a:pt x="2488311" y="269367"/>
                  </a:lnTo>
                  <a:lnTo>
                    <a:pt x="2523998" y="299847"/>
                  </a:lnTo>
                  <a:lnTo>
                    <a:pt x="2557399" y="332232"/>
                  </a:lnTo>
                  <a:lnTo>
                    <a:pt x="2588514" y="365633"/>
                  </a:lnTo>
                  <a:lnTo>
                    <a:pt x="2617470" y="399415"/>
                  </a:lnTo>
                  <a:lnTo>
                    <a:pt x="2643886" y="435102"/>
                  </a:lnTo>
                  <a:lnTo>
                    <a:pt x="2668270" y="470789"/>
                  </a:lnTo>
                  <a:lnTo>
                    <a:pt x="2710307" y="545338"/>
                  </a:lnTo>
                  <a:lnTo>
                    <a:pt x="2743708" y="622300"/>
                  </a:lnTo>
                  <a:lnTo>
                    <a:pt x="2768473" y="701040"/>
                  </a:lnTo>
                  <a:lnTo>
                    <a:pt x="2784856" y="781431"/>
                  </a:lnTo>
                  <a:lnTo>
                    <a:pt x="2792730" y="862330"/>
                  </a:lnTo>
                  <a:lnTo>
                    <a:pt x="2792730" y="942721"/>
                  </a:lnTo>
                  <a:lnTo>
                    <a:pt x="2784856" y="1022985"/>
                  </a:lnTo>
                  <a:lnTo>
                    <a:pt x="2769108" y="1101725"/>
                  </a:lnTo>
                  <a:lnTo>
                    <a:pt x="2745867" y="1178687"/>
                  </a:lnTo>
                  <a:lnTo>
                    <a:pt x="2715387" y="1253363"/>
                  </a:lnTo>
                  <a:lnTo>
                    <a:pt x="2677287" y="1324610"/>
                  </a:lnTo>
                  <a:lnTo>
                    <a:pt x="2632075" y="1391920"/>
                  </a:lnTo>
                  <a:lnTo>
                    <a:pt x="2580005" y="1454658"/>
                  </a:lnTo>
                  <a:lnTo>
                    <a:pt x="2520569" y="1512951"/>
                  </a:lnTo>
                  <a:lnTo>
                    <a:pt x="2488946" y="1539621"/>
                  </a:lnTo>
                  <a:lnTo>
                    <a:pt x="2454910" y="1565021"/>
                  </a:lnTo>
                  <a:lnTo>
                    <a:pt x="2419858" y="1588897"/>
                  </a:lnTo>
                  <a:lnTo>
                    <a:pt x="2383028" y="1611503"/>
                  </a:lnTo>
                  <a:lnTo>
                    <a:pt x="2344547" y="1631823"/>
                  </a:lnTo>
                  <a:lnTo>
                    <a:pt x="2304415" y="1650492"/>
                  </a:lnTo>
                  <a:lnTo>
                    <a:pt x="2263013" y="1666875"/>
                  </a:lnTo>
                  <a:lnTo>
                    <a:pt x="2220087" y="1681607"/>
                  </a:lnTo>
                  <a:lnTo>
                    <a:pt x="2175256" y="1694688"/>
                  </a:lnTo>
                  <a:lnTo>
                    <a:pt x="2128901" y="1704848"/>
                  </a:lnTo>
                  <a:lnTo>
                    <a:pt x="2081403" y="1713230"/>
                  </a:lnTo>
                  <a:lnTo>
                    <a:pt x="2032635" y="1719580"/>
                  </a:lnTo>
                  <a:lnTo>
                    <a:pt x="1982216" y="1723009"/>
                  </a:lnTo>
                  <a:lnTo>
                    <a:pt x="1930146" y="1724660"/>
                  </a:lnTo>
                  <a:lnTo>
                    <a:pt x="1935226" y="1806067"/>
                  </a:lnTo>
                  <a:lnTo>
                    <a:pt x="1931289" y="1889252"/>
                  </a:lnTo>
                  <a:lnTo>
                    <a:pt x="1919478" y="1973580"/>
                  </a:lnTo>
                  <a:lnTo>
                    <a:pt x="1900174" y="2057273"/>
                  </a:lnTo>
                  <a:lnTo>
                    <a:pt x="1874139" y="2141093"/>
                  </a:lnTo>
                  <a:lnTo>
                    <a:pt x="1841373" y="2223770"/>
                  </a:lnTo>
                  <a:lnTo>
                    <a:pt x="1802892" y="2304034"/>
                  </a:lnTo>
                  <a:lnTo>
                    <a:pt x="1759204" y="2382139"/>
                  </a:lnTo>
                  <a:lnTo>
                    <a:pt x="1710563" y="2457323"/>
                  </a:lnTo>
                  <a:lnTo>
                    <a:pt x="1658493" y="2529205"/>
                  </a:lnTo>
                  <a:lnTo>
                    <a:pt x="1602486" y="2596515"/>
                  </a:lnTo>
                  <a:lnTo>
                    <a:pt x="1543558" y="2658745"/>
                  </a:lnTo>
                  <a:lnTo>
                    <a:pt x="1482471" y="2715387"/>
                  </a:lnTo>
                  <a:lnTo>
                    <a:pt x="1419606" y="2765679"/>
                  </a:lnTo>
                  <a:lnTo>
                    <a:pt x="1355598" y="2809875"/>
                  </a:lnTo>
                  <a:lnTo>
                    <a:pt x="1291082" y="2846070"/>
                  </a:lnTo>
                  <a:lnTo>
                    <a:pt x="1352804" y="2752217"/>
                  </a:lnTo>
                  <a:lnTo>
                    <a:pt x="1408430" y="2663317"/>
                  </a:lnTo>
                  <a:lnTo>
                    <a:pt x="1458087" y="2580259"/>
                  </a:lnTo>
                  <a:lnTo>
                    <a:pt x="1501648" y="2500884"/>
                  </a:lnTo>
                  <a:lnTo>
                    <a:pt x="1539748" y="2426335"/>
                  </a:lnTo>
                  <a:lnTo>
                    <a:pt x="1571879" y="2354834"/>
                  </a:lnTo>
                  <a:lnTo>
                    <a:pt x="1597914" y="2286508"/>
                  </a:lnTo>
                  <a:lnTo>
                    <a:pt x="1618996" y="2220849"/>
                  </a:lnTo>
                  <a:lnTo>
                    <a:pt x="1633601" y="2156968"/>
                  </a:lnTo>
                  <a:lnTo>
                    <a:pt x="1643253" y="2094738"/>
                  </a:lnTo>
                  <a:lnTo>
                    <a:pt x="1647190" y="2033651"/>
                  </a:lnTo>
                  <a:lnTo>
                    <a:pt x="1645412" y="1972437"/>
                  </a:lnTo>
                  <a:lnTo>
                    <a:pt x="1638681" y="1911858"/>
                  </a:lnTo>
                  <a:lnTo>
                    <a:pt x="1626235" y="1850771"/>
                  </a:lnTo>
                  <a:lnTo>
                    <a:pt x="1608201" y="1787906"/>
                  </a:lnTo>
                  <a:lnTo>
                    <a:pt x="1584960" y="1724660"/>
                  </a:lnTo>
                  <a:lnTo>
                    <a:pt x="1485773" y="1723009"/>
                  </a:lnTo>
                  <a:lnTo>
                    <a:pt x="1389634" y="1719580"/>
                  </a:lnTo>
                  <a:lnTo>
                    <a:pt x="1296797" y="1713230"/>
                  </a:lnTo>
                  <a:lnTo>
                    <a:pt x="1206754" y="1704848"/>
                  </a:lnTo>
                  <a:lnTo>
                    <a:pt x="1120775" y="1694688"/>
                  </a:lnTo>
                  <a:lnTo>
                    <a:pt x="1037590" y="1681607"/>
                  </a:lnTo>
                  <a:lnTo>
                    <a:pt x="957707" y="1666875"/>
                  </a:lnTo>
                  <a:lnTo>
                    <a:pt x="880745" y="1650492"/>
                  </a:lnTo>
                  <a:lnTo>
                    <a:pt x="807847" y="1631823"/>
                  </a:lnTo>
                  <a:lnTo>
                    <a:pt x="737616" y="1611503"/>
                  </a:lnTo>
                  <a:lnTo>
                    <a:pt x="670814" y="1588897"/>
                  </a:lnTo>
                  <a:lnTo>
                    <a:pt x="606806" y="1565021"/>
                  </a:lnTo>
                  <a:lnTo>
                    <a:pt x="546227" y="1539621"/>
                  </a:lnTo>
                  <a:lnTo>
                    <a:pt x="489077" y="1512951"/>
                  </a:lnTo>
                  <a:lnTo>
                    <a:pt x="434721" y="1484630"/>
                  </a:lnTo>
                  <a:lnTo>
                    <a:pt x="384302" y="1454658"/>
                  </a:lnTo>
                  <a:lnTo>
                    <a:pt x="336169" y="1424178"/>
                  </a:lnTo>
                  <a:lnTo>
                    <a:pt x="291973" y="1391920"/>
                  </a:lnTo>
                  <a:lnTo>
                    <a:pt x="250825" y="1358646"/>
                  </a:lnTo>
                  <a:lnTo>
                    <a:pt x="212344" y="1324610"/>
                  </a:lnTo>
                  <a:lnTo>
                    <a:pt x="177165" y="1288923"/>
                  </a:lnTo>
                  <a:lnTo>
                    <a:pt x="145542" y="1253363"/>
                  </a:lnTo>
                  <a:lnTo>
                    <a:pt x="117221" y="1216533"/>
                  </a:lnTo>
                  <a:lnTo>
                    <a:pt x="91694" y="1178687"/>
                  </a:lnTo>
                  <a:lnTo>
                    <a:pt x="69088" y="1140714"/>
                  </a:lnTo>
                  <a:lnTo>
                    <a:pt x="49911" y="1101725"/>
                  </a:lnTo>
                  <a:lnTo>
                    <a:pt x="34036" y="1062609"/>
                  </a:lnTo>
                  <a:lnTo>
                    <a:pt x="20955" y="1022985"/>
                  </a:lnTo>
                  <a:lnTo>
                    <a:pt x="10795" y="982853"/>
                  </a:lnTo>
                  <a:lnTo>
                    <a:pt x="4064" y="942721"/>
                  </a:lnTo>
                  <a:lnTo>
                    <a:pt x="635" y="902462"/>
                  </a:lnTo>
                  <a:lnTo>
                    <a:pt x="0" y="862330"/>
                  </a:lnTo>
                  <a:lnTo>
                    <a:pt x="2286" y="821563"/>
                  </a:lnTo>
                  <a:lnTo>
                    <a:pt x="7874" y="781431"/>
                  </a:lnTo>
                  <a:lnTo>
                    <a:pt x="17018" y="741172"/>
                  </a:lnTo>
                  <a:lnTo>
                    <a:pt x="28956" y="701040"/>
                  </a:lnTo>
                  <a:lnTo>
                    <a:pt x="43561" y="661416"/>
                  </a:lnTo>
                  <a:lnTo>
                    <a:pt x="61722" y="622300"/>
                  </a:lnTo>
                  <a:lnTo>
                    <a:pt x="82677" y="583438"/>
                  </a:lnTo>
                  <a:lnTo>
                    <a:pt x="106426" y="545338"/>
                  </a:lnTo>
                  <a:lnTo>
                    <a:pt x="133604" y="508127"/>
                  </a:lnTo>
                  <a:lnTo>
                    <a:pt x="164084" y="470789"/>
                  </a:lnTo>
                  <a:lnTo>
                    <a:pt x="196977" y="435102"/>
                  </a:lnTo>
                  <a:lnTo>
                    <a:pt x="233172" y="399415"/>
                  </a:lnTo>
                  <a:lnTo>
                    <a:pt x="272288" y="365633"/>
                  </a:lnTo>
                  <a:lnTo>
                    <a:pt x="314833" y="332232"/>
                  </a:lnTo>
                  <a:lnTo>
                    <a:pt x="360045" y="299847"/>
                  </a:lnTo>
                  <a:lnTo>
                    <a:pt x="408051" y="269367"/>
                  </a:lnTo>
                  <a:lnTo>
                    <a:pt x="459613" y="239395"/>
                  </a:lnTo>
                  <a:lnTo>
                    <a:pt x="513969" y="211074"/>
                  </a:lnTo>
                  <a:lnTo>
                    <a:pt x="571246" y="184404"/>
                  </a:lnTo>
                  <a:lnTo>
                    <a:pt x="631698" y="159004"/>
                  </a:lnTo>
                  <a:lnTo>
                    <a:pt x="694563" y="135128"/>
                  </a:lnTo>
                  <a:lnTo>
                    <a:pt x="760730" y="113157"/>
                  </a:lnTo>
                  <a:lnTo>
                    <a:pt x="829818" y="92202"/>
                  </a:lnTo>
                  <a:lnTo>
                    <a:pt x="902335" y="73533"/>
                  </a:lnTo>
                  <a:lnTo>
                    <a:pt x="977519" y="57150"/>
                  </a:lnTo>
                  <a:lnTo>
                    <a:pt x="1055116" y="42418"/>
                  </a:lnTo>
                  <a:lnTo>
                    <a:pt x="1136142" y="29464"/>
                  </a:lnTo>
                  <a:lnTo>
                    <a:pt x="1220470" y="19177"/>
                  </a:lnTo>
                  <a:lnTo>
                    <a:pt x="1306957" y="10795"/>
                  </a:lnTo>
                  <a:lnTo>
                    <a:pt x="1397000" y="4445"/>
                  </a:lnTo>
                  <a:lnTo>
                    <a:pt x="1489202" y="1143"/>
                  </a:lnTo>
                  <a:lnTo>
                    <a:pt x="158496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3811138" y="2299835"/>
              <a:ext cx="2793085" cy="2845935"/>
            </a:xfrm>
            <a:custGeom>
              <a:avLst/>
              <a:gdLst/>
              <a:ahLst/>
              <a:cxnLst/>
              <a:rect l="0" t="0" r="0" b="0"/>
              <a:pathLst>
                <a:path w="2793085" h="2845935">
                  <a:moveTo>
                    <a:pt x="1584495" y="0"/>
                  </a:moveTo>
                  <a:lnTo>
                    <a:pt x="1488647" y="1497"/>
                  </a:lnTo>
                  <a:lnTo>
                    <a:pt x="1397291" y="4491"/>
                  </a:lnTo>
                  <a:lnTo>
                    <a:pt x="1307433" y="10480"/>
                  </a:lnTo>
                  <a:lnTo>
                    <a:pt x="1220570" y="19462"/>
                  </a:lnTo>
                  <a:lnTo>
                    <a:pt x="1136703" y="29942"/>
                  </a:lnTo>
                  <a:lnTo>
                    <a:pt x="1055831" y="41918"/>
                  </a:lnTo>
                  <a:lnTo>
                    <a:pt x="977954" y="56889"/>
                  </a:lnTo>
                  <a:lnTo>
                    <a:pt x="903072" y="73357"/>
                  </a:lnTo>
                  <a:lnTo>
                    <a:pt x="829688" y="92819"/>
                  </a:lnTo>
                  <a:lnTo>
                    <a:pt x="760797" y="113778"/>
                  </a:lnTo>
                  <a:lnTo>
                    <a:pt x="694901" y="134737"/>
                  </a:lnTo>
                  <a:lnTo>
                    <a:pt x="632001" y="158690"/>
                  </a:lnTo>
                  <a:lnTo>
                    <a:pt x="570598" y="184140"/>
                  </a:lnTo>
                  <a:lnTo>
                    <a:pt x="513688" y="211087"/>
                  </a:lnTo>
                  <a:lnTo>
                    <a:pt x="459773" y="239532"/>
                  </a:lnTo>
                  <a:lnTo>
                    <a:pt x="408854" y="269473"/>
                  </a:lnTo>
                  <a:lnTo>
                    <a:pt x="359432" y="299414"/>
                  </a:lnTo>
                  <a:lnTo>
                    <a:pt x="314503" y="332350"/>
                  </a:lnTo>
                  <a:lnTo>
                    <a:pt x="272569" y="365286"/>
                  </a:lnTo>
                  <a:lnTo>
                    <a:pt x="233631" y="399718"/>
                  </a:lnTo>
                  <a:lnTo>
                    <a:pt x="197687" y="435648"/>
                  </a:lnTo>
                  <a:lnTo>
                    <a:pt x="164739" y="471578"/>
                  </a:lnTo>
                  <a:lnTo>
                    <a:pt x="133289" y="507508"/>
                  </a:lnTo>
                  <a:lnTo>
                    <a:pt x="106332" y="544934"/>
                  </a:lnTo>
                  <a:lnTo>
                    <a:pt x="82370" y="583858"/>
                  </a:lnTo>
                  <a:lnTo>
                    <a:pt x="61403" y="622782"/>
                  </a:lnTo>
                  <a:lnTo>
                    <a:pt x="43431" y="661706"/>
                  </a:lnTo>
                  <a:lnTo>
                    <a:pt x="28455" y="700630"/>
                  </a:lnTo>
                  <a:lnTo>
                    <a:pt x="16474" y="741051"/>
                  </a:lnTo>
                  <a:lnTo>
                    <a:pt x="7488" y="781472"/>
                  </a:lnTo>
                  <a:lnTo>
                    <a:pt x="2995" y="821893"/>
                  </a:lnTo>
                  <a:lnTo>
                    <a:pt x="0" y="862313"/>
                  </a:lnTo>
                  <a:lnTo>
                    <a:pt x="0" y="902735"/>
                  </a:lnTo>
                  <a:lnTo>
                    <a:pt x="4493" y="943155"/>
                  </a:lnTo>
                  <a:lnTo>
                    <a:pt x="10483" y="983576"/>
                  </a:lnTo>
                  <a:lnTo>
                    <a:pt x="20967" y="1022500"/>
                  </a:lnTo>
                  <a:lnTo>
                    <a:pt x="34445" y="1062921"/>
                  </a:lnTo>
                  <a:lnTo>
                    <a:pt x="49422" y="1101845"/>
                  </a:lnTo>
                  <a:lnTo>
                    <a:pt x="68891" y="1140769"/>
                  </a:lnTo>
                  <a:lnTo>
                    <a:pt x="91356" y="1178196"/>
                  </a:lnTo>
                  <a:lnTo>
                    <a:pt x="116815" y="1217120"/>
                  </a:lnTo>
                  <a:lnTo>
                    <a:pt x="145270" y="1253049"/>
                  </a:lnTo>
                  <a:lnTo>
                    <a:pt x="176721" y="1288979"/>
                  </a:lnTo>
                  <a:lnTo>
                    <a:pt x="212664" y="1324909"/>
                  </a:lnTo>
                  <a:lnTo>
                    <a:pt x="251602" y="1359342"/>
                  </a:lnTo>
                  <a:lnTo>
                    <a:pt x="292038" y="1392277"/>
                  </a:lnTo>
                  <a:lnTo>
                    <a:pt x="336967" y="1423716"/>
                  </a:lnTo>
                  <a:lnTo>
                    <a:pt x="384892" y="1455154"/>
                  </a:lnTo>
                  <a:lnTo>
                    <a:pt x="434313" y="1485095"/>
                  </a:lnTo>
                  <a:lnTo>
                    <a:pt x="489726" y="1513540"/>
                  </a:lnTo>
                  <a:lnTo>
                    <a:pt x="546636" y="1538990"/>
                  </a:lnTo>
                  <a:lnTo>
                    <a:pt x="606541" y="1564440"/>
                  </a:lnTo>
                  <a:lnTo>
                    <a:pt x="670939" y="1588394"/>
                  </a:lnTo>
                  <a:lnTo>
                    <a:pt x="738333" y="1610850"/>
                  </a:lnTo>
                  <a:lnTo>
                    <a:pt x="807224" y="1631809"/>
                  </a:lnTo>
                  <a:lnTo>
                    <a:pt x="880608" y="1651270"/>
                  </a:lnTo>
                  <a:lnTo>
                    <a:pt x="958485" y="1666241"/>
                  </a:lnTo>
                  <a:lnTo>
                    <a:pt x="1037859" y="1681212"/>
                  </a:lnTo>
                  <a:lnTo>
                    <a:pt x="1120229" y="1694686"/>
                  </a:lnTo>
                  <a:lnTo>
                    <a:pt x="1207092" y="1705165"/>
                  </a:lnTo>
                  <a:lnTo>
                    <a:pt x="1296949" y="1712650"/>
                  </a:lnTo>
                  <a:lnTo>
                    <a:pt x="1389803" y="1720136"/>
                  </a:lnTo>
                  <a:lnTo>
                    <a:pt x="1485651" y="1723130"/>
                  </a:lnTo>
                  <a:lnTo>
                    <a:pt x="1584495" y="1724627"/>
                  </a:lnTo>
                  <a:lnTo>
                    <a:pt x="1608457" y="1787504"/>
                  </a:lnTo>
                  <a:lnTo>
                    <a:pt x="1626429" y="1850381"/>
                  </a:lnTo>
                  <a:lnTo>
                    <a:pt x="1638410" y="1911761"/>
                  </a:lnTo>
                  <a:lnTo>
                    <a:pt x="1645898" y="1973141"/>
                  </a:lnTo>
                  <a:lnTo>
                    <a:pt x="1647395" y="2033024"/>
                  </a:lnTo>
                  <a:lnTo>
                    <a:pt x="1642903" y="2094404"/>
                  </a:lnTo>
                  <a:lnTo>
                    <a:pt x="1633917" y="2157281"/>
                  </a:lnTo>
                  <a:lnTo>
                    <a:pt x="1618941" y="2221655"/>
                  </a:lnTo>
                  <a:lnTo>
                    <a:pt x="1597974" y="2286029"/>
                  </a:lnTo>
                  <a:lnTo>
                    <a:pt x="1572514" y="2354894"/>
                  </a:lnTo>
                  <a:lnTo>
                    <a:pt x="1539566" y="2426754"/>
                  </a:lnTo>
                  <a:lnTo>
                    <a:pt x="1502125" y="2501608"/>
                  </a:lnTo>
                  <a:lnTo>
                    <a:pt x="1458694" y="2580952"/>
                  </a:lnTo>
                  <a:lnTo>
                    <a:pt x="1407774" y="2663291"/>
                  </a:lnTo>
                  <a:lnTo>
                    <a:pt x="1352362" y="2751618"/>
                  </a:lnTo>
                  <a:lnTo>
                    <a:pt x="1290959" y="2845934"/>
                  </a:lnTo>
                  <a:lnTo>
                    <a:pt x="1355357" y="2810004"/>
                  </a:lnTo>
                  <a:lnTo>
                    <a:pt x="1419756" y="2765092"/>
                  </a:lnTo>
                  <a:lnTo>
                    <a:pt x="1482656" y="2715688"/>
                  </a:lnTo>
                  <a:lnTo>
                    <a:pt x="1544059" y="2658800"/>
                  </a:lnTo>
                  <a:lnTo>
                    <a:pt x="1602466" y="2595923"/>
                  </a:lnTo>
                  <a:lnTo>
                    <a:pt x="1657879" y="2528554"/>
                  </a:lnTo>
                  <a:lnTo>
                    <a:pt x="1710296" y="2456695"/>
                  </a:lnTo>
                  <a:lnTo>
                    <a:pt x="1759718" y="2381842"/>
                  </a:lnTo>
                  <a:lnTo>
                    <a:pt x="1803150" y="2303994"/>
                  </a:lnTo>
                  <a:lnTo>
                    <a:pt x="1842088" y="2223152"/>
                  </a:lnTo>
                  <a:lnTo>
                    <a:pt x="1873538" y="2140813"/>
                  </a:lnTo>
                  <a:lnTo>
                    <a:pt x="1900496" y="2056977"/>
                  </a:lnTo>
                  <a:lnTo>
                    <a:pt x="1919965" y="1973141"/>
                  </a:lnTo>
                  <a:lnTo>
                    <a:pt x="1931946" y="1889305"/>
                  </a:lnTo>
                  <a:lnTo>
                    <a:pt x="1934941" y="1805469"/>
                  </a:lnTo>
                  <a:lnTo>
                    <a:pt x="1930448" y="1724627"/>
                  </a:lnTo>
                  <a:lnTo>
                    <a:pt x="1982865" y="1723130"/>
                  </a:lnTo>
                  <a:lnTo>
                    <a:pt x="2032287" y="1720136"/>
                  </a:lnTo>
                  <a:lnTo>
                    <a:pt x="2081709" y="1712650"/>
                  </a:lnTo>
                  <a:lnTo>
                    <a:pt x="2128136" y="1705165"/>
                  </a:lnTo>
                  <a:lnTo>
                    <a:pt x="2176060" y="1694686"/>
                  </a:lnTo>
                  <a:lnTo>
                    <a:pt x="2219491" y="1681212"/>
                  </a:lnTo>
                  <a:lnTo>
                    <a:pt x="2262923" y="1666241"/>
                  </a:lnTo>
                  <a:lnTo>
                    <a:pt x="2304856" y="1651270"/>
                  </a:lnTo>
                  <a:lnTo>
                    <a:pt x="2343795" y="1631809"/>
                  </a:lnTo>
                  <a:lnTo>
                    <a:pt x="2382734" y="1610850"/>
                  </a:lnTo>
                  <a:lnTo>
                    <a:pt x="2420174" y="1588394"/>
                  </a:lnTo>
                  <a:lnTo>
                    <a:pt x="2454619" y="1564440"/>
                  </a:lnTo>
                  <a:lnTo>
                    <a:pt x="2489065" y="1538990"/>
                  </a:lnTo>
                  <a:lnTo>
                    <a:pt x="2520515" y="1513540"/>
                  </a:lnTo>
                  <a:lnTo>
                    <a:pt x="2580421" y="1455154"/>
                  </a:lnTo>
                  <a:lnTo>
                    <a:pt x="2632838" y="1392277"/>
                  </a:lnTo>
                  <a:lnTo>
                    <a:pt x="2677767" y="1324909"/>
                  </a:lnTo>
                  <a:lnTo>
                    <a:pt x="2715208" y="1253049"/>
                  </a:lnTo>
                  <a:lnTo>
                    <a:pt x="2745160" y="1178196"/>
                  </a:lnTo>
                  <a:lnTo>
                    <a:pt x="2769122" y="1101845"/>
                  </a:lnTo>
                  <a:lnTo>
                    <a:pt x="2784098" y="1022500"/>
                  </a:lnTo>
                  <a:lnTo>
                    <a:pt x="2793084" y="943155"/>
                  </a:lnTo>
                  <a:lnTo>
                    <a:pt x="2793084" y="862313"/>
                  </a:lnTo>
                  <a:lnTo>
                    <a:pt x="2784098" y="781472"/>
                  </a:lnTo>
                  <a:lnTo>
                    <a:pt x="2769122" y="700630"/>
                  </a:lnTo>
                  <a:lnTo>
                    <a:pt x="2743663" y="622782"/>
                  </a:lnTo>
                  <a:lnTo>
                    <a:pt x="2710715" y="544934"/>
                  </a:lnTo>
                  <a:lnTo>
                    <a:pt x="2668781" y="471578"/>
                  </a:lnTo>
                  <a:lnTo>
                    <a:pt x="2643321" y="435648"/>
                  </a:lnTo>
                  <a:lnTo>
                    <a:pt x="2617861" y="399718"/>
                  </a:lnTo>
                  <a:lnTo>
                    <a:pt x="2587909" y="365286"/>
                  </a:lnTo>
                  <a:lnTo>
                    <a:pt x="2557956" y="332350"/>
                  </a:lnTo>
                  <a:lnTo>
                    <a:pt x="2523511" y="299414"/>
                  </a:lnTo>
                  <a:lnTo>
                    <a:pt x="2487567" y="269473"/>
                  </a:lnTo>
                  <a:lnTo>
                    <a:pt x="2450127" y="239532"/>
                  </a:lnTo>
                  <a:lnTo>
                    <a:pt x="2409690" y="211087"/>
                  </a:lnTo>
                  <a:lnTo>
                    <a:pt x="2366259" y="184140"/>
                  </a:lnTo>
                  <a:lnTo>
                    <a:pt x="2321330" y="158690"/>
                  </a:lnTo>
                  <a:lnTo>
                    <a:pt x="2273406" y="134737"/>
                  </a:lnTo>
                  <a:lnTo>
                    <a:pt x="2223984" y="113778"/>
                  </a:lnTo>
                  <a:lnTo>
                    <a:pt x="2171567" y="92819"/>
                  </a:lnTo>
                  <a:lnTo>
                    <a:pt x="2116154" y="73357"/>
                  </a:lnTo>
                  <a:lnTo>
                    <a:pt x="2059245" y="56889"/>
                  </a:lnTo>
                  <a:lnTo>
                    <a:pt x="1999339" y="41918"/>
                  </a:lnTo>
                  <a:lnTo>
                    <a:pt x="1936439" y="29942"/>
                  </a:lnTo>
                  <a:lnTo>
                    <a:pt x="1872041" y="19462"/>
                  </a:lnTo>
                  <a:lnTo>
                    <a:pt x="1804647" y="10480"/>
                  </a:lnTo>
                  <a:lnTo>
                    <a:pt x="1732761" y="4491"/>
                  </a:lnTo>
                  <a:lnTo>
                    <a:pt x="1660875" y="149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9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6232128" y="1409700"/>
            <a:ext cx="3260620" cy="3359839"/>
            <a:chOff x="6871838" y="1398135"/>
            <a:chExt cx="2793085" cy="2846079"/>
          </a:xfrm>
        </p:grpSpPr>
        <p:sp>
          <p:nvSpPr>
            <p:cNvPr id="44" name="Freeform 43"/>
            <p:cNvSpPr/>
            <p:nvPr/>
          </p:nvSpPr>
          <p:spPr>
            <a:xfrm>
              <a:off x="6871843" y="1398143"/>
              <a:ext cx="2792731" cy="2846071"/>
            </a:xfrm>
            <a:custGeom>
              <a:avLst/>
              <a:gdLst/>
              <a:ahLst/>
              <a:cxnLst/>
              <a:rect l="0" t="0" r="0" b="0"/>
              <a:pathLst>
                <a:path w="2792731" h="2846071">
                  <a:moveTo>
                    <a:pt x="1660779" y="1143"/>
                  </a:moveTo>
                  <a:lnTo>
                    <a:pt x="1733169" y="4445"/>
                  </a:lnTo>
                  <a:lnTo>
                    <a:pt x="1804035" y="10795"/>
                  </a:lnTo>
                  <a:lnTo>
                    <a:pt x="1871345" y="19177"/>
                  </a:lnTo>
                  <a:lnTo>
                    <a:pt x="1936496" y="29464"/>
                  </a:lnTo>
                  <a:lnTo>
                    <a:pt x="1999234" y="42418"/>
                  </a:lnTo>
                  <a:lnTo>
                    <a:pt x="2059178" y="57150"/>
                  </a:lnTo>
                  <a:lnTo>
                    <a:pt x="2116455" y="73533"/>
                  </a:lnTo>
                  <a:lnTo>
                    <a:pt x="2171319" y="92202"/>
                  </a:lnTo>
                  <a:lnTo>
                    <a:pt x="2224024" y="113157"/>
                  </a:lnTo>
                  <a:lnTo>
                    <a:pt x="2273808" y="135128"/>
                  </a:lnTo>
                  <a:lnTo>
                    <a:pt x="2321941" y="159004"/>
                  </a:lnTo>
                  <a:lnTo>
                    <a:pt x="2366518" y="184404"/>
                  </a:lnTo>
                  <a:lnTo>
                    <a:pt x="2409698" y="211074"/>
                  </a:lnTo>
                  <a:lnTo>
                    <a:pt x="2449830" y="239395"/>
                  </a:lnTo>
                  <a:lnTo>
                    <a:pt x="2488311" y="269367"/>
                  </a:lnTo>
                  <a:lnTo>
                    <a:pt x="2523998" y="299847"/>
                  </a:lnTo>
                  <a:lnTo>
                    <a:pt x="2557399" y="332232"/>
                  </a:lnTo>
                  <a:lnTo>
                    <a:pt x="2588514" y="365633"/>
                  </a:lnTo>
                  <a:lnTo>
                    <a:pt x="2617470" y="399415"/>
                  </a:lnTo>
                  <a:lnTo>
                    <a:pt x="2643886" y="435102"/>
                  </a:lnTo>
                  <a:lnTo>
                    <a:pt x="2668270" y="470789"/>
                  </a:lnTo>
                  <a:lnTo>
                    <a:pt x="2710307" y="545338"/>
                  </a:lnTo>
                  <a:lnTo>
                    <a:pt x="2743708" y="622300"/>
                  </a:lnTo>
                  <a:lnTo>
                    <a:pt x="2768473" y="701040"/>
                  </a:lnTo>
                  <a:lnTo>
                    <a:pt x="2784856" y="781431"/>
                  </a:lnTo>
                  <a:lnTo>
                    <a:pt x="2792730" y="862330"/>
                  </a:lnTo>
                  <a:lnTo>
                    <a:pt x="2792730" y="942721"/>
                  </a:lnTo>
                  <a:lnTo>
                    <a:pt x="2784856" y="1022985"/>
                  </a:lnTo>
                  <a:lnTo>
                    <a:pt x="2769108" y="1101725"/>
                  </a:lnTo>
                  <a:lnTo>
                    <a:pt x="2745867" y="1178687"/>
                  </a:lnTo>
                  <a:lnTo>
                    <a:pt x="2715387" y="1253363"/>
                  </a:lnTo>
                  <a:lnTo>
                    <a:pt x="2677287" y="1324610"/>
                  </a:lnTo>
                  <a:lnTo>
                    <a:pt x="2632075" y="1391920"/>
                  </a:lnTo>
                  <a:lnTo>
                    <a:pt x="2580005" y="1454658"/>
                  </a:lnTo>
                  <a:lnTo>
                    <a:pt x="2520569" y="1512951"/>
                  </a:lnTo>
                  <a:lnTo>
                    <a:pt x="2488946" y="1539621"/>
                  </a:lnTo>
                  <a:lnTo>
                    <a:pt x="2454910" y="1565021"/>
                  </a:lnTo>
                  <a:lnTo>
                    <a:pt x="2419858" y="1588897"/>
                  </a:lnTo>
                  <a:lnTo>
                    <a:pt x="2383028" y="1611503"/>
                  </a:lnTo>
                  <a:lnTo>
                    <a:pt x="2344547" y="1631823"/>
                  </a:lnTo>
                  <a:lnTo>
                    <a:pt x="2304415" y="1650492"/>
                  </a:lnTo>
                  <a:lnTo>
                    <a:pt x="2263013" y="1666875"/>
                  </a:lnTo>
                  <a:lnTo>
                    <a:pt x="2220087" y="1681607"/>
                  </a:lnTo>
                  <a:lnTo>
                    <a:pt x="2175256" y="1694688"/>
                  </a:lnTo>
                  <a:lnTo>
                    <a:pt x="2128901" y="1704848"/>
                  </a:lnTo>
                  <a:lnTo>
                    <a:pt x="2081403" y="1713230"/>
                  </a:lnTo>
                  <a:lnTo>
                    <a:pt x="2032635" y="1719580"/>
                  </a:lnTo>
                  <a:lnTo>
                    <a:pt x="1982216" y="1723009"/>
                  </a:lnTo>
                  <a:lnTo>
                    <a:pt x="1930146" y="1724660"/>
                  </a:lnTo>
                  <a:lnTo>
                    <a:pt x="1935226" y="1806067"/>
                  </a:lnTo>
                  <a:lnTo>
                    <a:pt x="1931289" y="1889252"/>
                  </a:lnTo>
                  <a:lnTo>
                    <a:pt x="1919478" y="1973580"/>
                  </a:lnTo>
                  <a:lnTo>
                    <a:pt x="1900174" y="2057273"/>
                  </a:lnTo>
                  <a:lnTo>
                    <a:pt x="1874139" y="2141093"/>
                  </a:lnTo>
                  <a:lnTo>
                    <a:pt x="1841373" y="2223770"/>
                  </a:lnTo>
                  <a:lnTo>
                    <a:pt x="1802892" y="2304034"/>
                  </a:lnTo>
                  <a:lnTo>
                    <a:pt x="1759204" y="2382139"/>
                  </a:lnTo>
                  <a:lnTo>
                    <a:pt x="1710563" y="2457323"/>
                  </a:lnTo>
                  <a:lnTo>
                    <a:pt x="1658493" y="2529205"/>
                  </a:lnTo>
                  <a:lnTo>
                    <a:pt x="1602486" y="2596515"/>
                  </a:lnTo>
                  <a:lnTo>
                    <a:pt x="1543558" y="2658745"/>
                  </a:lnTo>
                  <a:lnTo>
                    <a:pt x="1482471" y="2715387"/>
                  </a:lnTo>
                  <a:lnTo>
                    <a:pt x="1419606" y="2765679"/>
                  </a:lnTo>
                  <a:lnTo>
                    <a:pt x="1355598" y="2809875"/>
                  </a:lnTo>
                  <a:lnTo>
                    <a:pt x="1291082" y="2846070"/>
                  </a:lnTo>
                  <a:lnTo>
                    <a:pt x="1352804" y="2752217"/>
                  </a:lnTo>
                  <a:lnTo>
                    <a:pt x="1408430" y="2663317"/>
                  </a:lnTo>
                  <a:lnTo>
                    <a:pt x="1458087" y="2580259"/>
                  </a:lnTo>
                  <a:lnTo>
                    <a:pt x="1501648" y="2500884"/>
                  </a:lnTo>
                  <a:lnTo>
                    <a:pt x="1539748" y="2426335"/>
                  </a:lnTo>
                  <a:lnTo>
                    <a:pt x="1571879" y="2354834"/>
                  </a:lnTo>
                  <a:lnTo>
                    <a:pt x="1597914" y="2286508"/>
                  </a:lnTo>
                  <a:lnTo>
                    <a:pt x="1618996" y="2220849"/>
                  </a:lnTo>
                  <a:lnTo>
                    <a:pt x="1633601" y="2156968"/>
                  </a:lnTo>
                  <a:lnTo>
                    <a:pt x="1643253" y="2094738"/>
                  </a:lnTo>
                  <a:lnTo>
                    <a:pt x="1647190" y="2033651"/>
                  </a:lnTo>
                  <a:lnTo>
                    <a:pt x="1645412" y="1972437"/>
                  </a:lnTo>
                  <a:lnTo>
                    <a:pt x="1638681" y="1911858"/>
                  </a:lnTo>
                  <a:lnTo>
                    <a:pt x="1626235" y="1850771"/>
                  </a:lnTo>
                  <a:lnTo>
                    <a:pt x="1608201" y="1787906"/>
                  </a:lnTo>
                  <a:lnTo>
                    <a:pt x="1584960" y="1724660"/>
                  </a:lnTo>
                  <a:lnTo>
                    <a:pt x="1485773" y="1723009"/>
                  </a:lnTo>
                  <a:lnTo>
                    <a:pt x="1389634" y="1719580"/>
                  </a:lnTo>
                  <a:lnTo>
                    <a:pt x="1296797" y="1713230"/>
                  </a:lnTo>
                  <a:lnTo>
                    <a:pt x="1206754" y="1704848"/>
                  </a:lnTo>
                  <a:lnTo>
                    <a:pt x="1120775" y="1694688"/>
                  </a:lnTo>
                  <a:lnTo>
                    <a:pt x="1037590" y="1681607"/>
                  </a:lnTo>
                  <a:lnTo>
                    <a:pt x="957707" y="1666875"/>
                  </a:lnTo>
                  <a:lnTo>
                    <a:pt x="880745" y="1650492"/>
                  </a:lnTo>
                  <a:lnTo>
                    <a:pt x="807847" y="1631823"/>
                  </a:lnTo>
                  <a:lnTo>
                    <a:pt x="737616" y="1611503"/>
                  </a:lnTo>
                  <a:lnTo>
                    <a:pt x="670814" y="1588897"/>
                  </a:lnTo>
                  <a:lnTo>
                    <a:pt x="606806" y="1565021"/>
                  </a:lnTo>
                  <a:lnTo>
                    <a:pt x="546227" y="1539621"/>
                  </a:lnTo>
                  <a:lnTo>
                    <a:pt x="489077" y="1512951"/>
                  </a:lnTo>
                  <a:lnTo>
                    <a:pt x="434721" y="1484630"/>
                  </a:lnTo>
                  <a:lnTo>
                    <a:pt x="384302" y="1454658"/>
                  </a:lnTo>
                  <a:lnTo>
                    <a:pt x="336169" y="1424178"/>
                  </a:lnTo>
                  <a:lnTo>
                    <a:pt x="291973" y="1391920"/>
                  </a:lnTo>
                  <a:lnTo>
                    <a:pt x="250825" y="1358646"/>
                  </a:lnTo>
                  <a:lnTo>
                    <a:pt x="212344" y="1324610"/>
                  </a:lnTo>
                  <a:lnTo>
                    <a:pt x="177165" y="1288923"/>
                  </a:lnTo>
                  <a:lnTo>
                    <a:pt x="145542" y="1253363"/>
                  </a:lnTo>
                  <a:lnTo>
                    <a:pt x="117221" y="1216533"/>
                  </a:lnTo>
                  <a:lnTo>
                    <a:pt x="91694" y="1178687"/>
                  </a:lnTo>
                  <a:lnTo>
                    <a:pt x="69088" y="1140714"/>
                  </a:lnTo>
                  <a:lnTo>
                    <a:pt x="49911" y="1101725"/>
                  </a:lnTo>
                  <a:lnTo>
                    <a:pt x="34036" y="1062609"/>
                  </a:lnTo>
                  <a:lnTo>
                    <a:pt x="20955" y="1022985"/>
                  </a:lnTo>
                  <a:lnTo>
                    <a:pt x="10795" y="982853"/>
                  </a:lnTo>
                  <a:lnTo>
                    <a:pt x="4064" y="942721"/>
                  </a:lnTo>
                  <a:lnTo>
                    <a:pt x="635" y="902462"/>
                  </a:lnTo>
                  <a:lnTo>
                    <a:pt x="0" y="862330"/>
                  </a:lnTo>
                  <a:lnTo>
                    <a:pt x="2286" y="821563"/>
                  </a:lnTo>
                  <a:lnTo>
                    <a:pt x="7874" y="781431"/>
                  </a:lnTo>
                  <a:lnTo>
                    <a:pt x="17018" y="741172"/>
                  </a:lnTo>
                  <a:lnTo>
                    <a:pt x="28956" y="701040"/>
                  </a:lnTo>
                  <a:lnTo>
                    <a:pt x="43561" y="661416"/>
                  </a:lnTo>
                  <a:lnTo>
                    <a:pt x="61722" y="622300"/>
                  </a:lnTo>
                  <a:lnTo>
                    <a:pt x="82677" y="583438"/>
                  </a:lnTo>
                  <a:lnTo>
                    <a:pt x="106426" y="545338"/>
                  </a:lnTo>
                  <a:lnTo>
                    <a:pt x="133604" y="508127"/>
                  </a:lnTo>
                  <a:lnTo>
                    <a:pt x="164084" y="470789"/>
                  </a:lnTo>
                  <a:lnTo>
                    <a:pt x="196977" y="435102"/>
                  </a:lnTo>
                  <a:lnTo>
                    <a:pt x="233172" y="399415"/>
                  </a:lnTo>
                  <a:lnTo>
                    <a:pt x="272288" y="365633"/>
                  </a:lnTo>
                  <a:lnTo>
                    <a:pt x="314833" y="332232"/>
                  </a:lnTo>
                  <a:lnTo>
                    <a:pt x="360045" y="299847"/>
                  </a:lnTo>
                  <a:lnTo>
                    <a:pt x="408051" y="269367"/>
                  </a:lnTo>
                  <a:lnTo>
                    <a:pt x="459613" y="239395"/>
                  </a:lnTo>
                  <a:lnTo>
                    <a:pt x="513969" y="211074"/>
                  </a:lnTo>
                  <a:lnTo>
                    <a:pt x="571246" y="184404"/>
                  </a:lnTo>
                  <a:lnTo>
                    <a:pt x="631698" y="159004"/>
                  </a:lnTo>
                  <a:lnTo>
                    <a:pt x="694563" y="135128"/>
                  </a:lnTo>
                  <a:lnTo>
                    <a:pt x="760730" y="113157"/>
                  </a:lnTo>
                  <a:lnTo>
                    <a:pt x="829818" y="92202"/>
                  </a:lnTo>
                  <a:lnTo>
                    <a:pt x="902335" y="73533"/>
                  </a:lnTo>
                  <a:lnTo>
                    <a:pt x="977519" y="57150"/>
                  </a:lnTo>
                  <a:lnTo>
                    <a:pt x="1055116" y="42418"/>
                  </a:lnTo>
                  <a:lnTo>
                    <a:pt x="1136142" y="29464"/>
                  </a:lnTo>
                  <a:lnTo>
                    <a:pt x="1220470" y="19177"/>
                  </a:lnTo>
                  <a:lnTo>
                    <a:pt x="1306957" y="10795"/>
                  </a:lnTo>
                  <a:lnTo>
                    <a:pt x="1397000" y="4445"/>
                  </a:lnTo>
                  <a:lnTo>
                    <a:pt x="1489202" y="1143"/>
                  </a:lnTo>
                  <a:lnTo>
                    <a:pt x="1584960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871838" y="1398135"/>
              <a:ext cx="2793085" cy="2845935"/>
            </a:xfrm>
            <a:custGeom>
              <a:avLst/>
              <a:gdLst/>
              <a:ahLst/>
              <a:cxnLst/>
              <a:rect l="0" t="0" r="0" b="0"/>
              <a:pathLst>
                <a:path w="2793085" h="2845935">
                  <a:moveTo>
                    <a:pt x="1584495" y="0"/>
                  </a:moveTo>
                  <a:lnTo>
                    <a:pt x="1488647" y="1497"/>
                  </a:lnTo>
                  <a:lnTo>
                    <a:pt x="1397291" y="4491"/>
                  </a:lnTo>
                  <a:lnTo>
                    <a:pt x="1307433" y="10480"/>
                  </a:lnTo>
                  <a:lnTo>
                    <a:pt x="1220570" y="19462"/>
                  </a:lnTo>
                  <a:lnTo>
                    <a:pt x="1136703" y="29942"/>
                  </a:lnTo>
                  <a:lnTo>
                    <a:pt x="1055831" y="41918"/>
                  </a:lnTo>
                  <a:lnTo>
                    <a:pt x="977954" y="56889"/>
                  </a:lnTo>
                  <a:lnTo>
                    <a:pt x="903072" y="73357"/>
                  </a:lnTo>
                  <a:lnTo>
                    <a:pt x="829689" y="92819"/>
                  </a:lnTo>
                  <a:lnTo>
                    <a:pt x="760797" y="113778"/>
                  </a:lnTo>
                  <a:lnTo>
                    <a:pt x="694902" y="134737"/>
                  </a:lnTo>
                  <a:lnTo>
                    <a:pt x="632001" y="158690"/>
                  </a:lnTo>
                  <a:lnTo>
                    <a:pt x="570598" y="184140"/>
                  </a:lnTo>
                  <a:lnTo>
                    <a:pt x="513688" y="211087"/>
                  </a:lnTo>
                  <a:lnTo>
                    <a:pt x="459773" y="239532"/>
                  </a:lnTo>
                  <a:lnTo>
                    <a:pt x="408854" y="269473"/>
                  </a:lnTo>
                  <a:lnTo>
                    <a:pt x="359432" y="299414"/>
                  </a:lnTo>
                  <a:lnTo>
                    <a:pt x="314503" y="332350"/>
                  </a:lnTo>
                  <a:lnTo>
                    <a:pt x="272569" y="365286"/>
                  </a:lnTo>
                  <a:lnTo>
                    <a:pt x="233631" y="399718"/>
                  </a:lnTo>
                  <a:lnTo>
                    <a:pt x="197687" y="435648"/>
                  </a:lnTo>
                  <a:lnTo>
                    <a:pt x="164739" y="471578"/>
                  </a:lnTo>
                  <a:lnTo>
                    <a:pt x="133289" y="507508"/>
                  </a:lnTo>
                  <a:lnTo>
                    <a:pt x="106331" y="544934"/>
                  </a:lnTo>
                  <a:lnTo>
                    <a:pt x="82370" y="583858"/>
                  </a:lnTo>
                  <a:lnTo>
                    <a:pt x="61402" y="622782"/>
                  </a:lnTo>
                  <a:lnTo>
                    <a:pt x="43431" y="661706"/>
                  </a:lnTo>
                  <a:lnTo>
                    <a:pt x="28455" y="700630"/>
                  </a:lnTo>
                  <a:lnTo>
                    <a:pt x="16473" y="741051"/>
                  </a:lnTo>
                  <a:lnTo>
                    <a:pt x="7488" y="781471"/>
                  </a:lnTo>
                  <a:lnTo>
                    <a:pt x="2995" y="821893"/>
                  </a:lnTo>
                  <a:lnTo>
                    <a:pt x="0" y="862313"/>
                  </a:lnTo>
                  <a:lnTo>
                    <a:pt x="0" y="902735"/>
                  </a:lnTo>
                  <a:lnTo>
                    <a:pt x="4493" y="943155"/>
                  </a:lnTo>
                  <a:lnTo>
                    <a:pt x="10483" y="983576"/>
                  </a:lnTo>
                  <a:lnTo>
                    <a:pt x="20967" y="1022500"/>
                  </a:lnTo>
                  <a:lnTo>
                    <a:pt x="34446" y="1062921"/>
                  </a:lnTo>
                  <a:lnTo>
                    <a:pt x="49422" y="1101845"/>
                  </a:lnTo>
                  <a:lnTo>
                    <a:pt x="68891" y="1140769"/>
                  </a:lnTo>
                  <a:lnTo>
                    <a:pt x="91356" y="1178196"/>
                  </a:lnTo>
                  <a:lnTo>
                    <a:pt x="116815" y="1217120"/>
                  </a:lnTo>
                  <a:lnTo>
                    <a:pt x="145270" y="1253049"/>
                  </a:lnTo>
                  <a:lnTo>
                    <a:pt x="176721" y="1288979"/>
                  </a:lnTo>
                  <a:lnTo>
                    <a:pt x="212664" y="1324909"/>
                  </a:lnTo>
                  <a:lnTo>
                    <a:pt x="251602" y="1359342"/>
                  </a:lnTo>
                  <a:lnTo>
                    <a:pt x="292038" y="1392277"/>
                  </a:lnTo>
                  <a:lnTo>
                    <a:pt x="336967" y="1423716"/>
                  </a:lnTo>
                  <a:lnTo>
                    <a:pt x="384891" y="1455154"/>
                  </a:lnTo>
                  <a:lnTo>
                    <a:pt x="434313" y="1485095"/>
                  </a:lnTo>
                  <a:lnTo>
                    <a:pt x="489726" y="1513540"/>
                  </a:lnTo>
                  <a:lnTo>
                    <a:pt x="546636" y="1538990"/>
                  </a:lnTo>
                  <a:lnTo>
                    <a:pt x="606541" y="1564440"/>
                  </a:lnTo>
                  <a:lnTo>
                    <a:pt x="670939" y="1588394"/>
                  </a:lnTo>
                  <a:lnTo>
                    <a:pt x="738333" y="1610850"/>
                  </a:lnTo>
                  <a:lnTo>
                    <a:pt x="807224" y="1631809"/>
                  </a:lnTo>
                  <a:lnTo>
                    <a:pt x="880608" y="1651270"/>
                  </a:lnTo>
                  <a:lnTo>
                    <a:pt x="958485" y="1666241"/>
                  </a:lnTo>
                  <a:lnTo>
                    <a:pt x="1037859" y="1681212"/>
                  </a:lnTo>
                  <a:lnTo>
                    <a:pt x="1120229" y="1694686"/>
                  </a:lnTo>
                  <a:lnTo>
                    <a:pt x="1207092" y="1705165"/>
                  </a:lnTo>
                  <a:lnTo>
                    <a:pt x="1296949" y="1712650"/>
                  </a:lnTo>
                  <a:lnTo>
                    <a:pt x="1389803" y="1720136"/>
                  </a:lnTo>
                  <a:lnTo>
                    <a:pt x="1485651" y="1723130"/>
                  </a:lnTo>
                  <a:lnTo>
                    <a:pt x="1584495" y="1724627"/>
                  </a:lnTo>
                  <a:lnTo>
                    <a:pt x="1608457" y="1787504"/>
                  </a:lnTo>
                  <a:lnTo>
                    <a:pt x="1626429" y="1850381"/>
                  </a:lnTo>
                  <a:lnTo>
                    <a:pt x="1638410" y="1911761"/>
                  </a:lnTo>
                  <a:lnTo>
                    <a:pt x="1645898" y="1973141"/>
                  </a:lnTo>
                  <a:lnTo>
                    <a:pt x="1647395" y="2033024"/>
                  </a:lnTo>
                  <a:lnTo>
                    <a:pt x="1642903" y="2094404"/>
                  </a:lnTo>
                  <a:lnTo>
                    <a:pt x="1633917" y="2157281"/>
                  </a:lnTo>
                  <a:lnTo>
                    <a:pt x="1618941" y="2221655"/>
                  </a:lnTo>
                  <a:lnTo>
                    <a:pt x="1597974" y="2286029"/>
                  </a:lnTo>
                  <a:lnTo>
                    <a:pt x="1572514" y="2354894"/>
                  </a:lnTo>
                  <a:lnTo>
                    <a:pt x="1539566" y="2426754"/>
                  </a:lnTo>
                  <a:lnTo>
                    <a:pt x="1502125" y="2501608"/>
                  </a:lnTo>
                  <a:lnTo>
                    <a:pt x="1458694" y="2580952"/>
                  </a:lnTo>
                  <a:lnTo>
                    <a:pt x="1407774" y="2663291"/>
                  </a:lnTo>
                  <a:lnTo>
                    <a:pt x="1352362" y="2751618"/>
                  </a:lnTo>
                  <a:lnTo>
                    <a:pt x="1290959" y="2845934"/>
                  </a:lnTo>
                  <a:lnTo>
                    <a:pt x="1355357" y="2810004"/>
                  </a:lnTo>
                  <a:lnTo>
                    <a:pt x="1419755" y="2765092"/>
                  </a:lnTo>
                  <a:lnTo>
                    <a:pt x="1482656" y="2715688"/>
                  </a:lnTo>
                  <a:lnTo>
                    <a:pt x="1544059" y="2658800"/>
                  </a:lnTo>
                  <a:lnTo>
                    <a:pt x="1602466" y="2595923"/>
                  </a:lnTo>
                  <a:lnTo>
                    <a:pt x="1657879" y="2528554"/>
                  </a:lnTo>
                  <a:lnTo>
                    <a:pt x="1710296" y="2456695"/>
                  </a:lnTo>
                  <a:lnTo>
                    <a:pt x="1759718" y="2381842"/>
                  </a:lnTo>
                  <a:lnTo>
                    <a:pt x="1803150" y="2303994"/>
                  </a:lnTo>
                  <a:lnTo>
                    <a:pt x="1842087" y="2223152"/>
                  </a:lnTo>
                  <a:lnTo>
                    <a:pt x="1873538" y="2140813"/>
                  </a:lnTo>
                  <a:lnTo>
                    <a:pt x="1900496" y="2056977"/>
                  </a:lnTo>
                  <a:lnTo>
                    <a:pt x="1919965" y="1973141"/>
                  </a:lnTo>
                  <a:lnTo>
                    <a:pt x="1931946" y="1889305"/>
                  </a:lnTo>
                  <a:lnTo>
                    <a:pt x="1934941" y="1805469"/>
                  </a:lnTo>
                  <a:lnTo>
                    <a:pt x="1930448" y="1724627"/>
                  </a:lnTo>
                  <a:lnTo>
                    <a:pt x="1982865" y="1723130"/>
                  </a:lnTo>
                  <a:lnTo>
                    <a:pt x="2032287" y="1720136"/>
                  </a:lnTo>
                  <a:lnTo>
                    <a:pt x="2081709" y="1712650"/>
                  </a:lnTo>
                  <a:lnTo>
                    <a:pt x="2128136" y="1705165"/>
                  </a:lnTo>
                  <a:lnTo>
                    <a:pt x="2176060" y="1694686"/>
                  </a:lnTo>
                  <a:lnTo>
                    <a:pt x="2219491" y="1681212"/>
                  </a:lnTo>
                  <a:lnTo>
                    <a:pt x="2262922" y="1666241"/>
                  </a:lnTo>
                  <a:lnTo>
                    <a:pt x="2304856" y="1651270"/>
                  </a:lnTo>
                  <a:lnTo>
                    <a:pt x="2343795" y="1631809"/>
                  </a:lnTo>
                  <a:lnTo>
                    <a:pt x="2382734" y="1610850"/>
                  </a:lnTo>
                  <a:lnTo>
                    <a:pt x="2420174" y="1588394"/>
                  </a:lnTo>
                  <a:lnTo>
                    <a:pt x="2454619" y="1564440"/>
                  </a:lnTo>
                  <a:lnTo>
                    <a:pt x="2489065" y="1538990"/>
                  </a:lnTo>
                  <a:lnTo>
                    <a:pt x="2520516" y="1513540"/>
                  </a:lnTo>
                  <a:lnTo>
                    <a:pt x="2580421" y="1455154"/>
                  </a:lnTo>
                  <a:lnTo>
                    <a:pt x="2632838" y="1392277"/>
                  </a:lnTo>
                  <a:lnTo>
                    <a:pt x="2677767" y="1324909"/>
                  </a:lnTo>
                  <a:lnTo>
                    <a:pt x="2715208" y="1253049"/>
                  </a:lnTo>
                  <a:lnTo>
                    <a:pt x="2745160" y="1178196"/>
                  </a:lnTo>
                  <a:lnTo>
                    <a:pt x="2769122" y="1101845"/>
                  </a:lnTo>
                  <a:lnTo>
                    <a:pt x="2784098" y="1022500"/>
                  </a:lnTo>
                  <a:lnTo>
                    <a:pt x="2793084" y="943155"/>
                  </a:lnTo>
                  <a:lnTo>
                    <a:pt x="2793084" y="862313"/>
                  </a:lnTo>
                  <a:lnTo>
                    <a:pt x="2784098" y="781471"/>
                  </a:lnTo>
                  <a:lnTo>
                    <a:pt x="2769122" y="700630"/>
                  </a:lnTo>
                  <a:lnTo>
                    <a:pt x="2743663" y="622782"/>
                  </a:lnTo>
                  <a:lnTo>
                    <a:pt x="2710715" y="544934"/>
                  </a:lnTo>
                  <a:lnTo>
                    <a:pt x="2668781" y="471578"/>
                  </a:lnTo>
                  <a:lnTo>
                    <a:pt x="2643321" y="435648"/>
                  </a:lnTo>
                  <a:lnTo>
                    <a:pt x="2617862" y="399718"/>
                  </a:lnTo>
                  <a:lnTo>
                    <a:pt x="2587909" y="365286"/>
                  </a:lnTo>
                  <a:lnTo>
                    <a:pt x="2557956" y="332350"/>
                  </a:lnTo>
                  <a:lnTo>
                    <a:pt x="2523511" y="299414"/>
                  </a:lnTo>
                  <a:lnTo>
                    <a:pt x="2487567" y="269473"/>
                  </a:lnTo>
                  <a:lnTo>
                    <a:pt x="2450126" y="239532"/>
                  </a:lnTo>
                  <a:lnTo>
                    <a:pt x="2409690" y="211087"/>
                  </a:lnTo>
                  <a:lnTo>
                    <a:pt x="2366259" y="184140"/>
                  </a:lnTo>
                  <a:lnTo>
                    <a:pt x="2321330" y="158690"/>
                  </a:lnTo>
                  <a:lnTo>
                    <a:pt x="2273406" y="134737"/>
                  </a:lnTo>
                  <a:lnTo>
                    <a:pt x="2223984" y="113778"/>
                  </a:lnTo>
                  <a:lnTo>
                    <a:pt x="2171567" y="92819"/>
                  </a:lnTo>
                  <a:lnTo>
                    <a:pt x="2116154" y="73357"/>
                  </a:lnTo>
                  <a:lnTo>
                    <a:pt x="2059245" y="56889"/>
                  </a:lnTo>
                  <a:lnTo>
                    <a:pt x="1999339" y="41918"/>
                  </a:lnTo>
                  <a:lnTo>
                    <a:pt x="1936438" y="29942"/>
                  </a:lnTo>
                  <a:lnTo>
                    <a:pt x="1872041" y="19462"/>
                  </a:lnTo>
                  <a:lnTo>
                    <a:pt x="1804647" y="10480"/>
                  </a:lnTo>
                  <a:lnTo>
                    <a:pt x="1732761" y="4491"/>
                  </a:lnTo>
                  <a:lnTo>
                    <a:pt x="1660875" y="149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2997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229100" y="2832100"/>
            <a:ext cx="1651298" cy="92333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700" dirty="0" smtClean="0">
                <a:solidFill>
                  <a:srgbClr val="000000"/>
                </a:solidFill>
                <a:latin typeface="Arial - 36"/>
              </a:rPr>
              <a:t>           </a:t>
            </a:r>
          </a:p>
          <a:p>
            <a:r>
              <a:rPr lang="en-GB" sz="2700" dirty="0" smtClean="0">
                <a:solidFill>
                  <a:srgbClr val="000000"/>
                </a:solidFill>
                <a:latin typeface="Arial - 36"/>
              </a:rPr>
              <a:t>            </a:t>
            </a:r>
            <a:endParaRPr lang="en-GB" sz="2700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48" name="Textfeld 47"/>
          <p:cNvSpPr txBox="1"/>
          <p:nvPr/>
        </p:nvSpPr>
        <p:spPr>
          <a:xfrm>
            <a:off x="3063776" y="2297460"/>
            <a:ext cx="27363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Hallo Felix, </a:t>
            </a:r>
          </a:p>
          <a:p>
            <a:r>
              <a:rPr lang="de-D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wie geht‘s?</a:t>
            </a:r>
            <a:endParaRPr lang="de-DE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6592168" y="2081436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Wunderbar</a:t>
            </a:r>
            <a:r>
              <a:rPr lang="de-DE" sz="3200" dirty="0" smtClean="0"/>
              <a:t>!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4215240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88E8E"/>
            </a:gs>
            <a:gs pos="100000">
              <a:srgbClr val="C0FF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0" y="152400"/>
            <a:ext cx="9669272" cy="49244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1300" b="1" dirty="0" smtClean="0">
                <a:solidFill>
                  <a:srgbClr val="000000"/>
                </a:solidFill>
                <a:latin typeface="Verdana - 18"/>
              </a:rPr>
              <a:t>Form two teams and help Felix and </a:t>
            </a:r>
            <a:r>
              <a:rPr lang="en-GB" sz="1300" b="1" dirty="0" err="1" smtClean="0">
                <a:solidFill>
                  <a:srgbClr val="000000"/>
                </a:solidFill>
                <a:latin typeface="Verdana - 18"/>
              </a:rPr>
              <a:t>Franzi</a:t>
            </a:r>
            <a:r>
              <a:rPr lang="en-GB" sz="1300" b="1" dirty="0" smtClean="0">
                <a:solidFill>
                  <a:srgbClr val="000000"/>
                </a:solidFill>
                <a:latin typeface="Verdana - 18"/>
              </a:rPr>
              <a:t> to work out what these words mean in German. Extra points can be awarded for full sentences!</a:t>
            </a:r>
            <a:endParaRPr lang="en-GB" sz="1300" b="1" dirty="0">
              <a:solidFill>
                <a:srgbClr val="000000"/>
              </a:solidFill>
              <a:latin typeface="Verdana - 18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97" y="5958771"/>
            <a:ext cx="1483106" cy="18919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72" y="5969868"/>
            <a:ext cx="1536954" cy="16221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857300"/>
            <a:ext cx="9020175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96" y="857300"/>
            <a:ext cx="1956842" cy="197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728" y="874077"/>
            <a:ext cx="2088232" cy="205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227" y="857300"/>
            <a:ext cx="200098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2" name="Picture 2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280" y="929308"/>
            <a:ext cx="1944216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80" y="3095674"/>
            <a:ext cx="2100858" cy="199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4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744" y="3017540"/>
            <a:ext cx="2088232" cy="206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5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227" y="3095674"/>
            <a:ext cx="2000986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6" name="Picture 2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264" y="3089548"/>
            <a:ext cx="1952625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839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18900" t="19195" r="17516" b="29329"/>
          <a:stretch/>
        </p:blipFill>
        <p:spPr>
          <a:xfrm>
            <a:off x="767375" y="1629750"/>
            <a:ext cx="8623602" cy="558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5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247</Words>
  <Application>Microsoft Macintosh PowerPoint</Application>
  <PresentationFormat>Custom</PresentationFormat>
  <Paragraphs>48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College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Schoenhagen</dc:creator>
  <cp:lastModifiedBy>Britta</cp:lastModifiedBy>
  <cp:revision>13</cp:revision>
  <cp:lastPrinted>2016-09-19T13:38:46Z</cp:lastPrinted>
  <dcterms:created xsi:type="dcterms:W3CDTF">2016-09-19T13:13:53Z</dcterms:created>
  <dcterms:modified xsi:type="dcterms:W3CDTF">2018-02-18T22:01:15Z</dcterms:modified>
</cp:coreProperties>
</file>