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1" r:id="rId2"/>
    <p:sldId id="257" r:id="rId3"/>
    <p:sldId id="258" r:id="rId4"/>
    <p:sldId id="266" r:id="rId5"/>
    <p:sldId id="259" r:id="rId6"/>
    <p:sldId id="264" r:id="rId7"/>
    <p:sldId id="265" r:id="rId8"/>
    <p:sldId id="260" r:id="rId9"/>
    <p:sldId id="261" r:id="rId10"/>
    <p:sldId id="270" r:id="rId11"/>
    <p:sldId id="269" r:id="rId12"/>
    <p:sldId id="263" r:id="rId13"/>
    <p:sldId id="272" r:id="rId14"/>
  </p:sldIdLst>
  <p:sldSz cx="10160000" cy="8890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  <p:embeddedFont>
      <p:font typeface="Comic Sans MS" panose="030F0702030302020204" pitchFamily="66" charset="0"/>
      <p:regular r:id="rId24"/>
      <p:bold r:id="rId25"/>
    </p:embeddedFont>
  </p:embeddedFontLst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EBD8"/>
    <a:srgbClr val="18D8C1"/>
    <a:srgbClr val="00800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642" y="96"/>
      </p:cViewPr>
      <p:guideLst>
        <p:guide orient="horz" pos="2800"/>
        <p:guide pos="320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5CA1707-3F8A-4B2E-9D5A-56976D016EB8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665288" y="1143000"/>
            <a:ext cx="3527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D8DF8D6-DEED-430B-8C45-9CCE295E374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3784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de-DE" altLang="de-DE" smtClean="0"/>
              <a:t>Click twice on the items.</a:t>
            </a:r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43039DC-2666-4943-B7B5-5A2F78CFA19F}" type="slidenum">
              <a:rPr lang="de-DE" altLang="de-DE" smtClean="0"/>
              <a:pPr/>
              <a:t>4</a:t>
            </a:fld>
            <a:endParaRPr lang="de-DE" altLang="de-DE" smtClean="0"/>
          </a:p>
        </p:txBody>
      </p:sp>
    </p:spTree>
    <p:extLst>
      <p:ext uri="{BB962C8B-B14F-4D97-AF65-F5344CB8AC3E}">
        <p14:creationId xmlns:p14="http://schemas.microsoft.com/office/powerpoint/2010/main" val="2489046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00" y="2761664"/>
            <a:ext cx="8636000" cy="1905588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5037667"/>
            <a:ext cx="7112000" cy="22718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706A7-313A-44F0-84F4-292493E260BA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819FF-2634-4B79-89BE-3D0CB80FA2D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9059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BB70-A840-428F-AF40-E58B97D4E04C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63F96-D386-4FF7-A433-0D03C040D3A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8308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66000" y="356014"/>
            <a:ext cx="2286000" cy="758531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8001" y="356014"/>
            <a:ext cx="6688667" cy="7585310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3B55C-D360-4048-8CF1-D3CDDF405857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9D60A-2D6F-431B-A8EC-081C020593EF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4376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621038-5D8A-4CDB-9A75-6FCC8AFEBBE1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7F09-D4A2-41BC-AD3A-780B06E231B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5732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02570" y="5712650"/>
            <a:ext cx="8636000" cy="17656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02570" y="3767962"/>
            <a:ext cx="8636000" cy="19446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F4D92-A874-4FE1-85BD-A7EB6B6C7DF5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2592C-B287-4667-9714-1329336BE4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20706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8000" y="2074335"/>
            <a:ext cx="4487333" cy="58669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64667" y="2074335"/>
            <a:ext cx="4487333" cy="58669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0BF46-42E3-4FBD-B88F-F759D5599168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4CF82-A8FA-41D3-BB47-0E5AB35E68F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30609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8000" y="1989961"/>
            <a:ext cx="4489098" cy="8293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8000" y="2819282"/>
            <a:ext cx="4489098" cy="51220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61141" y="1989961"/>
            <a:ext cx="4490861" cy="82932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61141" y="2819282"/>
            <a:ext cx="4490861" cy="51220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FBE5-83A3-4AFE-8399-C72419A0E933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57712-BF8C-4260-BCE2-61F75769D64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6071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8FD13-D969-467F-A207-FF54021E6649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761747-97B4-4731-8291-837DE8D8529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2669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3BB78-0755-42B4-BDA7-2AB0ADCB1B6D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9EDEC-02B4-412B-854C-050BE0438B3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50520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8001" y="353954"/>
            <a:ext cx="3342570" cy="150636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72278" y="353956"/>
            <a:ext cx="5679722" cy="7587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8001" y="1860317"/>
            <a:ext cx="3342570" cy="60810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26EB1-37F5-4A4C-96E2-EE12A3CD4EED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97844-9736-44C6-B884-8BCAB3AA0C89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73831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1431" y="6223000"/>
            <a:ext cx="6096000" cy="73466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91431" y="794338"/>
            <a:ext cx="6096000" cy="5334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91431" y="6957660"/>
            <a:ext cx="6096000" cy="10433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65003-090F-4316-9479-5D4E4854F69B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6493A-73EA-499C-8AA8-4E25B587EEB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73788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08000" y="355600"/>
            <a:ext cx="91440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08000" y="2074863"/>
            <a:ext cx="9144000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08000" y="8239125"/>
            <a:ext cx="2370138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231B31C-B4B2-4623-A289-4D7D58C4552C}" type="datetimeFigureOut">
              <a:rPr lang="de-DE"/>
              <a:pPr>
                <a:defRPr/>
              </a:pPr>
              <a:t>07.12.2016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471863" y="8239125"/>
            <a:ext cx="3216275" cy="474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281863" y="8239125"/>
            <a:ext cx="2370137" cy="4746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E3975B0-A7E4-4712-82F7-6D6003B6605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31.png"/><Relationship Id="rId10" Type="http://schemas.openxmlformats.org/officeDocument/2006/relationships/image" Target="../media/image49.png"/><Relationship Id="rId4" Type="http://schemas.openxmlformats.org/officeDocument/2006/relationships/image" Target="../media/image28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3725863" y="6173788"/>
            <a:ext cx="2708275" cy="492125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9522" tIns="44761" rIns="89522" bIns="44761"/>
          <a:lstStyle/>
          <a:p>
            <a:pPr algn="ctr">
              <a:lnSpc>
                <a:spcPct val="107000"/>
              </a:lnSpc>
              <a:spcAft>
                <a:spcPts val="783"/>
              </a:spcAft>
              <a:defRPr/>
            </a:pPr>
            <a:r>
              <a:rPr lang="de-DE" sz="1566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Volume </a:t>
            </a:r>
            <a:r>
              <a:rPr lang="de-DE" sz="1566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1, Chapter </a:t>
            </a:r>
            <a:r>
              <a:rPr lang="de-DE" sz="1566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  <a:endParaRPr lang="de-DE" sz="1566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Grafik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00" y="1695450"/>
            <a:ext cx="5638800" cy="404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068513"/>
            <a:ext cx="22955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888" y="1831975"/>
            <a:ext cx="19431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863" y="5295900"/>
            <a:ext cx="19526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5453063"/>
            <a:ext cx="19319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5264150"/>
            <a:ext cx="2024062" cy="26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924050"/>
            <a:ext cx="2305050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Textfeld 1"/>
          <p:cNvSpPr txBox="1">
            <a:spLocks noChangeArrowheads="1"/>
          </p:cNvSpPr>
          <p:nvPr/>
        </p:nvSpPr>
        <p:spPr bwMode="auto">
          <a:xfrm>
            <a:off x="3465513" y="496888"/>
            <a:ext cx="3021012" cy="461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wohnt ...? </a:t>
            </a:r>
          </a:p>
        </p:txBody>
      </p:sp>
      <p:pic>
        <p:nvPicPr>
          <p:cNvPr id="13321" name="Grafik 2" descr="Fetanz.png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-190500"/>
            <a:ext cx="2492375" cy="18986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Grafik 3" descr="Frata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488" y="6892925"/>
            <a:ext cx="2359025" cy="17430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Textfeld 5"/>
          <p:cNvSpPr txBox="1">
            <a:spLocks noChangeArrowheads="1"/>
          </p:cNvSpPr>
          <p:nvPr/>
        </p:nvSpPr>
        <p:spPr bwMode="auto">
          <a:xfrm>
            <a:off x="1236663" y="4300538"/>
            <a:ext cx="122396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James</a:t>
            </a:r>
          </a:p>
        </p:txBody>
      </p:sp>
      <p:sp>
        <p:nvSpPr>
          <p:cNvPr id="13324" name="Rechteck 7"/>
          <p:cNvSpPr>
            <a:spLocks noChangeArrowheads="1"/>
          </p:cNvSpPr>
          <p:nvPr/>
        </p:nvSpPr>
        <p:spPr bwMode="auto">
          <a:xfrm>
            <a:off x="6899275" y="4300538"/>
            <a:ext cx="120491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Martin</a:t>
            </a:r>
          </a:p>
        </p:txBody>
      </p:sp>
      <p:sp>
        <p:nvSpPr>
          <p:cNvPr id="13325" name="Rechteck 8"/>
          <p:cNvSpPr>
            <a:spLocks noChangeArrowheads="1"/>
          </p:cNvSpPr>
          <p:nvPr/>
        </p:nvSpPr>
        <p:spPr bwMode="auto">
          <a:xfrm>
            <a:off x="4283075" y="4230688"/>
            <a:ext cx="1157288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Peggy</a:t>
            </a:r>
          </a:p>
        </p:txBody>
      </p:sp>
      <p:sp>
        <p:nvSpPr>
          <p:cNvPr id="13326" name="Rechteck 13"/>
          <p:cNvSpPr>
            <a:spLocks noChangeArrowheads="1"/>
          </p:cNvSpPr>
          <p:nvPr/>
        </p:nvSpPr>
        <p:spPr bwMode="auto">
          <a:xfrm>
            <a:off x="4287838" y="7900988"/>
            <a:ext cx="10350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Peter</a:t>
            </a:r>
            <a:endParaRPr lang="de-DE" altLang="de-DE" sz="2200" b="1">
              <a:latin typeface="Arial" panose="020B0604020202020204" pitchFamily="34" charset="0"/>
            </a:endParaRPr>
          </a:p>
        </p:txBody>
      </p:sp>
      <p:sp>
        <p:nvSpPr>
          <p:cNvPr id="13327" name="Rechteck 14"/>
          <p:cNvSpPr>
            <a:spLocks noChangeArrowheads="1"/>
          </p:cNvSpPr>
          <p:nvPr/>
        </p:nvSpPr>
        <p:spPr bwMode="auto">
          <a:xfrm>
            <a:off x="7024688" y="7758113"/>
            <a:ext cx="99377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Anna</a:t>
            </a:r>
            <a:endParaRPr lang="de-DE" altLang="de-DE" sz="2200" b="1">
              <a:latin typeface="Arial" panose="020B0604020202020204" pitchFamily="34" charset="0"/>
            </a:endParaRPr>
          </a:p>
        </p:txBody>
      </p:sp>
      <p:sp>
        <p:nvSpPr>
          <p:cNvPr id="13328" name="Rechteck 15"/>
          <p:cNvSpPr>
            <a:spLocks noChangeArrowheads="1"/>
          </p:cNvSpPr>
          <p:nvPr/>
        </p:nvSpPr>
        <p:spPr bwMode="auto">
          <a:xfrm>
            <a:off x="976313" y="7900988"/>
            <a:ext cx="13954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200" b="1">
                <a:latin typeface="Verdana" panose="020B0604030504040204" pitchFamily="34" charset="0"/>
              </a:rPr>
              <a:t>Sabrina</a:t>
            </a:r>
            <a:endParaRPr lang="de-DE" altLang="de-DE" sz="2200" b="1">
              <a:latin typeface="Arial" panose="020B0604020202020204" pitchFamily="34" charset="0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6373813" y="1565275"/>
            <a:ext cx="2522537" cy="3095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Newcastle</a:t>
            </a:r>
          </a:p>
          <a:p>
            <a:pPr algn="ctr" eaLnBrk="1" hangingPunct="1">
              <a:defRPr/>
            </a:pP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1" name="Rechteck 20"/>
          <p:cNvSpPr/>
          <p:nvPr/>
        </p:nvSpPr>
        <p:spPr>
          <a:xfrm>
            <a:off x="396875" y="1636713"/>
            <a:ext cx="2455863" cy="3024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Berlin</a:t>
            </a:r>
          </a:p>
        </p:txBody>
      </p:sp>
      <p:sp>
        <p:nvSpPr>
          <p:cNvPr id="22" name="Rechteck 21"/>
          <p:cNvSpPr/>
          <p:nvPr/>
        </p:nvSpPr>
        <p:spPr>
          <a:xfrm>
            <a:off x="3205163" y="1565275"/>
            <a:ext cx="2678112" cy="3024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London</a:t>
            </a:r>
          </a:p>
          <a:p>
            <a:pPr algn="ctr" eaLnBrk="1" hangingPunct="1">
              <a:defRPr/>
            </a:pP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396875" y="5092700"/>
            <a:ext cx="2455863" cy="3168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Weimar</a:t>
            </a:r>
          </a:p>
          <a:p>
            <a:pPr algn="ctr" eaLnBrk="1" hangingPunct="1">
              <a:defRPr/>
            </a:pP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3205163" y="5021263"/>
            <a:ext cx="2678112" cy="324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Köln</a:t>
            </a:r>
          </a:p>
          <a:p>
            <a:pPr algn="ctr" eaLnBrk="1" hangingPunct="1">
              <a:defRPr/>
            </a:pP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5" name="Rechteck 24"/>
          <p:cNvSpPr/>
          <p:nvPr/>
        </p:nvSpPr>
        <p:spPr>
          <a:xfrm>
            <a:off x="6373813" y="5021263"/>
            <a:ext cx="2522537" cy="32400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München</a:t>
            </a:r>
          </a:p>
          <a:p>
            <a:pPr algn="ctr" eaLnBrk="1" hangingPunct="1">
              <a:defRPr/>
            </a:pPr>
            <a:endParaRPr lang="de-DE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2" descr="443px-Karte_Deutschland_svg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93688"/>
            <a:ext cx="5626100" cy="7607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Grafik 1" descr="fefern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5143500"/>
            <a:ext cx="1755775" cy="26590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feld 3"/>
          <p:cNvSpPr txBox="1">
            <a:spLocks noChangeArrowheads="1"/>
          </p:cNvSpPr>
          <p:nvPr/>
        </p:nvSpPr>
        <p:spPr bwMode="auto">
          <a:xfrm>
            <a:off x="2555875" y="465138"/>
            <a:ext cx="2309813" cy="523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0000FF"/>
                </a:solidFill>
                <a:latin typeface="Verdana" panose="020B0604030504040204" pitchFamily="34" charset="0"/>
              </a:rPr>
              <a:t>Wo ist...?</a:t>
            </a:r>
          </a:p>
        </p:txBody>
      </p:sp>
      <p:sp>
        <p:nvSpPr>
          <p:cNvPr id="12" name="Textfeld 4"/>
          <p:cNvSpPr txBox="1">
            <a:spLocks noChangeArrowheads="1"/>
          </p:cNvSpPr>
          <p:nvPr/>
        </p:nvSpPr>
        <p:spPr bwMode="auto">
          <a:xfrm>
            <a:off x="1663700" y="3213100"/>
            <a:ext cx="18589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32CD32"/>
                </a:solidFill>
                <a:latin typeface="Verdana" panose="020B0604030504040204" pitchFamily="34" charset="0"/>
              </a:rPr>
              <a:t>Berlin •</a:t>
            </a:r>
          </a:p>
        </p:txBody>
      </p:sp>
      <p:sp>
        <p:nvSpPr>
          <p:cNvPr id="13" name="Textfeld 5"/>
          <p:cNvSpPr txBox="1">
            <a:spLocks noChangeArrowheads="1"/>
          </p:cNvSpPr>
          <p:nvPr/>
        </p:nvSpPr>
        <p:spPr bwMode="auto">
          <a:xfrm>
            <a:off x="863600" y="2286000"/>
            <a:ext cx="2301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32CD32"/>
                </a:solidFill>
                <a:latin typeface="Verdana" panose="020B0604030504040204" pitchFamily="34" charset="0"/>
              </a:rPr>
              <a:t>Weimar •</a:t>
            </a:r>
          </a:p>
        </p:txBody>
      </p:sp>
      <p:sp>
        <p:nvSpPr>
          <p:cNvPr id="14" name="Textfeld 6"/>
          <p:cNvSpPr txBox="1">
            <a:spLocks noChangeArrowheads="1"/>
          </p:cNvSpPr>
          <p:nvPr/>
        </p:nvSpPr>
        <p:spPr bwMode="auto">
          <a:xfrm>
            <a:off x="838200" y="42037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32CD32"/>
                </a:solidFill>
                <a:latin typeface="Verdana" panose="020B0604030504040204" pitchFamily="34" charset="0"/>
              </a:rPr>
              <a:t>München •</a:t>
            </a:r>
          </a:p>
        </p:txBody>
      </p:sp>
      <p:sp>
        <p:nvSpPr>
          <p:cNvPr id="15" name="Textfeld 7"/>
          <p:cNvSpPr txBox="1">
            <a:spLocks noChangeArrowheads="1"/>
          </p:cNvSpPr>
          <p:nvPr/>
        </p:nvSpPr>
        <p:spPr bwMode="auto">
          <a:xfrm>
            <a:off x="1677988" y="1441450"/>
            <a:ext cx="1546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32CD32"/>
                </a:solidFill>
                <a:latin typeface="Verdana" panose="020B0604030504040204" pitchFamily="34" charset="0"/>
              </a:rPr>
              <a:t>Köln 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6348E-6 -1.52034E-6 L 0.19606 0.3197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3" y="159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4672E-6 0.00803 L 0.48624 0.1978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2" y="94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22 -0.01624 L 0.55706 -0.084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142" y="-34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66 -6.63812E-7 L 0.48812 0.2737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81" y="136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feld 1"/>
          <p:cNvSpPr txBox="1">
            <a:spLocks noChangeArrowheads="1"/>
          </p:cNvSpPr>
          <p:nvPr/>
        </p:nvSpPr>
        <p:spPr bwMode="auto">
          <a:xfrm>
            <a:off x="596900" y="1131888"/>
            <a:ext cx="2528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heißt du? </a:t>
            </a:r>
          </a:p>
        </p:txBody>
      </p:sp>
      <p:sp>
        <p:nvSpPr>
          <p:cNvPr id="15363" name="Textfeld 2"/>
          <p:cNvSpPr txBox="1">
            <a:spLocks noChangeArrowheads="1"/>
          </p:cNvSpPr>
          <p:nvPr/>
        </p:nvSpPr>
        <p:spPr bwMode="auto">
          <a:xfrm>
            <a:off x="3748088" y="1131888"/>
            <a:ext cx="32750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alt bist du?</a:t>
            </a:r>
          </a:p>
        </p:txBody>
      </p:sp>
      <p:sp>
        <p:nvSpPr>
          <p:cNvPr id="15364" name="Textfeld 3"/>
          <p:cNvSpPr txBox="1">
            <a:spLocks noChangeArrowheads="1"/>
          </p:cNvSpPr>
          <p:nvPr/>
        </p:nvSpPr>
        <p:spPr bwMode="auto">
          <a:xfrm>
            <a:off x="7023100" y="1131888"/>
            <a:ext cx="26654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 wohnst du?</a:t>
            </a:r>
          </a:p>
        </p:txBody>
      </p:sp>
      <p:sp>
        <p:nvSpPr>
          <p:cNvPr id="15365" name="Textfeld 4"/>
          <p:cNvSpPr txBox="1">
            <a:spLocks noChangeArrowheads="1"/>
          </p:cNvSpPr>
          <p:nvPr/>
        </p:nvSpPr>
        <p:spPr bwMode="auto">
          <a:xfrm>
            <a:off x="596900" y="127000"/>
            <a:ext cx="87503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000" b="1">
                <a:solidFill>
                  <a:srgbClr val="000000"/>
                </a:solidFill>
                <a:latin typeface="Verdana" panose="020B0604030504040204" pitchFamily="34" charset="0"/>
              </a:rPr>
              <a:t>Read the card to get the information. Try to remember the name, age, and country. Who can remember the most?</a:t>
            </a:r>
            <a:endParaRPr lang="de-DE" altLang="de-DE" sz="20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15366" name="Grafik 5" descr="Franzi_2 Kopie.gif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2213" y="7356475"/>
            <a:ext cx="890587" cy="10636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Grafik 6" descr="Felix_1 Kopie.gif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7489825"/>
            <a:ext cx="731837" cy="9302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0050" y="1924050"/>
            <a:ext cx="2444750" cy="1995488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4954588"/>
            <a:ext cx="2301875" cy="16510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79775" y="2068513"/>
            <a:ext cx="1616075" cy="226695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263" y="4589463"/>
            <a:ext cx="1543050" cy="231933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725" y="1924050"/>
            <a:ext cx="1743075" cy="2478088"/>
          </a:xfrm>
          <a:prstGeom prst="rect">
            <a:avLst/>
          </a:prstGeom>
          <a:noFill/>
          <a:ln w="9525">
            <a:solidFill>
              <a:srgbClr val="FF66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6488" y="4660900"/>
            <a:ext cx="2592387" cy="2362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4660900"/>
            <a:ext cx="2424112" cy="187801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2428875"/>
            <a:ext cx="2540000" cy="117475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hteck 15"/>
          <p:cNvSpPr/>
          <p:nvPr/>
        </p:nvSpPr>
        <p:spPr>
          <a:xfrm>
            <a:off x="400050" y="1852613"/>
            <a:ext cx="2447925" cy="22320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Heidi Hase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Jahre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Irland</a:t>
            </a:r>
          </a:p>
        </p:txBody>
      </p:sp>
      <p:sp>
        <p:nvSpPr>
          <p:cNvPr id="17" name="Rechteck 16"/>
          <p:cNvSpPr/>
          <p:nvPr/>
        </p:nvSpPr>
        <p:spPr>
          <a:xfrm>
            <a:off x="3208338" y="1997075"/>
            <a:ext cx="1727200" cy="251936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Gaby Giraffe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Jahre 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Afrika</a:t>
            </a:r>
          </a:p>
        </p:txBody>
      </p:sp>
      <p:sp>
        <p:nvSpPr>
          <p:cNvPr id="18" name="Rechteck 17"/>
          <p:cNvSpPr/>
          <p:nvPr/>
        </p:nvSpPr>
        <p:spPr>
          <a:xfrm>
            <a:off x="5656263" y="4589463"/>
            <a:ext cx="1584325" cy="23653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Peter Pinguin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Jahr 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Alaska</a:t>
            </a:r>
          </a:p>
        </p:txBody>
      </p:sp>
      <p:sp>
        <p:nvSpPr>
          <p:cNvPr id="19" name="Rechteck 18"/>
          <p:cNvSpPr/>
          <p:nvPr/>
        </p:nvSpPr>
        <p:spPr>
          <a:xfrm>
            <a:off x="7959725" y="1852613"/>
            <a:ext cx="1728788" cy="2592387"/>
          </a:xfrm>
          <a:prstGeom prst="rect">
            <a:avLst/>
          </a:prstGeom>
          <a:solidFill>
            <a:srgbClr val="FF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</a:t>
            </a: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Flamingo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Jahre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Florida</a:t>
            </a:r>
          </a:p>
        </p:txBody>
      </p:sp>
      <p:sp>
        <p:nvSpPr>
          <p:cNvPr id="20" name="Rechteck 19"/>
          <p:cNvSpPr/>
          <p:nvPr/>
        </p:nvSpPr>
        <p:spPr>
          <a:xfrm>
            <a:off x="7389813" y="4632325"/>
            <a:ext cx="2665412" cy="23225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Peggy Panda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Jahre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China</a:t>
            </a:r>
          </a:p>
        </p:txBody>
      </p:sp>
      <p:sp>
        <p:nvSpPr>
          <p:cNvPr id="21" name="Rechteck 20"/>
          <p:cNvSpPr/>
          <p:nvPr/>
        </p:nvSpPr>
        <p:spPr>
          <a:xfrm>
            <a:off x="2992438" y="4660900"/>
            <a:ext cx="2447925" cy="22479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Katrin Kamel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Jahre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Chile</a:t>
            </a:r>
          </a:p>
        </p:txBody>
      </p:sp>
      <p:sp>
        <p:nvSpPr>
          <p:cNvPr id="22" name="Rechteck 21"/>
          <p:cNvSpPr/>
          <p:nvPr/>
        </p:nvSpPr>
        <p:spPr>
          <a:xfrm>
            <a:off x="5151438" y="2428875"/>
            <a:ext cx="2592387" cy="1366838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Karl Krokodil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Jahre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Australien</a:t>
            </a:r>
          </a:p>
        </p:txBody>
      </p:sp>
      <p:sp>
        <p:nvSpPr>
          <p:cNvPr id="23" name="Rechteck 22"/>
          <p:cNvSpPr/>
          <p:nvPr/>
        </p:nvSpPr>
        <p:spPr>
          <a:xfrm>
            <a:off x="327025" y="4949825"/>
            <a:ext cx="2305050" cy="19589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Edgar Elefant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Jahre</a:t>
            </a:r>
          </a:p>
          <a:p>
            <a:pPr algn="ctr" eaLnBrk="1" hangingPunct="1">
              <a:defRPr/>
            </a:pPr>
            <a:r>
              <a:rPr lang="de-D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30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2000" fill="hold"/>
                                        <p:tgtEl>
                                          <p:spTgt spid="309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2000" fill="hold"/>
                                        <p:tgtEl>
                                          <p:spTgt spid="309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7" dur="2000" fill="hold"/>
                                        <p:tgtEl>
                                          <p:spTgt spid="309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4" dur="2000" fill="hold"/>
                                        <p:tgtEl>
                                          <p:spTgt spid="30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3" dur="2000" fill="hold"/>
                                        <p:tgtEl>
                                          <p:spTgt spid="309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 nodeType="clickPar">
                      <p:stCondLst>
                        <p:cond delay="indefinite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2" dur="2000" fill="hold"/>
                                        <p:tgtEl>
                                          <p:spTgt spid="309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 nodeType="clickPar">
                      <p:stCondLst>
                        <p:cond delay="indefinite"/>
                      </p:stCondLst>
                      <p:childTnLst>
                        <p:par>
                          <p:cTn id="1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1" dur="2000" fill="hold"/>
                                        <p:tgtEl>
                                          <p:spTgt spid="309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 nodeType="clickPar">
                      <p:stCondLst>
                        <p:cond delay="indefinite"/>
                      </p:stCondLst>
                      <p:childTnLst>
                        <p:par>
                          <p:cTn id="1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3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9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2000" fill="hold"/>
                                        <p:tgtEl>
                                          <p:spTgt spid="30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 nodeType="clickPar">
                      <p:stCondLst>
                        <p:cond delay="indefinite"/>
                      </p:stCondLst>
                      <p:childTnLst>
                        <p:par>
                          <p:cTn id="1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7" dur="2000" fill="hold"/>
                                        <p:tgtEl>
                                          <p:spTgt spid="308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 nodeType="clickPar">
                      <p:stCondLst>
                        <p:cond delay="indefinite"/>
                      </p:stCondLst>
                      <p:childTnLst>
                        <p:par>
                          <p:cTn id="1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6" dur="2000" fill="hold"/>
                                        <p:tgtEl>
                                          <p:spTgt spid="30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 nodeType="clickPar">
                      <p:stCondLst>
                        <p:cond delay="indefinite"/>
                      </p:stCondLst>
                      <p:childTnLst>
                        <p:par>
                          <p:cTn id="2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5" dur="2000" fill="hold"/>
                                        <p:tgtEl>
                                          <p:spTgt spid="309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  <p:bldP spid="18" grpId="2" animBg="1"/>
      <p:bldP spid="18" grpId="3" animBg="1"/>
      <p:bldP spid="19" grpId="0" animBg="1"/>
      <p:bldP spid="19" grpId="1" animBg="1"/>
      <p:bldP spid="19" grpId="2" animBg="1"/>
      <p:bldP spid="19" grpId="3" animBg="1"/>
      <p:bldP spid="20" grpId="0" animBg="1"/>
      <p:bldP spid="20" grpId="1" animBg="1"/>
      <p:bldP spid="20" grpId="2" animBg="1"/>
      <p:bldP spid="20" grpId="3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3" grpId="0" animBg="1"/>
      <p:bldP spid="23" grpId="1" animBg="1"/>
      <p:bldP spid="23" grpId="2" animBg="1"/>
      <p:bldP spid="23" grpId="3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0" t="19196" r="17516" b="29329"/>
          <a:stretch>
            <a:fillRect/>
          </a:stretch>
        </p:blipFill>
        <p:spPr bwMode="auto">
          <a:xfrm>
            <a:off x="779463" y="1625600"/>
            <a:ext cx="8599487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uppieren 31"/>
          <p:cNvGrpSpPr>
            <a:grpSpLocks/>
          </p:cNvGrpSpPr>
          <p:nvPr/>
        </p:nvGrpSpPr>
        <p:grpSpPr bwMode="auto">
          <a:xfrm>
            <a:off x="517525" y="1347788"/>
            <a:ext cx="8816975" cy="5670550"/>
            <a:chOff x="518287" y="1333627"/>
            <a:chExt cx="8816085" cy="5670423"/>
          </a:xfrm>
        </p:grpSpPr>
        <p:grpSp>
          <p:nvGrpSpPr>
            <p:cNvPr id="4106" name="Gruppieren 28"/>
            <p:cNvGrpSpPr>
              <a:grpSpLocks/>
            </p:cNvGrpSpPr>
            <p:nvPr/>
          </p:nvGrpSpPr>
          <p:grpSpPr bwMode="auto">
            <a:xfrm>
              <a:off x="523050" y="1333627"/>
              <a:ext cx="8795449" cy="5659311"/>
              <a:chOff x="523050" y="1333627"/>
              <a:chExt cx="8795449" cy="5659311"/>
            </a:xfrm>
          </p:grpSpPr>
          <p:grpSp>
            <p:nvGrpSpPr>
              <p:cNvPr id="4109" name="Gruppieren 10"/>
              <p:cNvGrpSpPr>
                <a:grpSpLocks/>
              </p:cNvGrpSpPr>
              <p:nvPr/>
            </p:nvGrpSpPr>
            <p:grpSpPr bwMode="auto">
              <a:xfrm>
                <a:off x="3250819" y="3860546"/>
                <a:ext cx="862379" cy="1399668"/>
                <a:chOff x="3250819" y="3860546"/>
                <a:chExt cx="862379" cy="1399668"/>
              </a:xfrm>
            </p:grpSpPr>
            <p:sp>
              <p:nvSpPr>
                <p:cNvPr id="2" name="Freihandform 1"/>
                <p:cNvSpPr/>
                <p:nvPr/>
              </p:nvSpPr>
              <p:spPr>
                <a:xfrm>
                  <a:off x="3516773" y="4049778"/>
                  <a:ext cx="12699" cy="12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12701">
                      <a:moveTo>
                        <a:pt x="0" y="0"/>
                      </a:moveTo>
                      <a:lnTo>
                        <a:pt x="12700" y="12700"/>
                      </a:lnTo>
                    </a:path>
                  </a:pathLst>
                </a:custGeom>
                <a:ln w="11429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3" name="Freihandform 2"/>
                <p:cNvSpPr/>
                <p:nvPr/>
              </p:nvSpPr>
              <p:spPr>
                <a:xfrm>
                  <a:off x="3250100" y="4003742"/>
                  <a:ext cx="830178" cy="125568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829437" h="1257301">
                      <a:moveTo>
                        <a:pt x="821182" y="1076833"/>
                      </a:moveTo>
                      <a:lnTo>
                        <a:pt x="410590" y="1257300"/>
                      </a:lnTo>
                      <a:lnTo>
                        <a:pt x="3936" y="1088263"/>
                      </a:lnTo>
                      <a:lnTo>
                        <a:pt x="0" y="145796"/>
                      </a:lnTo>
                      <a:lnTo>
                        <a:pt x="418338" y="0"/>
                      </a:lnTo>
                      <a:lnTo>
                        <a:pt x="829436" y="92456"/>
                      </a:lnTo>
                      <a:close/>
                    </a:path>
                  </a:pathLst>
                </a:custGeom>
                <a:solidFill>
                  <a:srgbClr val="3E3F9A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4" name="Freihandform 3"/>
                <p:cNvSpPr/>
                <p:nvPr/>
              </p:nvSpPr>
              <p:spPr>
                <a:xfrm>
                  <a:off x="3380262" y="4049778"/>
                  <a:ext cx="552394" cy="11540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552325" h="1155575">
                      <a:moveTo>
                        <a:pt x="426593" y="1143763"/>
                      </a:moveTo>
                      <a:lnTo>
                        <a:pt x="426593" y="146305"/>
                      </a:lnTo>
                      <a:lnTo>
                        <a:pt x="296926" y="111761"/>
                      </a:lnTo>
                      <a:lnTo>
                        <a:pt x="144780" y="157735"/>
                      </a:lnTo>
                      <a:lnTo>
                        <a:pt x="140970" y="1155574"/>
                      </a:lnTo>
                      <a:lnTo>
                        <a:pt x="7367" y="1101471"/>
                      </a:lnTo>
                      <a:lnTo>
                        <a:pt x="11304" y="131064"/>
                      </a:lnTo>
                      <a:lnTo>
                        <a:pt x="171197" y="84710"/>
                      </a:lnTo>
                      <a:lnTo>
                        <a:pt x="0" y="49912"/>
                      </a:lnTo>
                      <a:lnTo>
                        <a:pt x="152147" y="0"/>
                      </a:lnTo>
                      <a:lnTo>
                        <a:pt x="552324" y="92202"/>
                      </a:lnTo>
                      <a:lnTo>
                        <a:pt x="548894" y="1086105"/>
                      </a:lnTo>
                      <a:close/>
                    </a:path>
                  </a:pathLst>
                </a:custGeom>
                <a:solidFill>
                  <a:srgbClr val="CED8EA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5" name="Freihandform 4"/>
                <p:cNvSpPr/>
                <p:nvPr/>
              </p:nvSpPr>
              <p:spPr>
                <a:xfrm>
                  <a:off x="3497725" y="4110101"/>
                  <a:ext cx="217465" cy="31590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17297" h="315724">
                      <a:moveTo>
                        <a:pt x="194436" y="84710"/>
                      </a:moveTo>
                      <a:lnTo>
                        <a:pt x="178942" y="123063"/>
                      </a:lnTo>
                      <a:lnTo>
                        <a:pt x="167766" y="146305"/>
                      </a:lnTo>
                      <a:lnTo>
                        <a:pt x="163829" y="169418"/>
                      </a:lnTo>
                      <a:lnTo>
                        <a:pt x="152527" y="311786"/>
                      </a:lnTo>
                      <a:lnTo>
                        <a:pt x="99059" y="242824"/>
                      </a:lnTo>
                      <a:lnTo>
                        <a:pt x="26796" y="315723"/>
                      </a:lnTo>
                      <a:lnTo>
                        <a:pt x="30226" y="288672"/>
                      </a:lnTo>
                      <a:lnTo>
                        <a:pt x="30226" y="265557"/>
                      </a:lnTo>
                      <a:lnTo>
                        <a:pt x="26796" y="254128"/>
                      </a:lnTo>
                      <a:lnTo>
                        <a:pt x="22986" y="246254"/>
                      </a:lnTo>
                      <a:lnTo>
                        <a:pt x="15240" y="234950"/>
                      </a:lnTo>
                      <a:lnTo>
                        <a:pt x="7746" y="231013"/>
                      </a:lnTo>
                      <a:lnTo>
                        <a:pt x="3809" y="223140"/>
                      </a:lnTo>
                      <a:lnTo>
                        <a:pt x="0" y="203962"/>
                      </a:lnTo>
                      <a:lnTo>
                        <a:pt x="3809" y="184659"/>
                      </a:lnTo>
                      <a:lnTo>
                        <a:pt x="15240" y="158116"/>
                      </a:lnTo>
                      <a:lnTo>
                        <a:pt x="53213" y="103886"/>
                      </a:lnTo>
                      <a:lnTo>
                        <a:pt x="95122" y="53722"/>
                      </a:lnTo>
                      <a:lnTo>
                        <a:pt x="110616" y="34544"/>
                      </a:lnTo>
                      <a:lnTo>
                        <a:pt x="217296" y="0"/>
                      </a:lnTo>
                      <a:close/>
                    </a:path>
                  </a:pathLst>
                </a:custGeom>
                <a:solidFill>
                  <a:srgbClr val="CED8EA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6" name="Freihandform 5"/>
                <p:cNvSpPr/>
                <p:nvPr/>
              </p:nvSpPr>
              <p:spPr>
                <a:xfrm>
                  <a:off x="3456454" y="4133914"/>
                  <a:ext cx="198417" cy="15715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98375" h="157608">
                      <a:moveTo>
                        <a:pt x="125730" y="146303"/>
                      </a:moveTo>
                      <a:lnTo>
                        <a:pt x="76073" y="99948"/>
                      </a:lnTo>
                      <a:lnTo>
                        <a:pt x="0" y="157607"/>
                      </a:lnTo>
                      <a:lnTo>
                        <a:pt x="7874" y="138429"/>
                      </a:lnTo>
                      <a:lnTo>
                        <a:pt x="19050" y="96011"/>
                      </a:lnTo>
                      <a:lnTo>
                        <a:pt x="37973" y="53721"/>
                      </a:lnTo>
                      <a:lnTo>
                        <a:pt x="49656" y="38480"/>
                      </a:lnTo>
                      <a:lnTo>
                        <a:pt x="60960" y="30607"/>
                      </a:lnTo>
                      <a:lnTo>
                        <a:pt x="95123" y="19177"/>
                      </a:lnTo>
                      <a:lnTo>
                        <a:pt x="140969" y="11429"/>
                      </a:lnTo>
                      <a:lnTo>
                        <a:pt x="198374" y="0"/>
                      </a:lnTo>
                      <a:close/>
                    </a:path>
                  </a:pathLst>
                </a:custGeom>
                <a:solidFill>
                  <a:srgbClr val="CED8EA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7" name="Freihandform 6"/>
                <p:cNvSpPr/>
                <p:nvPr/>
              </p:nvSpPr>
              <p:spPr>
                <a:xfrm>
                  <a:off x="3288196" y="3860870"/>
                  <a:ext cx="698430" cy="33495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697613" h="334900">
                      <a:moveTo>
                        <a:pt x="469012" y="246380"/>
                      </a:moveTo>
                      <a:lnTo>
                        <a:pt x="430530" y="261619"/>
                      </a:lnTo>
                      <a:lnTo>
                        <a:pt x="339344" y="292481"/>
                      </a:lnTo>
                      <a:lnTo>
                        <a:pt x="285750" y="307848"/>
                      </a:lnTo>
                      <a:lnTo>
                        <a:pt x="232664" y="319658"/>
                      </a:lnTo>
                      <a:lnTo>
                        <a:pt x="182880" y="330962"/>
                      </a:lnTo>
                      <a:lnTo>
                        <a:pt x="140970" y="334899"/>
                      </a:lnTo>
                      <a:lnTo>
                        <a:pt x="121920" y="330962"/>
                      </a:lnTo>
                      <a:lnTo>
                        <a:pt x="95250" y="323214"/>
                      </a:lnTo>
                      <a:lnTo>
                        <a:pt x="68835" y="307848"/>
                      </a:lnTo>
                      <a:lnTo>
                        <a:pt x="42037" y="288670"/>
                      </a:lnTo>
                      <a:lnTo>
                        <a:pt x="19050" y="265557"/>
                      </a:lnTo>
                      <a:lnTo>
                        <a:pt x="7874" y="254126"/>
                      </a:lnTo>
                      <a:lnTo>
                        <a:pt x="3937" y="238506"/>
                      </a:lnTo>
                      <a:lnTo>
                        <a:pt x="0" y="223138"/>
                      </a:lnTo>
                      <a:lnTo>
                        <a:pt x="0" y="203962"/>
                      </a:lnTo>
                      <a:lnTo>
                        <a:pt x="0" y="184784"/>
                      </a:lnTo>
                      <a:lnTo>
                        <a:pt x="7874" y="165481"/>
                      </a:lnTo>
                      <a:lnTo>
                        <a:pt x="22987" y="150240"/>
                      </a:lnTo>
                      <a:lnTo>
                        <a:pt x="38100" y="142367"/>
                      </a:lnTo>
                      <a:lnTo>
                        <a:pt x="57150" y="134493"/>
                      </a:lnTo>
                      <a:lnTo>
                        <a:pt x="80011" y="131063"/>
                      </a:lnTo>
                      <a:lnTo>
                        <a:pt x="129668" y="131063"/>
                      </a:lnTo>
                      <a:lnTo>
                        <a:pt x="175642" y="138430"/>
                      </a:lnTo>
                      <a:lnTo>
                        <a:pt x="224918" y="146304"/>
                      </a:lnTo>
                      <a:lnTo>
                        <a:pt x="282322" y="157607"/>
                      </a:lnTo>
                      <a:lnTo>
                        <a:pt x="327661" y="165481"/>
                      </a:lnTo>
                      <a:lnTo>
                        <a:pt x="343155" y="161544"/>
                      </a:lnTo>
                      <a:lnTo>
                        <a:pt x="354457" y="157607"/>
                      </a:lnTo>
                      <a:lnTo>
                        <a:pt x="366142" y="127126"/>
                      </a:lnTo>
                      <a:lnTo>
                        <a:pt x="388620" y="76834"/>
                      </a:lnTo>
                      <a:lnTo>
                        <a:pt x="400305" y="49783"/>
                      </a:lnTo>
                      <a:lnTo>
                        <a:pt x="419228" y="26543"/>
                      </a:lnTo>
                      <a:lnTo>
                        <a:pt x="438405" y="11302"/>
                      </a:lnTo>
                      <a:lnTo>
                        <a:pt x="449962" y="3429"/>
                      </a:lnTo>
                      <a:lnTo>
                        <a:pt x="461264" y="0"/>
                      </a:lnTo>
                      <a:lnTo>
                        <a:pt x="472441" y="0"/>
                      </a:lnTo>
                      <a:lnTo>
                        <a:pt x="487935" y="3429"/>
                      </a:lnTo>
                      <a:lnTo>
                        <a:pt x="522224" y="19176"/>
                      </a:lnTo>
                      <a:lnTo>
                        <a:pt x="556261" y="34544"/>
                      </a:lnTo>
                      <a:lnTo>
                        <a:pt x="579248" y="42418"/>
                      </a:lnTo>
                      <a:lnTo>
                        <a:pt x="598170" y="45846"/>
                      </a:lnTo>
                      <a:lnTo>
                        <a:pt x="613792" y="42418"/>
                      </a:lnTo>
                      <a:lnTo>
                        <a:pt x="636651" y="45846"/>
                      </a:lnTo>
                      <a:lnTo>
                        <a:pt x="666878" y="61594"/>
                      </a:lnTo>
                      <a:lnTo>
                        <a:pt x="682499" y="68961"/>
                      </a:lnTo>
                      <a:lnTo>
                        <a:pt x="689864" y="84708"/>
                      </a:lnTo>
                      <a:lnTo>
                        <a:pt x="693674" y="99949"/>
                      </a:lnTo>
                      <a:lnTo>
                        <a:pt x="697612" y="119252"/>
                      </a:lnTo>
                      <a:lnTo>
                        <a:pt x="689864" y="150240"/>
                      </a:lnTo>
                      <a:lnTo>
                        <a:pt x="682499" y="169418"/>
                      </a:lnTo>
                      <a:lnTo>
                        <a:pt x="670814" y="176911"/>
                      </a:lnTo>
                      <a:lnTo>
                        <a:pt x="647955" y="188721"/>
                      </a:lnTo>
                      <a:lnTo>
                        <a:pt x="571881" y="215645"/>
                      </a:lnTo>
                      <a:close/>
                    </a:path>
                  </a:pathLst>
                </a:custGeom>
                <a:solidFill>
                  <a:srgbClr val="CED8EA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8" name="Freihandform 7"/>
                <p:cNvSpPr/>
                <p:nvPr/>
              </p:nvSpPr>
              <p:spPr>
                <a:xfrm>
                  <a:off x="3456454" y="3937068"/>
                  <a:ext cx="484138" cy="2270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484125" h="227078">
                      <a:moveTo>
                        <a:pt x="224789" y="173355"/>
                      </a:moveTo>
                      <a:lnTo>
                        <a:pt x="152526" y="192533"/>
                      </a:lnTo>
                      <a:lnTo>
                        <a:pt x="57150" y="219584"/>
                      </a:lnTo>
                      <a:lnTo>
                        <a:pt x="30225" y="227077"/>
                      </a:lnTo>
                      <a:lnTo>
                        <a:pt x="15112" y="223521"/>
                      </a:lnTo>
                      <a:lnTo>
                        <a:pt x="3937" y="215647"/>
                      </a:lnTo>
                      <a:lnTo>
                        <a:pt x="0" y="207899"/>
                      </a:lnTo>
                      <a:lnTo>
                        <a:pt x="0" y="192533"/>
                      </a:lnTo>
                      <a:lnTo>
                        <a:pt x="3937" y="177292"/>
                      </a:lnTo>
                      <a:lnTo>
                        <a:pt x="11302" y="165609"/>
                      </a:lnTo>
                      <a:lnTo>
                        <a:pt x="19050" y="157989"/>
                      </a:lnTo>
                      <a:lnTo>
                        <a:pt x="30225" y="150241"/>
                      </a:lnTo>
                      <a:lnTo>
                        <a:pt x="37973" y="150241"/>
                      </a:lnTo>
                      <a:lnTo>
                        <a:pt x="64896" y="150241"/>
                      </a:lnTo>
                      <a:lnTo>
                        <a:pt x="91694" y="157989"/>
                      </a:lnTo>
                      <a:lnTo>
                        <a:pt x="114554" y="169418"/>
                      </a:lnTo>
                      <a:lnTo>
                        <a:pt x="129667" y="173355"/>
                      </a:lnTo>
                      <a:lnTo>
                        <a:pt x="148717" y="173355"/>
                      </a:lnTo>
                      <a:lnTo>
                        <a:pt x="186689" y="165609"/>
                      </a:lnTo>
                      <a:lnTo>
                        <a:pt x="236346" y="150241"/>
                      </a:lnTo>
                      <a:lnTo>
                        <a:pt x="259206" y="142367"/>
                      </a:lnTo>
                      <a:lnTo>
                        <a:pt x="320167" y="119254"/>
                      </a:lnTo>
                      <a:lnTo>
                        <a:pt x="343154" y="104014"/>
                      </a:lnTo>
                      <a:lnTo>
                        <a:pt x="362204" y="80773"/>
                      </a:lnTo>
                      <a:lnTo>
                        <a:pt x="404113" y="34545"/>
                      </a:lnTo>
                      <a:lnTo>
                        <a:pt x="423163" y="15241"/>
                      </a:lnTo>
                      <a:lnTo>
                        <a:pt x="442087" y="0"/>
                      </a:lnTo>
                      <a:lnTo>
                        <a:pt x="449833" y="0"/>
                      </a:lnTo>
                      <a:lnTo>
                        <a:pt x="461137" y="0"/>
                      </a:lnTo>
                      <a:lnTo>
                        <a:pt x="468883" y="3937"/>
                      </a:lnTo>
                      <a:lnTo>
                        <a:pt x="476250" y="15241"/>
                      </a:lnTo>
                      <a:lnTo>
                        <a:pt x="484124" y="27052"/>
                      </a:lnTo>
                      <a:lnTo>
                        <a:pt x="484124" y="38481"/>
                      </a:lnTo>
                      <a:lnTo>
                        <a:pt x="484124" y="50292"/>
                      </a:lnTo>
                      <a:lnTo>
                        <a:pt x="476250" y="61596"/>
                      </a:lnTo>
                      <a:lnTo>
                        <a:pt x="468883" y="69470"/>
                      </a:lnTo>
                      <a:lnTo>
                        <a:pt x="457200" y="76835"/>
                      </a:lnTo>
                      <a:lnTo>
                        <a:pt x="426974" y="92584"/>
                      </a:lnTo>
                      <a:lnTo>
                        <a:pt x="392430" y="107950"/>
                      </a:lnTo>
                      <a:lnTo>
                        <a:pt x="358267" y="119254"/>
                      </a:lnTo>
                      <a:lnTo>
                        <a:pt x="327660" y="131065"/>
                      </a:lnTo>
                      <a:lnTo>
                        <a:pt x="304673" y="138811"/>
                      </a:lnTo>
                      <a:lnTo>
                        <a:pt x="278383" y="154052"/>
                      </a:lnTo>
                      <a:lnTo>
                        <a:pt x="251460" y="161672"/>
                      </a:lnTo>
                      <a:close/>
                    </a:path>
                  </a:pathLst>
                </a:custGeom>
                <a:solidFill>
                  <a:srgbClr val="3E3F9A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9" name="Freihandform 8"/>
                <p:cNvSpPr/>
                <p:nvPr/>
              </p:nvSpPr>
              <p:spPr>
                <a:xfrm>
                  <a:off x="3540583" y="4011679"/>
                  <a:ext cx="220641" cy="14128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220855" h="142242">
                      <a:moveTo>
                        <a:pt x="220854" y="76835"/>
                      </a:moveTo>
                      <a:lnTo>
                        <a:pt x="220854" y="84583"/>
                      </a:lnTo>
                      <a:lnTo>
                        <a:pt x="217425" y="92203"/>
                      </a:lnTo>
                      <a:lnTo>
                        <a:pt x="209677" y="99949"/>
                      </a:lnTo>
                      <a:lnTo>
                        <a:pt x="201804" y="107823"/>
                      </a:lnTo>
                      <a:lnTo>
                        <a:pt x="178943" y="119127"/>
                      </a:lnTo>
                      <a:lnTo>
                        <a:pt x="148718" y="127000"/>
                      </a:lnTo>
                      <a:lnTo>
                        <a:pt x="95124" y="138304"/>
                      </a:lnTo>
                      <a:lnTo>
                        <a:pt x="68707" y="142241"/>
                      </a:lnTo>
                      <a:lnTo>
                        <a:pt x="72644" y="127000"/>
                      </a:lnTo>
                      <a:lnTo>
                        <a:pt x="76074" y="84583"/>
                      </a:lnTo>
                      <a:lnTo>
                        <a:pt x="76074" y="72898"/>
                      </a:lnTo>
                      <a:lnTo>
                        <a:pt x="64898" y="57659"/>
                      </a:lnTo>
                      <a:lnTo>
                        <a:pt x="37974" y="30608"/>
                      </a:lnTo>
                      <a:lnTo>
                        <a:pt x="11304" y="11304"/>
                      </a:lnTo>
                      <a:lnTo>
                        <a:pt x="0" y="3429"/>
                      </a:lnTo>
                      <a:lnTo>
                        <a:pt x="102870" y="0"/>
                      </a:lnTo>
                      <a:lnTo>
                        <a:pt x="178943" y="34544"/>
                      </a:lnTo>
                      <a:lnTo>
                        <a:pt x="194564" y="42292"/>
                      </a:lnTo>
                      <a:lnTo>
                        <a:pt x="205741" y="53722"/>
                      </a:lnTo>
                      <a:lnTo>
                        <a:pt x="217425" y="65405"/>
                      </a:lnTo>
                      <a:close/>
                    </a:path>
                  </a:pathLst>
                </a:custGeom>
                <a:solidFill>
                  <a:srgbClr val="CED8EA"/>
                </a:solidFill>
                <a:ln w="12700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  <p:sp>
              <p:nvSpPr>
                <p:cNvPr id="10" name="Freihandform 9"/>
                <p:cNvSpPr/>
                <p:nvPr/>
              </p:nvSpPr>
              <p:spPr>
                <a:xfrm>
                  <a:off x="4100914" y="4530780"/>
                  <a:ext cx="12699" cy="127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701" h="12701">
                      <a:moveTo>
                        <a:pt x="0" y="0"/>
                      </a:moveTo>
                      <a:lnTo>
                        <a:pt x="12700" y="12700"/>
                      </a:lnTo>
                    </a:path>
                  </a:pathLst>
                </a:custGeom>
                <a:ln w="11429" cap="flat" cmpd="sng" algn="ctr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de-DE"/>
                </a:p>
              </p:txBody>
            </p:sp>
          </p:grpSp>
          <p:cxnSp>
            <p:nvCxnSpPr>
              <p:cNvPr id="12" name="Gerade Verbindung 11"/>
              <p:cNvCxnSpPr/>
              <p:nvPr/>
            </p:nvCxnSpPr>
            <p:spPr>
              <a:xfrm>
                <a:off x="523050" y="1333627"/>
                <a:ext cx="0" cy="565296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Gerade Verbindung 12"/>
              <p:cNvCxnSpPr/>
              <p:nvPr/>
            </p:nvCxnSpPr>
            <p:spPr>
              <a:xfrm>
                <a:off x="532574" y="1333627"/>
                <a:ext cx="8785925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Gerade Verbindung 13"/>
              <p:cNvCxnSpPr/>
              <p:nvPr/>
            </p:nvCxnSpPr>
            <p:spPr>
              <a:xfrm>
                <a:off x="5666031" y="1347914"/>
                <a:ext cx="0" cy="5645023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Gerade Verbindung 14"/>
              <p:cNvCxnSpPr/>
              <p:nvPr/>
            </p:nvCxnSpPr>
            <p:spPr>
              <a:xfrm>
                <a:off x="6151757" y="6529397"/>
                <a:ext cx="2661968" cy="0"/>
              </a:xfrm>
              <a:prstGeom prst="line">
                <a:avLst/>
              </a:prstGeom>
              <a:ln w="38100" cap="sq" cmpd="sng" algn="ctr">
                <a:solidFill>
                  <a:srgbClr val="000000"/>
                </a:solidFill>
                <a:prstDash val="dot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Gerade Verbindung 15"/>
              <p:cNvCxnSpPr/>
              <p:nvPr/>
            </p:nvCxnSpPr>
            <p:spPr>
              <a:xfrm>
                <a:off x="6151757" y="5715029"/>
                <a:ext cx="2661968" cy="0"/>
              </a:xfrm>
              <a:prstGeom prst="line">
                <a:avLst/>
              </a:prstGeom>
              <a:ln w="38100" cap="sq" cmpd="sng" algn="ctr">
                <a:solidFill>
                  <a:srgbClr val="000000"/>
                </a:solidFill>
                <a:prstDash val="dot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Gerade Verbindung 16"/>
              <p:cNvCxnSpPr/>
              <p:nvPr/>
            </p:nvCxnSpPr>
            <p:spPr>
              <a:xfrm>
                <a:off x="6151757" y="4899072"/>
                <a:ext cx="2661968" cy="0"/>
              </a:xfrm>
              <a:prstGeom prst="line">
                <a:avLst/>
              </a:prstGeom>
              <a:ln w="38100" cap="sq" cmpd="sng" algn="ctr">
                <a:solidFill>
                  <a:srgbClr val="000000"/>
                </a:solidFill>
                <a:prstDash val="dot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Gerade Verbindung 17"/>
              <p:cNvCxnSpPr/>
              <p:nvPr/>
            </p:nvCxnSpPr>
            <p:spPr>
              <a:xfrm>
                <a:off x="6123185" y="4070416"/>
                <a:ext cx="2661968" cy="0"/>
              </a:xfrm>
              <a:prstGeom prst="line">
                <a:avLst/>
              </a:prstGeom>
              <a:ln w="38100" cap="sq" cmpd="sng" algn="ctr">
                <a:solidFill>
                  <a:srgbClr val="000000"/>
                </a:solidFill>
                <a:prstDash val="dot"/>
                <a:round/>
                <a:headEnd type="none" w="med" len="sm"/>
                <a:tailEnd type="triangl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Gerade Verbindung 18"/>
              <p:cNvCxnSpPr/>
              <p:nvPr/>
            </p:nvCxnSpPr>
            <p:spPr>
              <a:xfrm>
                <a:off x="7783542" y="1619371"/>
                <a:ext cx="0" cy="1252509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Gerade Verbindung 19"/>
              <p:cNvCxnSpPr/>
              <p:nvPr/>
            </p:nvCxnSpPr>
            <p:spPr>
              <a:xfrm>
                <a:off x="7797828" y="1619371"/>
                <a:ext cx="123495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 Verbindung 20"/>
              <p:cNvCxnSpPr/>
              <p:nvPr/>
            </p:nvCxnSpPr>
            <p:spPr>
              <a:xfrm>
                <a:off x="7797828" y="2870293"/>
                <a:ext cx="1234950" cy="0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Gerade Verbindung 21"/>
              <p:cNvCxnSpPr/>
              <p:nvPr/>
            </p:nvCxnSpPr>
            <p:spPr>
              <a:xfrm>
                <a:off x="9048651" y="1619371"/>
                <a:ext cx="0" cy="1252509"/>
              </a:xfrm>
              <a:prstGeom prst="line">
                <a:avLst/>
              </a:prstGeom>
              <a:ln w="38100" cap="flat" cmpd="sng" algn="ctr">
                <a:solidFill>
                  <a:srgbClr val="000000"/>
                </a:solidFill>
                <a:prstDash val="solid"/>
                <a:round/>
                <a:headEnd type="none" w="med" len="sm"/>
                <a:tailEnd type="none" w="med" len="sm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121" name="Grafik 22" descr="clipboard(6).png"/>
              <p:cNvPicPr>
                <a:picLocks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36281" y="1712214"/>
                <a:ext cx="1159382" cy="1060196"/>
              </a:xfrm>
              <a:prstGeom prst="rect">
                <a:avLst/>
              </a:prstGeom>
              <a:solidFill>
                <a:srgbClr val="000000">
                  <a:alpha val="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22" name="Textfeld 23"/>
              <p:cNvSpPr txBox="1">
                <a:spLocks noChangeArrowheads="1"/>
              </p:cNvSpPr>
              <p:nvPr/>
            </p:nvSpPr>
            <p:spPr bwMode="auto">
              <a:xfrm>
                <a:off x="760258" y="1478360"/>
                <a:ext cx="4619004" cy="50474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800">
                    <a:solidFill>
                      <a:srgbClr val="00008B"/>
                    </a:solidFill>
                    <a:latin typeface="Comic Sans MS" panose="030F0702030302020204" pitchFamily="66" charset="0"/>
                  </a:rPr>
                  <a:t>Hallo Franzi,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800">
                    <a:solidFill>
                      <a:srgbClr val="00008B"/>
                    </a:solidFill>
                    <a:latin typeface="Comic Sans MS" panose="030F0702030302020204" pitchFamily="66" charset="0"/>
                  </a:rPr>
                  <a:t>alles Gute zum Geburtstag!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800">
                    <a:solidFill>
                      <a:srgbClr val="00008B"/>
                    </a:solidFill>
                    <a:latin typeface="Comic Sans MS" panose="030F0702030302020204" pitchFamily="66" charset="0"/>
                  </a:rPr>
                  <a:t>Hier ist ein Spiel für dich.</a:t>
                </a:r>
              </a:p>
              <a:p>
                <a:pPr eaLnBrk="1" hangingPunct="1">
                  <a:lnSpc>
                    <a:spcPct val="150000"/>
                  </a:lnSpc>
                  <a:spcBef>
                    <a:spcPct val="0"/>
                  </a:spcBef>
                  <a:buFontTx/>
                  <a:buNone/>
                </a:pPr>
                <a:r>
                  <a:rPr lang="de-DE" altLang="de-DE" sz="2800">
                    <a:solidFill>
                      <a:srgbClr val="00008B"/>
                    </a:solidFill>
                    <a:latin typeface="Comic Sans MS" panose="030F0702030302020204" pitchFamily="66" charset="0"/>
                  </a:rPr>
                  <a:t>Viel Spaß!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endParaRP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800">
                    <a:solidFill>
                      <a:srgbClr val="00008B"/>
                    </a:solidFill>
                    <a:latin typeface="Comic Sans MS" panose="030F0702030302020204" pitchFamily="66" charset="0"/>
                  </a:rPr>
                  <a:t>Deine Freunde  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800">
                    <a:solidFill>
                      <a:srgbClr val="00008B"/>
                    </a:solidFill>
                    <a:latin typeface="Comic Sans MS" panose="030F0702030302020204" pitchFamily="66" charset="0"/>
                  </a:rPr>
                  <a:t>aus dem Zoo Berlin</a:t>
                </a:r>
              </a:p>
            </p:txBody>
          </p:sp>
          <p:sp>
            <p:nvSpPr>
              <p:cNvPr id="4123" name="Textfeld 24"/>
              <p:cNvSpPr txBox="1">
                <a:spLocks noChangeArrowheads="1"/>
              </p:cNvSpPr>
              <p:nvPr/>
            </p:nvSpPr>
            <p:spPr bwMode="auto">
              <a:xfrm>
                <a:off x="6096001" y="3633823"/>
                <a:ext cx="2440336" cy="523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800">
                    <a:solidFill>
                      <a:srgbClr val="00008B"/>
                    </a:solidFill>
                    <a:latin typeface="Comic Sans MS" panose="030F0702030302020204" pitchFamily="66" charset="0"/>
                  </a:rPr>
                  <a:t>Franzi Ente</a:t>
                </a:r>
              </a:p>
            </p:txBody>
          </p:sp>
          <p:sp>
            <p:nvSpPr>
              <p:cNvPr id="4124" name="Textfeld 25"/>
              <p:cNvSpPr txBox="1">
                <a:spLocks noChangeArrowheads="1"/>
              </p:cNvSpPr>
              <p:nvPr/>
            </p:nvSpPr>
            <p:spPr bwMode="auto">
              <a:xfrm>
                <a:off x="6087500" y="4373051"/>
                <a:ext cx="2592838" cy="523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800">
                    <a:solidFill>
                      <a:srgbClr val="00008B"/>
                    </a:solidFill>
                    <a:latin typeface="Comic Sans MS" panose="030F0702030302020204" pitchFamily="66" charset="0"/>
                  </a:rPr>
                  <a:t>Letterbox 4</a:t>
                </a:r>
              </a:p>
            </p:txBody>
          </p:sp>
          <p:sp>
            <p:nvSpPr>
              <p:cNvPr id="4125" name="Textfeld 26"/>
              <p:cNvSpPr txBox="1">
                <a:spLocks noChangeArrowheads="1"/>
              </p:cNvSpPr>
              <p:nvPr/>
            </p:nvSpPr>
            <p:spPr bwMode="auto">
              <a:xfrm>
                <a:off x="6197601" y="5289970"/>
                <a:ext cx="2338736" cy="523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800">
                    <a:solidFill>
                      <a:srgbClr val="00008B"/>
                    </a:solidFill>
                    <a:latin typeface="Comic Sans MS" panose="030F0702030302020204" pitchFamily="66" charset="0"/>
                  </a:rPr>
                  <a:t>RX5 3AF</a:t>
                </a:r>
              </a:p>
            </p:txBody>
          </p:sp>
          <p:sp>
            <p:nvSpPr>
              <p:cNvPr id="4126" name="Textfeld 27"/>
              <p:cNvSpPr txBox="1">
                <a:spLocks noChangeArrowheads="1"/>
              </p:cNvSpPr>
              <p:nvPr/>
            </p:nvSpPr>
            <p:spPr bwMode="auto">
              <a:xfrm>
                <a:off x="6337301" y="6082040"/>
                <a:ext cx="1263026" cy="523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de-DE" altLang="de-DE" sz="2800">
                    <a:solidFill>
                      <a:srgbClr val="00008B"/>
                    </a:solidFill>
                    <a:latin typeface="Comic Sans MS" panose="030F0702030302020204" pitchFamily="66" charset="0"/>
                  </a:rPr>
                  <a:t>UK</a:t>
                </a:r>
              </a:p>
            </p:txBody>
          </p:sp>
        </p:grpSp>
        <p:cxnSp>
          <p:nvCxnSpPr>
            <p:cNvPr id="30" name="Gerade Verbindung 29"/>
            <p:cNvCxnSpPr/>
            <p:nvPr/>
          </p:nvCxnSpPr>
          <p:spPr>
            <a:xfrm>
              <a:off x="518287" y="7004050"/>
              <a:ext cx="878433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 Verbindung 30"/>
            <p:cNvCxnSpPr/>
            <p:nvPr/>
          </p:nvCxnSpPr>
          <p:spPr>
            <a:xfrm>
              <a:off x="9334372" y="1338389"/>
              <a:ext cx="0" cy="565296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9" name="Textfeld 32"/>
          <p:cNvSpPr txBox="1">
            <a:spLocks noChangeArrowheads="1"/>
          </p:cNvSpPr>
          <p:nvPr/>
        </p:nvSpPr>
        <p:spPr bwMode="auto">
          <a:xfrm>
            <a:off x="889000" y="317500"/>
            <a:ext cx="79930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 b="1">
                <a:solidFill>
                  <a:srgbClr val="0000FF"/>
                </a:solidFill>
                <a:latin typeface="Verdana" panose="020B0604030504040204" pitchFamily="34" charset="0"/>
              </a:rPr>
              <a:t>Franzi has received a present and a card.</a:t>
            </a:r>
            <a:endParaRPr lang="de-DE" altLang="de-DE" sz="20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34" name="Freihandform 33"/>
          <p:cNvSpPr/>
          <p:nvPr/>
        </p:nvSpPr>
        <p:spPr>
          <a:xfrm>
            <a:off x="5054600" y="4916488"/>
            <a:ext cx="25400" cy="381000"/>
          </a:xfrm>
          <a:custGeom>
            <a:avLst/>
            <a:gdLst/>
            <a:ahLst/>
            <a:cxnLst/>
            <a:rect l="0" t="0" r="0" b="0"/>
            <a:pathLst>
              <a:path w="25401" h="381001">
                <a:moveTo>
                  <a:pt x="25400" y="381000"/>
                </a:moveTo>
                <a:lnTo>
                  <a:pt x="25400" y="327064"/>
                </a:lnTo>
                <a:lnTo>
                  <a:pt x="25400" y="270480"/>
                </a:lnTo>
                <a:lnTo>
                  <a:pt x="25400" y="207702"/>
                </a:lnTo>
                <a:lnTo>
                  <a:pt x="25400" y="175157"/>
                </a:lnTo>
                <a:lnTo>
                  <a:pt x="25400" y="131469"/>
                </a:lnTo>
                <a:lnTo>
                  <a:pt x="22577" y="167521"/>
                </a:lnTo>
                <a:lnTo>
                  <a:pt x="11915" y="209920"/>
                </a:lnTo>
                <a:lnTo>
                  <a:pt x="7944" y="213324"/>
                </a:lnTo>
                <a:lnTo>
                  <a:pt x="3530" y="187003"/>
                </a:lnTo>
                <a:lnTo>
                  <a:pt x="1569" y="137675"/>
                </a:lnTo>
                <a:lnTo>
                  <a:pt x="697" y="83766"/>
                </a:lnTo>
                <a:lnTo>
                  <a:pt x="465" y="61489"/>
                </a:lnTo>
                <a:lnTo>
                  <a:pt x="0" y="0"/>
                </a:lnTo>
              </a:path>
            </a:pathLst>
          </a:custGeom>
          <a:ln w="38100" cap="flat" cmpd="sng" algn="ctr">
            <a:solidFill>
              <a:srgbClr val="FFC0C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5" name="Freihandform 34"/>
          <p:cNvSpPr/>
          <p:nvPr/>
        </p:nvSpPr>
        <p:spPr>
          <a:xfrm>
            <a:off x="4673600" y="5576888"/>
            <a:ext cx="12700" cy="12700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38100" cap="flat" cmpd="sng" algn="ctr">
            <a:solidFill>
              <a:srgbClr val="FFC0C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6" name="Freihandform 35"/>
          <p:cNvSpPr/>
          <p:nvPr/>
        </p:nvSpPr>
        <p:spPr>
          <a:xfrm>
            <a:off x="4876800" y="7456488"/>
            <a:ext cx="12700" cy="12700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90500" cap="flat" cmpd="sng" algn="ctr">
            <a:solidFill>
              <a:srgbClr val="FFC0C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4103" name="Grafik 36" descr="Kerze(1)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45600">
            <a:off x="4524375" y="4676775"/>
            <a:ext cx="644525" cy="2189163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Grafik 37" descr="Kerze(1)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25201">
            <a:off x="4978400" y="1449388"/>
            <a:ext cx="361950" cy="14112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Grafik 38" descr="Frata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1800" y="4635500"/>
            <a:ext cx="3632200" cy="2687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uppieren 28"/>
          <p:cNvGrpSpPr>
            <a:grpSpLocks/>
          </p:cNvGrpSpPr>
          <p:nvPr/>
        </p:nvGrpSpPr>
        <p:grpSpPr bwMode="auto">
          <a:xfrm>
            <a:off x="206375" y="1409700"/>
            <a:ext cx="8823325" cy="5670550"/>
            <a:chOff x="205993" y="1409827"/>
            <a:chExt cx="8823579" cy="5670423"/>
          </a:xfrm>
        </p:grpSpPr>
        <p:grpSp>
          <p:nvGrpSpPr>
            <p:cNvPr id="5136" name="Gruppieren 10"/>
            <p:cNvGrpSpPr>
              <a:grpSpLocks/>
            </p:cNvGrpSpPr>
            <p:nvPr/>
          </p:nvGrpSpPr>
          <p:grpSpPr bwMode="auto">
            <a:xfrm>
              <a:off x="3135486" y="3886272"/>
              <a:ext cx="850454" cy="1526447"/>
              <a:chOff x="3135486" y="3886272"/>
              <a:chExt cx="850454" cy="1526447"/>
            </a:xfrm>
          </p:grpSpPr>
          <p:sp>
            <p:nvSpPr>
              <p:cNvPr id="2" name="Freihandform 1"/>
              <p:cNvSpPr/>
              <p:nvPr/>
            </p:nvSpPr>
            <p:spPr>
              <a:xfrm>
                <a:off x="3390609" y="4075181"/>
                <a:ext cx="12700" cy="12700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11429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3" name="Freihandform 2"/>
              <p:cNvSpPr/>
              <p:nvPr/>
            </p:nvSpPr>
            <p:spPr>
              <a:xfrm>
                <a:off x="3135015" y="4157729"/>
                <a:ext cx="828698" cy="1255684"/>
              </a:xfrm>
              <a:custGeom>
                <a:avLst/>
                <a:gdLst/>
                <a:ahLst/>
                <a:cxnLst/>
                <a:rect l="0" t="0" r="0" b="0"/>
                <a:pathLst>
                  <a:path w="829437" h="1257301">
                    <a:moveTo>
                      <a:pt x="821182" y="1076833"/>
                    </a:moveTo>
                    <a:lnTo>
                      <a:pt x="410590" y="1257300"/>
                    </a:lnTo>
                    <a:lnTo>
                      <a:pt x="3936" y="1088263"/>
                    </a:lnTo>
                    <a:lnTo>
                      <a:pt x="0" y="145796"/>
                    </a:lnTo>
                    <a:lnTo>
                      <a:pt x="418338" y="0"/>
                    </a:lnTo>
                    <a:lnTo>
                      <a:pt x="829436" y="92456"/>
                    </a:lnTo>
                    <a:close/>
                  </a:path>
                </a:pathLst>
              </a:custGeom>
              <a:solidFill>
                <a:srgbClr val="3E3F9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4" name="Freihandform 3"/>
              <p:cNvSpPr/>
              <p:nvPr/>
            </p:nvSpPr>
            <p:spPr>
              <a:xfrm>
                <a:off x="3254080" y="4075181"/>
                <a:ext cx="550879" cy="1154086"/>
              </a:xfrm>
              <a:custGeom>
                <a:avLst/>
                <a:gdLst/>
                <a:ahLst/>
                <a:cxnLst/>
                <a:rect l="0" t="0" r="0" b="0"/>
                <a:pathLst>
                  <a:path w="552326" h="1155575">
                    <a:moveTo>
                      <a:pt x="426593" y="1143763"/>
                    </a:moveTo>
                    <a:lnTo>
                      <a:pt x="426593" y="146305"/>
                    </a:lnTo>
                    <a:lnTo>
                      <a:pt x="296926" y="111761"/>
                    </a:lnTo>
                    <a:lnTo>
                      <a:pt x="144780" y="157735"/>
                    </a:lnTo>
                    <a:lnTo>
                      <a:pt x="140970" y="1155574"/>
                    </a:lnTo>
                    <a:lnTo>
                      <a:pt x="7366" y="1101471"/>
                    </a:lnTo>
                    <a:lnTo>
                      <a:pt x="11303" y="131064"/>
                    </a:lnTo>
                    <a:lnTo>
                      <a:pt x="171196" y="84710"/>
                    </a:lnTo>
                    <a:lnTo>
                      <a:pt x="0" y="49912"/>
                    </a:lnTo>
                    <a:lnTo>
                      <a:pt x="152146" y="0"/>
                    </a:lnTo>
                    <a:lnTo>
                      <a:pt x="552325" y="92202"/>
                    </a:lnTo>
                    <a:lnTo>
                      <a:pt x="548894" y="1086105"/>
                    </a:lnTo>
                    <a:close/>
                  </a:path>
                </a:pathLst>
              </a:custGeom>
              <a:solidFill>
                <a:srgbClr val="CED8E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5" name="Freihandform 4"/>
              <p:cNvSpPr/>
              <p:nvPr/>
            </p:nvSpPr>
            <p:spPr>
              <a:xfrm>
                <a:off x="3371559" y="4135504"/>
                <a:ext cx="217494" cy="315905"/>
              </a:xfrm>
              <a:custGeom>
                <a:avLst/>
                <a:gdLst/>
                <a:ahLst/>
                <a:cxnLst/>
                <a:rect l="0" t="0" r="0" b="0"/>
                <a:pathLst>
                  <a:path w="217297" h="315724">
                    <a:moveTo>
                      <a:pt x="194436" y="84710"/>
                    </a:moveTo>
                    <a:lnTo>
                      <a:pt x="178942" y="123063"/>
                    </a:lnTo>
                    <a:lnTo>
                      <a:pt x="167766" y="146305"/>
                    </a:lnTo>
                    <a:lnTo>
                      <a:pt x="163829" y="169418"/>
                    </a:lnTo>
                    <a:lnTo>
                      <a:pt x="152527" y="311786"/>
                    </a:lnTo>
                    <a:lnTo>
                      <a:pt x="99059" y="242824"/>
                    </a:lnTo>
                    <a:lnTo>
                      <a:pt x="26796" y="315723"/>
                    </a:lnTo>
                    <a:lnTo>
                      <a:pt x="30226" y="288672"/>
                    </a:lnTo>
                    <a:lnTo>
                      <a:pt x="30226" y="265557"/>
                    </a:lnTo>
                    <a:lnTo>
                      <a:pt x="26796" y="254128"/>
                    </a:lnTo>
                    <a:lnTo>
                      <a:pt x="22986" y="246254"/>
                    </a:lnTo>
                    <a:lnTo>
                      <a:pt x="15240" y="234950"/>
                    </a:lnTo>
                    <a:lnTo>
                      <a:pt x="7746" y="231013"/>
                    </a:lnTo>
                    <a:lnTo>
                      <a:pt x="3809" y="223140"/>
                    </a:lnTo>
                    <a:lnTo>
                      <a:pt x="0" y="203962"/>
                    </a:lnTo>
                    <a:lnTo>
                      <a:pt x="3809" y="184659"/>
                    </a:lnTo>
                    <a:lnTo>
                      <a:pt x="15240" y="158116"/>
                    </a:lnTo>
                    <a:lnTo>
                      <a:pt x="53213" y="103886"/>
                    </a:lnTo>
                    <a:lnTo>
                      <a:pt x="95122" y="53722"/>
                    </a:lnTo>
                    <a:lnTo>
                      <a:pt x="110616" y="34544"/>
                    </a:lnTo>
                    <a:lnTo>
                      <a:pt x="217296" y="0"/>
                    </a:lnTo>
                    <a:close/>
                  </a:path>
                </a:pathLst>
              </a:custGeom>
              <a:solidFill>
                <a:srgbClr val="CED8E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6" name="Freihandform 5"/>
              <p:cNvSpPr/>
              <p:nvPr/>
            </p:nvSpPr>
            <p:spPr>
              <a:xfrm>
                <a:off x="3330282" y="4159316"/>
                <a:ext cx="196856" cy="157159"/>
              </a:xfrm>
              <a:custGeom>
                <a:avLst/>
                <a:gdLst/>
                <a:ahLst/>
                <a:cxnLst/>
                <a:rect l="0" t="0" r="0" b="0"/>
                <a:pathLst>
                  <a:path w="198375" h="157608">
                    <a:moveTo>
                      <a:pt x="125730" y="146303"/>
                    </a:moveTo>
                    <a:lnTo>
                      <a:pt x="76073" y="99948"/>
                    </a:lnTo>
                    <a:lnTo>
                      <a:pt x="0" y="157607"/>
                    </a:lnTo>
                    <a:lnTo>
                      <a:pt x="7874" y="138429"/>
                    </a:lnTo>
                    <a:lnTo>
                      <a:pt x="19050" y="96011"/>
                    </a:lnTo>
                    <a:lnTo>
                      <a:pt x="37973" y="53721"/>
                    </a:lnTo>
                    <a:lnTo>
                      <a:pt x="49656" y="38480"/>
                    </a:lnTo>
                    <a:lnTo>
                      <a:pt x="60960" y="30607"/>
                    </a:lnTo>
                    <a:lnTo>
                      <a:pt x="95123" y="19177"/>
                    </a:lnTo>
                    <a:lnTo>
                      <a:pt x="140969" y="11429"/>
                    </a:lnTo>
                    <a:lnTo>
                      <a:pt x="198374" y="0"/>
                    </a:lnTo>
                    <a:close/>
                  </a:path>
                </a:pathLst>
              </a:custGeom>
              <a:solidFill>
                <a:srgbClr val="CED8E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7" name="Freihandform 6"/>
              <p:cNvSpPr/>
              <p:nvPr/>
            </p:nvSpPr>
            <p:spPr>
              <a:xfrm>
                <a:off x="3162003" y="3886272"/>
                <a:ext cx="696933" cy="334956"/>
              </a:xfrm>
              <a:custGeom>
                <a:avLst/>
                <a:gdLst/>
                <a:ahLst/>
                <a:cxnLst/>
                <a:rect l="0" t="0" r="0" b="0"/>
                <a:pathLst>
                  <a:path w="697614" h="334900">
                    <a:moveTo>
                      <a:pt x="469013" y="246380"/>
                    </a:moveTo>
                    <a:lnTo>
                      <a:pt x="430530" y="261619"/>
                    </a:lnTo>
                    <a:lnTo>
                      <a:pt x="339344" y="292481"/>
                    </a:lnTo>
                    <a:lnTo>
                      <a:pt x="285750" y="307848"/>
                    </a:lnTo>
                    <a:lnTo>
                      <a:pt x="232664" y="319658"/>
                    </a:lnTo>
                    <a:lnTo>
                      <a:pt x="182880" y="330962"/>
                    </a:lnTo>
                    <a:lnTo>
                      <a:pt x="140970" y="334899"/>
                    </a:lnTo>
                    <a:lnTo>
                      <a:pt x="121920" y="330962"/>
                    </a:lnTo>
                    <a:lnTo>
                      <a:pt x="95250" y="323214"/>
                    </a:lnTo>
                    <a:lnTo>
                      <a:pt x="68834" y="307848"/>
                    </a:lnTo>
                    <a:lnTo>
                      <a:pt x="42037" y="288670"/>
                    </a:lnTo>
                    <a:lnTo>
                      <a:pt x="19050" y="265557"/>
                    </a:lnTo>
                    <a:lnTo>
                      <a:pt x="7874" y="254126"/>
                    </a:lnTo>
                    <a:lnTo>
                      <a:pt x="3937" y="238506"/>
                    </a:lnTo>
                    <a:lnTo>
                      <a:pt x="0" y="223138"/>
                    </a:lnTo>
                    <a:lnTo>
                      <a:pt x="0" y="203962"/>
                    </a:lnTo>
                    <a:lnTo>
                      <a:pt x="0" y="184784"/>
                    </a:lnTo>
                    <a:lnTo>
                      <a:pt x="7874" y="165481"/>
                    </a:lnTo>
                    <a:lnTo>
                      <a:pt x="22987" y="150240"/>
                    </a:lnTo>
                    <a:lnTo>
                      <a:pt x="38100" y="142367"/>
                    </a:lnTo>
                    <a:lnTo>
                      <a:pt x="57150" y="134493"/>
                    </a:lnTo>
                    <a:lnTo>
                      <a:pt x="80010" y="131063"/>
                    </a:lnTo>
                    <a:lnTo>
                      <a:pt x="129669" y="131063"/>
                    </a:lnTo>
                    <a:lnTo>
                      <a:pt x="175641" y="138430"/>
                    </a:lnTo>
                    <a:lnTo>
                      <a:pt x="224919" y="146304"/>
                    </a:lnTo>
                    <a:lnTo>
                      <a:pt x="282321" y="157607"/>
                    </a:lnTo>
                    <a:lnTo>
                      <a:pt x="327660" y="165481"/>
                    </a:lnTo>
                    <a:lnTo>
                      <a:pt x="343154" y="161544"/>
                    </a:lnTo>
                    <a:lnTo>
                      <a:pt x="354457" y="157607"/>
                    </a:lnTo>
                    <a:lnTo>
                      <a:pt x="366141" y="127126"/>
                    </a:lnTo>
                    <a:lnTo>
                      <a:pt x="388620" y="76834"/>
                    </a:lnTo>
                    <a:lnTo>
                      <a:pt x="400304" y="49783"/>
                    </a:lnTo>
                    <a:lnTo>
                      <a:pt x="419227" y="26543"/>
                    </a:lnTo>
                    <a:lnTo>
                      <a:pt x="438404" y="11302"/>
                    </a:lnTo>
                    <a:lnTo>
                      <a:pt x="449963" y="3429"/>
                    </a:lnTo>
                    <a:lnTo>
                      <a:pt x="461264" y="0"/>
                    </a:lnTo>
                    <a:lnTo>
                      <a:pt x="472440" y="0"/>
                    </a:lnTo>
                    <a:lnTo>
                      <a:pt x="487934" y="3429"/>
                    </a:lnTo>
                    <a:lnTo>
                      <a:pt x="522224" y="19176"/>
                    </a:lnTo>
                    <a:lnTo>
                      <a:pt x="556260" y="34544"/>
                    </a:lnTo>
                    <a:lnTo>
                      <a:pt x="579247" y="42418"/>
                    </a:lnTo>
                    <a:lnTo>
                      <a:pt x="598170" y="45846"/>
                    </a:lnTo>
                    <a:lnTo>
                      <a:pt x="613791" y="42418"/>
                    </a:lnTo>
                    <a:lnTo>
                      <a:pt x="636651" y="45846"/>
                    </a:lnTo>
                    <a:lnTo>
                      <a:pt x="666877" y="61594"/>
                    </a:lnTo>
                    <a:lnTo>
                      <a:pt x="682500" y="68961"/>
                    </a:lnTo>
                    <a:lnTo>
                      <a:pt x="689864" y="84708"/>
                    </a:lnTo>
                    <a:lnTo>
                      <a:pt x="693674" y="99949"/>
                    </a:lnTo>
                    <a:lnTo>
                      <a:pt x="697613" y="119252"/>
                    </a:lnTo>
                    <a:lnTo>
                      <a:pt x="689864" y="150240"/>
                    </a:lnTo>
                    <a:lnTo>
                      <a:pt x="682500" y="169418"/>
                    </a:lnTo>
                    <a:lnTo>
                      <a:pt x="670814" y="176911"/>
                    </a:lnTo>
                    <a:lnTo>
                      <a:pt x="647954" y="188721"/>
                    </a:lnTo>
                    <a:lnTo>
                      <a:pt x="571881" y="215645"/>
                    </a:lnTo>
                    <a:close/>
                  </a:path>
                </a:pathLst>
              </a:custGeom>
              <a:solidFill>
                <a:srgbClr val="CED8E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8" name="Freihandform 7"/>
              <p:cNvSpPr/>
              <p:nvPr/>
            </p:nvSpPr>
            <p:spPr>
              <a:xfrm>
                <a:off x="3330282" y="3962470"/>
                <a:ext cx="482614" cy="227008"/>
              </a:xfrm>
              <a:custGeom>
                <a:avLst/>
                <a:gdLst/>
                <a:ahLst/>
                <a:cxnLst/>
                <a:rect l="0" t="0" r="0" b="0"/>
                <a:pathLst>
                  <a:path w="484125" h="227078">
                    <a:moveTo>
                      <a:pt x="224789" y="173355"/>
                    </a:moveTo>
                    <a:lnTo>
                      <a:pt x="152526" y="192533"/>
                    </a:lnTo>
                    <a:lnTo>
                      <a:pt x="57150" y="219584"/>
                    </a:lnTo>
                    <a:lnTo>
                      <a:pt x="30225" y="227077"/>
                    </a:lnTo>
                    <a:lnTo>
                      <a:pt x="15112" y="223521"/>
                    </a:lnTo>
                    <a:lnTo>
                      <a:pt x="3937" y="215647"/>
                    </a:lnTo>
                    <a:lnTo>
                      <a:pt x="0" y="207899"/>
                    </a:lnTo>
                    <a:lnTo>
                      <a:pt x="0" y="192533"/>
                    </a:lnTo>
                    <a:lnTo>
                      <a:pt x="3937" y="177292"/>
                    </a:lnTo>
                    <a:lnTo>
                      <a:pt x="11302" y="165609"/>
                    </a:lnTo>
                    <a:lnTo>
                      <a:pt x="19050" y="157989"/>
                    </a:lnTo>
                    <a:lnTo>
                      <a:pt x="30225" y="150241"/>
                    </a:lnTo>
                    <a:lnTo>
                      <a:pt x="37973" y="150241"/>
                    </a:lnTo>
                    <a:lnTo>
                      <a:pt x="64896" y="150241"/>
                    </a:lnTo>
                    <a:lnTo>
                      <a:pt x="91694" y="157989"/>
                    </a:lnTo>
                    <a:lnTo>
                      <a:pt x="114554" y="169418"/>
                    </a:lnTo>
                    <a:lnTo>
                      <a:pt x="129667" y="173355"/>
                    </a:lnTo>
                    <a:lnTo>
                      <a:pt x="148717" y="173355"/>
                    </a:lnTo>
                    <a:lnTo>
                      <a:pt x="186689" y="165609"/>
                    </a:lnTo>
                    <a:lnTo>
                      <a:pt x="236346" y="150241"/>
                    </a:lnTo>
                    <a:lnTo>
                      <a:pt x="259206" y="142367"/>
                    </a:lnTo>
                    <a:lnTo>
                      <a:pt x="320167" y="119254"/>
                    </a:lnTo>
                    <a:lnTo>
                      <a:pt x="343154" y="104014"/>
                    </a:lnTo>
                    <a:lnTo>
                      <a:pt x="362204" y="80773"/>
                    </a:lnTo>
                    <a:lnTo>
                      <a:pt x="404113" y="34545"/>
                    </a:lnTo>
                    <a:lnTo>
                      <a:pt x="423163" y="15241"/>
                    </a:lnTo>
                    <a:lnTo>
                      <a:pt x="442087" y="0"/>
                    </a:lnTo>
                    <a:lnTo>
                      <a:pt x="449833" y="0"/>
                    </a:lnTo>
                    <a:lnTo>
                      <a:pt x="461137" y="0"/>
                    </a:lnTo>
                    <a:lnTo>
                      <a:pt x="468883" y="3937"/>
                    </a:lnTo>
                    <a:lnTo>
                      <a:pt x="476250" y="15241"/>
                    </a:lnTo>
                    <a:lnTo>
                      <a:pt x="484124" y="27052"/>
                    </a:lnTo>
                    <a:lnTo>
                      <a:pt x="484124" y="38481"/>
                    </a:lnTo>
                    <a:lnTo>
                      <a:pt x="484124" y="50292"/>
                    </a:lnTo>
                    <a:lnTo>
                      <a:pt x="476250" y="61596"/>
                    </a:lnTo>
                    <a:lnTo>
                      <a:pt x="468883" y="69470"/>
                    </a:lnTo>
                    <a:lnTo>
                      <a:pt x="457200" y="76835"/>
                    </a:lnTo>
                    <a:lnTo>
                      <a:pt x="426974" y="92584"/>
                    </a:lnTo>
                    <a:lnTo>
                      <a:pt x="392430" y="107950"/>
                    </a:lnTo>
                    <a:lnTo>
                      <a:pt x="358267" y="119254"/>
                    </a:lnTo>
                    <a:lnTo>
                      <a:pt x="327660" y="131065"/>
                    </a:lnTo>
                    <a:lnTo>
                      <a:pt x="304673" y="138811"/>
                    </a:lnTo>
                    <a:lnTo>
                      <a:pt x="278383" y="154052"/>
                    </a:lnTo>
                    <a:lnTo>
                      <a:pt x="251460" y="161672"/>
                    </a:lnTo>
                    <a:close/>
                  </a:path>
                </a:pathLst>
              </a:custGeom>
              <a:solidFill>
                <a:srgbClr val="3E3F9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9" name="Freihandform 8"/>
              <p:cNvSpPr/>
              <p:nvPr/>
            </p:nvSpPr>
            <p:spPr>
              <a:xfrm>
                <a:off x="3412835" y="4037082"/>
                <a:ext cx="220669" cy="141284"/>
              </a:xfrm>
              <a:custGeom>
                <a:avLst/>
                <a:gdLst/>
                <a:ahLst/>
                <a:cxnLst/>
                <a:rect l="0" t="0" r="0" b="0"/>
                <a:pathLst>
                  <a:path w="220855" h="142242">
                    <a:moveTo>
                      <a:pt x="220854" y="76835"/>
                    </a:moveTo>
                    <a:lnTo>
                      <a:pt x="220854" y="84583"/>
                    </a:lnTo>
                    <a:lnTo>
                      <a:pt x="217425" y="92203"/>
                    </a:lnTo>
                    <a:lnTo>
                      <a:pt x="209677" y="99949"/>
                    </a:lnTo>
                    <a:lnTo>
                      <a:pt x="201804" y="107823"/>
                    </a:lnTo>
                    <a:lnTo>
                      <a:pt x="178943" y="119127"/>
                    </a:lnTo>
                    <a:lnTo>
                      <a:pt x="148718" y="127000"/>
                    </a:lnTo>
                    <a:lnTo>
                      <a:pt x="95124" y="138304"/>
                    </a:lnTo>
                    <a:lnTo>
                      <a:pt x="68707" y="142241"/>
                    </a:lnTo>
                    <a:lnTo>
                      <a:pt x="72644" y="127000"/>
                    </a:lnTo>
                    <a:lnTo>
                      <a:pt x="76074" y="84583"/>
                    </a:lnTo>
                    <a:lnTo>
                      <a:pt x="76074" y="72898"/>
                    </a:lnTo>
                    <a:lnTo>
                      <a:pt x="64898" y="57659"/>
                    </a:lnTo>
                    <a:lnTo>
                      <a:pt x="37974" y="30608"/>
                    </a:lnTo>
                    <a:lnTo>
                      <a:pt x="11304" y="11304"/>
                    </a:lnTo>
                    <a:lnTo>
                      <a:pt x="0" y="3429"/>
                    </a:lnTo>
                    <a:lnTo>
                      <a:pt x="102870" y="0"/>
                    </a:lnTo>
                    <a:lnTo>
                      <a:pt x="178943" y="34544"/>
                    </a:lnTo>
                    <a:lnTo>
                      <a:pt x="194564" y="42292"/>
                    </a:lnTo>
                    <a:lnTo>
                      <a:pt x="205741" y="53722"/>
                    </a:lnTo>
                    <a:lnTo>
                      <a:pt x="217425" y="65405"/>
                    </a:lnTo>
                    <a:close/>
                  </a:path>
                </a:pathLst>
              </a:custGeom>
              <a:solidFill>
                <a:srgbClr val="CED8E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10" name="Freihandform 9"/>
              <p:cNvSpPr/>
              <p:nvPr/>
            </p:nvSpPr>
            <p:spPr>
              <a:xfrm>
                <a:off x="3973239" y="4556182"/>
                <a:ext cx="12700" cy="12700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11429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</p:grpSp>
        <p:cxnSp>
          <p:nvCxnSpPr>
            <p:cNvPr id="14" name="Gerade Verbindung 13"/>
            <p:cNvCxnSpPr/>
            <p:nvPr/>
          </p:nvCxnSpPr>
          <p:spPr>
            <a:xfrm>
              <a:off x="228219" y="1409827"/>
              <a:ext cx="878547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9029572" y="1414590"/>
              <a:ext cx="0" cy="565296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5362341" y="1424115"/>
              <a:ext cx="0" cy="564502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5846543" y="5791229"/>
              <a:ext cx="2662314" cy="0"/>
            </a:xfrm>
            <a:prstGeom prst="line">
              <a:avLst/>
            </a:prstGeom>
            <a:ln w="38100" cap="sq" cmpd="sng" algn="ctr">
              <a:solidFill>
                <a:srgbClr val="000000"/>
              </a:solidFill>
              <a:prstDash val="dot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5846543" y="4975272"/>
              <a:ext cx="2662314" cy="0"/>
            </a:xfrm>
            <a:prstGeom prst="line">
              <a:avLst/>
            </a:prstGeom>
            <a:ln w="38100" cap="sq" cmpd="sng" algn="ctr">
              <a:solidFill>
                <a:srgbClr val="000000"/>
              </a:solidFill>
              <a:prstDash val="dot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5805267" y="4146616"/>
              <a:ext cx="2660727" cy="0"/>
            </a:xfrm>
            <a:prstGeom prst="line">
              <a:avLst/>
            </a:prstGeom>
            <a:ln w="38100" cap="sq" cmpd="sng" algn="ctr">
              <a:solidFill>
                <a:srgbClr val="000000"/>
              </a:solidFill>
              <a:prstDash val="dot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7478540" y="1695571"/>
              <a:ext cx="0" cy="125251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7492828" y="1695571"/>
              <a:ext cx="1235111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7492828" y="2946493"/>
              <a:ext cx="1235111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8743814" y="1695571"/>
              <a:ext cx="0" cy="125251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47" name="Grafik 23" descr="clipboard(6)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481" y="1788414"/>
              <a:ext cx="1159382" cy="106019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48" name="Textfeld 24"/>
            <p:cNvSpPr txBox="1">
              <a:spLocks noChangeArrowheads="1"/>
            </p:cNvSpPr>
            <p:nvPr/>
          </p:nvSpPr>
          <p:spPr bwMode="auto">
            <a:xfrm>
              <a:off x="255083" y="1420791"/>
              <a:ext cx="4904257" cy="5262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rPr>
                <a:t>Hallo Edgar,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rPr>
                <a:t>alles _____ zum __________!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rPr>
                <a:t>Hier ist ein Geschenk für dich.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rPr>
                <a:t>Viel ________!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>
                <a:solidFill>
                  <a:srgbClr val="00008B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rPr>
                <a:t>Deine Freunde  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rPr>
                <a:t>aus England</a:t>
              </a: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5871944" y="6619885"/>
              <a:ext cx="2662314" cy="0"/>
            </a:xfrm>
            <a:prstGeom prst="line">
              <a:avLst/>
            </a:prstGeom>
            <a:ln w="38100" cap="sq" cmpd="sng" algn="ctr">
              <a:solidFill>
                <a:srgbClr val="000000"/>
              </a:solidFill>
              <a:prstDash val="dot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205993" y="1422527"/>
              <a:ext cx="0" cy="565296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226632" y="7080250"/>
              <a:ext cx="878389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3" name="Textfeld 29"/>
          <p:cNvSpPr txBox="1">
            <a:spLocks noChangeArrowheads="1"/>
          </p:cNvSpPr>
          <p:nvPr/>
        </p:nvSpPr>
        <p:spPr bwMode="auto">
          <a:xfrm>
            <a:off x="255588" y="341313"/>
            <a:ext cx="8751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>
                <a:solidFill>
                  <a:srgbClr val="0000FF"/>
                </a:solidFill>
                <a:latin typeface="Verdana" panose="020B0604030504040204" pitchFamily="34" charset="0"/>
              </a:rPr>
              <a:t>Franzi and Felix write to their German friend Edgar. Can you fill in the blanks? </a:t>
            </a:r>
            <a:endParaRPr lang="de-DE" altLang="de-DE" sz="18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31" name="Freihandform 30"/>
          <p:cNvSpPr/>
          <p:nvPr/>
        </p:nvSpPr>
        <p:spPr>
          <a:xfrm>
            <a:off x="1346200" y="3098800"/>
            <a:ext cx="12700" cy="12700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90500" cap="flat" cmpd="sng" algn="ctr">
            <a:solidFill>
              <a:srgbClr val="FFC0C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2" name="Freihandform 31"/>
          <p:cNvSpPr/>
          <p:nvPr/>
        </p:nvSpPr>
        <p:spPr>
          <a:xfrm>
            <a:off x="4873625" y="7662863"/>
            <a:ext cx="12700" cy="12700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90500" cap="flat" cmpd="sng" algn="ctr">
            <a:solidFill>
              <a:srgbClr val="FFC0C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5126" name="Textfeld 36"/>
          <p:cNvSpPr txBox="1">
            <a:spLocks noChangeArrowheads="1"/>
          </p:cNvSpPr>
          <p:nvPr/>
        </p:nvSpPr>
        <p:spPr bwMode="auto">
          <a:xfrm>
            <a:off x="5800725" y="3705225"/>
            <a:ext cx="2579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009300"/>
                </a:solidFill>
                <a:latin typeface="Comic Sans MS" panose="030F0702030302020204" pitchFamily="66" charset="0"/>
              </a:rPr>
              <a:t>Edgar Elefant</a:t>
            </a:r>
          </a:p>
        </p:txBody>
      </p:sp>
      <p:sp>
        <p:nvSpPr>
          <p:cNvPr id="5127" name="Textfeld 37"/>
          <p:cNvSpPr txBox="1">
            <a:spLocks noChangeArrowheads="1"/>
          </p:cNvSpPr>
          <p:nvPr/>
        </p:nvSpPr>
        <p:spPr bwMode="auto">
          <a:xfrm>
            <a:off x="5800725" y="6154738"/>
            <a:ext cx="2384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009300"/>
                </a:solidFill>
                <a:latin typeface="Comic Sans MS" panose="030F0702030302020204" pitchFamily="66" charset="0"/>
              </a:rPr>
              <a:t>Deutschland</a:t>
            </a:r>
          </a:p>
        </p:txBody>
      </p:sp>
      <p:sp>
        <p:nvSpPr>
          <p:cNvPr id="5128" name="Textfeld 38"/>
          <p:cNvSpPr txBox="1">
            <a:spLocks noChangeArrowheads="1"/>
          </p:cNvSpPr>
          <p:nvPr/>
        </p:nvSpPr>
        <p:spPr bwMode="auto">
          <a:xfrm>
            <a:off x="5872163" y="4516438"/>
            <a:ext cx="231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009300"/>
                </a:solidFill>
                <a:latin typeface="Comic Sans MS" panose="030F0702030302020204" pitchFamily="66" charset="0"/>
              </a:rPr>
              <a:t>Zoostraße 5</a:t>
            </a:r>
          </a:p>
        </p:txBody>
      </p:sp>
      <p:sp>
        <p:nvSpPr>
          <p:cNvPr id="5129" name="Textfeld 39"/>
          <p:cNvSpPr txBox="1">
            <a:spLocks noChangeArrowheads="1"/>
          </p:cNvSpPr>
          <p:nvPr/>
        </p:nvSpPr>
        <p:spPr bwMode="auto">
          <a:xfrm>
            <a:off x="5800725" y="5283200"/>
            <a:ext cx="2490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009300"/>
                </a:solidFill>
                <a:latin typeface="Comic Sans MS" panose="030F0702030302020204" pitchFamily="66" charset="0"/>
              </a:rPr>
              <a:t>10003 Berlin</a:t>
            </a:r>
          </a:p>
        </p:txBody>
      </p:sp>
      <p:pic>
        <p:nvPicPr>
          <p:cNvPr id="5130" name="Grafik 40" descr="Febein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5219700"/>
            <a:ext cx="4210050" cy="3124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Rechteck 41"/>
          <p:cNvSpPr>
            <a:spLocks noChangeArrowheads="1"/>
          </p:cNvSpPr>
          <p:nvPr/>
        </p:nvSpPr>
        <p:spPr bwMode="auto">
          <a:xfrm>
            <a:off x="1263650" y="4732338"/>
            <a:ext cx="1584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00008B"/>
                </a:solidFill>
                <a:latin typeface="Comic Sans MS" panose="030F0702030302020204" pitchFamily="66" charset="0"/>
              </a:rPr>
              <a:t>Spaß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  <p:pic>
        <p:nvPicPr>
          <p:cNvPr id="5132" name="Grafik 36" descr="Kerze(1).pn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472">
            <a:off x="4300538" y="4616450"/>
            <a:ext cx="644525" cy="2235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3" name="Grafik 36" descr="Kerze(1)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4537">
            <a:off x="4252913" y="1728788"/>
            <a:ext cx="644525" cy="11445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Rechteck 44"/>
          <p:cNvSpPr>
            <a:spLocks noChangeArrowheads="1"/>
          </p:cNvSpPr>
          <p:nvPr/>
        </p:nvSpPr>
        <p:spPr bwMode="auto">
          <a:xfrm>
            <a:off x="1263650" y="2141538"/>
            <a:ext cx="1139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00008B"/>
                </a:solidFill>
                <a:latin typeface="Comic Sans MS" panose="030F0702030302020204" pitchFamily="66" charset="0"/>
              </a:rPr>
              <a:t>Gute 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  <p:sp>
        <p:nvSpPr>
          <p:cNvPr id="46" name="Rechteck 45"/>
          <p:cNvSpPr>
            <a:spLocks noChangeArrowheads="1"/>
          </p:cNvSpPr>
          <p:nvPr/>
        </p:nvSpPr>
        <p:spPr bwMode="auto">
          <a:xfrm>
            <a:off x="400050" y="2789238"/>
            <a:ext cx="21050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00008B"/>
                </a:solidFill>
                <a:latin typeface="Comic Sans MS" panose="030F0702030302020204" pitchFamily="66" charset="0"/>
              </a:rPr>
              <a:t>Geburtstag</a:t>
            </a:r>
            <a:endParaRPr lang="de-DE" altLang="de-DE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uppieren 28"/>
          <p:cNvGrpSpPr>
            <a:grpSpLocks/>
          </p:cNvGrpSpPr>
          <p:nvPr/>
        </p:nvGrpSpPr>
        <p:grpSpPr bwMode="auto">
          <a:xfrm>
            <a:off x="206375" y="1409700"/>
            <a:ext cx="8823325" cy="5670550"/>
            <a:chOff x="205993" y="1409827"/>
            <a:chExt cx="8823579" cy="5670423"/>
          </a:xfrm>
        </p:grpSpPr>
        <p:grpSp>
          <p:nvGrpSpPr>
            <p:cNvPr id="6161" name="Gruppieren 10"/>
            <p:cNvGrpSpPr>
              <a:grpSpLocks/>
            </p:cNvGrpSpPr>
            <p:nvPr/>
          </p:nvGrpSpPr>
          <p:grpSpPr bwMode="auto">
            <a:xfrm>
              <a:off x="3135486" y="3886272"/>
              <a:ext cx="850454" cy="1526447"/>
              <a:chOff x="3135486" y="3886272"/>
              <a:chExt cx="850454" cy="1526447"/>
            </a:xfrm>
          </p:grpSpPr>
          <p:sp>
            <p:nvSpPr>
              <p:cNvPr id="2" name="Freihandform 1"/>
              <p:cNvSpPr/>
              <p:nvPr/>
            </p:nvSpPr>
            <p:spPr>
              <a:xfrm>
                <a:off x="3390609" y="4075181"/>
                <a:ext cx="12700" cy="12700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11429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3" name="Freihandform 2"/>
              <p:cNvSpPr/>
              <p:nvPr/>
            </p:nvSpPr>
            <p:spPr>
              <a:xfrm>
                <a:off x="3135015" y="4157729"/>
                <a:ext cx="828698" cy="1255684"/>
              </a:xfrm>
              <a:custGeom>
                <a:avLst/>
                <a:gdLst/>
                <a:ahLst/>
                <a:cxnLst/>
                <a:rect l="0" t="0" r="0" b="0"/>
                <a:pathLst>
                  <a:path w="829437" h="1257301">
                    <a:moveTo>
                      <a:pt x="821182" y="1076833"/>
                    </a:moveTo>
                    <a:lnTo>
                      <a:pt x="410590" y="1257300"/>
                    </a:lnTo>
                    <a:lnTo>
                      <a:pt x="3936" y="1088263"/>
                    </a:lnTo>
                    <a:lnTo>
                      <a:pt x="0" y="145796"/>
                    </a:lnTo>
                    <a:lnTo>
                      <a:pt x="418338" y="0"/>
                    </a:lnTo>
                    <a:lnTo>
                      <a:pt x="829436" y="92456"/>
                    </a:lnTo>
                    <a:close/>
                  </a:path>
                </a:pathLst>
              </a:custGeom>
              <a:solidFill>
                <a:srgbClr val="3E3F9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4" name="Freihandform 3"/>
              <p:cNvSpPr/>
              <p:nvPr/>
            </p:nvSpPr>
            <p:spPr>
              <a:xfrm>
                <a:off x="3254080" y="4075181"/>
                <a:ext cx="550879" cy="1154086"/>
              </a:xfrm>
              <a:custGeom>
                <a:avLst/>
                <a:gdLst/>
                <a:ahLst/>
                <a:cxnLst/>
                <a:rect l="0" t="0" r="0" b="0"/>
                <a:pathLst>
                  <a:path w="552326" h="1155575">
                    <a:moveTo>
                      <a:pt x="426593" y="1143763"/>
                    </a:moveTo>
                    <a:lnTo>
                      <a:pt x="426593" y="146305"/>
                    </a:lnTo>
                    <a:lnTo>
                      <a:pt x="296926" y="111761"/>
                    </a:lnTo>
                    <a:lnTo>
                      <a:pt x="144780" y="157735"/>
                    </a:lnTo>
                    <a:lnTo>
                      <a:pt x="140970" y="1155574"/>
                    </a:lnTo>
                    <a:lnTo>
                      <a:pt x="7366" y="1101471"/>
                    </a:lnTo>
                    <a:lnTo>
                      <a:pt x="11303" y="131064"/>
                    </a:lnTo>
                    <a:lnTo>
                      <a:pt x="171196" y="84710"/>
                    </a:lnTo>
                    <a:lnTo>
                      <a:pt x="0" y="49912"/>
                    </a:lnTo>
                    <a:lnTo>
                      <a:pt x="152146" y="0"/>
                    </a:lnTo>
                    <a:lnTo>
                      <a:pt x="552325" y="92202"/>
                    </a:lnTo>
                    <a:lnTo>
                      <a:pt x="548894" y="1086105"/>
                    </a:lnTo>
                    <a:close/>
                  </a:path>
                </a:pathLst>
              </a:custGeom>
              <a:solidFill>
                <a:srgbClr val="CED8E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5" name="Freihandform 4"/>
              <p:cNvSpPr/>
              <p:nvPr/>
            </p:nvSpPr>
            <p:spPr>
              <a:xfrm>
                <a:off x="3371559" y="4135504"/>
                <a:ext cx="217494" cy="315905"/>
              </a:xfrm>
              <a:custGeom>
                <a:avLst/>
                <a:gdLst/>
                <a:ahLst/>
                <a:cxnLst/>
                <a:rect l="0" t="0" r="0" b="0"/>
                <a:pathLst>
                  <a:path w="217297" h="315724">
                    <a:moveTo>
                      <a:pt x="194436" y="84710"/>
                    </a:moveTo>
                    <a:lnTo>
                      <a:pt x="178942" y="123063"/>
                    </a:lnTo>
                    <a:lnTo>
                      <a:pt x="167766" y="146305"/>
                    </a:lnTo>
                    <a:lnTo>
                      <a:pt x="163829" y="169418"/>
                    </a:lnTo>
                    <a:lnTo>
                      <a:pt x="152527" y="311786"/>
                    </a:lnTo>
                    <a:lnTo>
                      <a:pt x="99059" y="242824"/>
                    </a:lnTo>
                    <a:lnTo>
                      <a:pt x="26796" y="315723"/>
                    </a:lnTo>
                    <a:lnTo>
                      <a:pt x="30226" y="288672"/>
                    </a:lnTo>
                    <a:lnTo>
                      <a:pt x="30226" y="265557"/>
                    </a:lnTo>
                    <a:lnTo>
                      <a:pt x="26796" y="254128"/>
                    </a:lnTo>
                    <a:lnTo>
                      <a:pt x="22986" y="246254"/>
                    </a:lnTo>
                    <a:lnTo>
                      <a:pt x="15240" y="234950"/>
                    </a:lnTo>
                    <a:lnTo>
                      <a:pt x="7746" y="231013"/>
                    </a:lnTo>
                    <a:lnTo>
                      <a:pt x="3809" y="223140"/>
                    </a:lnTo>
                    <a:lnTo>
                      <a:pt x="0" y="203962"/>
                    </a:lnTo>
                    <a:lnTo>
                      <a:pt x="3809" y="184659"/>
                    </a:lnTo>
                    <a:lnTo>
                      <a:pt x="15240" y="158116"/>
                    </a:lnTo>
                    <a:lnTo>
                      <a:pt x="53213" y="103886"/>
                    </a:lnTo>
                    <a:lnTo>
                      <a:pt x="95122" y="53722"/>
                    </a:lnTo>
                    <a:lnTo>
                      <a:pt x="110616" y="34544"/>
                    </a:lnTo>
                    <a:lnTo>
                      <a:pt x="217296" y="0"/>
                    </a:lnTo>
                    <a:close/>
                  </a:path>
                </a:pathLst>
              </a:custGeom>
              <a:solidFill>
                <a:srgbClr val="CED8E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6" name="Freihandform 5"/>
              <p:cNvSpPr/>
              <p:nvPr/>
            </p:nvSpPr>
            <p:spPr>
              <a:xfrm>
                <a:off x="3330282" y="4159316"/>
                <a:ext cx="196856" cy="157159"/>
              </a:xfrm>
              <a:custGeom>
                <a:avLst/>
                <a:gdLst/>
                <a:ahLst/>
                <a:cxnLst/>
                <a:rect l="0" t="0" r="0" b="0"/>
                <a:pathLst>
                  <a:path w="198375" h="157608">
                    <a:moveTo>
                      <a:pt x="125730" y="146303"/>
                    </a:moveTo>
                    <a:lnTo>
                      <a:pt x="76073" y="99948"/>
                    </a:lnTo>
                    <a:lnTo>
                      <a:pt x="0" y="157607"/>
                    </a:lnTo>
                    <a:lnTo>
                      <a:pt x="7874" y="138429"/>
                    </a:lnTo>
                    <a:lnTo>
                      <a:pt x="19050" y="96011"/>
                    </a:lnTo>
                    <a:lnTo>
                      <a:pt x="37973" y="53721"/>
                    </a:lnTo>
                    <a:lnTo>
                      <a:pt x="49656" y="38480"/>
                    </a:lnTo>
                    <a:lnTo>
                      <a:pt x="60960" y="30607"/>
                    </a:lnTo>
                    <a:lnTo>
                      <a:pt x="95123" y="19177"/>
                    </a:lnTo>
                    <a:lnTo>
                      <a:pt x="140969" y="11429"/>
                    </a:lnTo>
                    <a:lnTo>
                      <a:pt x="198374" y="0"/>
                    </a:lnTo>
                    <a:close/>
                  </a:path>
                </a:pathLst>
              </a:custGeom>
              <a:solidFill>
                <a:srgbClr val="CED8E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7" name="Freihandform 6"/>
              <p:cNvSpPr/>
              <p:nvPr/>
            </p:nvSpPr>
            <p:spPr>
              <a:xfrm>
                <a:off x="3162003" y="3886272"/>
                <a:ext cx="696933" cy="334956"/>
              </a:xfrm>
              <a:custGeom>
                <a:avLst/>
                <a:gdLst/>
                <a:ahLst/>
                <a:cxnLst/>
                <a:rect l="0" t="0" r="0" b="0"/>
                <a:pathLst>
                  <a:path w="697614" h="334900">
                    <a:moveTo>
                      <a:pt x="469013" y="246380"/>
                    </a:moveTo>
                    <a:lnTo>
                      <a:pt x="430530" y="261619"/>
                    </a:lnTo>
                    <a:lnTo>
                      <a:pt x="339344" y="292481"/>
                    </a:lnTo>
                    <a:lnTo>
                      <a:pt x="285750" y="307848"/>
                    </a:lnTo>
                    <a:lnTo>
                      <a:pt x="232664" y="319658"/>
                    </a:lnTo>
                    <a:lnTo>
                      <a:pt x="182880" y="330962"/>
                    </a:lnTo>
                    <a:lnTo>
                      <a:pt x="140970" y="334899"/>
                    </a:lnTo>
                    <a:lnTo>
                      <a:pt x="121920" y="330962"/>
                    </a:lnTo>
                    <a:lnTo>
                      <a:pt x="95250" y="323214"/>
                    </a:lnTo>
                    <a:lnTo>
                      <a:pt x="68834" y="307848"/>
                    </a:lnTo>
                    <a:lnTo>
                      <a:pt x="42037" y="288670"/>
                    </a:lnTo>
                    <a:lnTo>
                      <a:pt x="19050" y="265557"/>
                    </a:lnTo>
                    <a:lnTo>
                      <a:pt x="7874" y="254126"/>
                    </a:lnTo>
                    <a:lnTo>
                      <a:pt x="3937" y="238506"/>
                    </a:lnTo>
                    <a:lnTo>
                      <a:pt x="0" y="223138"/>
                    </a:lnTo>
                    <a:lnTo>
                      <a:pt x="0" y="203962"/>
                    </a:lnTo>
                    <a:lnTo>
                      <a:pt x="0" y="184784"/>
                    </a:lnTo>
                    <a:lnTo>
                      <a:pt x="7874" y="165481"/>
                    </a:lnTo>
                    <a:lnTo>
                      <a:pt x="22987" y="150240"/>
                    </a:lnTo>
                    <a:lnTo>
                      <a:pt x="38100" y="142367"/>
                    </a:lnTo>
                    <a:lnTo>
                      <a:pt x="57150" y="134493"/>
                    </a:lnTo>
                    <a:lnTo>
                      <a:pt x="80010" y="131063"/>
                    </a:lnTo>
                    <a:lnTo>
                      <a:pt x="129669" y="131063"/>
                    </a:lnTo>
                    <a:lnTo>
                      <a:pt x="175641" y="138430"/>
                    </a:lnTo>
                    <a:lnTo>
                      <a:pt x="224919" y="146304"/>
                    </a:lnTo>
                    <a:lnTo>
                      <a:pt x="282321" y="157607"/>
                    </a:lnTo>
                    <a:lnTo>
                      <a:pt x="327660" y="165481"/>
                    </a:lnTo>
                    <a:lnTo>
                      <a:pt x="343154" y="161544"/>
                    </a:lnTo>
                    <a:lnTo>
                      <a:pt x="354457" y="157607"/>
                    </a:lnTo>
                    <a:lnTo>
                      <a:pt x="366141" y="127126"/>
                    </a:lnTo>
                    <a:lnTo>
                      <a:pt x="388620" y="76834"/>
                    </a:lnTo>
                    <a:lnTo>
                      <a:pt x="400304" y="49783"/>
                    </a:lnTo>
                    <a:lnTo>
                      <a:pt x="419227" y="26543"/>
                    </a:lnTo>
                    <a:lnTo>
                      <a:pt x="438404" y="11302"/>
                    </a:lnTo>
                    <a:lnTo>
                      <a:pt x="449963" y="3429"/>
                    </a:lnTo>
                    <a:lnTo>
                      <a:pt x="461264" y="0"/>
                    </a:lnTo>
                    <a:lnTo>
                      <a:pt x="472440" y="0"/>
                    </a:lnTo>
                    <a:lnTo>
                      <a:pt x="487934" y="3429"/>
                    </a:lnTo>
                    <a:lnTo>
                      <a:pt x="522224" y="19176"/>
                    </a:lnTo>
                    <a:lnTo>
                      <a:pt x="556260" y="34544"/>
                    </a:lnTo>
                    <a:lnTo>
                      <a:pt x="579247" y="42418"/>
                    </a:lnTo>
                    <a:lnTo>
                      <a:pt x="598170" y="45846"/>
                    </a:lnTo>
                    <a:lnTo>
                      <a:pt x="613791" y="42418"/>
                    </a:lnTo>
                    <a:lnTo>
                      <a:pt x="636651" y="45846"/>
                    </a:lnTo>
                    <a:lnTo>
                      <a:pt x="666877" y="61594"/>
                    </a:lnTo>
                    <a:lnTo>
                      <a:pt x="682500" y="68961"/>
                    </a:lnTo>
                    <a:lnTo>
                      <a:pt x="689864" y="84708"/>
                    </a:lnTo>
                    <a:lnTo>
                      <a:pt x="693674" y="99949"/>
                    </a:lnTo>
                    <a:lnTo>
                      <a:pt x="697613" y="119252"/>
                    </a:lnTo>
                    <a:lnTo>
                      <a:pt x="689864" y="150240"/>
                    </a:lnTo>
                    <a:lnTo>
                      <a:pt x="682500" y="169418"/>
                    </a:lnTo>
                    <a:lnTo>
                      <a:pt x="670814" y="176911"/>
                    </a:lnTo>
                    <a:lnTo>
                      <a:pt x="647954" y="188721"/>
                    </a:lnTo>
                    <a:lnTo>
                      <a:pt x="571881" y="215645"/>
                    </a:lnTo>
                    <a:close/>
                  </a:path>
                </a:pathLst>
              </a:custGeom>
              <a:solidFill>
                <a:srgbClr val="CED8E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8" name="Freihandform 7"/>
              <p:cNvSpPr/>
              <p:nvPr/>
            </p:nvSpPr>
            <p:spPr>
              <a:xfrm>
                <a:off x="3330282" y="3962470"/>
                <a:ext cx="482614" cy="227008"/>
              </a:xfrm>
              <a:custGeom>
                <a:avLst/>
                <a:gdLst/>
                <a:ahLst/>
                <a:cxnLst/>
                <a:rect l="0" t="0" r="0" b="0"/>
                <a:pathLst>
                  <a:path w="484125" h="227078">
                    <a:moveTo>
                      <a:pt x="224789" y="173355"/>
                    </a:moveTo>
                    <a:lnTo>
                      <a:pt x="152526" y="192533"/>
                    </a:lnTo>
                    <a:lnTo>
                      <a:pt x="57150" y="219584"/>
                    </a:lnTo>
                    <a:lnTo>
                      <a:pt x="30225" y="227077"/>
                    </a:lnTo>
                    <a:lnTo>
                      <a:pt x="15112" y="223521"/>
                    </a:lnTo>
                    <a:lnTo>
                      <a:pt x="3937" y="215647"/>
                    </a:lnTo>
                    <a:lnTo>
                      <a:pt x="0" y="207899"/>
                    </a:lnTo>
                    <a:lnTo>
                      <a:pt x="0" y="192533"/>
                    </a:lnTo>
                    <a:lnTo>
                      <a:pt x="3937" y="177292"/>
                    </a:lnTo>
                    <a:lnTo>
                      <a:pt x="11302" y="165609"/>
                    </a:lnTo>
                    <a:lnTo>
                      <a:pt x="19050" y="157989"/>
                    </a:lnTo>
                    <a:lnTo>
                      <a:pt x="30225" y="150241"/>
                    </a:lnTo>
                    <a:lnTo>
                      <a:pt x="37973" y="150241"/>
                    </a:lnTo>
                    <a:lnTo>
                      <a:pt x="64896" y="150241"/>
                    </a:lnTo>
                    <a:lnTo>
                      <a:pt x="91694" y="157989"/>
                    </a:lnTo>
                    <a:lnTo>
                      <a:pt x="114554" y="169418"/>
                    </a:lnTo>
                    <a:lnTo>
                      <a:pt x="129667" y="173355"/>
                    </a:lnTo>
                    <a:lnTo>
                      <a:pt x="148717" y="173355"/>
                    </a:lnTo>
                    <a:lnTo>
                      <a:pt x="186689" y="165609"/>
                    </a:lnTo>
                    <a:lnTo>
                      <a:pt x="236346" y="150241"/>
                    </a:lnTo>
                    <a:lnTo>
                      <a:pt x="259206" y="142367"/>
                    </a:lnTo>
                    <a:lnTo>
                      <a:pt x="320167" y="119254"/>
                    </a:lnTo>
                    <a:lnTo>
                      <a:pt x="343154" y="104014"/>
                    </a:lnTo>
                    <a:lnTo>
                      <a:pt x="362204" y="80773"/>
                    </a:lnTo>
                    <a:lnTo>
                      <a:pt x="404113" y="34545"/>
                    </a:lnTo>
                    <a:lnTo>
                      <a:pt x="423163" y="15241"/>
                    </a:lnTo>
                    <a:lnTo>
                      <a:pt x="442087" y="0"/>
                    </a:lnTo>
                    <a:lnTo>
                      <a:pt x="449833" y="0"/>
                    </a:lnTo>
                    <a:lnTo>
                      <a:pt x="461137" y="0"/>
                    </a:lnTo>
                    <a:lnTo>
                      <a:pt x="468883" y="3937"/>
                    </a:lnTo>
                    <a:lnTo>
                      <a:pt x="476250" y="15241"/>
                    </a:lnTo>
                    <a:lnTo>
                      <a:pt x="484124" y="27052"/>
                    </a:lnTo>
                    <a:lnTo>
                      <a:pt x="484124" y="38481"/>
                    </a:lnTo>
                    <a:lnTo>
                      <a:pt x="484124" y="50292"/>
                    </a:lnTo>
                    <a:lnTo>
                      <a:pt x="476250" y="61596"/>
                    </a:lnTo>
                    <a:lnTo>
                      <a:pt x="468883" y="69470"/>
                    </a:lnTo>
                    <a:lnTo>
                      <a:pt x="457200" y="76835"/>
                    </a:lnTo>
                    <a:lnTo>
                      <a:pt x="426974" y="92584"/>
                    </a:lnTo>
                    <a:lnTo>
                      <a:pt x="392430" y="107950"/>
                    </a:lnTo>
                    <a:lnTo>
                      <a:pt x="358267" y="119254"/>
                    </a:lnTo>
                    <a:lnTo>
                      <a:pt x="327660" y="131065"/>
                    </a:lnTo>
                    <a:lnTo>
                      <a:pt x="304673" y="138811"/>
                    </a:lnTo>
                    <a:lnTo>
                      <a:pt x="278383" y="154052"/>
                    </a:lnTo>
                    <a:lnTo>
                      <a:pt x="251460" y="161672"/>
                    </a:lnTo>
                    <a:close/>
                  </a:path>
                </a:pathLst>
              </a:custGeom>
              <a:solidFill>
                <a:srgbClr val="3E3F9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9" name="Freihandform 8"/>
              <p:cNvSpPr/>
              <p:nvPr/>
            </p:nvSpPr>
            <p:spPr>
              <a:xfrm>
                <a:off x="3412835" y="4037082"/>
                <a:ext cx="220669" cy="141284"/>
              </a:xfrm>
              <a:custGeom>
                <a:avLst/>
                <a:gdLst/>
                <a:ahLst/>
                <a:cxnLst/>
                <a:rect l="0" t="0" r="0" b="0"/>
                <a:pathLst>
                  <a:path w="220855" h="142242">
                    <a:moveTo>
                      <a:pt x="220854" y="76835"/>
                    </a:moveTo>
                    <a:lnTo>
                      <a:pt x="220854" y="84583"/>
                    </a:lnTo>
                    <a:lnTo>
                      <a:pt x="217425" y="92203"/>
                    </a:lnTo>
                    <a:lnTo>
                      <a:pt x="209677" y="99949"/>
                    </a:lnTo>
                    <a:lnTo>
                      <a:pt x="201804" y="107823"/>
                    </a:lnTo>
                    <a:lnTo>
                      <a:pt x="178943" y="119127"/>
                    </a:lnTo>
                    <a:lnTo>
                      <a:pt x="148718" y="127000"/>
                    </a:lnTo>
                    <a:lnTo>
                      <a:pt x="95124" y="138304"/>
                    </a:lnTo>
                    <a:lnTo>
                      <a:pt x="68707" y="142241"/>
                    </a:lnTo>
                    <a:lnTo>
                      <a:pt x="72644" y="127000"/>
                    </a:lnTo>
                    <a:lnTo>
                      <a:pt x="76074" y="84583"/>
                    </a:lnTo>
                    <a:lnTo>
                      <a:pt x="76074" y="72898"/>
                    </a:lnTo>
                    <a:lnTo>
                      <a:pt x="64898" y="57659"/>
                    </a:lnTo>
                    <a:lnTo>
                      <a:pt x="37974" y="30608"/>
                    </a:lnTo>
                    <a:lnTo>
                      <a:pt x="11304" y="11304"/>
                    </a:lnTo>
                    <a:lnTo>
                      <a:pt x="0" y="3429"/>
                    </a:lnTo>
                    <a:lnTo>
                      <a:pt x="102870" y="0"/>
                    </a:lnTo>
                    <a:lnTo>
                      <a:pt x="178943" y="34544"/>
                    </a:lnTo>
                    <a:lnTo>
                      <a:pt x="194564" y="42292"/>
                    </a:lnTo>
                    <a:lnTo>
                      <a:pt x="205741" y="53722"/>
                    </a:lnTo>
                    <a:lnTo>
                      <a:pt x="217425" y="65405"/>
                    </a:lnTo>
                    <a:close/>
                  </a:path>
                </a:pathLst>
              </a:custGeom>
              <a:solidFill>
                <a:srgbClr val="CED8EA"/>
              </a:solidFill>
              <a:ln w="12700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  <p:sp>
            <p:nvSpPr>
              <p:cNvPr id="10" name="Freihandform 9"/>
              <p:cNvSpPr/>
              <p:nvPr/>
            </p:nvSpPr>
            <p:spPr>
              <a:xfrm>
                <a:off x="3973239" y="4556182"/>
                <a:ext cx="12700" cy="12700"/>
              </a:xfrm>
              <a:custGeom>
                <a:avLst/>
                <a:gdLst/>
                <a:ahLst/>
                <a:cxnLst/>
                <a:rect l="0" t="0" r="0" b="0"/>
                <a:pathLst>
                  <a:path w="12701" h="12701">
                    <a:moveTo>
                      <a:pt x="0" y="0"/>
                    </a:moveTo>
                    <a:lnTo>
                      <a:pt x="12700" y="12700"/>
                    </a:lnTo>
                  </a:path>
                </a:pathLst>
              </a:custGeom>
              <a:ln w="11429" cap="flat" cmpd="sng" algn="ctr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de-DE" sz="2800">
                  <a:latin typeface="Comic Sans MS" pitchFamily="66" charset="0"/>
                </a:endParaRPr>
              </a:p>
            </p:txBody>
          </p:sp>
        </p:grpSp>
        <p:cxnSp>
          <p:nvCxnSpPr>
            <p:cNvPr id="14" name="Gerade Verbindung 13"/>
            <p:cNvCxnSpPr/>
            <p:nvPr/>
          </p:nvCxnSpPr>
          <p:spPr>
            <a:xfrm>
              <a:off x="228219" y="1409827"/>
              <a:ext cx="8785478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 Verbindung 14"/>
            <p:cNvCxnSpPr/>
            <p:nvPr/>
          </p:nvCxnSpPr>
          <p:spPr>
            <a:xfrm>
              <a:off x="9029572" y="1414590"/>
              <a:ext cx="0" cy="565296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/>
          </p:nvCxnSpPr>
          <p:spPr>
            <a:xfrm>
              <a:off x="5362341" y="1424115"/>
              <a:ext cx="0" cy="5645024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 Verbindung 16"/>
            <p:cNvCxnSpPr/>
            <p:nvPr/>
          </p:nvCxnSpPr>
          <p:spPr>
            <a:xfrm>
              <a:off x="5846543" y="5791229"/>
              <a:ext cx="2662314" cy="0"/>
            </a:xfrm>
            <a:prstGeom prst="line">
              <a:avLst/>
            </a:prstGeom>
            <a:ln w="38100" cap="sq" cmpd="sng" algn="ctr">
              <a:solidFill>
                <a:srgbClr val="000000"/>
              </a:solidFill>
              <a:prstDash val="dot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/>
            <p:cNvCxnSpPr/>
            <p:nvPr/>
          </p:nvCxnSpPr>
          <p:spPr>
            <a:xfrm>
              <a:off x="5846543" y="4975272"/>
              <a:ext cx="2662314" cy="0"/>
            </a:xfrm>
            <a:prstGeom prst="line">
              <a:avLst/>
            </a:prstGeom>
            <a:ln w="38100" cap="sq" cmpd="sng" algn="ctr">
              <a:solidFill>
                <a:srgbClr val="000000"/>
              </a:solidFill>
              <a:prstDash val="dot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/>
            <p:cNvCxnSpPr/>
            <p:nvPr/>
          </p:nvCxnSpPr>
          <p:spPr>
            <a:xfrm>
              <a:off x="5805267" y="4146616"/>
              <a:ext cx="2660727" cy="0"/>
            </a:xfrm>
            <a:prstGeom prst="line">
              <a:avLst/>
            </a:prstGeom>
            <a:ln w="38100" cap="sq" cmpd="sng" algn="ctr">
              <a:solidFill>
                <a:srgbClr val="000000"/>
              </a:solidFill>
              <a:prstDash val="dot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/>
            <p:cNvCxnSpPr/>
            <p:nvPr/>
          </p:nvCxnSpPr>
          <p:spPr>
            <a:xfrm>
              <a:off x="7478540" y="1695571"/>
              <a:ext cx="0" cy="125251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/>
            <p:cNvCxnSpPr/>
            <p:nvPr/>
          </p:nvCxnSpPr>
          <p:spPr>
            <a:xfrm>
              <a:off x="7492828" y="1695571"/>
              <a:ext cx="1235111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/>
            <p:cNvCxnSpPr/>
            <p:nvPr/>
          </p:nvCxnSpPr>
          <p:spPr>
            <a:xfrm>
              <a:off x="7492828" y="2946493"/>
              <a:ext cx="1235111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/>
            <p:cNvCxnSpPr/>
            <p:nvPr/>
          </p:nvCxnSpPr>
          <p:spPr>
            <a:xfrm>
              <a:off x="8743814" y="1695571"/>
              <a:ext cx="0" cy="125251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172" name="Grafik 23" descr="clipboard(6).png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31481" y="1788414"/>
              <a:ext cx="1159382" cy="1060196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73" name="Textfeld 24"/>
            <p:cNvSpPr txBox="1">
              <a:spLocks noChangeArrowheads="1"/>
            </p:cNvSpPr>
            <p:nvPr/>
          </p:nvSpPr>
          <p:spPr bwMode="auto">
            <a:xfrm>
              <a:off x="255083" y="1420791"/>
              <a:ext cx="4904257" cy="5262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rPr>
                <a:t>Hallo Edgar,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rPr>
                <a:t>alles Gute zum 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rPr>
                <a:t>Geburtstag!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rPr>
                <a:t>Hier ist ein Geschenk für dich.</a:t>
              </a:r>
            </a:p>
            <a:p>
              <a:pPr eaLnBrk="1" hangingPunct="1">
                <a:lnSpc>
                  <a:spcPct val="150000"/>
                </a:lnSpc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rPr>
                <a:t>Viel Spaß!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de-DE" altLang="de-DE" sz="2800">
                <a:solidFill>
                  <a:srgbClr val="00008B"/>
                </a:solidFill>
                <a:latin typeface="Comic Sans MS" panose="030F0702030302020204" pitchFamily="66" charset="0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rPr>
                <a:t>Deine Freunde  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de-DE" altLang="de-DE" sz="2800">
                  <a:solidFill>
                    <a:srgbClr val="00008B"/>
                  </a:solidFill>
                  <a:latin typeface="Comic Sans MS" panose="030F0702030302020204" pitchFamily="66" charset="0"/>
                </a:rPr>
                <a:t>aus England</a:t>
              </a:r>
            </a:p>
          </p:txBody>
        </p:sp>
        <p:cxnSp>
          <p:nvCxnSpPr>
            <p:cNvPr id="26" name="Gerade Verbindung 25"/>
            <p:cNvCxnSpPr/>
            <p:nvPr/>
          </p:nvCxnSpPr>
          <p:spPr>
            <a:xfrm>
              <a:off x="5871944" y="6619885"/>
              <a:ext cx="2662314" cy="0"/>
            </a:xfrm>
            <a:prstGeom prst="line">
              <a:avLst/>
            </a:prstGeom>
            <a:ln w="38100" cap="sq" cmpd="sng" algn="ctr">
              <a:solidFill>
                <a:srgbClr val="000000"/>
              </a:solidFill>
              <a:prstDash val="dot"/>
              <a:round/>
              <a:headEnd type="none" w="med" len="sm"/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 Verbindung 26"/>
            <p:cNvCxnSpPr/>
            <p:nvPr/>
          </p:nvCxnSpPr>
          <p:spPr>
            <a:xfrm>
              <a:off x="205993" y="1422527"/>
              <a:ext cx="0" cy="5652961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 Verbindung 27"/>
            <p:cNvCxnSpPr/>
            <p:nvPr/>
          </p:nvCxnSpPr>
          <p:spPr>
            <a:xfrm>
              <a:off x="226632" y="7080250"/>
              <a:ext cx="8783890" cy="0"/>
            </a:xfrm>
            <a:prstGeom prst="line">
              <a:avLst/>
            </a:prstGeom>
            <a:ln w="381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47" name="Textfeld 29"/>
          <p:cNvSpPr txBox="1">
            <a:spLocks noChangeArrowheads="1"/>
          </p:cNvSpPr>
          <p:nvPr/>
        </p:nvSpPr>
        <p:spPr bwMode="auto">
          <a:xfrm>
            <a:off x="255588" y="341313"/>
            <a:ext cx="87518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>
                <a:solidFill>
                  <a:srgbClr val="0000FF"/>
                </a:solidFill>
                <a:latin typeface="Verdana" panose="020B0604030504040204" pitchFamily="34" charset="0"/>
              </a:rPr>
              <a:t>Franzi and Felix write to their German friend Edgar. How do you write an address in German? </a:t>
            </a:r>
            <a:endParaRPr lang="de-DE" altLang="de-DE" sz="18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31" name="Freihandform 30"/>
          <p:cNvSpPr/>
          <p:nvPr/>
        </p:nvSpPr>
        <p:spPr>
          <a:xfrm>
            <a:off x="1346200" y="3098800"/>
            <a:ext cx="12700" cy="12700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90500" cap="flat" cmpd="sng" algn="ctr">
            <a:solidFill>
              <a:srgbClr val="FFC0C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32" name="Freihandform 31"/>
          <p:cNvSpPr/>
          <p:nvPr/>
        </p:nvSpPr>
        <p:spPr>
          <a:xfrm>
            <a:off x="4873625" y="7662863"/>
            <a:ext cx="12700" cy="12700"/>
          </a:xfrm>
          <a:custGeom>
            <a:avLst/>
            <a:gdLst/>
            <a:ahLst/>
            <a:cxnLst/>
            <a:rect l="0" t="0" r="0" b="0"/>
            <a:pathLst>
              <a:path w="12701" h="12701">
                <a:moveTo>
                  <a:pt x="0" y="0"/>
                </a:moveTo>
                <a:lnTo>
                  <a:pt x="12700" y="12700"/>
                </a:lnTo>
              </a:path>
            </a:pathLst>
          </a:custGeom>
          <a:ln w="190500" cap="flat" cmpd="sng" algn="ctr">
            <a:solidFill>
              <a:srgbClr val="FFC0CB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4102" name="Textfeld 36"/>
          <p:cNvSpPr txBox="1">
            <a:spLocks noChangeArrowheads="1"/>
          </p:cNvSpPr>
          <p:nvPr/>
        </p:nvSpPr>
        <p:spPr bwMode="auto">
          <a:xfrm>
            <a:off x="5800725" y="3705225"/>
            <a:ext cx="2579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009300"/>
                </a:solidFill>
                <a:latin typeface="Comic Sans MS" panose="030F0702030302020204" pitchFamily="66" charset="0"/>
              </a:rPr>
              <a:t>Edgar Elefant</a:t>
            </a:r>
          </a:p>
        </p:txBody>
      </p:sp>
      <p:sp>
        <p:nvSpPr>
          <p:cNvPr id="4103" name="Textfeld 37"/>
          <p:cNvSpPr txBox="1">
            <a:spLocks noChangeArrowheads="1"/>
          </p:cNvSpPr>
          <p:nvPr/>
        </p:nvSpPr>
        <p:spPr bwMode="auto">
          <a:xfrm>
            <a:off x="5800725" y="6154738"/>
            <a:ext cx="2384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009300"/>
                </a:solidFill>
                <a:latin typeface="Comic Sans MS" panose="030F0702030302020204" pitchFamily="66" charset="0"/>
              </a:rPr>
              <a:t>Deutschland</a:t>
            </a:r>
          </a:p>
        </p:txBody>
      </p:sp>
      <p:sp>
        <p:nvSpPr>
          <p:cNvPr id="4104" name="Textfeld 38"/>
          <p:cNvSpPr txBox="1">
            <a:spLocks noChangeArrowheads="1"/>
          </p:cNvSpPr>
          <p:nvPr/>
        </p:nvSpPr>
        <p:spPr bwMode="auto">
          <a:xfrm>
            <a:off x="5872163" y="4516438"/>
            <a:ext cx="231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009300"/>
                </a:solidFill>
                <a:latin typeface="Comic Sans MS" panose="030F0702030302020204" pitchFamily="66" charset="0"/>
              </a:rPr>
              <a:t>Zoostraße 5</a:t>
            </a:r>
          </a:p>
        </p:txBody>
      </p:sp>
      <p:sp>
        <p:nvSpPr>
          <p:cNvPr id="4105" name="Textfeld 39"/>
          <p:cNvSpPr txBox="1">
            <a:spLocks noChangeArrowheads="1"/>
          </p:cNvSpPr>
          <p:nvPr/>
        </p:nvSpPr>
        <p:spPr bwMode="auto">
          <a:xfrm>
            <a:off x="5800725" y="5283200"/>
            <a:ext cx="2490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009300"/>
                </a:solidFill>
                <a:latin typeface="Comic Sans MS" panose="030F0702030302020204" pitchFamily="66" charset="0"/>
              </a:rPr>
              <a:t>10003 Berlin</a:t>
            </a:r>
          </a:p>
        </p:txBody>
      </p:sp>
      <p:pic>
        <p:nvPicPr>
          <p:cNvPr id="6154" name="Grafik 40" descr="Febein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0850" y="5219700"/>
            <a:ext cx="4210050" cy="3124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Grafik 36" descr="Kerze(1)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2472">
            <a:off x="4300538" y="4616450"/>
            <a:ext cx="644525" cy="22352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6" name="Grafik 36" descr="Kerze(1)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4537">
            <a:off x="4233863" y="1606550"/>
            <a:ext cx="644525" cy="12700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feld 36"/>
          <p:cNvSpPr txBox="1">
            <a:spLocks noChangeArrowheads="1"/>
          </p:cNvSpPr>
          <p:nvPr/>
        </p:nvSpPr>
        <p:spPr bwMode="auto">
          <a:xfrm>
            <a:off x="4864100" y="7900988"/>
            <a:ext cx="25796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009300"/>
                </a:solidFill>
                <a:latin typeface="Comic Sans MS" panose="030F0702030302020204" pitchFamily="66" charset="0"/>
              </a:rPr>
              <a:t>Edgar Elefant</a:t>
            </a:r>
          </a:p>
        </p:txBody>
      </p:sp>
      <p:sp>
        <p:nvSpPr>
          <p:cNvPr id="43" name="Textfeld 37"/>
          <p:cNvSpPr txBox="1">
            <a:spLocks noChangeArrowheads="1"/>
          </p:cNvSpPr>
          <p:nvPr/>
        </p:nvSpPr>
        <p:spPr bwMode="auto">
          <a:xfrm>
            <a:off x="1192213" y="8116888"/>
            <a:ext cx="23844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009300"/>
                </a:solidFill>
                <a:latin typeface="Comic Sans MS" panose="030F0702030302020204" pitchFamily="66" charset="0"/>
              </a:rPr>
              <a:t>Deutschland</a:t>
            </a:r>
          </a:p>
        </p:txBody>
      </p:sp>
      <p:sp>
        <p:nvSpPr>
          <p:cNvPr id="44" name="Textfeld 38"/>
          <p:cNvSpPr txBox="1">
            <a:spLocks noChangeArrowheads="1"/>
          </p:cNvSpPr>
          <p:nvPr/>
        </p:nvSpPr>
        <p:spPr bwMode="auto">
          <a:xfrm>
            <a:off x="255588" y="7397750"/>
            <a:ext cx="2317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009300"/>
                </a:solidFill>
                <a:latin typeface="Comic Sans MS" panose="030F0702030302020204" pitchFamily="66" charset="0"/>
              </a:rPr>
              <a:t>Zoostraße 5</a:t>
            </a:r>
          </a:p>
        </p:txBody>
      </p:sp>
      <p:sp>
        <p:nvSpPr>
          <p:cNvPr id="47" name="Textfeld 39"/>
          <p:cNvSpPr txBox="1">
            <a:spLocks noChangeArrowheads="1"/>
          </p:cNvSpPr>
          <p:nvPr/>
        </p:nvSpPr>
        <p:spPr bwMode="auto">
          <a:xfrm>
            <a:off x="2992438" y="7324725"/>
            <a:ext cx="2490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>
                <a:solidFill>
                  <a:srgbClr val="009300"/>
                </a:solidFill>
                <a:latin typeface="Comic Sans MS" panose="030F0702030302020204" pitchFamily="66" charset="0"/>
              </a:rPr>
              <a:t>10003 Berlin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3" grpId="0"/>
      <p:bldP spid="4104" grpId="0"/>
      <p:bldP spid="4105" grpId="0"/>
      <p:bldP spid="41" grpId="0"/>
      <p:bldP spid="43" grpId="0"/>
      <p:bldP spid="44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Grafik 1" descr="schaukel(1)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4238" y="2644775"/>
            <a:ext cx="2660650" cy="24399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1"/>
          <p:cNvGrpSpPr>
            <a:grpSpLocks/>
          </p:cNvGrpSpPr>
          <p:nvPr/>
        </p:nvGrpSpPr>
        <p:grpSpPr bwMode="auto">
          <a:xfrm rot="1698000">
            <a:off x="4251325" y="2003425"/>
            <a:ext cx="804863" cy="1868488"/>
            <a:chOff x="4928870" y="1867916"/>
            <a:chExt cx="805689" cy="1868425"/>
          </a:xfrm>
        </p:grpSpPr>
        <p:sp>
          <p:nvSpPr>
            <p:cNvPr id="3" name="Freihandform 2"/>
            <p:cNvSpPr/>
            <p:nvPr/>
          </p:nvSpPr>
          <p:spPr>
            <a:xfrm>
              <a:off x="4927313" y="1865680"/>
              <a:ext cx="805689" cy="1371554"/>
            </a:xfrm>
            <a:custGeom>
              <a:avLst/>
              <a:gdLst/>
              <a:ahLst/>
              <a:cxnLst/>
              <a:rect l="0" t="0" r="0" b="0"/>
              <a:pathLst>
                <a:path w="805689" h="1372236">
                  <a:moveTo>
                    <a:pt x="333247" y="1372235"/>
                  </a:moveTo>
                  <a:lnTo>
                    <a:pt x="349122" y="1305686"/>
                  </a:lnTo>
                  <a:lnTo>
                    <a:pt x="348614" y="1268222"/>
                  </a:lnTo>
                  <a:lnTo>
                    <a:pt x="325120" y="1209801"/>
                  </a:lnTo>
                  <a:lnTo>
                    <a:pt x="303149" y="1139570"/>
                  </a:lnTo>
                  <a:lnTo>
                    <a:pt x="227330" y="985266"/>
                  </a:lnTo>
                  <a:lnTo>
                    <a:pt x="113157" y="836676"/>
                  </a:lnTo>
                  <a:lnTo>
                    <a:pt x="30607" y="674878"/>
                  </a:lnTo>
                  <a:lnTo>
                    <a:pt x="0" y="512317"/>
                  </a:lnTo>
                  <a:lnTo>
                    <a:pt x="21335" y="334263"/>
                  </a:lnTo>
                  <a:lnTo>
                    <a:pt x="85851" y="184531"/>
                  </a:lnTo>
                  <a:lnTo>
                    <a:pt x="172593" y="84073"/>
                  </a:lnTo>
                  <a:lnTo>
                    <a:pt x="261874" y="27051"/>
                  </a:lnTo>
                  <a:lnTo>
                    <a:pt x="353187" y="635"/>
                  </a:lnTo>
                  <a:lnTo>
                    <a:pt x="445262" y="0"/>
                  </a:lnTo>
                  <a:lnTo>
                    <a:pt x="534415" y="23876"/>
                  </a:lnTo>
                  <a:lnTo>
                    <a:pt x="621030" y="66548"/>
                  </a:lnTo>
                  <a:lnTo>
                    <a:pt x="709040" y="161289"/>
                  </a:lnTo>
                  <a:lnTo>
                    <a:pt x="751713" y="239522"/>
                  </a:lnTo>
                  <a:lnTo>
                    <a:pt x="778383" y="317373"/>
                  </a:lnTo>
                  <a:lnTo>
                    <a:pt x="800353" y="395732"/>
                  </a:lnTo>
                  <a:lnTo>
                    <a:pt x="805688" y="489838"/>
                  </a:lnTo>
                  <a:lnTo>
                    <a:pt x="798957" y="583184"/>
                  </a:lnTo>
                  <a:lnTo>
                    <a:pt x="775715" y="684276"/>
                  </a:lnTo>
                  <a:lnTo>
                    <a:pt x="739013" y="771398"/>
                  </a:lnTo>
                  <a:lnTo>
                    <a:pt x="588390" y="1004061"/>
                  </a:lnTo>
                  <a:lnTo>
                    <a:pt x="523875" y="1141476"/>
                  </a:lnTo>
                  <a:lnTo>
                    <a:pt x="496570" y="1215516"/>
                  </a:lnTo>
                  <a:lnTo>
                    <a:pt x="473837" y="1271397"/>
                  </a:lnTo>
                  <a:lnTo>
                    <a:pt x="478535" y="1307719"/>
                  </a:lnTo>
                  <a:lnTo>
                    <a:pt x="495808" y="1371600"/>
                  </a:lnTo>
                  <a:close/>
                </a:path>
              </a:pathLst>
            </a:custGeom>
            <a:solidFill>
              <a:srgbClr val="80004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" name="Ellipse 3"/>
            <p:cNvSpPr/>
            <p:nvPr/>
          </p:nvSpPr>
          <p:spPr>
            <a:xfrm>
              <a:off x="5012859" y="1921466"/>
              <a:ext cx="661078" cy="890558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" name="Freihandform 4"/>
            <p:cNvSpPr/>
            <p:nvPr/>
          </p:nvSpPr>
          <p:spPr>
            <a:xfrm>
              <a:off x="5231745" y="3237115"/>
              <a:ext cx="212943" cy="496870"/>
            </a:xfrm>
            <a:custGeom>
              <a:avLst/>
              <a:gdLst/>
              <a:ahLst/>
              <a:cxnLst/>
              <a:rect l="0" t="0" r="0" b="0"/>
              <a:pathLst>
                <a:path w="213868" h="497334">
                  <a:moveTo>
                    <a:pt x="192532" y="417069"/>
                  </a:moveTo>
                  <a:lnTo>
                    <a:pt x="205740" y="441452"/>
                  </a:lnTo>
                  <a:lnTo>
                    <a:pt x="213867" y="465964"/>
                  </a:lnTo>
                  <a:lnTo>
                    <a:pt x="207898" y="495301"/>
                  </a:lnTo>
                  <a:lnTo>
                    <a:pt x="9906" y="497333"/>
                  </a:lnTo>
                  <a:lnTo>
                    <a:pt x="0" y="470916"/>
                  </a:lnTo>
                  <a:lnTo>
                    <a:pt x="6477" y="450215"/>
                  </a:lnTo>
                  <a:lnTo>
                    <a:pt x="21844" y="422657"/>
                  </a:lnTo>
                  <a:lnTo>
                    <a:pt x="24002" y="0"/>
                  </a:lnTo>
                  <a:lnTo>
                    <a:pt x="194437" y="0"/>
                  </a:lnTo>
                  <a:close/>
                </a:path>
              </a:pathLst>
            </a:custGeom>
            <a:solidFill>
              <a:srgbClr val="C0C0C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cxnSp>
          <p:nvCxnSpPr>
            <p:cNvPr id="6" name="Gerade Verbindung 5"/>
            <p:cNvCxnSpPr/>
            <p:nvPr/>
          </p:nvCxnSpPr>
          <p:spPr>
            <a:xfrm>
              <a:off x="5082905" y="2295795"/>
              <a:ext cx="300345" cy="29844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Gerade Verbindung 6"/>
            <p:cNvCxnSpPr/>
            <p:nvPr/>
          </p:nvCxnSpPr>
          <p:spPr>
            <a:xfrm>
              <a:off x="5140259" y="2150071"/>
              <a:ext cx="352787" cy="380987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Gerade Verbindung 7"/>
            <p:cNvCxnSpPr/>
            <p:nvPr/>
          </p:nvCxnSpPr>
          <p:spPr>
            <a:xfrm>
              <a:off x="5296089" y="2097485"/>
              <a:ext cx="282865" cy="298440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 Verbindung 8"/>
            <p:cNvCxnSpPr/>
            <p:nvPr/>
          </p:nvCxnSpPr>
          <p:spPr>
            <a:xfrm flipH="1">
              <a:off x="5251323" y="2208637"/>
              <a:ext cx="263795" cy="363525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 Verbindung 9"/>
            <p:cNvCxnSpPr/>
            <p:nvPr/>
          </p:nvCxnSpPr>
          <p:spPr>
            <a:xfrm flipH="1">
              <a:off x="5136538" y="1995798"/>
              <a:ext cx="317826" cy="463534"/>
            </a:xfrm>
            <a:prstGeom prst="line">
              <a:avLst/>
            </a:prstGeom>
            <a:ln w="12700" cap="flat" cmpd="sng" algn="ctr">
              <a:solidFill>
                <a:srgbClr val="000000"/>
              </a:solidFill>
              <a:prstDash val="solid"/>
              <a:round/>
              <a:headEnd type="none" w="med" len="sm"/>
              <a:tailEnd type="non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ihandform 10"/>
            <p:cNvSpPr/>
            <p:nvPr/>
          </p:nvSpPr>
          <p:spPr>
            <a:xfrm>
              <a:off x="5244366" y="2856856"/>
              <a:ext cx="195463" cy="317489"/>
            </a:xfrm>
            <a:custGeom>
              <a:avLst/>
              <a:gdLst/>
              <a:ahLst/>
              <a:cxnLst/>
              <a:rect l="0" t="0" r="0" b="0"/>
              <a:pathLst>
                <a:path w="195200" h="318644">
                  <a:moveTo>
                    <a:pt x="139827" y="132207"/>
                  </a:moveTo>
                  <a:lnTo>
                    <a:pt x="96646" y="318643"/>
                  </a:lnTo>
                  <a:lnTo>
                    <a:pt x="56641" y="133603"/>
                  </a:lnTo>
                  <a:lnTo>
                    <a:pt x="0" y="5715"/>
                  </a:lnTo>
                  <a:lnTo>
                    <a:pt x="94614" y="27050"/>
                  </a:lnTo>
                  <a:lnTo>
                    <a:pt x="195199" y="0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8196" name="Grafik 12" descr="Book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90800">
            <a:off x="722313" y="1816100"/>
            <a:ext cx="1565275" cy="156527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uppieren 102"/>
          <p:cNvGrpSpPr>
            <a:grpSpLocks/>
          </p:cNvGrpSpPr>
          <p:nvPr/>
        </p:nvGrpSpPr>
        <p:grpSpPr bwMode="auto">
          <a:xfrm>
            <a:off x="-65088" y="2830513"/>
            <a:ext cx="1973263" cy="987425"/>
            <a:chOff x="-65151" y="2830322"/>
            <a:chExt cx="1972565" cy="986918"/>
          </a:xfrm>
        </p:grpSpPr>
        <p:sp>
          <p:nvSpPr>
            <p:cNvPr id="14" name="Freihandform 13"/>
            <p:cNvSpPr/>
            <p:nvPr/>
          </p:nvSpPr>
          <p:spPr>
            <a:xfrm>
              <a:off x="303020" y="3365034"/>
              <a:ext cx="1488548" cy="314164"/>
            </a:xfrm>
            <a:custGeom>
              <a:avLst/>
              <a:gdLst/>
              <a:ahLst/>
              <a:cxnLst/>
              <a:rect l="0" t="0" r="0" b="0"/>
              <a:pathLst>
                <a:path w="1489077" h="314834">
                  <a:moveTo>
                    <a:pt x="0" y="0"/>
                  </a:moveTo>
                  <a:lnTo>
                    <a:pt x="1474344" y="0"/>
                  </a:lnTo>
                  <a:lnTo>
                    <a:pt x="1489076" y="276606"/>
                  </a:lnTo>
                  <a:lnTo>
                    <a:pt x="1059435" y="314833"/>
                  </a:lnTo>
                  <a:lnTo>
                    <a:pt x="0" y="314833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5" name="Freihandform 14"/>
            <p:cNvSpPr/>
            <p:nvPr/>
          </p:nvSpPr>
          <p:spPr>
            <a:xfrm>
              <a:off x="1766177" y="3512597"/>
              <a:ext cx="138063" cy="117415"/>
            </a:xfrm>
            <a:custGeom>
              <a:avLst/>
              <a:gdLst/>
              <a:ahLst/>
              <a:cxnLst/>
              <a:rect l="0" t="0" r="0" b="0"/>
              <a:pathLst>
                <a:path w="137923" h="117476">
                  <a:moveTo>
                    <a:pt x="1652" y="98551"/>
                  </a:moveTo>
                  <a:lnTo>
                    <a:pt x="509" y="92075"/>
                  </a:lnTo>
                  <a:lnTo>
                    <a:pt x="0" y="80390"/>
                  </a:lnTo>
                  <a:lnTo>
                    <a:pt x="1397" y="70993"/>
                  </a:lnTo>
                  <a:lnTo>
                    <a:pt x="4446" y="63372"/>
                  </a:lnTo>
                  <a:lnTo>
                    <a:pt x="9271" y="57276"/>
                  </a:lnTo>
                  <a:lnTo>
                    <a:pt x="14987" y="52451"/>
                  </a:lnTo>
                  <a:lnTo>
                    <a:pt x="21718" y="49149"/>
                  </a:lnTo>
                  <a:lnTo>
                    <a:pt x="29337" y="46482"/>
                  </a:lnTo>
                  <a:lnTo>
                    <a:pt x="45212" y="43307"/>
                  </a:lnTo>
                  <a:lnTo>
                    <a:pt x="60452" y="41020"/>
                  </a:lnTo>
                  <a:lnTo>
                    <a:pt x="67437" y="39751"/>
                  </a:lnTo>
                  <a:lnTo>
                    <a:pt x="73406" y="37845"/>
                  </a:lnTo>
                  <a:lnTo>
                    <a:pt x="78105" y="35687"/>
                  </a:lnTo>
                  <a:lnTo>
                    <a:pt x="81534" y="32257"/>
                  </a:lnTo>
                  <a:lnTo>
                    <a:pt x="82170" y="31495"/>
                  </a:lnTo>
                  <a:lnTo>
                    <a:pt x="81280" y="29845"/>
                  </a:lnTo>
                  <a:lnTo>
                    <a:pt x="79502" y="27305"/>
                  </a:lnTo>
                  <a:lnTo>
                    <a:pt x="77090" y="24130"/>
                  </a:lnTo>
                  <a:lnTo>
                    <a:pt x="71374" y="17271"/>
                  </a:lnTo>
                  <a:lnTo>
                    <a:pt x="69343" y="13970"/>
                  </a:lnTo>
                  <a:lnTo>
                    <a:pt x="68072" y="10668"/>
                  </a:lnTo>
                  <a:lnTo>
                    <a:pt x="68072" y="7746"/>
                  </a:lnTo>
                  <a:lnTo>
                    <a:pt x="68962" y="5207"/>
                  </a:lnTo>
                  <a:lnTo>
                    <a:pt x="73406" y="1651"/>
                  </a:lnTo>
                  <a:lnTo>
                    <a:pt x="78995" y="0"/>
                  </a:lnTo>
                  <a:lnTo>
                    <a:pt x="83947" y="0"/>
                  </a:lnTo>
                  <a:lnTo>
                    <a:pt x="90424" y="6222"/>
                  </a:lnTo>
                  <a:lnTo>
                    <a:pt x="98680" y="13334"/>
                  </a:lnTo>
                  <a:lnTo>
                    <a:pt x="116587" y="28701"/>
                  </a:lnTo>
                  <a:lnTo>
                    <a:pt x="124715" y="36195"/>
                  </a:lnTo>
                  <a:lnTo>
                    <a:pt x="131572" y="43180"/>
                  </a:lnTo>
                  <a:lnTo>
                    <a:pt x="136271" y="49149"/>
                  </a:lnTo>
                  <a:lnTo>
                    <a:pt x="137415" y="51943"/>
                  </a:lnTo>
                  <a:lnTo>
                    <a:pt x="137922" y="53975"/>
                  </a:lnTo>
                  <a:lnTo>
                    <a:pt x="137415" y="60832"/>
                  </a:lnTo>
                  <a:lnTo>
                    <a:pt x="134493" y="67945"/>
                  </a:lnTo>
                  <a:lnTo>
                    <a:pt x="129414" y="74930"/>
                  </a:lnTo>
                  <a:lnTo>
                    <a:pt x="122683" y="82041"/>
                  </a:lnTo>
                  <a:lnTo>
                    <a:pt x="114174" y="88900"/>
                  </a:lnTo>
                  <a:lnTo>
                    <a:pt x="104521" y="95376"/>
                  </a:lnTo>
                  <a:lnTo>
                    <a:pt x="93727" y="101219"/>
                  </a:lnTo>
                  <a:lnTo>
                    <a:pt x="82550" y="106426"/>
                  </a:lnTo>
                  <a:lnTo>
                    <a:pt x="59055" y="114426"/>
                  </a:lnTo>
                  <a:lnTo>
                    <a:pt x="47752" y="116713"/>
                  </a:lnTo>
                  <a:lnTo>
                    <a:pt x="36577" y="117475"/>
                  </a:lnTo>
                  <a:lnTo>
                    <a:pt x="26417" y="117094"/>
                  </a:lnTo>
                  <a:lnTo>
                    <a:pt x="17272" y="115189"/>
                  </a:lnTo>
                  <a:lnTo>
                    <a:pt x="9399" y="111506"/>
                  </a:lnTo>
                  <a:lnTo>
                    <a:pt x="3430" y="105790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6" name="Freihandform 15"/>
            <p:cNvSpPr/>
            <p:nvPr/>
          </p:nvSpPr>
          <p:spPr>
            <a:xfrm>
              <a:off x="1766177" y="3512597"/>
              <a:ext cx="134889" cy="111068"/>
            </a:xfrm>
            <a:custGeom>
              <a:avLst/>
              <a:gdLst/>
              <a:ahLst/>
              <a:cxnLst/>
              <a:rect l="0" t="0" r="0" b="0"/>
              <a:pathLst>
                <a:path w="134747" h="111252">
                  <a:moveTo>
                    <a:pt x="2412" y="101091"/>
                  </a:moveTo>
                  <a:lnTo>
                    <a:pt x="253" y="88138"/>
                  </a:lnTo>
                  <a:lnTo>
                    <a:pt x="0" y="77343"/>
                  </a:lnTo>
                  <a:lnTo>
                    <a:pt x="1778" y="68580"/>
                  </a:lnTo>
                  <a:lnTo>
                    <a:pt x="5080" y="61468"/>
                  </a:lnTo>
                  <a:lnTo>
                    <a:pt x="9906" y="55880"/>
                  </a:lnTo>
                  <a:lnTo>
                    <a:pt x="15875" y="51689"/>
                  </a:lnTo>
                  <a:lnTo>
                    <a:pt x="22606" y="48514"/>
                  </a:lnTo>
                  <a:lnTo>
                    <a:pt x="29971" y="46101"/>
                  </a:lnTo>
                  <a:lnTo>
                    <a:pt x="45338" y="43180"/>
                  </a:lnTo>
                  <a:lnTo>
                    <a:pt x="60452" y="41020"/>
                  </a:lnTo>
                  <a:lnTo>
                    <a:pt x="67056" y="39751"/>
                  </a:lnTo>
                  <a:lnTo>
                    <a:pt x="72897" y="38100"/>
                  </a:lnTo>
                  <a:lnTo>
                    <a:pt x="77596" y="35687"/>
                  </a:lnTo>
                  <a:lnTo>
                    <a:pt x="81025" y="32257"/>
                  </a:lnTo>
                  <a:lnTo>
                    <a:pt x="81661" y="31495"/>
                  </a:lnTo>
                  <a:lnTo>
                    <a:pt x="80771" y="29845"/>
                  </a:lnTo>
                  <a:lnTo>
                    <a:pt x="78993" y="27305"/>
                  </a:lnTo>
                  <a:lnTo>
                    <a:pt x="76581" y="24130"/>
                  </a:lnTo>
                  <a:lnTo>
                    <a:pt x="70865" y="17271"/>
                  </a:lnTo>
                  <a:lnTo>
                    <a:pt x="68834" y="13970"/>
                  </a:lnTo>
                  <a:lnTo>
                    <a:pt x="67563" y="10668"/>
                  </a:lnTo>
                  <a:lnTo>
                    <a:pt x="67563" y="7746"/>
                  </a:lnTo>
                  <a:lnTo>
                    <a:pt x="68453" y="5207"/>
                  </a:lnTo>
                  <a:lnTo>
                    <a:pt x="72897" y="1651"/>
                  </a:lnTo>
                  <a:lnTo>
                    <a:pt x="78486" y="0"/>
                  </a:lnTo>
                  <a:lnTo>
                    <a:pt x="83438" y="0"/>
                  </a:lnTo>
                  <a:lnTo>
                    <a:pt x="89915" y="6222"/>
                  </a:lnTo>
                  <a:lnTo>
                    <a:pt x="97790" y="13207"/>
                  </a:lnTo>
                  <a:lnTo>
                    <a:pt x="114553" y="27939"/>
                  </a:lnTo>
                  <a:lnTo>
                    <a:pt x="122428" y="35178"/>
                  </a:lnTo>
                  <a:lnTo>
                    <a:pt x="128650" y="41909"/>
                  </a:lnTo>
                  <a:lnTo>
                    <a:pt x="133096" y="47751"/>
                  </a:lnTo>
                  <a:lnTo>
                    <a:pt x="134746" y="52451"/>
                  </a:lnTo>
                  <a:lnTo>
                    <a:pt x="134238" y="59182"/>
                  </a:lnTo>
                  <a:lnTo>
                    <a:pt x="131318" y="66039"/>
                  </a:lnTo>
                  <a:lnTo>
                    <a:pt x="126491" y="72897"/>
                  </a:lnTo>
                  <a:lnTo>
                    <a:pt x="119887" y="79375"/>
                  </a:lnTo>
                  <a:lnTo>
                    <a:pt x="111887" y="85597"/>
                  </a:lnTo>
                  <a:lnTo>
                    <a:pt x="102488" y="91439"/>
                  </a:lnTo>
                  <a:lnTo>
                    <a:pt x="92202" y="96901"/>
                  </a:lnTo>
                  <a:lnTo>
                    <a:pt x="81153" y="101472"/>
                  </a:lnTo>
                  <a:lnTo>
                    <a:pt x="58419" y="108584"/>
                  </a:lnTo>
                  <a:lnTo>
                    <a:pt x="47243" y="110363"/>
                  </a:lnTo>
                  <a:lnTo>
                    <a:pt x="36321" y="111251"/>
                  </a:lnTo>
                  <a:lnTo>
                    <a:pt x="26162" y="110870"/>
                  </a:lnTo>
                  <a:lnTo>
                    <a:pt x="16763" y="109220"/>
                  </a:lnTo>
                  <a:lnTo>
                    <a:pt x="8890" y="105790"/>
                  </a:lnTo>
                  <a:close/>
                </a:path>
              </a:pathLst>
            </a:custGeom>
            <a:solidFill>
              <a:srgbClr val="BFBFBF"/>
            </a:solidFill>
            <a:ln w="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7" name="Freihandform 16"/>
            <p:cNvSpPr/>
            <p:nvPr/>
          </p:nvSpPr>
          <p:spPr>
            <a:xfrm>
              <a:off x="1766177" y="3512597"/>
              <a:ext cx="131715" cy="104721"/>
            </a:xfrm>
            <a:custGeom>
              <a:avLst/>
              <a:gdLst/>
              <a:ahLst/>
              <a:cxnLst/>
              <a:rect l="0" t="0" r="0" b="0"/>
              <a:pathLst>
                <a:path w="131573" h="105029">
                  <a:moveTo>
                    <a:pt x="1778" y="96265"/>
                  </a:moveTo>
                  <a:lnTo>
                    <a:pt x="0" y="84327"/>
                  </a:lnTo>
                  <a:lnTo>
                    <a:pt x="128" y="74421"/>
                  </a:lnTo>
                  <a:lnTo>
                    <a:pt x="2413" y="66166"/>
                  </a:lnTo>
                  <a:lnTo>
                    <a:pt x="5969" y="59816"/>
                  </a:lnTo>
                  <a:lnTo>
                    <a:pt x="10668" y="54609"/>
                  </a:lnTo>
                  <a:lnTo>
                    <a:pt x="16765" y="50800"/>
                  </a:lnTo>
                  <a:lnTo>
                    <a:pt x="23241" y="47878"/>
                  </a:lnTo>
                  <a:lnTo>
                    <a:pt x="30608" y="45846"/>
                  </a:lnTo>
                  <a:lnTo>
                    <a:pt x="45847" y="43180"/>
                  </a:lnTo>
                  <a:lnTo>
                    <a:pt x="60580" y="41020"/>
                  </a:lnTo>
                  <a:lnTo>
                    <a:pt x="67056" y="39751"/>
                  </a:lnTo>
                  <a:lnTo>
                    <a:pt x="72644" y="38100"/>
                  </a:lnTo>
                  <a:lnTo>
                    <a:pt x="77343" y="35687"/>
                  </a:lnTo>
                  <a:lnTo>
                    <a:pt x="80518" y="32257"/>
                  </a:lnTo>
                  <a:lnTo>
                    <a:pt x="81153" y="31495"/>
                  </a:lnTo>
                  <a:lnTo>
                    <a:pt x="80518" y="29845"/>
                  </a:lnTo>
                  <a:lnTo>
                    <a:pt x="78487" y="27305"/>
                  </a:lnTo>
                  <a:lnTo>
                    <a:pt x="76074" y="24130"/>
                  </a:lnTo>
                  <a:lnTo>
                    <a:pt x="70612" y="17271"/>
                  </a:lnTo>
                  <a:lnTo>
                    <a:pt x="68453" y="13970"/>
                  </a:lnTo>
                  <a:lnTo>
                    <a:pt x="67310" y="10668"/>
                  </a:lnTo>
                  <a:lnTo>
                    <a:pt x="67056" y="7746"/>
                  </a:lnTo>
                  <a:lnTo>
                    <a:pt x="68200" y="5207"/>
                  </a:lnTo>
                  <a:lnTo>
                    <a:pt x="72518" y="1651"/>
                  </a:lnTo>
                  <a:lnTo>
                    <a:pt x="78106" y="0"/>
                  </a:lnTo>
                  <a:lnTo>
                    <a:pt x="82931" y="0"/>
                  </a:lnTo>
                  <a:lnTo>
                    <a:pt x="89535" y="6095"/>
                  </a:lnTo>
                  <a:lnTo>
                    <a:pt x="96902" y="12953"/>
                  </a:lnTo>
                  <a:lnTo>
                    <a:pt x="113031" y="27051"/>
                  </a:lnTo>
                  <a:lnTo>
                    <a:pt x="120143" y="34163"/>
                  </a:lnTo>
                  <a:lnTo>
                    <a:pt x="125984" y="40639"/>
                  </a:lnTo>
                  <a:lnTo>
                    <a:pt x="129922" y="46227"/>
                  </a:lnTo>
                  <a:lnTo>
                    <a:pt x="131572" y="51053"/>
                  </a:lnTo>
                  <a:lnTo>
                    <a:pt x="131065" y="57784"/>
                  </a:lnTo>
                  <a:lnTo>
                    <a:pt x="128397" y="64134"/>
                  </a:lnTo>
                  <a:lnTo>
                    <a:pt x="123699" y="70612"/>
                  </a:lnTo>
                  <a:lnTo>
                    <a:pt x="117475" y="76581"/>
                  </a:lnTo>
                  <a:lnTo>
                    <a:pt x="109602" y="82422"/>
                  </a:lnTo>
                  <a:lnTo>
                    <a:pt x="100712" y="87757"/>
                  </a:lnTo>
                  <a:lnTo>
                    <a:pt x="90806" y="92456"/>
                  </a:lnTo>
                  <a:lnTo>
                    <a:pt x="80265" y="96646"/>
                  </a:lnTo>
                  <a:lnTo>
                    <a:pt x="57912" y="102743"/>
                  </a:lnTo>
                  <a:lnTo>
                    <a:pt x="46990" y="104394"/>
                  </a:lnTo>
                  <a:lnTo>
                    <a:pt x="36196" y="105028"/>
                  </a:lnTo>
                  <a:lnTo>
                    <a:pt x="25909" y="104775"/>
                  </a:lnTo>
                  <a:lnTo>
                    <a:pt x="16765" y="103124"/>
                  </a:lnTo>
                  <a:lnTo>
                    <a:pt x="8509" y="100457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8" name="Freihandform 17"/>
            <p:cNvSpPr/>
            <p:nvPr/>
          </p:nvSpPr>
          <p:spPr>
            <a:xfrm>
              <a:off x="1766177" y="3512597"/>
              <a:ext cx="128542" cy="98374"/>
            </a:xfrm>
            <a:custGeom>
              <a:avLst/>
              <a:gdLst/>
              <a:ahLst/>
              <a:cxnLst/>
              <a:rect l="0" t="0" r="0" b="0"/>
              <a:pathLst>
                <a:path w="128525" h="98807">
                  <a:moveTo>
                    <a:pt x="1143" y="91439"/>
                  </a:moveTo>
                  <a:lnTo>
                    <a:pt x="0" y="80390"/>
                  </a:lnTo>
                  <a:lnTo>
                    <a:pt x="762" y="71246"/>
                  </a:lnTo>
                  <a:lnTo>
                    <a:pt x="3175" y="64007"/>
                  </a:lnTo>
                  <a:lnTo>
                    <a:pt x="6984" y="57912"/>
                  </a:lnTo>
                  <a:lnTo>
                    <a:pt x="11937" y="53339"/>
                  </a:lnTo>
                  <a:lnTo>
                    <a:pt x="17653" y="49783"/>
                  </a:lnTo>
                  <a:lnTo>
                    <a:pt x="24510" y="47370"/>
                  </a:lnTo>
                  <a:lnTo>
                    <a:pt x="31622" y="45465"/>
                  </a:lnTo>
                  <a:lnTo>
                    <a:pt x="46609" y="42926"/>
                  </a:lnTo>
                  <a:lnTo>
                    <a:pt x="60959" y="41020"/>
                  </a:lnTo>
                  <a:lnTo>
                    <a:pt x="67182" y="39751"/>
                  </a:lnTo>
                  <a:lnTo>
                    <a:pt x="72771" y="38100"/>
                  </a:lnTo>
                  <a:lnTo>
                    <a:pt x="77215" y="35687"/>
                  </a:lnTo>
                  <a:lnTo>
                    <a:pt x="80390" y="32257"/>
                  </a:lnTo>
                  <a:lnTo>
                    <a:pt x="81025" y="31495"/>
                  </a:lnTo>
                  <a:lnTo>
                    <a:pt x="80390" y="29845"/>
                  </a:lnTo>
                  <a:lnTo>
                    <a:pt x="78359" y="27305"/>
                  </a:lnTo>
                  <a:lnTo>
                    <a:pt x="75946" y="24130"/>
                  </a:lnTo>
                  <a:lnTo>
                    <a:pt x="70484" y="17271"/>
                  </a:lnTo>
                  <a:lnTo>
                    <a:pt x="68325" y="13970"/>
                  </a:lnTo>
                  <a:lnTo>
                    <a:pt x="67182" y="10668"/>
                  </a:lnTo>
                  <a:lnTo>
                    <a:pt x="66928" y="7746"/>
                  </a:lnTo>
                  <a:lnTo>
                    <a:pt x="68072" y="5207"/>
                  </a:lnTo>
                  <a:lnTo>
                    <a:pt x="72390" y="1651"/>
                  </a:lnTo>
                  <a:lnTo>
                    <a:pt x="77978" y="0"/>
                  </a:lnTo>
                  <a:lnTo>
                    <a:pt x="82803" y="0"/>
                  </a:lnTo>
                  <a:lnTo>
                    <a:pt x="89153" y="6095"/>
                  </a:lnTo>
                  <a:lnTo>
                    <a:pt x="96265" y="12700"/>
                  </a:lnTo>
                  <a:lnTo>
                    <a:pt x="111252" y="26543"/>
                  </a:lnTo>
                  <a:lnTo>
                    <a:pt x="117982" y="33146"/>
                  </a:lnTo>
                  <a:lnTo>
                    <a:pt x="123571" y="39370"/>
                  </a:lnTo>
                  <a:lnTo>
                    <a:pt x="127127" y="44831"/>
                  </a:lnTo>
                  <a:lnTo>
                    <a:pt x="128524" y="49402"/>
                  </a:lnTo>
                  <a:lnTo>
                    <a:pt x="128269" y="56007"/>
                  </a:lnTo>
                  <a:lnTo>
                    <a:pt x="125603" y="62357"/>
                  </a:lnTo>
                  <a:lnTo>
                    <a:pt x="121284" y="68326"/>
                  </a:lnTo>
                  <a:lnTo>
                    <a:pt x="115315" y="73914"/>
                  </a:lnTo>
                  <a:lnTo>
                    <a:pt x="107696" y="79120"/>
                  </a:lnTo>
                  <a:lnTo>
                    <a:pt x="99187" y="83946"/>
                  </a:lnTo>
                  <a:lnTo>
                    <a:pt x="89534" y="88138"/>
                  </a:lnTo>
                  <a:lnTo>
                    <a:pt x="79247" y="91694"/>
                  </a:lnTo>
                  <a:lnTo>
                    <a:pt x="57531" y="96901"/>
                  </a:lnTo>
                  <a:lnTo>
                    <a:pt x="46862" y="98297"/>
                  </a:lnTo>
                  <a:lnTo>
                    <a:pt x="36068" y="98806"/>
                  </a:lnTo>
                  <a:lnTo>
                    <a:pt x="26034" y="98551"/>
                  </a:lnTo>
                  <a:lnTo>
                    <a:pt x="16637" y="97027"/>
                  </a:lnTo>
                  <a:lnTo>
                    <a:pt x="8381" y="94741"/>
                  </a:lnTo>
                  <a:close/>
                </a:path>
              </a:pathLst>
            </a:custGeom>
            <a:solidFill>
              <a:srgbClr val="D8D8D8"/>
            </a:solidFill>
            <a:ln w="0" cap="flat" cmpd="sng" algn="ctr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9" name="Freihandform 18"/>
            <p:cNvSpPr/>
            <p:nvPr/>
          </p:nvSpPr>
          <p:spPr>
            <a:xfrm>
              <a:off x="1766177" y="3512597"/>
              <a:ext cx="126955" cy="92028"/>
            </a:xfrm>
            <a:custGeom>
              <a:avLst/>
              <a:gdLst/>
              <a:ahLst/>
              <a:cxnLst/>
              <a:rect l="0" t="0" r="0" b="0"/>
              <a:pathLst>
                <a:path w="125857" h="92457">
                  <a:moveTo>
                    <a:pt x="762" y="86614"/>
                  </a:moveTo>
                  <a:lnTo>
                    <a:pt x="0" y="76581"/>
                  </a:lnTo>
                  <a:lnTo>
                    <a:pt x="1397" y="68326"/>
                  </a:lnTo>
                  <a:lnTo>
                    <a:pt x="4063" y="61468"/>
                  </a:lnTo>
                  <a:lnTo>
                    <a:pt x="8128" y="56007"/>
                  </a:lnTo>
                  <a:lnTo>
                    <a:pt x="13081" y="52070"/>
                  </a:lnTo>
                  <a:lnTo>
                    <a:pt x="19050" y="49021"/>
                  </a:lnTo>
                  <a:lnTo>
                    <a:pt x="25527" y="46608"/>
                  </a:lnTo>
                  <a:lnTo>
                    <a:pt x="32765" y="44957"/>
                  </a:lnTo>
                  <a:lnTo>
                    <a:pt x="47244" y="42926"/>
                  </a:lnTo>
                  <a:lnTo>
                    <a:pt x="61340" y="41020"/>
                  </a:lnTo>
                  <a:lnTo>
                    <a:pt x="67437" y="39751"/>
                  </a:lnTo>
                  <a:lnTo>
                    <a:pt x="72771" y="38100"/>
                  </a:lnTo>
                  <a:lnTo>
                    <a:pt x="77215" y="35687"/>
                  </a:lnTo>
                  <a:lnTo>
                    <a:pt x="80390" y="32257"/>
                  </a:lnTo>
                  <a:lnTo>
                    <a:pt x="81025" y="31495"/>
                  </a:lnTo>
                  <a:lnTo>
                    <a:pt x="80390" y="29845"/>
                  </a:lnTo>
                  <a:lnTo>
                    <a:pt x="78359" y="27305"/>
                  </a:lnTo>
                  <a:lnTo>
                    <a:pt x="75946" y="24130"/>
                  </a:lnTo>
                  <a:lnTo>
                    <a:pt x="70484" y="17271"/>
                  </a:lnTo>
                  <a:lnTo>
                    <a:pt x="68325" y="13970"/>
                  </a:lnTo>
                  <a:lnTo>
                    <a:pt x="67182" y="10668"/>
                  </a:lnTo>
                  <a:lnTo>
                    <a:pt x="66928" y="7746"/>
                  </a:lnTo>
                  <a:lnTo>
                    <a:pt x="68072" y="5207"/>
                  </a:lnTo>
                  <a:lnTo>
                    <a:pt x="72390" y="1651"/>
                  </a:lnTo>
                  <a:lnTo>
                    <a:pt x="77978" y="0"/>
                  </a:lnTo>
                  <a:lnTo>
                    <a:pt x="82803" y="0"/>
                  </a:lnTo>
                  <a:lnTo>
                    <a:pt x="89153" y="6095"/>
                  </a:lnTo>
                  <a:lnTo>
                    <a:pt x="95757" y="12445"/>
                  </a:lnTo>
                  <a:lnTo>
                    <a:pt x="109981" y="25653"/>
                  </a:lnTo>
                  <a:lnTo>
                    <a:pt x="116205" y="32131"/>
                  </a:lnTo>
                  <a:lnTo>
                    <a:pt x="121157" y="38100"/>
                  </a:lnTo>
                  <a:lnTo>
                    <a:pt x="124459" y="43307"/>
                  </a:lnTo>
                  <a:lnTo>
                    <a:pt x="125856" y="47878"/>
                  </a:lnTo>
                  <a:lnTo>
                    <a:pt x="125349" y="54356"/>
                  </a:lnTo>
                  <a:lnTo>
                    <a:pt x="123190" y="60578"/>
                  </a:lnTo>
                  <a:lnTo>
                    <a:pt x="118872" y="66166"/>
                  </a:lnTo>
                  <a:lnTo>
                    <a:pt x="113030" y="71246"/>
                  </a:lnTo>
                  <a:lnTo>
                    <a:pt x="105918" y="76072"/>
                  </a:lnTo>
                  <a:lnTo>
                    <a:pt x="97662" y="80264"/>
                  </a:lnTo>
                  <a:lnTo>
                    <a:pt x="88519" y="83693"/>
                  </a:lnTo>
                  <a:lnTo>
                    <a:pt x="78612" y="86868"/>
                  </a:lnTo>
                  <a:lnTo>
                    <a:pt x="57277" y="91058"/>
                  </a:lnTo>
                  <a:lnTo>
                    <a:pt x="36322" y="92456"/>
                  </a:lnTo>
                  <a:lnTo>
                    <a:pt x="26288" y="92328"/>
                  </a:lnTo>
                  <a:lnTo>
                    <a:pt x="16763" y="91186"/>
                  </a:lnTo>
                  <a:lnTo>
                    <a:pt x="8128" y="89407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0" name="Freihandform 19"/>
            <p:cNvSpPr/>
            <p:nvPr/>
          </p:nvSpPr>
          <p:spPr>
            <a:xfrm>
              <a:off x="1767763" y="3512597"/>
              <a:ext cx="122195" cy="85681"/>
            </a:xfrm>
            <a:custGeom>
              <a:avLst/>
              <a:gdLst/>
              <a:ahLst/>
              <a:cxnLst/>
              <a:rect l="0" t="0" r="0" b="0"/>
              <a:pathLst>
                <a:path w="122684" h="86233">
                  <a:moveTo>
                    <a:pt x="0" y="81914"/>
                  </a:moveTo>
                  <a:lnTo>
                    <a:pt x="0" y="72770"/>
                  </a:lnTo>
                  <a:lnTo>
                    <a:pt x="1524" y="65277"/>
                  </a:lnTo>
                  <a:lnTo>
                    <a:pt x="4446" y="59182"/>
                  </a:lnTo>
                  <a:lnTo>
                    <a:pt x="8764" y="54356"/>
                  </a:lnTo>
                  <a:lnTo>
                    <a:pt x="13843" y="50672"/>
                  </a:lnTo>
                  <a:lnTo>
                    <a:pt x="19940" y="47878"/>
                  </a:lnTo>
                  <a:lnTo>
                    <a:pt x="33402" y="44576"/>
                  </a:lnTo>
                  <a:lnTo>
                    <a:pt x="47625" y="42671"/>
                  </a:lnTo>
                  <a:lnTo>
                    <a:pt x="61342" y="41020"/>
                  </a:lnTo>
                  <a:lnTo>
                    <a:pt x="67311" y="39751"/>
                  </a:lnTo>
                  <a:lnTo>
                    <a:pt x="72518" y="38100"/>
                  </a:lnTo>
                  <a:lnTo>
                    <a:pt x="76962" y="35687"/>
                  </a:lnTo>
                  <a:lnTo>
                    <a:pt x="80137" y="32257"/>
                  </a:lnTo>
                  <a:lnTo>
                    <a:pt x="80773" y="31495"/>
                  </a:lnTo>
                  <a:lnTo>
                    <a:pt x="79883" y="29845"/>
                  </a:lnTo>
                  <a:lnTo>
                    <a:pt x="78105" y="27305"/>
                  </a:lnTo>
                  <a:lnTo>
                    <a:pt x="75693" y="24130"/>
                  </a:lnTo>
                  <a:lnTo>
                    <a:pt x="69977" y="17271"/>
                  </a:lnTo>
                  <a:lnTo>
                    <a:pt x="67946" y="13970"/>
                  </a:lnTo>
                  <a:lnTo>
                    <a:pt x="66675" y="10668"/>
                  </a:lnTo>
                  <a:lnTo>
                    <a:pt x="66675" y="7746"/>
                  </a:lnTo>
                  <a:lnTo>
                    <a:pt x="67565" y="5207"/>
                  </a:lnTo>
                  <a:lnTo>
                    <a:pt x="72009" y="1651"/>
                  </a:lnTo>
                  <a:lnTo>
                    <a:pt x="77598" y="0"/>
                  </a:lnTo>
                  <a:lnTo>
                    <a:pt x="82550" y="0"/>
                  </a:lnTo>
                  <a:lnTo>
                    <a:pt x="95124" y="12064"/>
                  </a:lnTo>
                  <a:lnTo>
                    <a:pt x="108077" y="24764"/>
                  </a:lnTo>
                  <a:lnTo>
                    <a:pt x="113920" y="31114"/>
                  </a:lnTo>
                  <a:lnTo>
                    <a:pt x="118365" y="36702"/>
                  </a:lnTo>
                  <a:lnTo>
                    <a:pt x="121540" y="41909"/>
                  </a:lnTo>
                  <a:lnTo>
                    <a:pt x="122683" y="46482"/>
                  </a:lnTo>
                  <a:lnTo>
                    <a:pt x="122428" y="52705"/>
                  </a:lnTo>
                  <a:lnTo>
                    <a:pt x="120143" y="58546"/>
                  </a:lnTo>
                  <a:lnTo>
                    <a:pt x="116078" y="64007"/>
                  </a:lnTo>
                  <a:lnTo>
                    <a:pt x="110490" y="68580"/>
                  </a:lnTo>
                  <a:lnTo>
                    <a:pt x="103759" y="72770"/>
                  </a:lnTo>
                  <a:lnTo>
                    <a:pt x="95758" y="76200"/>
                  </a:lnTo>
                  <a:lnTo>
                    <a:pt x="87123" y="79375"/>
                  </a:lnTo>
                  <a:lnTo>
                    <a:pt x="77471" y="81914"/>
                  </a:lnTo>
                  <a:lnTo>
                    <a:pt x="56770" y="85216"/>
                  </a:lnTo>
                  <a:lnTo>
                    <a:pt x="36068" y="86232"/>
                  </a:lnTo>
                  <a:lnTo>
                    <a:pt x="16511" y="85216"/>
                  </a:lnTo>
                  <a:lnTo>
                    <a:pt x="7874" y="83693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1" name="Freihandform 20"/>
            <p:cNvSpPr/>
            <p:nvPr/>
          </p:nvSpPr>
          <p:spPr>
            <a:xfrm>
              <a:off x="1766177" y="3512597"/>
              <a:ext cx="120607" cy="79334"/>
            </a:xfrm>
            <a:custGeom>
              <a:avLst/>
              <a:gdLst/>
              <a:ahLst/>
              <a:cxnLst/>
              <a:rect l="0" t="0" r="0" b="0"/>
              <a:pathLst>
                <a:path w="120270" h="80010">
                  <a:moveTo>
                    <a:pt x="635" y="68707"/>
                  </a:moveTo>
                  <a:lnTo>
                    <a:pt x="2668" y="62102"/>
                  </a:lnTo>
                  <a:lnTo>
                    <a:pt x="5969" y="56641"/>
                  </a:lnTo>
                  <a:lnTo>
                    <a:pt x="10287" y="52451"/>
                  </a:lnTo>
                  <a:lnTo>
                    <a:pt x="15622" y="49402"/>
                  </a:lnTo>
                  <a:lnTo>
                    <a:pt x="21718" y="47116"/>
                  </a:lnTo>
                  <a:lnTo>
                    <a:pt x="34925" y="44195"/>
                  </a:lnTo>
                  <a:lnTo>
                    <a:pt x="49022" y="42671"/>
                  </a:lnTo>
                  <a:lnTo>
                    <a:pt x="62231" y="41020"/>
                  </a:lnTo>
                  <a:lnTo>
                    <a:pt x="68200" y="39751"/>
                  </a:lnTo>
                  <a:lnTo>
                    <a:pt x="73153" y="38100"/>
                  </a:lnTo>
                  <a:lnTo>
                    <a:pt x="77343" y="35687"/>
                  </a:lnTo>
                  <a:lnTo>
                    <a:pt x="80518" y="32257"/>
                  </a:lnTo>
                  <a:lnTo>
                    <a:pt x="81153" y="31495"/>
                  </a:lnTo>
                  <a:lnTo>
                    <a:pt x="80518" y="29845"/>
                  </a:lnTo>
                  <a:lnTo>
                    <a:pt x="78487" y="27305"/>
                  </a:lnTo>
                  <a:lnTo>
                    <a:pt x="76074" y="24130"/>
                  </a:lnTo>
                  <a:lnTo>
                    <a:pt x="70612" y="17271"/>
                  </a:lnTo>
                  <a:lnTo>
                    <a:pt x="68453" y="13970"/>
                  </a:lnTo>
                  <a:lnTo>
                    <a:pt x="67310" y="10668"/>
                  </a:lnTo>
                  <a:lnTo>
                    <a:pt x="67056" y="7746"/>
                  </a:lnTo>
                  <a:lnTo>
                    <a:pt x="68200" y="5207"/>
                  </a:lnTo>
                  <a:lnTo>
                    <a:pt x="72518" y="1651"/>
                  </a:lnTo>
                  <a:lnTo>
                    <a:pt x="78106" y="0"/>
                  </a:lnTo>
                  <a:lnTo>
                    <a:pt x="82931" y="0"/>
                  </a:lnTo>
                  <a:lnTo>
                    <a:pt x="95250" y="11938"/>
                  </a:lnTo>
                  <a:lnTo>
                    <a:pt x="107315" y="24130"/>
                  </a:lnTo>
                  <a:lnTo>
                    <a:pt x="112522" y="29971"/>
                  </a:lnTo>
                  <a:lnTo>
                    <a:pt x="116587" y="35432"/>
                  </a:lnTo>
                  <a:lnTo>
                    <a:pt x="119253" y="40386"/>
                  </a:lnTo>
                  <a:lnTo>
                    <a:pt x="120269" y="44957"/>
                  </a:lnTo>
                  <a:lnTo>
                    <a:pt x="120143" y="51181"/>
                  </a:lnTo>
                  <a:lnTo>
                    <a:pt x="118110" y="56895"/>
                  </a:lnTo>
                  <a:lnTo>
                    <a:pt x="114300" y="61595"/>
                  </a:lnTo>
                  <a:lnTo>
                    <a:pt x="108966" y="65786"/>
                  </a:lnTo>
                  <a:lnTo>
                    <a:pt x="102490" y="69595"/>
                  </a:lnTo>
                  <a:lnTo>
                    <a:pt x="94869" y="72516"/>
                  </a:lnTo>
                  <a:lnTo>
                    <a:pt x="86360" y="74930"/>
                  </a:lnTo>
                  <a:lnTo>
                    <a:pt x="77216" y="76834"/>
                  </a:lnTo>
                  <a:lnTo>
                    <a:pt x="57278" y="79375"/>
                  </a:lnTo>
                  <a:lnTo>
                    <a:pt x="36703" y="80009"/>
                  </a:lnTo>
                  <a:lnTo>
                    <a:pt x="17146" y="79120"/>
                  </a:lnTo>
                  <a:lnTo>
                    <a:pt x="0" y="7708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2" name="Freihandform 21"/>
            <p:cNvSpPr/>
            <p:nvPr/>
          </p:nvSpPr>
          <p:spPr>
            <a:xfrm>
              <a:off x="-61977" y="3387248"/>
              <a:ext cx="380866" cy="293537"/>
            </a:xfrm>
            <a:custGeom>
              <a:avLst/>
              <a:gdLst/>
              <a:ahLst/>
              <a:cxnLst/>
              <a:rect l="0" t="0" r="0" b="0"/>
              <a:pathLst>
                <a:path w="379603" h="292863">
                  <a:moveTo>
                    <a:pt x="38990" y="10413"/>
                  </a:moveTo>
                  <a:lnTo>
                    <a:pt x="42038" y="21844"/>
                  </a:lnTo>
                  <a:lnTo>
                    <a:pt x="48134" y="34544"/>
                  </a:lnTo>
                  <a:lnTo>
                    <a:pt x="57151" y="47625"/>
                  </a:lnTo>
                  <a:lnTo>
                    <a:pt x="68325" y="61721"/>
                  </a:lnTo>
                  <a:lnTo>
                    <a:pt x="81279" y="76073"/>
                  </a:lnTo>
                  <a:lnTo>
                    <a:pt x="96265" y="90677"/>
                  </a:lnTo>
                  <a:lnTo>
                    <a:pt x="112395" y="105409"/>
                  </a:lnTo>
                  <a:lnTo>
                    <a:pt x="147320" y="134493"/>
                  </a:lnTo>
                  <a:lnTo>
                    <a:pt x="183261" y="162051"/>
                  </a:lnTo>
                  <a:lnTo>
                    <a:pt x="201040" y="175006"/>
                  </a:lnTo>
                  <a:lnTo>
                    <a:pt x="218058" y="186817"/>
                  </a:lnTo>
                  <a:lnTo>
                    <a:pt x="233933" y="197738"/>
                  </a:lnTo>
                  <a:lnTo>
                    <a:pt x="248666" y="207263"/>
                  </a:lnTo>
                  <a:lnTo>
                    <a:pt x="270383" y="208914"/>
                  </a:lnTo>
                  <a:lnTo>
                    <a:pt x="291211" y="210184"/>
                  </a:lnTo>
                  <a:lnTo>
                    <a:pt x="310642" y="211074"/>
                  </a:lnTo>
                  <a:lnTo>
                    <a:pt x="328549" y="211582"/>
                  </a:lnTo>
                  <a:lnTo>
                    <a:pt x="344424" y="212725"/>
                  </a:lnTo>
                  <a:lnTo>
                    <a:pt x="357886" y="213868"/>
                  </a:lnTo>
                  <a:lnTo>
                    <a:pt x="368808" y="215773"/>
                  </a:lnTo>
                  <a:lnTo>
                    <a:pt x="376681" y="218694"/>
                  </a:lnTo>
                  <a:lnTo>
                    <a:pt x="379095" y="227457"/>
                  </a:lnTo>
                  <a:lnTo>
                    <a:pt x="379602" y="237236"/>
                  </a:lnTo>
                  <a:lnTo>
                    <a:pt x="378459" y="247523"/>
                  </a:lnTo>
                  <a:lnTo>
                    <a:pt x="375920" y="257429"/>
                  </a:lnTo>
                  <a:lnTo>
                    <a:pt x="372236" y="266700"/>
                  </a:lnTo>
                  <a:lnTo>
                    <a:pt x="367283" y="274700"/>
                  </a:lnTo>
                  <a:lnTo>
                    <a:pt x="361188" y="280796"/>
                  </a:lnTo>
                  <a:lnTo>
                    <a:pt x="354583" y="284607"/>
                  </a:lnTo>
                  <a:lnTo>
                    <a:pt x="337058" y="289179"/>
                  </a:lnTo>
                  <a:lnTo>
                    <a:pt x="319786" y="291845"/>
                  </a:lnTo>
                  <a:lnTo>
                    <a:pt x="302640" y="292862"/>
                  </a:lnTo>
                  <a:lnTo>
                    <a:pt x="285749" y="292481"/>
                  </a:lnTo>
                  <a:lnTo>
                    <a:pt x="269747" y="290575"/>
                  </a:lnTo>
                  <a:lnTo>
                    <a:pt x="254508" y="287655"/>
                  </a:lnTo>
                  <a:lnTo>
                    <a:pt x="240411" y="283844"/>
                  </a:lnTo>
                  <a:lnTo>
                    <a:pt x="227456" y="279526"/>
                  </a:lnTo>
                  <a:lnTo>
                    <a:pt x="213740" y="271399"/>
                  </a:lnTo>
                  <a:lnTo>
                    <a:pt x="199389" y="262508"/>
                  </a:lnTo>
                  <a:lnTo>
                    <a:pt x="169925" y="242188"/>
                  </a:lnTo>
                  <a:lnTo>
                    <a:pt x="139319" y="219075"/>
                  </a:lnTo>
                  <a:lnTo>
                    <a:pt x="108585" y="193675"/>
                  </a:lnTo>
                  <a:lnTo>
                    <a:pt x="78994" y="166496"/>
                  </a:lnTo>
                  <a:lnTo>
                    <a:pt x="51563" y="137413"/>
                  </a:lnTo>
                  <a:lnTo>
                    <a:pt x="26924" y="107314"/>
                  </a:lnTo>
                  <a:lnTo>
                    <a:pt x="16130" y="91820"/>
                  </a:lnTo>
                  <a:lnTo>
                    <a:pt x="6478" y="76454"/>
                  </a:lnTo>
                  <a:lnTo>
                    <a:pt x="1651" y="65024"/>
                  </a:lnTo>
                  <a:lnTo>
                    <a:pt x="0" y="52958"/>
                  </a:lnTo>
                  <a:lnTo>
                    <a:pt x="1397" y="41275"/>
                  </a:lnTo>
                  <a:lnTo>
                    <a:pt x="5208" y="29971"/>
                  </a:lnTo>
                  <a:lnTo>
                    <a:pt x="11303" y="19812"/>
                  </a:lnTo>
                  <a:lnTo>
                    <a:pt x="19305" y="11049"/>
                  </a:lnTo>
                  <a:lnTo>
                    <a:pt x="28703" y="4318"/>
                  </a:lnTo>
                  <a:lnTo>
                    <a:pt x="39243" y="0"/>
                  </a:lnTo>
                  <a:close/>
                </a:path>
              </a:pathLst>
            </a:custGeom>
            <a:solidFill>
              <a:srgbClr val="999999"/>
            </a:solidFill>
            <a:ln w="0" cap="flat" cmpd="sng" algn="ctr">
              <a:solidFill>
                <a:srgbClr val="99999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3" name="Freihandform 22"/>
            <p:cNvSpPr/>
            <p:nvPr/>
          </p:nvSpPr>
          <p:spPr>
            <a:xfrm>
              <a:off x="-58803" y="3388835"/>
              <a:ext cx="376105" cy="285603"/>
            </a:xfrm>
            <a:custGeom>
              <a:avLst/>
              <a:gdLst/>
              <a:ahLst/>
              <a:cxnLst/>
              <a:rect l="0" t="0" r="0" b="0"/>
              <a:pathLst>
                <a:path w="375794" h="285370">
                  <a:moveTo>
                    <a:pt x="7240" y="75819"/>
                  </a:moveTo>
                  <a:lnTo>
                    <a:pt x="2287" y="64515"/>
                  </a:lnTo>
                  <a:lnTo>
                    <a:pt x="0" y="52704"/>
                  </a:lnTo>
                  <a:lnTo>
                    <a:pt x="382" y="40766"/>
                  </a:lnTo>
                  <a:lnTo>
                    <a:pt x="3557" y="29590"/>
                  </a:lnTo>
                  <a:lnTo>
                    <a:pt x="8763" y="19303"/>
                  </a:lnTo>
                  <a:lnTo>
                    <a:pt x="15876" y="10668"/>
                  </a:lnTo>
                  <a:lnTo>
                    <a:pt x="25020" y="3937"/>
                  </a:lnTo>
                  <a:lnTo>
                    <a:pt x="35814" y="0"/>
                  </a:lnTo>
                  <a:lnTo>
                    <a:pt x="36322" y="10414"/>
                  </a:lnTo>
                  <a:lnTo>
                    <a:pt x="39878" y="22097"/>
                  </a:lnTo>
                  <a:lnTo>
                    <a:pt x="46355" y="34544"/>
                  </a:lnTo>
                  <a:lnTo>
                    <a:pt x="55499" y="47878"/>
                  </a:lnTo>
                  <a:lnTo>
                    <a:pt x="66674" y="61849"/>
                  </a:lnTo>
                  <a:lnTo>
                    <a:pt x="79882" y="75945"/>
                  </a:lnTo>
                  <a:lnTo>
                    <a:pt x="94869" y="90551"/>
                  </a:lnTo>
                  <a:lnTo>
                    <a:pt x="110997" y="105409"/>
                  </a:lnTo>
                  <a:lnTo>
                    <a:pt x="145415" y="134365"/>
                  </a:lnTo>
                  <a:lnTo>
                    <a:pt x="180974" y="161670"/>
                  </a:lnTo>
                  <a:lnTo>
                    <a:pt x="198500" y="174116"/>
                  </a:lnTo>
                  <a:lnTo>
                    <a:pt x="215011" y="185927"/>
                  </a:lnTo>
                  <a:lnTo>
                    <a:pt x="230758" y="196595"/>
                  </a:lnTo>
                  <a:lnTo>
                    <a:pt x="244983" y="205994"/>
                  </a:lnTo>
                  <a:lnTo>
                    <a:pt x="266572" y="207645"/>
                  </a:lnTo>
                  <a:lnTo>
                    <a:pt x="287147" y="208914"/>
                  </a:lnTo>
                  <a:lnTo>
                    <a:pt x="306577" y="209677"/>
                  </a:lnTo>
                  <a:lnTo>
                    <a:pt x="324484" y="210312"/>
                  </a:lnTo>
                  <a:lnTo>
                    <a:pt x="340613" y="211201"/>
                  </a:lnTo>
                  <a:lnTo>
                    <a:pt x="354202" y="212470"/>
                  </a:lnTo>
                  <a:lnTo>
                    <a:pt x="365252" y="214249"/>
                  </a:lnTo>
                  <a:lnTo>
                    <a:pt x="372999" y="217170"/>
                  </a:lnTo>
                  <a:lnTo>
                    <a:pt x="375284" y="225552"/>
                  </a:lnTo>
                  <a:lnTo>
                    <a:pt x="375793" y="234695"/>
                  </a:lnTo>
                  <a:lnTo>
                    <a:pt x="374649" y="244094"/>
                  </a:lnTo>
                  <a:lnTo>
                    <a:pt x="372109" y="253110"/>
                  </a:lnTo>
                  <a:lnTo>
                    <a:pt x="368299" y="261365"/>
                  </a:lnTo>
                  <a:lnTo>
                    <a:pt x="363601" y="268477"/>
                  </a:lnTo>
                  <a:lnTo>
                    <a:pt x="357758" y="274065"/>
                  </a:lnTo>
                  <a:lnTo>
                    <a:pt x="351154" y="277368"/>
                  </a:lnTo>
                  <a:lnTo>
                    <a:pt x="333883" y="281939"/>
                  </a:lnTo>
                  <a:lnTo>
                    <a:pt x="316611" y="284479"/>
                  </a:lnTo>
                  <a:lnTo>
                    <a:pt x="299465" y="285369"/>
                  </a:lnTo>
                  <a:lnTo>
                    <a:pt x="282574" y="284733"/>
                  </a:lnTo>
                  <a:lnTo>
                    <a:pt x="266572" y="282702"/>
                  </a:lnTo>
                  <a:lnTo>
                    <a:pt x="251079" y="279781"/>
                  </a:lnTo>
                  <a:lnTo>
                    <a:pt x="236981" y="275970"/>
                  </a:lnTo>
                  <a:lnTo>
                    <a:pt x="224281" y="271526"/>
                  </a:lnTo>
                  <a:lnTo>
                    <a:pt x="210820" y="263652"/>
                  </a:lnTo>
                  <a:lnTo>
                    <a:pt x="196977" y="254889"/>
                  </a:lnTo>
                  <a:lnTo>
                    <a:pt x="167766" y="235584"/>
                  </a:lnTo>
                  <a:lnTo>
                    <a:pt x="137668" y="213487"/>
                  </a:lnTo>
                  <a:lnTo>
                    <a:pt x="107696" y="189102"/>
                  </a:lnTo>
                  <a:lnTo>
                    <a:pt x="78486" y="162814"/>
                  </a:lnTo>
                  <a:lnTo>
                    <a:pt x="51436" y="135127"/>
                  </a:lnTo>
                  <a:lnTo>
                    <a:pt x="27305" y="106045"/>
                  </a:lnTo>
                  <a:lnTo>
                    <a:pt x="16511" y="91058"/>
                  </a:lnTo>
                  <a:close/>
                </a:path>
              </a:pathLst>
            </a:custGeom>
            <a:solidFill>
              <a:srgbClr val="AAAAAA"/>
            </a:solidFill>
            <a:ln w="0" cap="flat" cmpd="sng" algn="ctr">
              <a:solidFill>
                <a:srgbClr val="AAAAA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4" name="Freihandform 23"/>
            <p:cNvSpPr/>
            <p:nvPr/>
          </p:nvSpPr>
          <p:spPr>
            <a:xfrm>
              <a:off x="-55629" y="3392008"/>
              <a:ext cx="372931" cy="277669"/>
            </a:xfrm>
            <a:custGeom>
              <a:avLst/>
              <a:gdLst/>
              <a:ahLst/>
              <a:cxnLst/>
              <a:rect l="0" t="0" r="0" b="0"/>
              <a:pathLst>
                <a:path w="372364" h="278259">
                  <a:moveTo>
                    <a:pt x="8255" y="75566"/>
                  </a:moveTo>
                  <a:lnTo>
                    <a:pt x="3175" y="64262"/>
                  </a:lnTo>
                  <a:lnTo>
                    <a:pt x="508" y="52452"/>
                  </a:lnTo>
                  <a:lnTo>
                    <a:pt x="0" y="40767"/>
                  </a:lnTo>
                  <a:lnTo>
                    <a:pt x="2033" y="29337"/>
                  </a:lnTo>
                  <a:lnTo>
                    <a:pt x="6350" y="19178"/>
                  </a:lnTo>
                  <a:lnTo>
                    <a:pt x="12955" y="10415"/>
                  </a:lnTo>
                  <a:lnTo>
                    <a:pt x="21717" y="3937"/>
                  </a:lnTo>
                  <a:lnTo>
                    <a:pt x="27051" y="1652"/>
                  </a:lnTo>
                  <a:lnTo>
                    <a:pt x="32767" y="0"/>
                  </a:lnTo>
                  <a:lnTo>
                    <a:pt x="33782" y="10541"/>
                  </a:lnTo>
                  <a:lnTo>
                    <a:pt x="38100" y="22225"/>
                  </a:lnTo>
                  <a:lnTo>
                    <a:pt x="44832" y="34672"/>
                  </a:lnTo>
                  <a:lnTo>
                    <a:pt x="54229" y="48006"/>
                  </a:lnTo>
                  <a:lnTo>
                    <a:pt x="65786" y="61977"/>
                  </a:lnTo>
                  <a:lnTo>
                    <a:pt x="78994" y="76200"/>
                  </a:lnTo>
                  <a:lnTo>
                    <a:pt x="93853" y="90805"/>
                  </a:lnTo>
                  <a:lnTo>
                    <a:pt x="109854" y="105284"/>
                  </a:lnTo>
                  <a:lnTo>
                    <a:pt x="144145" y="134112"/>
                  </a:lnTo>
                  <a:lnTo>
                    <a:pt x="179323" y="161164"/>
                  </a:lnTo>
                  <a:lnTo>
                    <a:pt x="196341" y="173610"/>
                  </a:lnTo>
                  <a:lnTo>
                    <a:pt x="212597" y="185166"/>
                  </a:lnTo>
                  <a:lnTo>
                    <a:pt x="228091" y="195708"/>
                  </a:lnTo>
                  <a:lnTo>
                    <a:pt x="241934" y="204852"/>
                  </a:lnTo>
                  <a:lnTo>
                    <a:pt x="263144" y="206503"/>
                  </a:lnTo>
                  <a:lnTo>
                    <a:pt x="283591" y="207773"/>
                  </a:lnTo>
                  <a:lnTo>
                    <a:pt x="303021" y="208408"/>
                  </a:lnTo>
                  <a:lnTo>
                    <a:pt x="321182" y="209297"/>
                  </a:lnTo>
                  <a:lnTo>
                    <a:pt x="337057" y="209931"/>
                  </a:lnTo>
                  <a:lnTo>
                    <a:pt x="350901" y="211202"/>
                  </a:lnTo>
                  <a:lnTo>
                    <a:pt x="361949" y="212979"/>
                  </a:lnTo>
                  <a:lnTo>
                    <a:pt x="369696" y="215773"/>
                  </a:lnTo>
                  <a:lnTo>
                    <a:pt x="371982" y="223902"/>
                  </a:lnTo>
                  <a:lnTo>
                    <a:pt x="372363" y="232410"/>
                  </a:lnTo>
                  <a:lnTo>
                    <a:pt x="371220" y="240792"/>
                  </a:lnTo>
                  <a:lnTo>
                    <a:pt x="368807" y="248793"/>
                  </a:lnTo>
                  <a:lnTo>
                    <a:pt x="364998" y="256414"/>
                  </a:lnTo>
                  <a:lnTo>
                    <a:pt x="360298" y="262636"/>
                  </a:lnTo>
                  <a:lnTo>
                    <a:pt x="354456" y="267590"/>
                  </a:lnTo>
                  <a:lnTo>
                    <a:pt x="347980" y="270765"/>
                  </a:lnTo>
                  <a:lnTo>
                    <a:pt x="331216" y="275083"/>
                  </a:lnTo>
                  <a:lnTo>
                    <a:pt x="313944" y="277623"/>
                  </a:lnTo>
                  <a:lnTo>
                    <a:pt x="296798" y="278258"/>
                  </a:lnTo>
                  <a:lnTo>
                    <a:pt x="279780" y="277115"/>
                  </a:lnTo>
                  <a:lnTo>
                    <a:pt x="263651" y="275083"/>
                  </a:lnTo>
                  <a:lnTo>
                    <a:pt x="248284" y="272035"/>
                  </a:lnTo>
                  <a:lnTo>
                    <a:pt x="234188" y="268224"/>
                  </a:lnTo>
                  <a:lnTo>
                    <a:pt x="221361" y="263906"/>
                  </a:lnTo>
                  <a:lnTo>
                    <a:pt x="208406" y="256160"/>
                  </a:lnTo>
                  <a:lnTo>
                    <a:pt x="194690" y="247904"/>
                  </a:lnTo>
                  <a:lnTo>
                    <a:pt x="166115" y="229109"/>
                  </a:lnTo>
                  <a:lnTo>
                    <a:pt x="136524" y="208027"/>
                  </a:lnTo>
                  <a:lnTo>
                    <a:pt x="107061" y="184659"/>
                  </a:lnTo>
                  <a:lnTo>
                    <a:pt x="78358" y="159766"/>
                  </a:lnTo>
                  <a:lnTo>
                    <a:pt x="51690" y="133097"/>
                  </a:lnTo>
                  <a:lnTo>
                    <a:pt x="39371" y="119127"/>
                  </a:lnTo>
                  <a:lnTo>
                    <a:pt x="28067" y="104903"/>
                  </a:lnTo>
                  <a:lnTo>
                    <a:pt x="17526" y="90298"/>
                  </a:lnTo>
                  <a:close/>
                </a:path>
              </a:pathLst>
            </a:custGeom>
            <a:solidFill>
              <a:srgbClr val="BABABA"/>
            </a:solidFill>
            <a:ln w="0" cap="flat" cmpd="sng" algn="ctr">
              <a:solidFill>
                <a:srgbClr val="BABAB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5" name="Freihandform 24"/>
            <p:cNvSpPr/>
            <p:nvPr/>
          </p:nvSpPr>
          <p:spPr>
            <a:xfrm>
              <a:off x="-54042" y="3393595"/>
              <a:ext cx="369757" cy="269736"/>
            </a:xfrm>
            <a:custGeom>
              <a:avLst/>
              <a:gdLst/>
              <a:ahLst/>
              <a:cxnLst/>
              <a:rect l="0" t="0" r="0" b="0"/>
              <a:pathLst>
                <a:path w="369188" h="270764">
                  <a:moveTo>
                    <a:pt x="9524" y="75056"/>
                  </a:moveTo>
                  <a:lnTo>
                    <a:pt x="4445" y="64007"/>
                  </a:lnTo>
                  <a:lnTo>
                    <a:pt x="1142" y="52324"/>
                  </a:lnTo>
                  <a:lnTo>
                    <a:pt x="0" y="40386"/>
                  </a:lnTo>
                  <a:lnTo>
                    <a:pt x="1142" y="28956"/>
                  </a:lnTo>
                  <a:lnTo>
                    <a:pt x="4445" y="18795"/>
                  </a:lnTo>
                  <a:lnTo>
                    <a:pt x="10286" y="10032"/>
                  </a:lnTo>
                  <a:lnTo>
                    <a:pt x="14351" y="6476"/>
                  </a:lnTo>
                  <a:lnTo>
                    <a:pt x="18795" y="3556"/>
                  </a:lnTo>
                  <a:lnTo>
                    <a:pt x="24130" y="1524"/>
                  </a:lnTo>
                  <a:lnTo>
                    <a:pt x="30225" y="0"/>
                  </a:lnTo>
                  <a:lnTo>
                    <a:pt x="31749" y="10668"/>
                  </a:lnTo>
                  <a:lnTo>
                    <a:pt x="36449" y="22351"/>
                  </a:lnTo>
                  <a:lnTo>
                    <a:pt x="43561" y="35051"/>
                  </a:lnTo>
                  <a:lnTo>
                    <a:pt x="53212" y="48387"/>
                  </a:lnTo>
                  <a:lnTo>
                    <a:pt x="64895" y="62102"/>
                  </a:lnTo>
                  <a:lnTo>
                    <a:pt x="78358" y="76326"/>
                  </a:lnTo>
                  <a:lnTo>
                    <a:pt x="93090" y="90931"/>
                  </a:lnTo>
                  <a:lnTo>
                    <a:pt x="108965" y="105282"/>
                  </a:lnTo>
                  <a:lnTo>
                    <a:pt x="143001" y="133731"/>
                  </a:lnTo>
                  <a:lnTo>
                    <a:pt x="177418" y="160655"/>
                  </a:lnTo>
                  <a:lnTo>
                    <a:pt x="194435" y="172974"/>
                  </a:lnTo>
                  <a:lnTo>
                    <a:pt x="210310" y="184404"/>
                  </a:lnTo>
                  <a:lnTo>
                    <a:pt x="225551" y="194818"/>
                  </a:lnTo>
                  <a:lnTo>
                    <a:pt x="239139" y="203707"/>
                  </a:lnTo>
                  <a:lnTo>
                    <a:pt x="280414" y="206629"/>
                  </a:lnTo>
                  <a:lnTo>
                    <a:pt x="299845" y="207263"/>
                  </a:lnTo>
                  <a:lnTo>
                    <a:pt x="317752" y="207899"/>
                  </a:lnTo>
                  <a:lnTo>
                    <a:pt x="334136" y="208787"/>
                  </a:lnTo>
                  <a:lnTo>
                    <a:pt x="347725" y="209804"/>
                  </a:lnTo>
                  <a:lnTo>
                    <a:pt x="358900" y="211708"/>
                  </a:lnTo>
                  <a:lnTo>
                    <a:pt x="366520" y="214375"/>
                  </a:lnTo>
                  <a:lnTo>
                    <a:pt x="368807" y="222123"/>
                  </a:lnTo>
                  <a:lnTo>
                    <a:pt x="369187" y="229743"/>
                  </a:lnTo>
                  <a:lnTo>
                    <a:pt x="368044" y="237489"/>
                  </a:lnTo>
                  <a:lnTo>
                    <a:pt x="365632" y="244601"/>
                  </a:lnTo>
                  <a:lnTo>
                    <a:pt x="362075" y="251079"/>
                  </a:lnTo>
                  <a:lnTo>
                    <a:pt x="357376" y="256667"/>
                  </a:lnTo>
                  <a:lnTo>
                    <a:pt x="351534" y="261112"/>
                  </a:lnTo>
                  <a:lnTo>
                    <a:pt x="345311" y="264032"/>
                  </a:lnTo>
                  <a:lnTo>
                    <a:pt x="328675" y="268096"/>
                  </a:lnTo>
                  <a:lnTo>
                    <a:pt x="311529" y="270382"/>
                  </a:lnTo>
                  <a:lnTo>
                    <a:pt x="294257" y="270763"/>
                  </a:lnTo>
                  <a:lnTo>
                    <a:pt x="277239" y="269748"/>
                  </a:lnTo>
                  <a:lnTo>
                    <a:pt x="260857" y="267462"/>
                  </a:lnTo>
                  <a:lnTo>
                    <a:pt x="245490" y="264160"/>
                  </a:lnTo>
                  <a:lnTo>
                    <a:pt x="231393" y="260350"/>
                  </a:lnTo>
                  <a:lnTo>
                    <a:pt x="218819" y="256031"/>
                  </a:lnTo>
                  <a:lnTo>
                    <a:pt x="206119" y="248538"/>
                  </a:lnTo>
                  <a:lnTo>
                    <a:pt x="192658" y="240411"/>
                  </a:lnTo>
                  <a:lnTo>
                    <a:pt x="164718" y="222504"/>
                  </a:lnTo>
                  <a:lnTo>
                    <a:pt x="135635" y="202564"/>
                  </a:lnTo>
                  <a:lnTo>
                    <a:pt x="106551" y="180467"/>
                  </a:lnTo>
                  <a:lnTo>
                    <a:pt x="78358" y="156463"/>
                  </a:lnTo>
                  <a:lnTo>
                    <a:pt x="52196" y="130810"/>
                  </a:lnTo>
                  <a:lnTo>
                    <a:pt x="40259" y="117601"/>
                  </a:lnTo>
                  <a:lnTo>
                    <a:pt x="29083" y="103505"/>
                  </a:lnTo>
                  <a:lnTo>
                    <a:pt x="18795" y="89662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6" name="Freihandform 25"/>
            <p:cNvSpPr/>
            <p:nvPr/>
          </p:nvSpPr>
          <p:spPr>
            <a:xfrm>
              <a:off x="-50868" y="3395182"/>
              <a:ext cx="366583" cy="263390"/>
            </a:xfrm>
            <a:custGeom>
              <a:avLst/>
              <a:gdLst/>
              <a:ahLst/>
              <a:cxnLst/>
              <a:rect l="0" t="0" r="0" b="0"/>
              <a:pathLst>
                <a:path w="366267" h="263273">
                  <a:moveTo>
                    <a:pt x="11175" y="74549"/>
                  </a:moveTo>
                  <a:lnTo>
                    <a:pt x="5715" y="63500"/>
                  </a:lnTo>
                  <a:lnTo>
                    <a:pt x="1905" y="51817"/>
                  </a:lnTo>
                  <a:lnTo>
                    <a:pt x="0" y="39879"/>
                  </a:lnTo>
                  <a:lnTo>
                    <a:pt x="126" y="28575"/>
                  </a:lnTo>
                  <a:lnTo>
                    <a:pt x="2667" y="18288"/>
                  </a:lnTo>
                  <a:lnTo>
                    <a:pt x="4825" y="13717"/>
                  </a:lnTo>
                  <a:lnTo>
                    <a:pt x="8000" y="9525"/>
                  </a:lnTo>
                  <a:lnTo>
                    <a:pt x="11557" y="6223"/>
                  </a:lnTo>
                  <a:lnTo>
                    <a:pt x="16002" y="3303"/>
                  </a:lnTo>
                  <a:lnTo>
                    <a:pt x="21463" y="1143"/>
                  </a:lnTo>
                  <a:lnTo>
                    <a:pt x="27685" y="0"/>
                  </a:lnTo>
                  <a:lnTo>
                    <a:pt x="29972" y="10542"/>
                  </a:lnTo>
                  <a:lnTo>
                    <a:pt x="35052" y="22479"/>
                  </a:lnTo>
                  <a:lnTo>
                    <a:pt x="42671" y="34925"/>
                  </a:lnTo>
                  <a:lnTo>
                    <a:pt x="52576" y="48261"/>
                  </a:lnTo>
                  <a:lnTo>
                    <a:pt x="64387" y="61977"/>
                  </a:lnTo>
                  <a:lnTo>
                    <a:pt x="77850" y="76454"/>
                  </a:lnTo>
                  <a:lnTo>
                    <a:pt x="92581" y="90805"/>
                  </a:lnTo>
                  <a:lnTo>
                    <a:pt x="108456" y="105156"/>
                  </a:lnTo>
                  <a:lnTo>
                    <a:pt x="141985" y="133478"/>
                  </a:lnTo>
                  <a:lnTo>
                    <a:pt x="176021" y="159893"/>
                  </a:lnTo>
                  <a:lnTo>
                    <a:pt x="192657" y="172212"/>
                  </a:lnTo>
                  <a:lnTo>
                    <a:pt x="208532" y="183388"/>
                  </a:lnTo>
                  <a:lnTo>
                    <a:pt x="223264" y="193675"/>
                  </a:lnTo>
                  <a:lnTo>
                    <a:pt x="236599" y="202438"/>
                  </a:lnTo>
                  <a:lnTo>
                    <a:pt x="277239" y="205105"/>
                  </a:lnTo>
                  <a:lnTo>
                    <a:pt x="296670" y="205994"/>
                  </a:lnTo>
                  <a:lnTo>
                    <a:pt x="314832" y="206629"/>
                  </a:lnTo>
                  <a:lnTo>
                    <a:pt x="331088" y="207137"/>
                  </a:lnTo>
                  <a:lnTo>
                    <a:pt x="345057" y="208408"/>
                  </a:lnTo>
                  <a:lnTo>
                    <a:pt x="356234" y="210059"/>
                  </a:lnTo>
                  <a:lnTo>
                    <a:pt x="363727" y="212598"/>
                  </a:lnTo>
                  <a:lnTo>
                    <a:pt x="365759" y="220092"/>
                  </a:lnTo>
                  <a:lnTo>
                    <a:pt x="366266" y="227204"/>
                  </a:lnTo>
                  <a:lnTo>
                    <a:pt x="365123" y="233935"/>
                  </a:lnTo>
                  <a:lnTo>
                    <a:pt x="362837" y="240158"/>
                  </a:lnTo>
                  <a:lnTo>
                    <a:pt x="359155" y="245746"/>
                  </a:lnTo>
                  <a:lnTo>
                    <a:pt x="354328" y="250317"/>
                  </a:lnTo>
                  <a:lnTo>
                    <a:pt x="348994" y="254381"/>
                  </a:lnTo>
                  <a:lnTo>
                    <a:pt x="342771" y="257048"/>
                  </a:lnTo>
                  <a:lnTo>
                    <a:pt x="326389" y="260986"/>
                  </a:lnTo>
                  <a:lnTo>
                    <a:pt x="309371" y="263017"/>
                  </a:lnTo>
                  <a:lnTo>
                    <a:pt x="291971" y="263272"/>
                  </a:lnTo>
                  <a:lnTo>
                    <a:pt x="274953" y="262002"/>
                  </a:lnTo>
                  <a:lnTo>
                    <a:pt x="258571" y="259461"/>
                  </a:lnTo>
                  <a:lnTo>
                    <a:pt x="243203" y="256160"/>
                  </a:lnTo>
                  <a:lnTo>
                    <a:pt x="229107" y="252223"/>
                  </a:lnTo>
                  <a:lnTo>
                    <a:pt x="216787" y="248031"/>
                  </a:lnTo>
                  <a:lnTo>
                    <a:pt x="191007" y="232792"/>
                  </a:lnTo>
                  <a:lnTo>
                    <a:pt x="163574" y="215773"/>
                  </a:lnTo>
                  <a:lnTo>
                    <a:pt x="134872" y="196597"/>
                  </a:lnTo>
                  <a:lnTo>
                    <a:pt x="106425" y="175768"/>
                  </a:lnTo>
                  <a:lnTo>
                    <a:pt x="78738" y="152909"/>
                  </a:lnTo>
                  <a:lnTo>
                    <a:pt x="52958" y="128524"/>
                  </a:lnTo>
                  <a:lnTo>
                    <a:pt x="41147" y="115571"/>
                  </a:lnTo>
                  <a:lnTo>
                    <a:pt x="30098" y="102236"/>
                  </a:lnTo>
                  <a:lnTo>
                    <a:pt x="20065" y="88519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7" name="Freihandform 26"/>
            <p:cNvSpPr/>
            <p:nvPr/>
          </p:nvSpPr>
          <p:spPr>
            <a:xfrm>
              <a:off x="-49282" y="3396768"/>
              <a:ext cx="363409" cy="255457"/>
            </a:xfrm>
            <a:custGeom>
              <a:avLst/>
              <a:gdLst/>
              <a:ahLst/>
              <a:cxnLst/>
              <a:rect l="0" t="0" r="0" b="0"/>
              <a:pathLst>
                <a:path w="364110" h="255780">
                  <a:moveTo>
                    <a:pt x="13717" y="73914"/>
                  </a:moveTo>
                  <a:lnTo>
                    <a:pt x="8002" y="62993"/>
                  </a:lnTo>
                  <a:lnTo>
                    <a:pt x="3811" y="51308"/>
                  </a:lnTo>
                  <a:lnTo>
                    <a:pt x="890" y="39498"/>
                  </a:lnTo>
                  <a:lnTo>
                    <a:pt x="0" y="28068"/>
                  </a:lnTo>
                  <a:lnTo>
                    <a:pt x="1779" y="17654"/>
                  </a:lnTo>
                  <a:lnTo>
                    <a:pt x="3556" y="13081"/>
                  </a:lnTo>
                  <a:lnTo>
                    <a:pt x="6223" y="9144"/>
                  </a:lnTo>
                  <a:lnTo>
                    <a:pt x="9906" y="5843"/>
                  </a:lnTo>
                  <a:lnTo>
                    <a:pt x="14098" y="2922"/>
                  </a:lnTo>
                  <a:lnTo>
                    <a:pt x="19431" y="1017"/>
                  </a:lnTo>
                  <a:lnTo>
                    <a:pt x="26036" y="0"/>
                  </a:lnTo>
                  <a:lnTo>
                    <a:pt x="28829" y="10795"/>
                  </a:lnTo>
                  <a:lnTo>
                    <a:pt x="34417" y="22480"/>
                  </a:lnTo>
                  <a:lnTo>
                    <a:pt x="42546" y="35053"/>
                  </a:lnTo>
                  <a:lnTo>
                    <a:pt x="52577" y="48261"/>
                  </a:lnTo>
                  <a:lnTo>
                    <a:pt x="64642" y="62231"/>
                  </a:lnTo>
                  <a:lnTo>
                    <a:pt x="78104" y="76200"/>
                  </a:lnTo>
                  <a:lnTo>
                    <a:pt x="108457" y="104903"/>
                  </a:lnTo>
                  <a:lnTo>
                    <a:pt x="141859" y="133097"/>
                  </a:lnTo>
                  <a:lnTo>
                    <a:pt x="175513" y="159512"/>
                  </a:lnTo>
                  <a:lnTo>
                    <a:pt x="191770" y="171578"/>
                  </a:lnTo>
                  <a:lnTo>
                    <a:pt x="207263" y="182626"/>
                  </a:lnTo>
                  <a:lnTo>
                    <a:pt x="221741" y="192660"/>
                  </a:lnTo>
                  <a:lnTo>
                    <a:pt x="234695" y="201423"/>
                  </a:lnTo>
                  <a:lnTo>
                    <a:pt x="274827" y="203836"/>
                  </a:lnTo>
                  <a:lnTo>
                    <a:pt x="294258" y="204470"/>
                  </a:lnTo>
                  <a:lnTo>
                    <a:pt x="312547" y="205106"/>
                  </a:lnTo>
                  <a:lnTo>
                    <a:pt x="328929" y="205994"/>
                  </a:lnTo>
                  <a:lnTo>
                    <a:pt x="343027" y="207011"/>
                  </a:lnTo>
                  <a:lnTo>
                    <a:pt x="354075" y="208662"/>
                  </a:lnTo>
                  <a:lnTo>
                    <a:pt x="358266" y="209678"/>
                  </a:lnTo>
                  <a:lnTo>
                    <a:pt x="361568" y="211201"/>
                  </a:lnTo>
                  <a:lnTo>
                    <a:pt x="363854" y="218187"/>
                  </a:lnTo>
                  <a:lnTo>
                    <a:pt x="364109" y="224663"/>
                  </a:lnTo>
                  <a:lnTo>
                    <a:pt x="362965" y="230506"/>
                  </a:lnTo>
                  <a:lnTo>
                    <a:pt x="360679" y="235712"/>
                  </a:lnTo>
                  <a:lnTo>
                    <a:pt x="357124" y="240285"/>
                  </a:lnTo>
                  <a:lnTo>
                    <a:pt x="352424" y="244222"/>
                  </a:lnTo>
                  <a:lnTo>
                    <a:pt x="347090" y="247397"/>
                  </a:lnTo>
                  <a:lnTo>
                    <a:pt x="340995" y="249937"/>
                  </a:lnTo>
                  <a:lnTo>
                    <a:pt x="324865" y="253874"/>
                  </a:lnTo>
                  <a:lnTo>
                    <a:pt x="307974" y="255779"/>
                  </a:lnTo>
                  <a:lnTo>
                    <a:pt x="290702" y="255779"/>
                  </a:lnTo>
                  <a:lnTo>
                    <a:pt x="273431" y="254255"/>
                  </a:lnTo>
                  <a:lnTo>
                    <a:pt x="256920" y="251714"/>
                  </a:lnTo>
                  <a:lnTo>
                    <a:pt x="241427" y="248286"/>
                  </a:lnTo>
                  <a:lnTo>
                    <a:pt x="227329" y="244222"/>
                  </a:lnTo>
                  <a:lnTo>
                    <a:pt x="215265" y="240157"/>
                  </a:lnTo>
                  <a:lnTo>
                    <a:pt x="190246" y="225553"/>
                  </a:lnTo>
                  <a:lnTo>
                    <a:pt x="163195" y="209043"/>
                  </a:lnTo>
                  <a:lnTo>
                    <a:pt x="134873" y="191008"/>
                  </a:lnTo>
                  <a:lnTo>
                    <a:pt x="106934" y="171197"/>
                  </a:lnTo>
                  <a:lnTo>
                    <a:pt x="79882" y="149480"/>
                  </a:lnTo>
                  <a:lnTo>
                    <a:pt x="54610" y="126112"/>
                  </a:lnTo>
                  <a:lnTo>
                    <a:pt x="42927" y="113666"/>
                  </a:lnTo>
                  <a:lnTo>
                    <a:pt x="32258" y="100966"/>
                  </a:lnTo>
                  <a:lnTo>
                    <a:pt x="22352" y="87631"/>
                  </a:lnTo>
                  <a:close/>
                </a:path>
              </a:pathLst>
            </a:custGeom>
            <a:solidFill>
              <a:srgbClr val="EDEDED"/>
            </a:solidFill>
            <a:ln w="0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8" name="Freihandform 27"/>
            <p:cNvSpPr/>
            <p:nvPr/>
          </p:nvSpPr>
          <p:spPr>
            <a:xfrm>
              <a:off x="-47694" y="3398355"/>
              <a:ext cx="361822" cy="249109"/>
            </a:xfrm>
            <a:custGeom>
              <a:avLst/>
              <a:gdLst/>
              <a:ahLst/>
              <a:cxnLst/>
              <a:rect l="0" t="0" r="0" b="0"/>
              <a:pathLst>
                <a:path w="362076" h="248540">
                  <a:moveTo>
                    <a:pt x="27813" y="10795"/>
                  </a:moveTo>
                  <a:lnTo>
                    <a:pt x="33909" y="22733"/>
                  </a:lnTo>
                  <a:lnTo>
                    <a:pt x="42290" y="35178"/>
                  </a:lnTo>
                  <a:lnTo>
                    <a:pt x="52576" y="48514"/>
                  </a:lnTo>
                  <a:lnTo>
                    <a:pt x="64768" y="62357"/>
                  </a:lnTo>
                  <a:lnTo>
                    <a:pt x="78358" y="76453"/>
                  </a:lnTo>
                  <a:lnTo>
                    <a:pt x="108837" y="105028"/>
                  </a:lnTo>
                  <a:lnTo>
                    <a:pt x="141730" y="132969"/>
                  </a:lnTo>
                  <a:lnTo>
                    <a:pt x="174878" y="159003"/>
                  </a:lnTo>
                  <a:lnTo>
                    <a:pt x="190753" y="171069"/>
                  </a:lnTo>
                  <a:lnTo>
                    <a:pt x="205865" y="181864"/>
                  </a:lnTo>
                  <a:lnTo>
                    <a:pt x="220216" y="191643"/>
                  </a:lnTo>
                  <a:lnTo>
                    <a:pt x="232916" y="200152"/>
                  </a:lnTo>
                  <a:lnTo>
                    <a:pt x="272540" y="202691"/>
                  </a:lnTo>
                  <a:lnTo>
                    <a:pt x="291845" y="203453"/>
                  </a:lnTo>
                  <a:lnTo>
                    <a:pt x="310133" y="203962"/>
                  </a:lnTo>
                  <a:lnTo>
                    <a:pt x="326770" y="204596"/>
                  </a:lnTo>
                  <a:lnTo>
                    <a:pt x="340867" y="205613"/>
                  </a:lnTo>
                  <a:lnTo>
                    <a:pt x="352043" y="207264"/>
                  </a:lnTo>
                  <a:lnTo>
                    <a:pt x="356361" y="208533"/>
                  </a:lnTo>
                  <a:lnTo>
                    <a:pt x="359663" y="209803"/>
                  </a:lnTo>
                  <a:lnTo>
                    <a:pt x="361695" y="216408"/>
                  </a:lnTo>
                  <a:lnTo>
                    <a:pt x="362075" y="222250"/>
                  </a:lnTo>
                  <a:lnTo>
                    <a:pt x="360933" y="227329"/>
                  </a:lnTo>
                  <a:lnTo>
                    <a:pt x="358520" y="231647"/>
                  </a:lnTo>
                  <a:lnTo>
                    <a:pt x="354963" y="235203"/>
                  </a:lnTo>
                  <a:lnTo>
                    <a:pt x="350518" y="238378"/>
                  </a:lnTo>
                  <a:lnTo>
                    <a:pt x="339343" y="243077"/>
                  </a:lnTo>
                  <a:lnTo>
                    <a:pt x="323340" y="246888"/>
                  </a:lnTo>
                  <a:lnTo>
                    <a:pt x="306449" y="248539"/>
                  </a:lnTo>
                  <a:lnTo>
                    <a:pt x="289177" y="248539"/>
                  </a:lnTo>
                  <a:lnTo>
                    <a:pt x="271906" y="246888"/>
                  </a:lnTo>
                  <a:lnTo>
                    <a:pt x="255396" y="244094"/>
                  </a:lnTo>
                  <a:lnTo>
                    <a:pt x="239774" y="240664"/>
                  </a:lnTo>
                  <a:lnTo>
                    <a:pt x="225678" y="236601"/>
                  </a:lnTo>
                  <a:lnTo>
                    <a:pt x="213739" y="232537"/>
                  </a:lnTo>
                  <a:lnTo>
                    <a:pt x="189229" y="218313"/>
                  </a:lnTo>
                  <a:lnTo>
                    <a:pt x="162813" y="202691"/>
                  </a:lnTo>
                  <a:lnTo>
                    <a:pt x="135253" y="185420"/>
                  </a:lnTo>
                  <a:lnTo>
                    <a:pt x="107694" y="166624"/>
                  </a:lnTo>
                  <a:lnTo>
                    <a:pt x="80770" y="146303"/>
                  </a:lnTo>
                  <a:lnTo>
                    <a:pt x="56259" y="123952"/>
                  </a:lnTo>
                  <a:lnTo>
                    <a:pt x="44831" y="112140"/>
                  </a:lnTo>
                  <a:lnTo>
                    <a:pt x="34035" y="99821"/>
                  </a:lnTo>
                  <a:lnTo>
                    <a:pt x="24510" y="86868"/>
                  </a:lnTo>
                  <a:lnTo>
                    <a:pt x="15875" y="73533"/>
                  </a:lnTo>
                  <a:lnTo>
                    <a:pt x="10413" y="62864"/>
                  </a:lnTo>
                  <a:lnTo>
                    <a:pt x="5461" y="51308"/>
                  </a:lnTo>
                  <a:lnTo>
                    <a:pt x="1777" y="39370"/>
                  </a:lnTo>
                  <a:lnTo>
                    <a:pt x="0" y="27939"/>
                  </a:lnTo>
                  <a:lnTo>
                    <a:pt x="761" y="17526"/>
                  </a:lnTo>
                  <a:lnTo>
                    <a:pt x="2286" y="12953"/>
                  </a:lnTo>
                  <a:lnTo>
                    <a:pt x="4444" y="8763"/>
                  </a:lnTo>
                  <a:lnTo>
                    <a:pt x="7873" y="5460"/>
                  </a:lnTo>
                  <a:lnTo>
                    <a:pt x="12319" y="2794"/>
                  </a:lnTo>
                  <a:lnTo>
                    <a:pt x="17652" y="1143"/>
                  </a:lnTo>
                  <a:lnTo>
                    <a:pt x="24257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29" name="Freihandform 28"/>
            <p:cNvSpPr/>
            <p:nvPr/>
          </p:nvSpPr>
          <p:spPr>
            <a:xfrm>
              <a:off x="-42934" y="3146072"/>
              <a:ext cx="63479" cy="165015"/>
            </a:xfrm>
            <a:custGeom>
              <a:avLst/>
              <a:gdLst/>
              <a:ahLst/>
              <a:cxnLst/>
              <a:rect l="0" t="0" r="0" b="0"/>
              <a:pathLst>
                <a:path w="64008" h="164975">
                  <a:moveTo>
                    <a:pt x="50671" y="7112"/>
                  </a:moveTo>
                  <a:lnTo>
                    <a:pt x="54862" y="15875"/>
                  </a:lnTo>
                  <a:lnTo>
                    <a:pt x="58419" y="26036"/>
                  </a:lnTo>
                  <a:lnTo>
                    <a:pt x="61086" y="37339"/>
                  </a:lnTo>
                  <a:lnTo>
                    <a:pt x="62863" y="49658"/>
                  </a:lnTo>
                  <a:lnTo>
                    <a:pt x="64007" y="62358"/>
                  </a:lnTo>
                  <a:lnTo>
                    <a:pt x="64007" y="88774"/>
                  </a:lnTo>
                  <a:lnTo>
                    <a:pt x="61340" y="114174"/>
                  </a:lnTo>
                  <a:lnTo>
                    <a:pt x="59180" y="126112"/>
                  </a:lnTo>
                  <a:lnTo>
                    <a:pt x="56641" y="136907"/>
                  </a:lnTo>
                  <a:lnTo>
                    <a:pt x="53592" y="146177"/>
                  </a:lnTo>
                  <a:lnTo>
                    <a:pt x="50163" y="154178"/>
                  </a:lnTo>
                  <a:lnTo>
                    <a:pt x="46354" y="160401"/>
                  </a:lnTo>
                  <a:lnTo>
                    <a:pt x="42418" y="164338"/>
                  </a:lnTo>
                  <a:lnTo>
                    <a:pt x="36956" y="164974"/>
                  </a:lnTo>
                  <a:lnTo>
                    <a:pt x="32004" y="164593"/>
                  </a:lnTo>
                  <a:lnTo>
                    <a:pt x="27558" y="162942"/>
                  </a:lnTo>
                  <a:lnTo>
                    <a:pt x="23241" y="160275"/>
                  </a:lnTo>
                  <a:lnTo>
                    <a:pt x="19557" y="156592"/>
                  </a:lnTo>
                  <a:lnTo>
                    <a:pt x="16129" y="152527"/>
                  </a:lnTo>
                  <a:lnTo>
                    <a:pt x="10541" y="141859"/>
                  </a:lnTo>
                  <a:lnTo>
                    <a:pt x="6350" y="129413"/>
                  </a:lnTo>
                  <a:lnTo>
                    <a:pt x="3175" y="115825"/>
                  </a:lnTo>
                  <a:lnTo>
                    <a:pt x="889" y="101600"/>
                  </a:lnTo>
                  <a:lnTo>
                    <a:pt x="0" y="87884"/>
                  </a:lnTo>
                  <a:lnTo>
                    <a:pt x="254" y="75439"/>
                  </a:lnTo>
                  <a:lnTo>
                    <a:pt x="2539" y="62739"/>
                  </a:lnTo>
                  <a:lnTo>
                    <a:pt x="6604" y="49784"/>
                  </a:lnTo>
                  <a:lnTo>
                    <a:pt x="11937" y="37339"/>
                  </a:lnTo>
                  <a:lnTo>
                    <a:pt x="18669" y="25909"/>
                  </a:lnTo>
                  <a:lnTo>
                    <a:pt x="26670" y="15494"/>
                  </a:lnTo>
                  <a:lnTo>
                    <a:pt x="35433" y="6731"/>
                  </a:lnTo>
                  <a:lnTo>
                    <a:pt x="45084" y="0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0" name="Freihandform 29"/>
            <p:cNvSpPr/>
            <p:nvPr/>
          </p:nvSpPr>
          <p:spPr>
            <a:xfrm>
              <a:off x="-41346" y="3149245"/>
              <a:ext cx="60304" cy="157082"/>
            </a:xfrm>
            <a:custGeom>
              <a:avLst/>
              <a:gdLst/>
              <a:ahLst/>
              <a:cxnLst/>
              <a:rect l="0" t="0" r="0" b="0"/>
              <a:pathLst>
                <a:path w="60325" h="156339">
                  <a:moveTo>
                    <a:pt x="40006" y="155702"/>
                  </a:moveTo>
                  <a:lnTo>
                    <a:pt x="34798" y="156338"/>
                  </a:lnTo>
                  <a:lnTo>
                    <a:pt x="30100" y="155702"/>
                  </a:lnTo>
                  <a:lnTo>
                    <a:pt x="25908" y="154178"/>
                  </a:lnTo>
                  <a:lnTo>
                    <a:pt x="22099" y="151765"/>
                  </a:lnTo>
                  <a:lnTo>
                    <a:pt x="15367" y="144400"/>
                  </a:lnTo>
                  <a:lnTo>
                    <a:pt x="10033" y="134366"/>
                  </a:lnTo>
                  <a:lnTo>
                    <a:pt x="5716" y="122556"/>
                  </a:lnTo>
                  <a:lnTo>
                    <a:pt x="2921" y="109602"/>
                  </a:lnTo>
                  <a:lnTo>
                    <a:pt x="889" y="96394"/>
                  </a:lnTo>
                  <a:lnTo>
                    <a:pt x="0" y="83440"/>
                  </a:lnTo>
                  <a:lnTo>
                    <a:pt x="127" y="71501"/>
                  </a:lnTo>
                  <a:lnTo>
                    <a:pt x="2414" y="59437"/>
                  </a:lnTo>
                  <a:lnTo>
                    <a:pt x="6223" y="47118"/>
                  </a:lnTo>
                  <a:lnTo>
                    <a:pt x="11304" y="35434"/>
                  </a:lnTo>
                  <a:lnTo>
                    <a:pt x="17653" y="24512"/>
                  </a:lnTo>
                  <a:lnTo>
                    <a:pt x="25019" y="14606"/>
                  </a:lnTo>
                  <a:lnTo>
                    <a:pt x="33529" y="6604"/>
                  </a:lnTo>
                  <a:lnTo>
                    <a:pt x="42418" y="0"/>
                  </a:lnTo>
                  <a:lnTo>
                    <a:pt x="47624" y="6731"/>
                  </a:lnTo>
                  <a:lnTo>
                    <a:pt x="51815" y="15113"/>
                  </a:lnTo>
                  <a:lnTo>
                    <a:pt x="55244" y="24893"/>
                  </a:lnTo>
                  <a:lnTo>
                    <a:pt x="57657" y="35434"/>
                  </a:lnTo>
                  <a:lnTo>
                    <a:pt x="59436" y="46991"/>
                  </a:lnTo>
                  <a:lnTo>
                    <a:pt x="60324" y="59056"/>
                  </a:lnTo>
                  <a:lnTo>
                    <a:pt x="60324" y="84075"/>
                  </a:lnTo>
                  <a:lnTo>
                    <a:pt x="57911" y="108204"/>
                  </a:lnTo>
                  <a:lnTo>
                    <a:pt x="55880" y="119253"/>
                  </a:lnTo>
                  <a:lnTo>
                    <a:pt x="53467" y="129414"/>
                  </a:lnTo>
                  <a:lnTo>
                    <a:pt x="50546" y="138558"/>
                  </a:lnTo>
                  <a:lnTo>
                    <a:pt x="47371" y="146051"/>
                  </a:lnTo>
                  <a:lnTo>
                    <a:pt x="43815" y="151893"/>
                  </a:lnTo>
                  <a:close/>
                </a:path>
              </a:pathLst>
            </a:custGeom>
            <a:solidFill>
              <a:srgbClr val="D3D3D3"/>
            </a:solidFill>
            <a:ln w="0" cap="flat" cmpd="sng" algn="ctr">
              <a:solidFill>
                <a:srgbClr val="D3D3D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1" name="Freihandform 30"/>
            <p:cNvSpPr/>
            <p:nvPr/>
          </p:nvSpPr>
          <p:spPr>
            <a:xfrm>
              <a:off x="-39760" y="3154006"/>
              <a:ext cx="57131" cy="147561"/>
            </a:xfrm>
            <a:custGeom>
              <a:avLst/>
              <a:gdLst/>
              <a:ahLst/>
              <a:cxnLst/>
              <a:rect l="0" t="0" r="0" b="0"/>
              <a:pathLst>
                <a:path w="57022" h="147066">
                  <a:moveTo>
                    <a:pt x="37846" y="146558"/>
                  </a:moveTo>
                  <a:lnTo>
                    <a:pt x="33019" y="147065"/>
                  </a:lnTo>
                  <a:lnTo>
                    <a:pt x="28575" y="146558"/>
                  </a:lnTo>
                  <a:lnTo>
                    <a:pt x="24637" y="145160"/>
                  </a:lnTo>
                  <a:lnTo>
                    <a:pt x="20827" y="142875"/>
                  </a:lnTo>
                  <a:lnTo>
                    <a:pt x="14604" y="135763"/>
                  </a:lnTo>
                  <a:lnTo>
                    <a:pt x="9652" y="126364"/>
                  </a:lnTo>
                  <a:lnTo>
                    <a:pt x="5587" y="115315"/>
                  </a:lnTo>
                  <a:lnTo>
                    <a:pt x="2921" y="102996"/>
                  </a:lnTo>
                  <a:lnTo>
                    <a:pt x="1142" y="90550"/>
                  </a:lnTo>
                  <a:lnTo>
                    <a:pt x="0" y="78359"/>
                  </a:lnTo>
                  <a:lnTo>
                    <a:pt x="508" y="67182"/>
                  </a:lnTo>
                  <a:lnTo>
                    <a:pt x="2412" y="55753"/>
                  </a:lnTo>
                  <a:lnTo>
                    <a:pt x="5841" y="44322"/>
                  </a:lnTo>
                  <a:lnTo>
                    <a:pt x="10667" y="33274"/>
                  </a:lnTo>
                  <a:lnTo>
                    <a:pt x="16764" y="22859"/>
                  </a:lnTo>
                  <a:lnTo>
                    <a:pt x="23749" y="13716"/>
                  </a:lnTo>
                  <a:lnTo>
                    <a:pt x="31750" y="5969"/>
                  </a:lnTo>
                  <a:lnTo>
                    <a:pt x="40257" y="0"/>
                  </a:lnTo>
                  <a:lnTo>
                    <a:pt x="45211" y="6222"/>
                  </a:lnTo>
                  <a:lnTo>
                    <a:pt x="49020" y="14097"/>
                  </a:lnTo>
                  <a:lnTo>
                    <a:pt x="52195" y="23113"/>
                  </a:lnTo>
                  <a:lnTo>
                    <a:pt x="54609" y="33274"/>
                  </a:lnTo>
                  <a:lnTo>
                    <a:pt x="56133" y="44196"/>
                  </a:lnTo>
                  <a:lnTo>
                    <a:pt x="57021" y="55625"/>
                  </a:lnTo>
                  <a:lnTo>
                    <a:pt x="57021" y="78866"/>
                  </a:lnTo>
                  <a:lnTo>
                    <a:pt x="54609" y="101853"/>
                  </a:lnTo>
                  <a:lnTo>
                    <a:pt x="52830" y="112268"/>
                  </a:lnTo>
                  <a:lnTo>
                    <a:pt x="50545" y="121793"/>
                  </a:lnTo>
                  <a:lnTo>
                    <a:pt x="47878" y="130428"/>
                  </a:lnTo>
                  <a:lnTo>
                    <a:pt x="44703" y="137414"/>
                  </a:lnTo>
                  <a:lnTo>
                    <a:pt x="41401" y="142875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2" name="Freihandform 31"/>
            <p:cNvSpPr/>
            <p:nvPr/>
          </p:nvSpPr>
          <p:spPr>
            <a:xfrm>
              <a:off x="-38173" y="3158765"/>
              <a:ext cx="53956" cy="138042"/>
            </a:xfrm>
            <a:custGeom>
              <a:avLst/>
              <a:gdLst/>
              <a:ahLst/>
              <a:cxnLst/>
              <a:rect l="0" t="0" r="0" b="0"/>
              <a:pathLst>
                <a:path w="53467" h="138177">
                  <a:moveTo>
                    <a:pt x="35560" y="137667"/>
                  </a:moveTo>
                  <a:lnTo>
                    <a:pt x="30862" y="138176"/>
                  </a:lnTo>
                  <a:lnTo>
                    <a:pt x="26798" y="137667"/>
                  </a:lnTo>
                  <a:lnTo>
                    <a:pt x="23115" y="136525"/>
                  </a:lnTo>
                  <a:lnTo>
                    <a:pt x="19432" y="134111"/>
                  </a:lnTo>
                  <a:lnTo>
                    <a:pt x="13716" y="127761"/>
                  </a:lnTo>
                  <a:lnTo>
                    <a:pt x="8890" y="118998"/>
                  </a:lnTo>
                  <a:lnTo>
                    <a:pt x="5335" y="108331"/>
                  </a:lnTo>
                  <a:lnTo>
                    <a:pt x="2667" y="97027"/>
                  </a:lnTo>
                  <a:lnTo>
                    <a:pt x="889" y="85216"/>
                  </a:lnTo>
                  <a:lnTo>
                    <a:pt x="0" y="73786"/>
                  </a:lnTo>
                  <a:lnTo>
                    <a:pt x="508" y="63373"/>
                  </a:lnTo>
                  <a:lnTo>
                    <a:pt x="2287" y="52451"/>
                  </a:lnTo>
                  <a:lnTo>
                    <a:pt x="5589" y="41910"/>
                  </a:lnTo>
                  <a:lnTo>
                    <a:pt x="10033" y="31495"/>
                  </a:lnTo>
                  <a:lnTo>
                    <a:pt x="15621" y="21716"/>
                  </a:lnTo>
                  <a:lnTo>
                    <a:pt x="22352" y="12954"/>
                  </a:lnTo>
                  <a:lnTo>
                    <a:pt x="29719" y="5588"/>
                  </a:lnTo>
                  <a:lnTo>
                    <a:pt x="37845" y="0"/>
                  </a:lnTo>
                  <a:lnTo>
                    <a:pt x="42290" y="6095"/>
                  </a:lnTo>
                  <a:lnTo>
                    <a:pt x="46101" y="13335"/>
                  </a:lnTo>
                  <a:lnTo>
                    <a:pt x="49022" y="21844"/>
                  </a:lnTo>
                  <a:lnTo>
                    <a:pt x="51307" y="31495"/>
                  </a:lnTo>
                  <a:lnTo>
                    <a:pt x="52831" y="41656"/>
                  </a:lnTo>
                  <a:lnTo>
                    <a:pt x="53466" y="52323"/>
                  </a:lnTo>
                  <a:lnTo>
                    <a:pt x="53466" y="74422"/>
                  </a:lnTo>
                  <a:lnTo>
                    <a:pt x="51307" y="95631"/>
                  </a:lnTo>
                  <a:lnTo>
                    <a:pt x="49530" y="105664"/>
                  </a:lnTo>
                  <a:lnTo>
                    <a:pt x="47497" y="114553"/>
                  </a:lnTo>
                  <a:lnTo>
                    <a:pt x="44703" y="122427"/>
                  </a:lnTo>
                  <a:lnTo>
                    <a:pt x="42036" y="129159"/>
                  </a:lnTo>
                  <a:lnTo>
                    <a:pt x="38988" y="134365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3" name="Freihandform 32"/>
            <p:cNvSpPr/>
            <p:nvPr/>
          </p:nvSpPr>
          <p:spPr>
            <a:xfrm>
              <a:off x="-34999" y="3163526"/>
              <a:ext cx="49196" cy="128521"/>
            </a:xfrm>
            <a:custGeom>
              <a:avLst/>
              <a:gdLst/>
              <a:ahLst/>
              <a:cxnLst/>
              <a:rect l="0" t="0" r="0" b="0"/>
              <a:pathLst>
                <a:path w="50164" h="129160">
                  <a:moveTo>
                    <a:pt x="33146" y="128778"/>
                  </a:moveTo>
                  <a:lnTo>
                    <a:pt x="28829" y="129159"/>
                  </a:lnTo>
                  <a:lnTo>
                    <a:pt x="25019" y="128778"/>
                  </a:lnTo>
                  <a:lnTo>
                    <a:pt x="18287" y="125349"/>
                  </a:lnTo>
                  <a:lnTo>
                    <a:pt x="12827" y="119380"/>
                  </a:lnTo>
                  <a:lnTo>
                    <a:pt x="8254" y="111124"/>
                  </a:lnTo>
                  <a:lnTo>
                    <a:pt x="4952" y="101218"/>
                  </a:lnTo>
                  <a:lnTo>
                    <a:pt x="2413" y="90678"/>
                  </a:lnTo>
                  <a:lnTo>
                    <a:pt x="888" y="79629"/>
                  </a:lnTo>
                  <a:lnTo>
                    <a:pt x="0" y="68960"/>
                  </a:lnTo>
                  <a:lnTo>
                    <a:pt x="254" y="59182"/>
                  </a:lnTo>
                  <a:lnTo>
                    <a:pt x="2031" y="49022"/>
                  </a:lnTo>
                  <a:lnTo>
                    <a:pt x="5079" y="38988"/>
                  </a:lnTo>
                  <a:lnTo>
                    <a:pt x="9398" y="29210"/>
                  </a:lnTo>
                  <a:lnTo>
                    <a:pt x="14605" y="20192"/>
                  </a:lnTo>
                  <a:lnTo>
                    <a:pt x="20828" y="12064"/>
                  </a:lnTo>
                  <a:lnTo>
                    <a:pt x="27685" y="5207"/>
                  </a:lnTo>
                  <a:lnTo>
                    <a:pt x="35433" y="0"/>
                  </a:lnTo>
                  <a:lnTo>
                    <a:pt x="39622" y="5588"/>
                  </a:lnTo>
                  <a:lnTo>
                    <a:pt x="42924" y="12573"/>
                  </a:lnTo>
                  <a:lnTo>
                    <a:pt x="45718" y="20447"/>
                  </a:lnTo>
                  <a:lnTo>
                    <a:pt x="47878" y="29210"/>
                  </a:lnTo>
                  <a:lnTo>
                    <a:pt x="50163" y="48767"/>
                  </a:lnTo>
                  <a:lnTo>
                    <a:pt x="49909" y="69469"/>
                  </a:lnTo>
                  <a:lnTo>
                    <a:pt x="47878" y="89407"/>
                  </a:lnTo>
                  <a:lnTo>
                    <a:pt x="46353" y="98551"/>
                  </a:lnTo>
                  <a:lnTo>
                    <a:pt x="44322" y="107061"/>
                  </a:lnTo>
                  <a:lnTo>
                    <a:pt x="41782" y="114554"/>
                  </a:lnTo>
                  <a:lnTo>
                    <a:pt x="39114" y="120649"/>
                  </a:lnTo>
                  <a:lnTo>
                    <a:pt x="36320" y="125349"/>
                  </a:lnTo>
                  <a:close/>
                </a:path>
              </a:pathLst>
            </a:custGeom>
            <a:solidFill>
              <a:srgbClr val="EDEDED"/>
            </a:solidFill>
            <a:ln w="0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4" name="Freihandform 33"/>
            <p:cNvSpPr/>
            <p:nvPr/>
          </p:nvSpPr>
          <p:spPr>
            <a:xfrm>
              <a:off x="-33412" y="3168285"/>
              <a:ext cx="46022" cy="119002"/>
            </a:xfrm>
            <a:custGeom>
              <a:avLst/>
              <a:gdLst/>
              <a:ahLst/>
              <a:cxnLst/>
              <a:rect l="0" t="0" r="0" b="0"/>
              <a:pathLst>
                <a:path w="46610" h="120016">
                  <a:moveTo>
                    <a:pt x="30861" y="119633"/>
                  </a:moveTo>
                  <a:lnTo>
                    <a:pt x="26798" y="120015"/>
                  </a:lnTo>
                  <a:lnTo>
                    <a:pt x="23242" y="119633"/>
                  </a:lnTo>
                  <a:lnTo>
                    <a:pt x="17018" y="116458"/>
                  </a:lnTo>
                  <a:lnTo>
                    <a:pt x="11938" y="110871"/>
                  </a:lnTo>
                  <a:lnTo>
                    <a:pt x="7621" y="103123"/>
                  </a:lnTo>
                  <a:lnTo>
                    <a:pt x="4446" y="94233"/>
                  </a:lnTo>
                  <a:lnTo>
                    <a:pt x="2286" y="84201"/>
                  </a:lnTo>
                  <a:lnTo>
                    <a:pt x="0" y="64007"/>
                  </a:lnTo>
                  <a:lnTo>
                    <a:pt x="254" y="54863"/>
                  </a:lnTo>
                  <a:lnTo>
                    <a:pt x="1779" y="45466"/>
                  </a:lnTo>
                  <a:lnTo>
                    <a:pt x="4700" y="36322"/>
                  </a:lnTo>
                  <a:lnTo>
                    <a:pt x="8763" y="27178"/>
                  </a:lnTo>
                  <a:lnTo>
                    <a:pt x="13716" y="18795"/>
                  </a:lnTo>
                  <a:lnTo>
                    <a:pt x="19305" y="11303"/>
                  </a:lnTo>
                  <a:lnTo>
                    <a:pt x="25782" y="4826"/>
                  </a:lnTo>
                  <a:lnTo>
                    <a:pt x="32767" y="0"/>
                  </a:lnTo>
                  <a:lnTo>
                    <a:pt x="36703" y="5207"/>
                  </a:lnTo>
                  <a:lnTo>
                    <a:pt x="39878" y="11429"/>
                  </a:lnTo>
                  <a:lnTo>
                    <a:pt x="42545" y="19050"/>
                  </a:lnTo>
                  <a:lnTo>
                    <a:pt x="44576" y="27178"/>
                  </a:lnTo>
                  <a:lnTo>
                    <a:pt x="46609" y="45466"/>
                  </a:lnTo>
                  <a:lnTo>
                    <a:pt x="46609" y="64642"/>
                  </a:lnTo>
                  <a:lnTo>
                    <a:pt x="44576" y="83185"/>
                  </a:lnTo>
                  <a:lnTo>
                    <a:pt x="41147" y="99567"/>
                  </a:lnTo>
                  <a:lnTo>
                    <a:pt x="38989" y="106552"/>
                  </a:lnTo>
                  <a:lnTo>
                    <a:pt x="36449" y="112267"/>
                  </a:lnTo>
                  <a:lnTo>
                    <a:pt x="33783" y="116713"/>
                  </a:lnTo>
                  <a:close/>
                </a:path>
              </a:pathLst>
            </a:custGeom>
            <a:solidFill>
              <a:srgbClr val="F7F7F7"/>
            </a:solidFill>
            <a:ln w="0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5" name="Freihandform 34"/>
            <p:cNvSpPr/>
            <p:nvPr/>
          </p:nvSpPr>
          <p:spPr>
            <a:xfrm>
              <a:off x="-31825" y="3173046"/>
              <a:ext cx="42848" cy="109481"/>
            </a:xfrm>
            <a:custGeom>
              <a:avLst/>
              <a:gdLst/>
              <a:ahLst/>
              <a:cxnLst/>
              <a:rect l="0" t="0" r="0" b="0"/>
              <a:pathLst>
                <a:path w="43052" h="110746">
                  <a:moveTo>
                    <a:pt x="33780" y="4826"/>
                  </a:moveTo>
                  <a:lnTo>
                    <a:pt x="36955" y="10541"/>
                  </a:lnTo>
                  <a:lnTo>
                    <a:pt x="39114" y="17526"/>
                  </a:lnTo>
                  <a:lnTo>
                    <a:pt x="41020" y="25147"/>
                  </a:lnTo>
                  <a:lnTo>
                    <a:pt x="43051" y="42038"/>
                  </a:lnTo>
                  <a:lnTo>
                    <a:pt x="43051" y="59691"/>
                  </a:lnTo>
                  <a:lnTo>
                    <a:pt x="41147" y="76835"/>
                  </a:lnTo>
                  <a:lnTo>
                    <a:pt x="38099" y="92076"/>
                  </a:lnTo>
                  <a:lnTo>
                    <a:pt x="36066" y="98426"/>
                  </a:lnTo>
                  <a:lnTo>
                    <a:pt x="33653" y="103887"/>
                  </a:lnTo>
                  <a:lnTo>
                    <a:pt x="31115" y="108077"/>
                  </a:lnTo>
                  <a:lnTo>
                    <a:pt x="28448" y="110745"/>
                  </a:lnTo>
                  <a:lnTo>
                    <a:pt x="21462" y="110745"/>
                  </a:lnTo>
                  <a:lnTo>
                    <a:pt x="15748" y="107823"/>
                  </a:lnTo>
                  <a:lnTo>
                    <a:pt x="10795" y="102616"/>
                  </a:lnTo>
                  <a:lnTo>
                    <a:pt x="6984" y="95504"/>
                  </a:lnTo>
                  <a:lnTo>
                    <a:pt x="4063" y="87250"/>
                  </a:lnTo>
                  <a:lnTo>
                    <a:pt x="2032" y="77851"/>
                  </a:lnTo>
                  <a:lnTo>
                    <a:pt x="0" y="59310"/>
                  </a:lnTo>
                  <a:lnTo>
                    <a:pt x="254" y="50800"/>
                  </a:lnTo>
                  <a:lnTo>
                    <a:pt x="1523" y="42291"/>
                  </a:lnTo>
                  <a:lnTo>
                    <a:pt x="4317" y="33528"/>
                  </a:lnTo>
                  <a:lnTo>
                    <a:pt x="8128" y="25147"/>
                  </a:lnTo>
                  <a:lnTo>
                    <a:pt x="12573" y="17526"/>
                  </a:lnTo>
                  <a:lnTo>
                    <a:pt x="17780" y="10415"/>
                  </a:lnTo>
                  <a:lnTo>
                    <a:pt x="23748" y="4572"/>
                  </a:lnTo>
                  <a:lnTo>
                    <a:pt x="30225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6" name="Freihandform 35"/>
            <p:cNvSpPr/>
            <p:nvPr/>
          </p:nvSpPr>
          <p:spPr>
            <a:xfrm>
              <a:off x="1363095" y="3491969"/>
              <a:ext cx="276127" cy="287190"/>
            </a:xfrm>
            <a:custGeom>
              <a:avLst/>
              <a:gdLst/>
              <a:ahLst/>
              <a:cxnLst/>
              <a:rect l="0" t="0" r="0" b="0"/>
              <a:pathLst>
                <a:path w="275209" h="286639">
                  <a:moveTo>
                    <a:pt x="121539" y="2286"/>
                  </a:moveTo>
                  <a:lnTo>
                    <a:pt x="129539" y="1015"/>
                  </a:lnTo>
                  <a:lnTo>
                    <a:pt x="138684" y="507"/>
                  </a:lnTo>
                  <a:lnTo>
                    <a:pt x="148970" y="0"/>
                  </a:lnTo>
                  <a:lnTo>
                    <a:pt x="171831" y="634"/>
                  </a:lnTo>
                  <a:lnTo>
                    <a:pt x="196342" y="2920"/>
                  </a:lnTo>
                  <a:lnTo>
                    <a:pt x="220598" y="6857"/>
                  </a:lnTo>
                  <a:lnTo>
                    <a:pt x="242951" y="12573"/>
                  </a:lnTo>
                  <a:lnTo>
                    <a:pt x="252856" y="16001"/>
                  </a:lnTo>
                  <a:lnTo>
                    <a:pt x="261873" y="19812"/>
                  </a:lnTo>
                  <a:lnTo>
                    <a:pt x="269240" y="24002"/>
                  </a:lnTo>
                  <a:lnTo>
                    <a:pt x="275208" y="28829"/>
                  </a:lnTo>
                  <a:lnTo>
                    <a:pt x="250189" y="25654"/>
                  </a:lnTo>
                  <a:lnTo>
                    <a:pt x="226948" y="24130"/>
                  </a:lnTo>
                  <a:lnTo>
                    <a:pt x="204978" y="24002"/>
                  </a:lnTo>
                  <a:lnTo>
                    <a:pt x="184658" y="25019"/>
                  </a:lnTo>
                  <a:lnTo>
                    <a:pt x="165608" y="27558"/>
                  </a:lnTo>
                  <a:lnTo>
                    <a:pt x="147954" y="30988"/>
                  </a:lnTo>
                  <a:lnTo>
                    <a:pt x="131826" y="35559"/>
                  </a:lnTo>
                  <a:lnTo>
                    <a:pt x="117093" y="41020"/>
                  </a:lnTo>
                  <a:lnTo>
                    <a:pt x="103378" y="47625"/>
                  </a:lnTo>
                  <a:lnTo>
                    <a:pt x="91312" y="54990"/>
                  </a:lnTo>
                  <a:lnTo>
                    <a:pt x="80390" y="63373"/>
                  </a:lnTo>
                  <a:lnTo>
                    <a:pt x="70484" y="72136"/>
                  </a:lnTo>
                  <a:lnTo>
                    <a:pt x="61976" y="81661"/>
                  </a:lnTo>
                  <a:lnTo>
                    <a:pt x="54609" y="91820"/>
                  </a:lnTo>
                  <a:lnTo>
                    <a:pt x="48514" y="102234"/>
                  </a:lnTo>
                  <a:lnTo>
                    <a:pt x="43434" y="113283"/>
                  </a:lnTo>
                  <a:lnTo>
                    <a:pt x="39370" y="124713"/>
                  </a:lnTo>
                  <a:lnTo>
                    <a:pt x="36448" y="136398"/>
                  </a:lnTo>
                  <a:lnTo>
                    <a:pt x="33528" y="160146"/>
                  </a:lnTo>
                  <a:lnTo>
                    <a:pt x="34417" y="184150"/>
                  </a:lnTo>
                  <a:lnTo>
                    <a:pt x="38989" y="207644"/>
                  </a:lnTo>
                  <a:lnTo>
                    <a:pt x="46989" y="230377"/>
                  </a:lnTo>
                  <a:lnTo>
                    <a:pt x="52197" y="241173"/>
                  </a:lnTo>
                  <a:lnTo>
                    <a:pt x="57912" y="251459"/>
                  </a:lnTo>
                  <a:lnTo>
                    <a:pt x="64642" y="261238"/>
                  </a:lnTo>
                  <a:lnTo>
                    <a:pt x="72009" y="270382"/>
                  </a:lnTo>
                  <a:lnTo>
                    <a:pt x="79883" y="278892"/>
                  </a:lnTo>
                  <a:lnTo>
                    <a:pt x="88645" y="286638"/>
                  </a:lnTo>
                  <a:lnTo>
                    <a:pt x="70739" y="280543"/>
                  </a:lnTo>
                  <a:lnTo>
                    <a:pt x="54356" y="271652"/>
                  </a:lnTo>
                  <a:lnTo>
                    <a:pt x="39623" y="259714"/>
                  </a:lnTo>
                  <a:lnTo>
                    <a:pt x="26797" y="245363"/>
                  </a:lnTo>
                  <a:lnTo>
                    <a:pt x="16128" y="228981"/>
                  </a:lnTo>
                  <a:lnTo>
                    <a:pt x="8001" y="210565"/>
                  </a:lnTo>
                  <a:lnTo>
                    <a:pt x="2412" y="191007"/>
                  </a:lnTo>
                  <a:lnTo>
                    <a:pt x="0" y="170180"/>
                  </a:lnTo>
                  <a:lnTo>
                    <a:pt x="634" y="148589"/>
                  </a:lnTo>
                  <a:lnTo>
                    <a:pt x="4698" y="126492"/>
                  </a:lnTo>
                  <a:lnTo>
                    <a:pt x="12573" y="104394"/>
                  </a:lnTo>
                  <a:lnTo>
                    <a:pt x="24129" y="82550"/>
                  </a:lnTo>
                  <a:lnTo>
                    <a:pt x="31623" y="71627"/>
                  </a:lnTo>
                  <a:lnTo>
                    <a:pt x="40004" y="60959"/>
                  </a:lnTo>
                  <a:lnTo>
                    <a:pt x="49403" y="50545"/>
                  </a:lnTo>
                  <a:lnTo>
                    <a:pt x="60198" y="40639"/>
                  </a:lnTo>
                  <a:lnTo>
                    <a:pt x="72009" y="30861"/>
                  </a:lnTo>
                  <a:lnTo>
                    <a:pt x="85217" y="21463"/>
                  </a:lnTo>
                  <a:lnTo>
                    <a:pt x="99567" y="12319"/>
                  </a:lnTo>
                  <a:lnTo>
                    <a:pt x="115062" y="3809"/>
                  </a:lnTo>
                  <a:close/>
                </a:path>
              </a:pathLst>
            </a:custGeom>
            <a:solidFill>
              <a:srgbClr val="191919"/>
            </a:solidFill>
            <a:ln w="0" cap="flat" cmpd="sng" algn="ctr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7" name="Freihandform 36"/>
            <p:cNvSpPr/>
            <p:nvPr/>
          </p:nvSpPr>
          <p:spPr>
            <a:xfrm>
              <a:off x="1388486" y="3514183"/>
              <a:ext cx="331670" cy="298297"/>
            </a:xfrm>
            <a:custGeom>
              <a:avLst/>
              <a:gdLst/>
              <a:ahLst/>
              <a:cxnLst/>
              <a:rect l="0" t="0" r="0" b="0"/>
              <a:pathLst>
                <a:path w="331979" h="298705">
                  <a:moveTo>
                    <a:pt x="189992" y="507"/>
                  </a:moveTo>
                  <a:lnTo>
                    <a:pt x="202058" y="1524"/>
                  </a:lnTo>
                  <a:lnTo>
                    <a:pt x="213741" y="3175"/>
                  </a:lnTo>
                  <a:lnTo>
                    <a:pt x="224917" y="5461"/>
                  </a:lnTo>
                  <a:lnTo>
                    <a:pt x="244984" y="11557"/>
                  </a:lnTo>
                  <a:lnTo>
                    <a:pt x="263144" y="19431"/>
                  </a:lnTo>
                  <a:lnTo>
                    <a:pt x="278765" y="29209"/>
                  </a:lnTo>
                  <a:lnTo>
                    <a:pt x="292481" y="40513"/>
                  </a:lnTo>
                  <a:lnTo>
                    <a:pt x="303912" y="53213"/>
                  </a:lnTo>
                  <a:lnTo>
                    <a:pt x="313309" y="66675"/>
                  </a:lnTo>
                  <a:lnTo>
                    <a:pt x="320675" y="81280"/>
                  </a:lnTo>
                  <a:lnTo>
                    <a:pt x="326264" y="96519"/>
                  </a:lnTo>
                  <a:lnTo>
                    <a:pt x="329819" y="112394"/>
                  </a:lnTo>
                  <a:lnTo>
                    <a:pt x="331852" y="128143"/>
                  </a:lnTo>
                  <a:lnTo>
                    <a:pt x="331978" y="144018"/>
                  </a:lnTo>
                  <a:lnTo>
                    <a:pt x="330962" y="159638"/>
                  </a:lnTo>
                  <a:lnTo>
                    <a:pt x="328041" y="174625"/>
                  </a:lnTo>
                  <a:lnTo>
                    <a:pt x="323850" y="189230"/>
                  </a:lnTo>
                  <a:lnTo>
                    <a:pt x="320168" y="200279"/>
                  </a:lnTo>
                  <a:lnTo>
                    <a:pt x="315977" y="210565"/>
                  </a:lnTo>
                  <a:lnTo>
                    <a:pt x="311278" y="220471"/>
                  </a:lnTo>
                  <a:lnTo>
                    <a:pt x="305816" y="229615"/>
                  </a:lnTo>
                  <a:lnTo>
                    <a:pt x="293497" y="246125"/>
                  </a:lnTo>
                  <a:lnTo>
                    <a:pt x="279274" y="260223"/>
                  </a:lnTo>
                  <a:lnTo>
                    <a:pt x="263399" y="271907"/>
                  </a:lnTo>
                  <a:lnTo>
                    <a:pt x="246127" y="281558"/>
                  </a:lnTo>
                  <a:lnTo>
                    <a:pt x="227966" y="288798"/>
                  </a:lnTo>
                  <a:lnTo>
                    <a:pt x="209042" y="294005"/>
                  </a:lnTo>
                  <a:lnTo>
                    <a:pt x="189230" y="297307"/>
                  </a:lnTo>
                  <a:lnTo>
                    <a:pt x="169672" y="298704"/>
                  </a:lnTo>
                  <a:lnTo>
                    <a:pt x="149861" y="298195"/>
                  </a:lnTo>
                  <a:lnTo>
                    <a:pt x="130430" y="295782"/>
                  </a:lnTo>
                  <a:lnTo>
                    <a:pt x="111888" y="291973"/>
                  </a:lnTo>
                  <a:lnTo>
                    <a:pt x="93980" y="286257"/>
                  </a:lnTo>
                  <a:lnTo>
                    <a:pt x="77344" y="279019"/>
                  </a:lnTo>
                  <a:lnTo>
                    <a:pt x="62358" y="270382"/>
                  </a:lnTo>
                  <a:lnTo>
                    <a:pt x="49658" y="256920"/>
                  </a:lnTo>
                  <a:lnTo>
                    <a:pt x="38481" y="243332"/>
                  </a:lnTo>
                  <a:lnTo>
                    <a:pt x="28830" y="230250"/>
                  </a:lnTo>
                  <a:lnTo>
                    <a:pt x="20828" y="217169"/>
                  </a:lnTo>
                  <a:lnTo>
                    <a:pt x="14097" y="204215"/>
                  </a:lnTo>
                  <a:lnTo>
                    <a:pt x="8764" y="191769"/>
                  </a:lnTo>
                  <a:lnTo>
                    <a:pt x="4700" y="179450"/>
                  </a:lnTo>
                  <a:lnTo>
                    <a:pt x="2033" y="167132"/>
                  </a:lnTo>
                  <a:lnTo>
                    <a:pt x="381" y="155448"/>
                  </a:lnTo>
                  <a:lnTo>
                    <a:pt x="0" y="143763"/>
                  </a:lnTo>
                  <a:lnTo>
                    <a:pt x="636" y="132714"/>
                  </a:lnTo>
                  <a:lnTo>
                    <a:pt x="2414" y="121793"/>
                  </a:lnTo>
                  <a:lnTo>
                    <a:pt x="5208" y="111251"/>
                  </a:lnTo>
                  <a:lnTo>
                    <a:pt x="8891" y="101092"/>
                  </a:lnTo>
                  <a:lnTo>
                    <a:pt x="13336" y="91313"/>
                  </a:lnTo>
                  <a:lnTo>
                    <a:pt x="18797" y="81914"/>
                  </a:lnTo>
                  <a:lnTo>
                    <a:pt x="32005" y="64388"/>
                  </a:lnTo>
                  <a:lnTo>
                    <a:pt x="47880" y="48640"/>
                  </a:lnTo>
                  <a:lnTo>
                    <a:pt x="66167" y="34925"/>
                  </a:lnTo>
                  <a:lnTo>
                    <a:pt x="86106" y="23240"/>
                  </a:lnTo>
                  <a:lnTo>
                    <a:pt x="107824" y="13843"/>
                  </a:lnTo>
                  <a:lnTo>
                    <a:pt x="130430" y="6731"/>
                  </a:lnTo>
                  <a:lnTo>
                    <a:pt x="153416" y="2158"/>
                  </a:lnTo>
                  <a:lnTo>
                    <a:pt x="176911" y="0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8" name="Freihandform 37"/>
            <p:cNvSpPr/>
            <p:nvPr/>
          </p:nvSpPr>
          <p:spPr>
            <a:xfrm>
              <a:off x="390301" y="3490383"/>
              <a:ext cx="204716" cy="287189"/>
            </a:xfrm>
            <a:custGeom>
              <a:avLst/>
              <a:gdLst/>
              <a:ahLst/>
              <a:cxnLst/>
              <a:rect l="0" t="0" r="0" b="0"/>
              <a:pathLst>
                <a:path w="203581" h="286640">
                  <a:moveTo>
                    <a:pt x="116840" y="1015"/>
                  </a:moveTo>
                  <a:lnTo>
                    <a:pt x="130301" y="0"/>
                  </a:lnTo>
                  <a:lnTo>
                    <a:pt x="144144" y="126"/>
                  </a:lnTo>
                  <a:lnTo>
                    <a:pt x="158242" y="1396"/>
                  </a:lnTo>
                  <a:lnTo>
                    <a:pt x="171958" y="3301"/>
                  </a:lnTo>
                  <a:lnTo>
                    <a:pt x="184404" y="5333"/>
                  </a:lnTo>
                  <a:lnTo>
                    <a:pt x="195198" y="7620"/>
                  </a:lnTo>
                  <a:lnTo>
                    <a:pt x="203580" y="9778"/>
                  </a:lnTo>
                  <a:lnTo>
                    <a:pt x="185293" y="13081"/>
                  </a:lnTo>
                  <a:lnTo>
                    <a:pt x="167893" y="17271"/>
                  </a:lnTo>
                  <a:lnTo>
                    <a:pt x="151511" y="22225"/>
                  </a:lnTo>
                  <a:lnTo>
                    <a:pt x="136271" y="27686"/>
                  </a:lnTo>
                  <a:lnTo>
                    <a:pt x="122047" y="33908"/>
                  </a:lnTo>
                  <a:lnTo>
                    <a:pt x="108839" y="40513"/>
                  </a:lnTo>
                  <a:lnTo>
                    <a:pt x="96519" y="47878"/>
                  </a:lnTo>
                  <a:lnTo>
                    <a:pt x="85343" y="55752"/>
                  </a:lnTo>
                  <a:lnTo>
                    <a:pt x="74929" y="63881"/>
                  </a:lnTo>
                  <a:lnTo>
                    <a:pt x="65532" y="72644"/>
                  </a:lnTo>
                  <a:lnTo>
                    <a:pt x="57276" y="81661"/>
                  </a:lnTo>
                  <a:lnTo>
                    <a:pt x="49657" y="90932"/>
                  </a:lnTo>
                  <a:lnTo>
                    <a:pt x="37592" y="110489"/>
                  </a:lnTo>
                  <a:lnTo>
                    <a:pt x="29336" y="130937"/>
                  </a:lnTo>
                  <a:lnTo>
                    <a:pt x="24129" y="152019"/>
                  </a:lnTo>
                  <a:lnTo>
                    <a:pt x="22605" y="173227"/>
                  </a:lnTo>
                  <a:lnTo>
                    <a:pt x="24383" y="194309"/>
                  </a:lnTo>
                  <a:lnTo>
                    <a:pt x="29083" y="214883"/>
                  </a:lnTo>
                  <a:lnTo>
                    <a:pt x="37211" y="234695"/>
                  </a:lnTo>
                  <a:lnTo>
                    <a:pt x="48133" y="253491"/>
                  </a:lnTo>
                  <a:lnTo>
                    <a:pt x="61722" y="270890"/>
                  </a:lnTo>
                  <a:lnTo>
                    <a:pt x="78358" y="286639"/>
                  </a:lnTo>
                  <a:lnTo>
                    <a:pt x="69215" y="283464"/>
                  </a:lnTo>
                  <a:lnTo>
                    <a:pt x="60451" y="279272"/>
                  </a:lnTo>
                  <a:lnTo>
                    <a:pt x="52197" y="274446"/>
                  </a:lnTo>
                  <a:lnTo>
                    <a:pt x="44576" y="269113"/>
                  </a:lnTo>
                  <a:lnTo>
                    <a:pt x="37337" y="262636"/>
                  </a:lnTo>
                  <a:lnTo>
                    <a:pt x="30987" y="255777"/>
                  </a:lnTo>
                  <a:lnTo>
                    <a:pt x="19685" y="240157"/>
                  </a:lnTo>
                  <a:lnTo>
                    <a:pt x="10794" y="222376"/>
                  </a:lnTo>
                  <a:lnTo>
                    <a:pt x="4571" y="203072"/>
                  </a:lnTo>
                  <a:lnTo>
                    <a:pt x="889" y="182371"/>
                  </a:lnTo>
                  <a:lnTo>
                    <a:pt x="0" y="160782"/>
                  </a:lnTo>
                  <a:lnTo>
                    <a:pt x="1778" y="138683"/>
                  </a:lnTo>
                  <a:lnTo>
                    <a:pt x="6730" y="116586"/>
                  </a:lnTo>
                  <a:lnTo>
                    <a:pt x="14858" y="94741"/>
                  </a:lnTo>
                  <a:lnTo>
                    <a:pt x="25908" y="73659"/>
                  </a:lnTo>
                  <a:lnTo>
                    <a:pt x="40512" y="53466"/>
                  </a:lnTo>
                  <a:lnTo>
                    <a:pt x="49022" y="44069"/>
                  </a:lnTo>
                  <a:lnTo>
                    <a:pt x="58419" y="34925"/>
                  </a:lnTo>
                  <a:lnTo>
                    <a:pt x="68707" y="26162"/>
                  </a:lnTo>
                  <a:lnTo>
                    <a:pt x="79755" y="18033"/>
                  </a:lnTo>
                  <a:lnTo>
                    <a:pt x="91821" y="10540"/>
                  </a:lnTo>
                  <a:lnTo>
                    <a:pt x="104775" y="3682"/>
                  </a:lnTo>
                  <a:close/>
                </a:path>
              </a:pathLst>
            </a:custGeom>
            <a:solidFill>
              <a:srgbClr val="191919"/>
            </a:solidFill>
            <a:ln w="0" cap="flat" cmpd="sng" algn="ctr">
              <a:solidFill>
                <a:srgbClr val="19191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39" name="Freihandform 38"/>
            <p:cNvSpPr/>
            <p:nvPr/>
          </p:nvSpPr>
          <p:spPr>
            <a:xfrm>
              <a:off x="414105" y="3501489"/>
              <a:ext cx="318974" cy="309404"/>
            </a:xfrm>
            <a:custGeom>
              <a:avLst/>
              <a:gdLst/>
              <a:ahLst/>
              <a:cxnLst/>
              <a:rect l="0" t="0" r="0" b="0"/>
              <a:pathLst>
                <a:path w="319533" h="308231">
                  <a:moveTo>
                    <a:pt x="191515" y="1270"/>
                  </a:moveTo>
                  <a:lnTo>
                    <a:pt x="211708" y="4954"/>
                  </a:lnTo>
                  <a:lnTo>
                    <a:pt x="230251" y="11176"/>
                  </a:lnTo>
                  <a:lnTo>
                    <a:pt x="246761" y="19558"/>
                  </a:lnTo>
                  <a:lnTo>
                    <a:pt x="261747" y="29973"/>
                  </a:lnTo>
                  <a:lnTo>
                    <a:pt x="275208" y="41783"/>
                  </a:lnTo>
                  <a:lnTo>
                    <a:pt x="286639" y="55118"/>
                  </a:lnTo>
                  <a:lnTo>
                    <a:pt x="296417" y="69724"/>
                  </a:lnTo>
                  <a:lnTo>
                    <a:pt x="304546" y="85091"/>
                  </a:lnTo>
                  <a:lnTo>
                    <a:pt x="311022" y="101219"/>
                  </a:lnTo>
                  <a:lnTo>
                    <a:pt x="315468" y="117603"/>
                  </a:lnTo>
                  <a:lnTo>
                    <a:pt x="318389" y="134112"/>
                  </a:lnTo>
                  <a:lnTo>
                    <a:pt x="319532" y="150495"/>
                  </a:lnTo>
                  <a:lnTo>
                    <a:pt x="318897" y="166751"/>
                  </a:lnTo>
                  <a:lnTo>
                    <a:pt x="316357" y="182245"/>
                  </a:lnTo>
                  <a:lnTo>
                    <a:pt x="312419" y="196724"/>
                  </a:lnTo>
                  <a:lnTo>
                    <a:pt x="308736" y="207773"/>
                  </a:lnTo>
                  <a:lnTo>
                    <a:pt x="304800" y="218187"/>
                  </a:lnTo>
                  <a:lnTo>
                    <a:pt x="300101" y="227966"/>
                  </a:lnTo>
                  <a:lnTo>
                    <a:pt x="294640" y="237237"/>
                  </a:lnTo>
                  <a:lnTo>
                    <a:pt x="282321" y="253874"/>
                  </a:lnTo>
                  <a:lnTo>
                    <a:pt x="268223" y="268224"/>
                  </a:lnTo>
                  <a:lnTo>
                    <a:pt x="252603" y="280036"/>
                  </a:lnTo>
                  <a:lnTo>
                    <a:pt x="235584" y="289942"/>
                  </a:lnTo>
                  <a:lnTo>
                    <a:pt x="217678" y="297562"/>
                  </a:lnTo>
                  <a:lnTo>
                    <a:pt x="198882" y="303023"/>
                  </a:lnTo>
                  <a:lnTo>
                    <a:pt x="179451" y="306579"/>
                  </a:lnTo>
                  <a:lnTo>
                    <a:pt x="160019" y="308230"/>
                  </a:lnTo>
                  <a:lnTo>
                    <a:pt x="140461" y="307975"/>
                  </a:lnTo>
                  <a:lnTo>
                    <a:pt x="121539" y="305943"/>
                  </a:lnTo>
                  <a:lnTo>
                    <a:pt x="102869" y="302006"/>
                  </a:lnTo>
                  <a:lnTo>
                    <a:pt x="85216" y="296545"/>
                  </a:lnTo>
                  <a:lnTo>
                    <a:pt x="68707" y="289433"/>
                  </a:lnTo>
                  <a:lnTo>
                    <a:pt x="53594" y="280798"/>
                  </a:lnTo>
                  <a:lnTo>
                    <a:pt x="42036" y="266574"/>
                  </a:lnTo>
                  <a:lnTo>
                    <a:pt x="32004" y="252604"/>
                  </a:lnTo>
                  <a:lnTo>
                    <a:pt x="23240" y="238887"/>
                  </a:lnTo>
                  <a:lnTo>
                    <a:pt x="16001" y="225299"/>
                  </a:lnTo>
                  <a:lnTo>
                    <a:pt x="10540" y="212218"/>
                  </a:lnTo>
                  <a:lnTo>
                    <a:pt x="5969" y="199010"/>
                  </a:lnTo>
                  <a:lnTo>
                    <a:pt x="2666" y="186563"/>
                  </a:lnTo>
                  <a:lnTo>
                    <a:pt x="889" y="174118"/>
                  </a:lnTo>
                  <a:lnTo>
                    <a:pt x="0" y="161925"/>
                  </a:lnTo>
                  <a:lnTo>
                    <a:pt x="126" y="150368"/>
                  </a:lnTo>
                  <a:lnTo>
                    <a:pt x="1523" y="138938"/>
                  </a:lnTo>
                  <a:lnTo>
                    <a:pt x="3809" y="127762"/>
                  </a:lnTo>
                  <a:lnTo>
                    <a:pt x="7111" y="117222"/>
                  </a:lnTo>
                  <a:lnTo>
                    <a:pt x="11176" y="106807"/>
                  </a:lnTo>
                  <a:lnTo>
                    <a:pt x="21971" y="87376"/>
                  </a:lnTo>
                  <a:lnTo>
                    <a:pt x="35305" y="69469"/>
                  </a:lnTo>
                  <a:lnTo>
                    <a:pt x="50926" y="53468"/>
                  </a:lnTo>
                  <a:lnTo>
                    <a:pt x="68707" y="39243"/>
                  </a:lnTo>
                  <a:lnTo>
                    <a:pt x="87629" y="27179"/>
                  </a:lnTo>
                  <a:lnTo>
                    <a:pt x="107822" y="17018"/>
                  </a:lnTo>
                  <a:lnTo>
                    <a:pt x="128651" y="9144"/>
                  </a:lnTo>
                  <a:lnTo>
                    <a:pt x="149225" y="3303"/>
                  </a:lnTo>
                  <a:lnTo>
                    <a:pt x="169798" y="0"/>
                  </a:lnTo>
                  <a:close/>
                </a:path>
              </a:pathLst>
            </a:custGeom>
            <a:solidFill>
              <a:srgbClr val="333333"/>
            </a:solidFill>
            <a:ln w="0" cap="flat" cmpd="sng" algn="ctr">
              <a:solidFill>
                <a:srgbClr val="33333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0" name="Freihandform 39"/>
            <p:cNvSpPr/>
            <p:nvPr/>
          </p:nvSpPr>
          <p:spPr>
            <a:xfrm>
              <a:off x="1809024" y="3363448"/>
              <a:ext cx="50782" cy="115827"/>
            </a:xfrm>
            <a:custGeom>
              <a:avLst/>
              <a:gdLst/>
              <a:ahLst/>
              <a:cxnLst/>
              <a:rect l="0" t="0" r="0" b="0"/>
              <a:pathLst>
                <a:path w="51563" h="115318">
                  <a:moveTo>
                    <a:pt x="12700" y="636"/>
                  </a:moveTo>
                  <a:lnTo>
                    <a:pt x="15368" y="2668"/>
                  </a:lnTo>
                  <a:lnTo>
                    <a:pt x="18289" y="5969"/>
                  </a:lnTo>
                  <a:lnTo>
                    <a:pt x="21464" y="10542"/>
                  </a:lnTo>
                  <a:lnTo>
                    <a:pt x="27940" y="22606"/>
                  </a:lnTo>
                  <a:lnTo>
                    <a:pt x="34418" y="37465"/>
                  </a:lnTo>
                  <a:lnTo>
                    <a:pt x="40387" y="53721"/>
                  </a:lnTo>
                  <a:lnTo>
                    <a:pt x="45593" y="70105"/>
                  </a:lnTo>
                  <a:lnTo>
                    <a:pt x="49403" y="85599"/>
                  </a:lnTo>
                  <a:lnTo>
                    <a:pt x="50800" y="92583"/>
                  </a:lnTo>
                  <a:lnTo>
                    <a:pt x="51562" y="98933"/>
                  </a:lnTo>
                  <a:lnTo>
                    <a:pt x="48515" y="103506"/>
                  </a:lnTo>
                  <a:lnTo>
                    <a:pt x="43815" y="107443"/>
                  </a:lnTo>
                  <a:lnTo>
                    <a:pt x="38481" y="110744"/>
                  </a:lnTo>
                  <a:lnTo>
                    <a:pt x="32259" y="113285"/>
                  </a:lnTo>
                  <a:lnTo>
                    <a:pt x="25655" y="114936"/>
                  </a:lnTo>
                  <a:lnTo>
                    <a:pt x="19431" y="115317"/>
                  </a:lnTo>
                  <a:lnTo>
                    <a:pt x="13590" y="114300"/>
                  </a:lnTo>
                  <a:lnTo>
                    <a:pt x="8509" y="112014"/>
                  </a:lnTo>
                  <a:lnTo>
                    <a:pt x="7367" y="107062"/>
                  </a:lnTo>
                  <a:lnTo>
                    <a:pt x="6224" y="100585"/>
                  </a:lnTo>
                  <a:lnTo>
                    <a:pt x="3811" y="85090"/>
                  </a:lnTo>
                  <a:lnTo>
                    <a:pt x="1524" y="67056"/>
                  </a:lnTo>
                  <a:lnTo>
                    <a:pt x="127" y="48261"/>
                  </a:lnTo>
                  <a:lnTo>
                    <a:pt x="0" y="30607"/>
                  </a:lnTo>
                  <a:lnTo>
                    <a:pt x="381" y="22606"/>
                  </a:lnTo>
                  <a:lnTo>
                    <a:pt x="1271" y="15368"/>
                  </a:lnTo>
                  <a:lnTo>
                    <a:pt x="2668" y="9399"/>
                  </a:lnTo>
                  <a:lnTo>
                    <a:pt x="4699" y="4573"/>
                  </a:lnTo>
                  <a:lnTo>
                    <a:pt x="7112" y="1398"/>
                  </a:lnTo>
                  <a:lnTo>
                    <a:pt x="10287" y="0"/>
                  </a:lnTo>
                  <a:close/>
                </a:path>
              </a:pathLst>
            </a:custGeom>
            <a:solidFill>
              <a:srgbClr val="FF0000"/>
            </a:solidFill>
            <a:ln w="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1" name="Freihandform 40"/>
            <p:cNvSpPr/>
            <p:nvPr/>
          </p:nvSpPr>
          <p:spPr>
            <a:xfrm>
              <a:off x="1818545" y="3463409"/>
              <a:ext cx="44434" cy="53947"/>
            </a:xfrm>
            <a:custGeom>
              <a:avLst/>
              <a:gdLst/>
              <a:ahLst/>
              <a:cxnLst/>
              <a:rect l="0" t="0" r="0" b="0"/>
              <a:pathLst>
                <a:path w="44704" h="54992">
                  <a:moveTo>
                    <a:pt x="11429" y="12700"/>
                  </a:moveTo>
                  <a:lnTo>
                    <a:pt x="22860" y="9779"/>
                  </a:lnTo>
                  <a:lnTo>
                    <a:pt x="32893" y="5333"/>
                  </a:lnTo>
                  <a:lnTo>
                    <a:pt x="40640" y="0"/>
                  </a:lnTo>
                  <a:lnTo>
                    <a:pt x="42418" y="9906"/>
                  </a:lnTo>
                  <a:lnTo>
                    <a:pt x="43560" y="18542"/>
                  </a:lnTo>
                  <a:lnTo>
                    <a:pt x="44195" y="27431"/>
                  </a:lnTo>
                  <a:lnTo>
                    <a:pt x="44703" y="37845"/>
                  </a:lnTo>
                  <a:lnTo>
                    <a:pt x="42418" y="41148"/>
                  </a:lnTo>
                  <a:lnTo>
                    <a:pt x="39750" y="43687"/>
                  </a:lnTo>
                  <a:lnTo>
                    <a:pt x="33019" y="47498"/>
                  </a:lnTo>
                  <a:lnTo>
                    <a:pt x="24384" y="50545"/>
                  </a:lnTo>
                  <a:lnTo>
                    <a:pt x="14097" y="54991"/>
                  </a:lnTo>
                  <a:lnTo>
                    <a:pt x="8509" y="41910"/>
                  </a:lnTo>
                  <a:lnTo>
                    <a:pt x="4825" y="30352"/>
                  </a:lnTo>
                  <a:lnTo>
                    <a:pt x="2159" y="20574"/>
                  </a:lnTo>
                  <a:lnTo>
                    <a:pt x="0" y="13969"/>
                  </a:lnTo>
                  <a:close/>
                </a:path>
              </a:pathLst>
            </a:custGeom>
            <a:solidFill>
              <a:srgbClr val="FF7A00"/>
            </a:solidFill>
            <a:ln w="0" cap="flat" cmpd="sng" algn="ctr">
              <a:solidFill>
                <a:srgbClr val="FF7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2" name="Freihandform 41"/>
            <p:cNvSpPr/>
            <p:nvPr/>
          </p:nvSpPr>
          <p:spPr>
            <a:xfrm>
              <a:off x="-50868" y="3336474"/>
              <a:ext cx="41260" cy="44427"/>
            </a:xfrm>
            <a:custGeom>
              <a:avLst/>
              <a:gdLst/>
              <a:ahLst/>
              <a:cxnLst/>
              <a:rect l="0" t="0" r="0" b="0"/>
              <a:pathLst>
                <a:path w="41149" h="44196">
                  <a:moveTo>
                    <a:pt x="31877" y="2539"/>
                  </a:moveTo>
                  <a:lnTo>
                    <a:pt x="35941" y="6731"/>
                  </a:lnTo>
                  <a:lnTo>
                    <a:pt x="38862" y="12319"/>
                  </a:lnTo>
                  <a:lnTo>
                    <a:pt x="40640" y="18542"/>
                  </a:lnTo>
                  <a:lnTo>
                    <a:pt x="41148" y="25273"/>
                  </a:lnTo>
                  <a:lnTo>
                    <a:pt x="40387" y="31495"/>
                  </a:lnTo>
                  <a:lnTo>
                    <a:pt x="38481" y="36830"/>
                  </a:lnTo>
                  <a:lnTo>
                    <a:pt x="34798" y="41275"/>
                  </a:lnTo>
                  <a:lnTo>
                    <a:pt x="30735" y="43307"/>
                  </a:lnTo>
                  <a:lnTo>
                    <a:pt x="26162" y="44195"/>
                  </a:lnTo>
                  <a:lnTo>
                    <a:pt x="20702" y="43942"/>
                  </a:lnTo>
                  <a:lnTo>
                    <a:pt x="15367" y="42671"/>
                  </a:lnTo>
                  <a:lnTo>
                    <a:pt x="10414" y="40639"/>
                  </a:lnTo>
                  <a:lnTo>
                    <a:pt x="5969" y="37719"/>
                  </a:lnTo>
                  <a:lnTo>
                    <a:pt x="2414" y="34417"/>
                  </a:lnTo>
                  <a:lnTo>
                    <a:pt x="381" y="30480"/>
                  </a:lnTo>
                  <a:lnTo>
                    <a:pt x="0" y="25400"/>
                  </a:lnTo>
                  <a:lnTo>
                    <a:pt x="1017" y="20065"/>
                  </a:lnTo>
                  <a:lnTo>
                    <a:pt x="3556" y="14605"/>
                  </a:lnTo>
                  <a:lnTo>
                    <a:pt x="7112" y="9398"/>
                  </a:lnTo>
                  <a:lnTo>
                    <a:pt x="11558" y="5080"/>
                  </a:lnTo>
                  <a:lnTo>
                    <a:pt x="16510" y="1651"/>
                  </a:lnTo>
                  <a:lnTo>
                    <a:pt x="21590" y="0"/>
                  </a:lnTo>
                  <a:lnTo>
                    <a:pt x="27052" y="0"/>
                  </a:lnTo>
                  <a:close/>
                </a:path>
              </a:pathLst>
            </a:custGeom>
            <a:solidFill>
              <a:srgbClr val="FF7A00"/>
            </a:solidFill>
            <a:ln w="0" cap="flat" cmpd="sng" algn="ctr">
              <a:solidFill>
                <a:srgbClr val="FF7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3" name="Freihandform 42"/>
            <p:cNvSpPr/>
            <p:nvPr/>
          </p:nvSpPr>
          <p:spPr>
            <a:xfrm>
              <a:off x="-20717" y="2833495"/>
              <a:ext cx="1866241" cy="850463"/>
            </a:xfrm>
            <a:custGeom>
              <a:avLst/>
              <a:gdLst/>
              <a:ahLst/>
              <a:cxnLst/>
              <a:rect l="0" t="0" r="0" b="0"/>
              <a:pathLst>
                <a:path w="1866772" h="849251">
                  <a:moveTo>
                    <a:pt x="601344" y="48134"/>
                  </a:moveTo>
                  <a:lnTo>
                    <a:pt x="611630" y="41275"/>
                  </a:lnTo>
                  <a:lnTo>
                    <a:pt x="617854" y="38100"/>
                  </a:lnTo>
                  <a:lnTo>
                    <a:pt x="625220" y="35180"/>
                  </a:lnTo>
                  <a:lnTo>
                    <a:pt x="656334" y="28068"/>
                  </a:lnTo>
                  <a:lnTo>
                    <a:pt x="688338" y="21844"/>
                  </a:lnTo>
                  <a:lnTo>
                    <a:pt x="721231" y="16384"/>
                  </a:lnTo>
                  <a:lnTo>
                    <a:pt x="755013" y="11812"/>
                  </a:lnTo>
                  <a:lnTo>
                    <a:pt x="789303" y="7874"/>
                  </a:lnTo>
                  <a:lnTo>
                    <a:pt x="824229" y="4953"/>
                  </a:lnTo>
                  <a:lnTo>
                    <a:pt x="895348" y="1017"/>
                  </a:lnTo>
                  <a:lnTo>
                    <a:pt x="967739" y="0"/>
                  </a:lnTo>
                  <a:lnTo>
                    <a:pt x="1039875" y="1397"/>
                  </a:lnTo>
                  <a:lnTo>
                    <a:pt x="1111756" y="5462"/>
                  </a:lnTo>
                  <a:lnTo>
                    <a:pt x="1181861" y="11431"/>
                  </a:lnTo>
                  <a:lnTo>
                    <a:pt x="1249806" y="19305"/>
                  </a:lnTo>
                  <a:lnTo>
                    <a:pt x="1282445" y="24131"/>
                  </a:lnTo>
                  <a:lnTo>
                    <a:pt x="1314321" y="29211"/>
                  </a:lnTo>
                  <a:lnTo>
                    <a:pt x="1345182" y="34544"/>
                  </a:lnTo>
                  <a:lnTo>
                    <a:pt x="1374901" y="40387"/>
                  </a:lnTo>
                  <a:lnTo>
                    <a:pt x="1403603" y="46609"/>
                  </a:lnTo>
                  <a:lnTo>
                    <a:pt x="1430653" y="53087"/>
                  </a:lnTo>
                  <a:lnTo>
                    <a:pt x="1456434" y="59690"/>
                  </a:lnTo>
                  <a:lnTo>
                    <a:pt x="1480819" y="66675"/>
                  </a:lnTo>
                  <a:lnTo>
                    <a:pt x="1503425" y="73915"/>
                  </a:lnTo>
                  <a:lnTo>
                    <a:pt x="1524126" y="81408"/>
                  </a:lnTo>
                  <a:lnTo>
                    <a:pt x="1543176" y="88900"/>
                  </a:lnTo>
                  <a:lnTo>
                    <a:pt x="1560194" y="96647"/>
                  </a:lnTo>
                  <a:lnTo>
                    <a:pt x="1575179" y="104521"/>
                  </a:lnTo>
                  <a:lnTo>
                    <a:pt x="1587879" y="112396"/>
                  </a:lnTo>
                  <a:lnTo>
                    <a:pt x="1621154" y="154814"/>
                  </a:lnTo>
                  <a:lnTo>
                    <a:pt x="1652142" y="198883"/>
                  </a:lnTo>
                  <a:lnTo>
                    <a:pt x="1682368" y="246381"/>
                  </a:lnTo>
                  <a:lnTo>
                    <a:pt x="1697354" y="271653"/>
                  </a:lnTo>
                  <a:lnTo>
                    <a:pt x="1712593" y="297815"/>
                  </a:lnTo>
                  <a:lnTo>
                    <a:pt x="1729611" y="327787"/>
                  </a:lnTo>
                  <a:lnTo>
                    <a:pt x="1747518" y="359537"/>
                  </a:lnTo>
                  <a:lnTo>
                    <a:pt x="1764790" y="393065"/>
                  </a:lnTo>
                  <a:lnTo>
                    <a:pt x="1780665" y="428880"/>
                  </a:lnTo>
                  <a:lnTo>
                    <a:pt x="1784730" y="436500"/>
                  </a:lnTo>
                  <a:lnTo>
                    <a:pt x="1790064" y="443993"/>
                  </a:lnTo>
                  <a:lnTo>
                    <a:pt x="1796540" y="451739"/>
                  </a:lnTo>
                  <a:lnTo>
                    <a:pt x="1803399" y="460757"/>
                  </a:lnTo>
                  <a:lnTo>
                    <a:pt x="1810637" y="471425"/>
                  </a:lnTo>
                  <a:lnTo>
                    <a:pt x="1817749" y="484251"/>
                  </a:lnTo>
                  <a:lnTo>
                    <a:pt x="1824354" y="499872"/>
                  </a:lnTo>
                  <a:lnTo>
                    <a:pt x="1827402" y="509017"/>
                  </a:lnTo>
                  <a:lnTo>
                    <a:pt x="1830068" y="519050"/>
                  </a:lnTo>
                  <a:lnTo>
                    <a:pt x="1829814" y="536195"/>
                  </a:lnTo>
                  <a:lnTo>
                    <a:pt x="1829814" y="551688"/>
                  </a:lnTo>
                  <a:lnTo>
                    <a:pt x="1830323" y="566167"/>
                  </a:lnTo>
                  <a:lnTo>
                    <a:pt x="1830958" y="579628"/>
                  </a:lnTo>
                  <a:lnTo>
                    <a:pt x="1832989" y="603758"/>
                  </a:lnTo>
                  <a:lnTo>
                    <a:pt x="1836673" y="625476"/>
                  </a:lnTo>
                  <a:lnTo>
                    <a:pt x="1841499" y="645542"/>
                  </a:lnTo>
                  <a:lnTo>
                    <a:pt x="1848230" y="664845"/>
                  </a:lnTo>
                  <a:lnTo>
                    <a:pt x="1856484" y="684912"/>
                  </a:lnTo>
                  <a:lnTo>
                    <a:pt x="1866771" y="706375"/>
                  </a:lnTo>
                  <a:lnTo>
                    <a:pt x="1866390" y="709803"/>
                  </a:lnTo>
                  <a:lnTo>
                    <a:pt x="1864358" y="712725"/>
                  </a:lnTo>
                  <a:lnTo>
                    <a:pt x="1860930" y="715264"/>
                  </a:lnTo>
                  <a:lnTo>
                    <a:pt x="1856484" y="717296"/>
                  </a:lnTo>
                  <a:lnTo>
                    <a:pt x="1845055" y="720726"/>
                  </a:lnTo>
                  <a:lnTo>
                    <a:pt x="1831846" y="723138"/>
                  </a:lnTo>
                  <a:lnTo>
                    <a:pt x="1818384" y="725551"/>
                  </a:lnTo>
                  <a:lnTo>
                    <a:pt x="1806827" y="727711"/>
                  </a:lnTo>
                  <a:lnTo>
                    <a:pt x="1802129" y="728981"/>
                  </a:lnTo>
                  <a:lnTo>
                    <a:pt x="1798318" y="730632"/>
                  </a:lnTo>
                  <a:lnTo>
                    <a:pt x="1796033" y="732537"/>
                  </a:lnTo>
                  <a:lnTo>
                    <a:pt x="1795143" y="734695"/>
                  </a:lnTo>
                  <a:lnTo>
                    <a:pt x="1792223" y="742696"/>
                  </a:lnTo>
                  <a:lnTo>
                    <a:pt x="1790064" y="750063"/>
                  </a:lnTo>
                  <a:lnTo>
                    <a:pt x="1788667" y="756539"/>
                  </a:lnTo>
                  <a:lnTo>
                    <a:pt x="1788031" y="762382"/>
                  </a:lnTo>
                  <a:lnTo>
                    <a:pt x="1787777" y="767588"/>
                  </a:lnTo>
                  <a:lnTo>
                    <a:pt x="1788286" y="772161"/>
                  </a:lnTo>
                  <a:lnTo>
                    <a:pt x="1790445" y="779400"/>
                  </a:lnTo>
                  <a:lnTo>
                    <a:pt x="1794508" y="784607"/>
                  </a:lnTo>
                  <a:lnTo>
                    <a:pt x="1799843" y="788163"/>
                  </a:lnTo>
                  <a:lnTo>
                    <a:pt x="1806320" y="790449"/>
                  </a:lnTo>
                  <a:lnTo>
                    <a:pt x="1813305" y="791719"/>
                  </a:lnTo>
                  <a:lnTo>
                    <a:pt x="1827909" y="792734"/>
                  </a:lnTo>
                  <a:lnTo>
                    <a:pt x="1834768" y="792988"/>
                  </a:lnTo>
                  <a:lnTo>
                    <a:pt x="1840864" y="793624"/>
                  </a:lnTo>
                  <a:lnTo>
                    <a:pt x="1845562" y="794894"/>
                  </a:lnTo>
                  <a:lnTo>
                    <a:pt x="1848864" y="797180"/>
                  </a:lnTo>
                  <a:lnTo>
                    <a:pt x="1850261" y="800736"/>
                  </a:lnTo>
                  <a:lnTo>
                    <a:pt x="1849373" y="805815"/>
                  </a:lnTo>
                  <a:lnTo>
                    <a:pt x="1839212" y="808609"/>
                  </a:lnTo>
                  <a:lnTo>
                    <a:pt x="1828290" y="810514"/>
                  </a:lnTo>
                  <a:lnTo>
                    <a:pt x="1805430" y="811912"/>
                  </a:lnTo>
                  <a:lnTo>
                    <a:pt x="1783968" y="811912"/>
                  </a:lnTo>
                  <a:lnTo>
                    <a:pt x="1775077" y="811657"/>
                  </a:lnTo>
                  <a:lnTo>
                    <a:pt x="1767458" y="812165"/>
                  </a:lnTo>
                  <a:lnTo>
                    <a:pt x="1759583" y="783971"/>
                  </a:lnTo>
                  <a:lnTo>
                    <a:pt x="1750693" y="758826"/>
                  </a:lnTo>
                  <a:lnTo>
                    <a:pt x="1740280" y="736093"/>
                  </a:lnTo>
                  <a:lnTo>
                    <a:pt x="1729104" y="715645"/>
                  </a:lnTo>
                  <a:lnTo>
                    <a:pt x="1716658" y="697993"/>
                  </a:lnTo>
                  <a:lnTo>
                    <a:pt x="1703449" y="682626"/>
                  </a:lnTo>
                  <a:lnTo>
                    <a:pt x="1689480" y="669418"/>
                  </a:lnTo>
                  <a:lnTo>
                    <a:pt x="1674748" y="658495"/>
                  </a:lnTo>
                  <a:lnTo>
                    <a:pt x="1659380" y="649732"/>
                  </a:lnTo>
                  <a:lnTo>
                    <a:pt x="1643759" y="642747"/>
                  </a:lnTo>
                  <a:lnTo>
                    <a:pt x="1627376" y="638049"/>
                  </a:lnTo>
                  <a:lnTo>
                    <a:pt x="1610740" y="635127"/>
                  </a:lnTo>
                  <a:lnTo>
                    <a:pt x="1594229" y="633857"/>
                  </a:lnTo>
                  <a:lnTo>
                    <a:pt x="1577465" y="634493"/>
                  </a:lnTo>
                  <a:lnTo>
                    <a:pt x="1560701" y="636525"/>
                  </a:lnTo>
                  <a:lnTo>
                    <a:pt x="1543937" y="640334"/>
                  </a:lnTo>
                  <a:lnTo>
                    <a:pt x="1527300" y="645542"/>
                  </a:lnTo>
                  <a:lnTo>
                    <a:pt x="1511171" y="652145"/>
                  </a:lnTo>
                  <a:lnTo>
                    <a:pt x="1495551" y="660146"/>
                  </a:lnTo>
                  <a:lnTo>
                    <a:pt x="1480184" y="669290"/>
                  </a:lnTo>
                  <a:lnTo>
                    <a:pt x="1465578" y="679705"/>
                  </a:lnTo>
                  <a:lnTo>
                    <a:pt x="1451735" y="691134"/>
                  </a:lnTo>
                  <a:lnTo>
                    <a:pt x="1438528" y="703453"/>
                  </a:lnTo>
                  <a:lnTo>
                    <a:pt x="1426462" y="716788"/>
                  </a:lnTo>
                  <a:lnTo>
                    <a:pt x="1415032" y="730886"/>
                  </a:lnTo>
                  <a:lnTo>
                    <a:pt x="1404873" y="745871"/>
                  </a:lnTo>
                  <a:lnTo>
                    <a:pt x="1396109" y="761493"/>
                  </a:lnTo>
                  <a:lnTo>
                    <a:pt x="1388617" y="777749"/>
                  </a:lnTo>
                  <a:lnTo>
                    <a:pt x="1382267" y="794386"/>
                  </a:lnTo>
                  <a:lnTo>
                    <a:pt x="1377821" y="811657"/>
                  </a:lnTo>
                  <a:lnTo>
                    <a:pt x="1374773" y="829183"/>
                  </a:lnTo>
                  <a:lnTo>
                    <a:pt x="1373376" y="847090"/>
                  </a:lnTo>
                  <a:lnTo>
                    <a:pt x="1340865" y="844424"/>
                  </a:lnTo>
                  <a:lnTo>
                    <a:pt x="1307337" y="842900"/>
                  </a:lnTo>
                  <a:lnTo>
                    <a:pt x="1273173" y="842519"/>
                  </a:lnTo>
                  <a:lnTo>
                    <a:pt x="1237995" y="842900"/>
                  </a:lnTo>
                  <a:lnTo>
                    <a:pt x="1166367" y="845313"/>
                  </a:lnTo>
                  <a:lnTo>
                    <a:pt x="1092706" y="847980"/>
                  </a:lnTo>
                  <a:lnTo>
                    <a:pt x="1018539" y="849250"/>
                  </a:lnTo>
                  <a:lnTo>
                    <a:pt x="981328" y="848742"/>
                  </a:lnTo>
                  <a:lnTo>
                    <a:pt x="944117" y="847090"/>
                  </a:lnTo>
                  <a:lnTo>
                    <a:pt x="907032" y="844043"/>
                  </a:lnTo>
                  <a:lnTo>
                    <a:pt x="870329" y="839470"/>
                  </a:lnTo>
                  <a:lnTo>
                    <a:pt x="833754" y="832994"/>
                  </a:lnTo>
                  <a:lnTo>
                    <a:pt x="798066" y="824484"/>
                  </a:lnTo>
                  <a:lnTo>
                    <a:pt x="789303" y="794258"/>
                  </a:lnTo>
                  <a:lnTo>
                    <a:pt x="779398" y="767081"/>
                  </a:lnTo>
                  <a:lnTo>
                    <a:pt x="768730" y="742696"/>
                  </a:lnTo>
                  <a:lnTo>
                    <a:pt x="756791" y="721107"/>
                  </a:lnTo>
                  <a:lnTo>
                    <a:pt x="744345" y="702183"/>
                  </a:lnTo>
                  <a:lnTo>
                    <a:pt x="730884" y="685927"/>
                  </a:lnTo>
                  <a:lnTo>
                    <a:pt x="716787" y="671957"/>
                  </a:lnTo>
                  <a:lnTo>
                    <a:pt x="702309" y="660274"/>
                  </a:lnTo>
                  <a:lnTo>
                    <a:pt x="687069" y="650749"/>
                  </a:lnTo>
                  <a:lnTo>
                    <a:pt x="671574" y="643382"/>
                  </a:lnTo>
                  <a:lnTo>
                    <a:pt x="655699" y="638049"/>
                  </a:lnTo>
                  <a:lnTo>
                    <a:pt x="639824" y="634493"/>
                  </a:lnTo>
                  <a:lnTo>
                    <a:pt x="623695" y="632842"/>
                  </a:lnTo>
                  <a:lnTo>
                    <a:pt x="607440" y="632842"/>
                  </a:lnTo>
                  <a:lnTo>
                    <a:pt x="591184" y="634238"/>
                  </a:lnTo>
                  <a:lnTo>
                    <a:pt x="575181" y="637159"/>
                  </a:lnTo>
                  <a:lnTo>
                    <a:pt x="559560" y="641477"/>
                  </a:lnTo>
                  <a:lnTo>
                    <a:pt x="544066" y="646938"/>
                  </a:lnTo>
                  <a:lnTo>
                    <a:pt x="528827" y="653670"/>
                  </a:lnTo>
                  <a:lnTo>
                    <a:pt x="514222" y="661163"/>
                  </a:lnTo>
                  <a:lnTo>
                    <a:pt x="500124" y="669671"/>
                  </a:lnTo>
                  <a:lnTo>
                    <a:pt x="486916" y="679070"/>
                  </a:lnTo>
                  <a:lnTo>
                    <a:pt x="474470" y="688976"/>
                  </a:lnTo>
                  <a:lnTo>
                    <a:pt x="462787" y="699644"/>
                  </a:lnTo>
                  <a:lnTo>
                    <a:pt x="452119" y="710438"/>
                  </a:lnTo>
                  <a:lnTo>
                    <a:pt x="442212" y="721869"/>
                  </a:lnTo>
                  <a:lnTo>
                    <a:pt x="433704" y="733552"/>
                  </a:lnTo>
                  <a:lnTo>
                    <a:pt x="426338" y="745237"/>
                  </a:lnTo>
                  <a:lnTo>
                    <a:pt x="420115" y="757175"/>
                  </a:lnTo>
                  <a:lnTo>
                    <a:pt x="415669" y="768858"/>
                  </a:lnTo>
                  <a:lnTo>
                    <a:pt x="412240" y="780288"/>
                  </a:lnTo>
                  <a:lnTo>
                    <a:pt x="410590" y="791464"/>
                  </a:lnTo>
                  <a:lnTo>
                    <a:pt x="401445" y="802387"/>
                  </a:lnTo>
                  <a:lnTo>
                    <a:pt x="392301" y="812165"/>
                  </a:lnTo>
                  <a:lnTo>
                    <a:pt x="382649" y="820294"/>
                  </a:lnTo>
                  <a:lnTo>
                    <a:pt x="372108" y="826897"/>
                  </a:lnTo>
                  <a:lnTo>
                    <a:pt x="360552" y="831977"/>
                  </a:lnTo>
                  <a:lnTo>
                    <a:pt x="347344" y="834899"/>
                  </a:lnTo>
                  <a:lnTo>
                    <a:pt x="332612" y="835914"/>
                  </a:lnTo>
                  <a:lnTo>
                    <a:pt x="315340" y="834645"/>
                  </a:lnTo>
                  <a:lnTo>
                    <a:pt x="322706" y="825501"/>
                  </a:lnTo>
                  <a:lnTo>
                    <a:pt x="328801" y="817119"/>
                  </a:lnTo>
                  <a:lnTo>
                    <a:pt x="333247" y="809626"/>
                  </a:lnTo>
                  <a:lnTo>
                    <a:pt x="336549" y="803021"/>
                  </a:lnTo>
                  <a:lnTo>
                    <a:pt x="338835" y="796926"/>
                  </a:lnTo>
                  <a:lnTo>
                    <a:pt x="339724" y="791719"/>
                  </a:lnTo>
                  <a:lnTo>
                    <a:pt x="339724" y="787146"/>
                  </a:lnTo>
                  <a:lnTo>
                    <a:pt x="338581" y="782956"/>
                  </a:lnTo>
                  <a:lnTo>
                    <a:pt x="336549" y="779653"/>
                  </a:lnTo>
                  <a:lnTo>
                    <a:pt x="333881" y="776732"/>
                  </a:lnTo>
                  <a:lnTo>
                    <a:pt x="325881" y="772288"/>
                  </a:lnTo>
                  <a:lnTo>
                    <a:pt x="315594" y="769367"/>
                  </a:lnTo>
                  <a:lnTo>
                    <a:pt x="303020" y="767970"/>
                  </a:lnTo>
                  <a:lnTo>
                    <a:pt x="289178" y="767334"/>
                  </a:lnTo>
                  <a:lnTo>
                    <a:pt x="274445" y="767334"/>
                  </a:lnTo>
                  <a:lnTo>
                    <a:pt x="244854" y="767715"/>
                  </a:lnTo>
                  <a:lnTo>
                    <a:pt x="231012" y="767334"/>
                  </a:lnTo>
                  <a:lnTo>
                    <a:pt x="218692" y="766319"/>
                  </a:lnTo>
                  <a:lnTo>
                    <a:pt x="208151" y="764287"/>
                  </a:lnTo>
                  <a:lnTo>
                    <a:pt x="200405" y="760476"/>
                  </a:lnTo>
                  <a:lnTo>
                    <a:pt x="171194" y="739268"/>
                  </a:lnTo>
                  <a:lnTo>
                    <a:pt x="143000" y="716915"/>
                  </a:lnTo>
                  <a:lnTo>
                    <a:pt x="114426" y="693420"/>
                  </a:lnTo>
                  <a:lnTo>
                    <a:pt x="84200" y="667767"/>
                  </a:lnTo>
                  <a:lnTo>
                    <a:pt x="59561" y="646812"/>
                  </a:lnTo>
                  <a:lnTo>
                    <a:pt x="37463" y="625095"/>
                  </a:lnTo>
                  <a:lnTo>
                    <a:pt x="27049" y="613157"/>
                  </a:lnTo>
                  <a:lnTo>
                    <a:pt x="17526" y="600457"/>
                  </a:lnTo>
                  <a:lnTo>
                    <a:pt x="8635" y="586613"/>
                  </a:lnTo>
                  <a:lnTo>
                    <a:pt x="0" y="570738"/>
                  </a:lnTo>
                  <a:lnTo>
                    <a:pt x="5460" y="541147"/>
                  </a:lnTo>
                  <a:lnTo>
                    <a:pt x="10794" y="512445"/>
                  </a:lnTo>
                  <a:lnTo>
                    <a:pt x="7493" y="509270"/>
                  </a:lnTo>
                  <a:lnTo>
                    <a:pt x="5206" y="505080"/>
                  </a:lnTo>
                  <a:lnTo>
                    <a:pt x="3809" y="500126"/>
                  </a:lnTo>
                  <a:lnTo>
                    <a:pt x="3175" y="494665"/>
                  </a:lnTo>
                  <a:lnTo>
                    <a:pt x="2285" y="483489"/>
                  </a:lnTo>
                  <a:lnTo>
                    <a:pt x="1397" y="478156"/>
                  </a:lnTo>
                  <a:lnTo>
                    <a:pt x="0" y="473838"/>
                  </a:lnTo>
                  <a:lnTo>
                    <a:pt x="6350" y="475107"/>
                  </a:lnTo>
                  <a:lnTo>
                    <a:pt x="12065" y="474726"/>
                  </a:lnTo>
                  <a:lnTo>
                    <a:pt x="17906" y="472313"/>
                  </a:lnTo>
                  <a:lnTo>
                    <a:pt x="23367" y="468250"/>
                  </a:lnTo>
                  <a:lnTo>
                    <a:pt x="27939" y="462662"/>
                  </a:lnTo>
                  <a:lnTo>
                    <a:pt x="32510" y="455550"/>
                  </a:lnTo>
                  <a:lnTo>
                    <a:pt x="36321" y="446787"/>
                  </a:lnTo>
                  <a:lnTo>
                    <a:pt x="39242" y="436500"/>
                  </a:lnTo>
                  <a:lnTo>
                    <a:pt x="41654" y="425070"/>
                  </a:lnTo>
                  <a:lnTo>
                    <a:pt x="43051" y="412243"/>
                  </a:lnTo>
                  <a:lnTo>
                    <a:pt x="43687" y="398272"/>
                  </a:lnTo>
                  <a:lnTo>
                    <a:pt x="43051" y="382778"/>
                  </a:lnTo>
                  <a:lnTo>
                    <a:pt x="41401" y="366522"/>
                  </a:lnTo>
                  <a:lnTo>
                    <a:pt x="38733" y="349250"/>
                  </a:lnTo>
                  <a:lnTo>
                    <a:pt x="34797" y="330962"/>
                  </a:lnTo>
                  <a:lnTo>
                    <a:pt x="29335" y="311659"/>
                  </a:lnTo>
                  <a:lnTo>
                    <a:pt x="33400" y="305309"/>
                  </a:lnTo>
                  <a:lnTo>
                    <a:pt x="39242" y="299340"/>
                  </a:lnTo>
                  <a:lnTo>
                    <a:pt x="46226" y="293752"/>
                  </a:lnTo>
                  <a:lnTo>
                    <a:pt x="54609" y="288290"/>
                  </a:lnTo>
                  <a:lnTo>
                    <a:pt x="64260" y="283337"/>
                  </a:lnTo>
                  <a:lnTo>
                    <a:pt x="75182" y="278512"/>
                  </a:lnTo>
                  <a:lnTo>
                    <a:pt x="87121" y="274067"/>
                  </a:lnTo>
                  <a:lnTo>
                    <a:pt x="99821" y="270002"/>
                  </a:lnTo>
                  <a:lnTo>
                    <a:pt x="128015" y="262637"/>
                  </a:lnTo>
                  <a:lnTo>
                    <a:pt x="158749" y="256159"/>
                  </a:lnTo>
                  <a:lnTo>
                    <a:pt x="191133" y="250571"/>
                  </a:lnTo>
                  <a:lnTo>
                    <a:pt x="224535" y="245999"/>
                  </a:lnTo>
                  <a:lnTo>
                    <a:pt x="258317" y="242062"/>
                  </a:lnTo>
                  <a:lnTo>
                    <a:pt x="291463" y="238506"/>
                  </a:lnTo>
                  <a:lnTo>
                    <a:pt x="323213" y="235840"/>
                  </a:lnTo>
                  <a:lnTo>
                    <a:pt x="352678" y="233299"/>
                  </a:lnTo>
                  <a:lnTo>
                    <a:pt x="379347" y="231268"/>
                  </a:lnTo>
                  <a:lnTo>
                    <a:pt x="402207" y="229490"/>
                  </a:lnTo>
                  <a:lnTo>
                    <a:pt x="411733" y="228727"/>
                  </a:lnTo>
                  <a:lnTo>
                    <a:pt x="420242" y="227839"/>
                  </a:lnTo>
                  <a:lnTo>
                    <a:pt x="427480" y="227077"/>
                  </a:lnTo>
                  <a:lnTo>
                    <a:pt x="433323" y="226187"/>
                  </a:lnTo>
                  <a:lnTo>
                    <a:pt x="470026" y="180975"/>
                  </a:lnTo>
                  <a:lnTo>
                    <a:pt x="505585" y="136399"/>
                  </a:lnTo>
                  <a:lnTo>
                    <a:pt x="523620" y="115571"/>
                  </a:lnTo>
                  <a:lnTo>
                    <a:pt x="542670" y="96267"/>
                  </a:lnTo>
                  <a:lnTo>
                    <a:pt x="562609" y="78740"/>
                  </a:lnTo>
                  <a:lnTo>
                    <a:pt x="583945" y="63755"/>
                  </a:lnTo>
                  <a:close/>
                </a:path>
              </a:pathLst>
            </a:custGeom>
            <a:solidFill>
              <a:srgbClr val="FFDB00"/>
            </a:solidFill>
            <a:ln w="0" cap="flat" cmpd="sng" algn="ctr">
              <a:solidFill>
                <a:srgbClr val="FFDB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4" name="Freihandform 43"/>
            <p:cNvSpPr/>
            <p:nvPr/>
          </p:nvSpPr>
          <p:spPr>
            <a:xfrm>
              <a:off x="406170" y="2900136"/>
              <a:ext cx="406256" cy="303056"/>
            </a:xfrm>
            <a:custGeom>
              <a:avLst/>
              <a:gdLst/>
              <a:ahLst/>
              <a:cxnLst/>
              <a:rect l="0" t="0" r="0" b="0"/>
              <a:pathLst>
                <a:path w="406275" h="303785">
                  <a:moveTo>
                    <a:pt x="165736" y="6985"/>
                  </a:moveTo>
                  <a:lnTo>
                    <a:pt x="178562" y="13461"/>
                  </a:lnTo>
                  <a:lnTo>
                    <a:pt x="207011" y="25526"/>
                  </a:lnTo>
                  <a:lnTo>
                    <a:pt x="237872" y="36448"/>
                  </a:lnTo>
                  <a:lnTo>
                    <a:pt x="271018" y="46863"/>
                  </a:lnTo>
                  <a:lnTo>
                    <a:pt x="339853" y="66675"/>
                  </a:lnTo>
                  <a:lnTo>
                    <a:pt x="373761" y="76707"/>
                  </a:lnTo>
                  <a:lnTo>
                    <a:pt x="406274" y="87376"/>
                  </a:lnTo>
                  <a:lnTo>
                    <a:pt x="388747" y="113410"/>
                  </a:lnTo>
                  <a:lnTo>
                    <a:pt x="370332" y="140207"/>
                  </a:lnTo>
                  <a:lnTo>
                    <a:pt x="332486" y="195453"/>
                  </a:lnTo>
                  <a:lnTo>
                    <a:pt x="294894" y="250825"/>
                  </a:lnTo>
                  <a:lnTo>
                    <a:pt x="276607" y="277748"/>
                  </a:lnTo>
                  <a:lnTo>
                    <a:pt x="258954" y="303784"/>
                  </a:lnTo>
                  <a:lnTo>
                    <a:pt x="239776" y="298957"/>
                  </a:lnTo>
                  <a:lnTo>
                    <a:pt x="220600" y="293116"/>
                  </a:lnTo>
                  <a:lnTo>
                    <a:pt x="181992" y="277876"/>
                  </a:lnTo>
                  <a:lnTo>
                    <a:pt x="143637" y="259588"/>
                  </a:lnTo>
                  <a:lnTo>
                    <a:pt x="107189" y="239394"/>
                  </a:lnTo>
                  <a:lnTo>
                    <a:pt x="73533" y="218185"/>
                  </a:lnTo>
                  <a:lnTo>
                    <a:pt x="58167" y="207772"/>
                  </a:lnTo>
                  <a:lnTo>
                    <a:pt x="43561" y="197485"/>
                  </a:lnTo>
                  <a:lnTo>
                    <a:pt x="30607" y="187706"/>
                  </a:lnTo>
                  <a:lnTo>
                    <a:pt x="18797" y="178561"/>
                  </a:lnTo>
                  <a:lnTo>
                    <a:pt x="8636" y="170053"/>
                  </a:lnTo>
                  <a:lnTo>
                    <a:pt x="0" y="162306"/>
                  </a:lnTo>
                  <a:lnTo>
                    <a:pt x="6858" y="156082"/>
                  </a:lnTo>
                  <a:lnTo>
                    <a:pt x="14986" y="148335"/>
                  </a:lnTo>
                  <a:lnTo>
                    <a:pt x="23876" y="139191"/>
                  </a:lnTo>
                  <a:lnTo>
                    <a:pt x="33529" y="129032"/>
                  </a:lnTo>
                  <a:lnTo>
                    <a:pt x="44069" y="117729"/>
                  </a:lnTo>
                  <a:lnTo>
                    <a:pt x="54865" y="105917"/>
                  </a:lnTo>
                  <a:lnTo>
                    <a:pt x="77217" y="81026"/>
                  </a:lnTo>
                  <a:lnTo>
                    <a:pt x="99315" y="56514"/>
                  </a:lnTo>
                  <a:lnTo>
                    <a:pt x="110236" y="44704"/>
                  </a:lnTo>
                  <a:lnTo>
                    <a:pt x="120650" y="33401"/>
                  </a:lnTo>
                  <a:lnTo>
                    <a:pt x="130303" y="23241"/>
                  </a:lnTo>
                  <a:lnTo>
                    <a:pt x="139193" y="13969"/>
                  </a:lnTo>
                  <a:lnTo>
                    <a:pt x="147193" y="6350"/>
                  </a:lnTo>
                  <a:lnTo>
                    <a:pt x="154179" y="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5" name="Freihandform 44"/>
            <p:cNvSpPr/>
            <p:nvPr/>
          </p:nvSpPr>
          <p:spPr>
            <a:xfrm>
              <a:off x="415692" y="2900136"/>
              <a:ext cx="396735" cy="272910"/>
            </a:xfrm>
            <a:custGeom>
              <a:avLst/>
              <a:gdLst/>
              <a:ahLst/>
              <a:cxnLst/>
              <a:rect l="0" t="0" r="0" b="0"/>
              <a:pathLst>
                <a:path w="396876" h="273177">
                  <a:moveTo>
                    <a:pt x="0" y="152781"/>
                  </a:moveTo>
                  <a:lnTo>
                    <a:pt x="6730" y="146304"/>
                  </a:lnTo>
                  <a:lnTo>
                    <a:pt x="14477" y="138557"/>
                  </a:lnTo>
                  <a:lnTo>
                    <a:pt x="23241" y="129666"/>
                  </a:lnTo>
                  <a:lnTo>
                    <a:pt x="32384" y="119760"/>
                  </a:lnTo>
                  <a:lnTo>
                    <a:pt x="52323" y="98170"/>
                  </a:lnTo>
                  <a:lnTo>
                    <a:pt x="73405" y="75057"/>
                  </a:lnTo>
                  <a:lnTo>
                    <a:pt x="93980" y="52197"/>
                  </a:lnTo>
                  <a:lnTo>
                    <a:pt x="113665" y="30860"/>
                  </a:lnTo>
                  <a:lnTo>
                    <a:pt x="122681" y="21463"/>
                  </a:lnTo>
                  <a:lnTo>
                    <a:pt x="130937" y="12954"/>
                  </a:lnTo>
                  <a:lnTo>
                    <a:pt x="138302" y="5841"/>
                  </a:lnTo>
                  <a:lnTo>
                    <a:pt x="144780" y="0"/>
                  </a:lnTo>
                  <a:lnTo>
                    <a:pt x="156337" y="6985"/>
                  </a:lnTo>
                  <a:lnTo>
                    <a:pt x="169163" y="13461"/>
                  </a:lnTo>
                  <a:lnTo>
                    <a:pt x="197612" y="25526"/>
                  </a:lnTo>
                  <a:lnTo>
                    <a:pt x="228473" y="36448"/>
                  </a:lnTo>
                  <a:lnTo>
                    <a:pt x="261619" y="46863"/>
                  </a:lnTo>
                  <a:lnTo>
                    <a:pt x="330454" y="66675"/>
                  </a:lnTo>
                  <a:lnTo>
                    <a:pt x="364362" y="76707"/>
                  </a:lnTo>
                  <a:lnTo>
                    <a:pt x="396875" y="87376"/>
                  </a:lnTo>
                  <a:lnTo>
                    <a:pt x="271398" y="273176"/>
                  </a:lnTo>
                  <a:lnTo>
                    <a:pt x="246633" y="271017"/>
                  </a:lnTo>
                  <a:lnTo>
                    <a:pt x="222630" y="267335"/>
                  </a:lnTo>
                  <a:lnTo>
                    <a:pt x="199136" y="262254"/>
                  </a:lnTo>
                  <a:lnTo>
                    <a:pt x="176783" y="256032"/>
                  </a:lnTo>
                  <a:lnTo>
                    <a:pt x="155066" y="249047"/>
                  </a:lnTo>
                  <a:lnTo>
                    <a:pt x="134747" y="241045"/>
                  </a:lnTo>
                  <a:lnTo>
                    <a:pt x="115188" y="232536"/>
                  </a:lnTo>
                  <a:lnTo>
                    <a:pt x="96901" y="223519"/>
                  </a:lnTo>
                  <a:lnTo>
                    <a:pt x="79629" y="214122"/>
                  </a:lnTo>
                  <a:lnTo>
                    <a:pt x="64008" y="204597"/>
                  </a:lnTo>
                  <a:lnTo>
                    <a:pt x="49402" y="195072"/>
                  </a:lnTo>
                  <a:lnTo>
                    <a:pt x="36448" y="185673"/>
                  </a:lnTo>
                  <a:lnTo>
                    <a:pt x="24765" y="176529"/>
                  </a:lnTo>
                  <a:lnTo>
                    <a:pt x="14731" y="167894"/>
                  </a:lnTo>
                  <a:lnTo>
                    <a:pt x="6476" y="160019"/>
                  </a:lnTo>
                  <a:close/>
                </a:path>
              </a:pathLst>
            </a:custGeom>
            <a:solidFill>
              <a:srgbClr val="EAEAEA"/>
            </a:solidFill>
            <a:ln w="0" cap="flat" cmpd="sng" algn="ctr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6" name="Freihandform 45"/>
            <p:cNvSpPr/>
            <p:nvPr/>
          </p:nvSpPr>
          <p:spPr>
            <a:xfrm>
              <a:off x="425213" y="2900136"/>
              <a:ext cx="387213" cy="255456"/>
            </a:xfrm>
            <a:custGeom>
              <a:avLst/>
              <a:gdLst/>
              <a:ahLst/>
              <a:cxnLst/>
              <a:rect l="0" t="0" r="0" b="0"/>
              <a:pathLst>
                <a:path w="387732" h="255398">
                  <a:moveTo>
                    <a:pt x="0" y="143382"/>
                  </a:moveTo>
                  <a:lnTo>
                    <a:pt x="6985" y="136651"/>
                  </a:lnTo>
                  <a:lnTo>
                    <a:pt x="14478" y="128778"/>
                  </a:lnTo>
                  <a:lnTo>
                    <a:pt x="22860" y="120269"/>
                  </a:lnTo>
                  <a:lnTo>
                    <a:pt x="31750" y="110870"/>
                  </a:lnTo>
                  <a:lnTo>
                    <a:pt x="50418" y="90297"/>
                  </a:lnTo>
                  <a:lnTo>
                    <a:pt x="69850" y="68960"/>
                  </a:lnTo>
                  <a:lnTo>
                    <a:pt x="88900" y="47751"/>
                  </a:lnTo>
                  <a:lnTo>
                    <a:pt x="106933" y="28448"/>
                  </a:lnTo>
                  <a:lnTo>
                    <a:pt x="115315" y="19811"/>
                  </a:lnTo>
                  <a:lnTo>
                    <a:pt x="122936" y="12191"/>
                  </a:lnTo>
                  <a:lnTo>
                    <a:pt x="129793" y="5460"/>
                  </a:lnTo>
                  <a:lnTo>
                    <a:pt x="135889" y="0"/>
                  </a:lnTo>
                  <a:lnTo>
                    <a:pt x="147447" y="6985"/>
                  </a:lnTo>
                  <a:lnTo>
                    <a:pt x="160274" y="13461"/>
                  </a:lnTo>
                  <a:lnTo>
                    <a:pt x="188468" y="25526"/>
                  </a:lnTo>
                  <a:lnTo>
                    <a:pt x="219456" y="36448"/>
                  </a:lnTo>
                  <a:lnTo>
                    <a:pt x="252730" y="46863"/>
                  </a:lnTo>
                  <a:lnTo>
                    <a:pt x="321310" y="66675"/>
                  </a:lnTo>
                  <a:lnTo>
                    <a:pt x="355346" y="76707"/>
                  </a:lnTo>
                  <a:lnTo>
                    <a:pt x="387731" y="87376"/>
                  </a:lnTo>
                  <a:lnTo>
                    <a:pt x="274574" y="255397"/>
                  </a:lnTo>
                  <a:lnTo>
                    <a:pt x="229361" y="243966"/>
                  </a:lnTo>
                  <a:lnTo>
                    <a:pt x="184404" y="230885"/>
                  </a:lnTo>
                  <a:lnTo>
                    <a:pt x="140715" y="216535"/>
                  </a:lnTo>
                  <a:lnTo>
                    <a:pt x="100329" y="201548"/>
                  </a:lnTo>
                  <a:lnTo>
                    <a:pt x="81661" y="193801"/>
                  </a:lnTo>
                  <a:lnTo>
                    <a:pt x="64515" y="186309"/>
                  </a:lnTo>
                  <a:lnTo>
                    <a:pt x="48640" y="178561"/>
                  </a:lnTo>
                  <a:lnTo>
                    <a:pt x="34671" y="171069"/>
                  </a:lnTo>
                  <a:lnTo>
                    <a:pt x="22606" y="163829"/>
                  </a:lnTo>
                  <a:lnTo>
                    <a:pt x="12826" y="156717"/>
                  </a:lnTo>
                  <a:lnTo>
                    <a:pt x="5079" y="149860"/>
                  </a:lnTo>
                  <a:close/>
                </a:path>
              </a:pathLst>
            </a:custGeom>
            <a:solidFill>
              <a:srgbClr val="EDEDED"/>
            </a:solidFill>
            <a:ln w="0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7" name="Freihandform 46"/>
            <p:cNvSpPr/>
            <p:nvPr/>
          </p:nvSpPr>
          <p:spPr>
            <a:xfrm>
              <a:off x="434735" y="2900136"/>
              <a:ext cx="377691" cy="236416"/>
            </a:xfrm>
            <a:custGeom>
              <a:avLst/>
              <a:gdLst/>
              <a:ahLst/>
              <a:cxnLst/>
              <a:rect l="0" t="0" r="0" b="0"/>
              <a:pathLst>
                <a:path w="378461" h="237490">
                  <a:moveTo>
                    <a:pt x="0" y="133731"/>
                  </a:moveTo>
                  <a:lnTo>
                    <a:pt x="6858" y="126873"/>
                  </a:lnTo>
                  <a:lnTo>
                    <a:pt x="14223" y="119253"/>
                  </a:lnTo>
                  <a:lnTo>
                    <a:pt x="30607" y="101726"/>
                  </a:lnTo>
                  <a:lnTo>
                    <a:pt x="48005" y="82550"/>
                  </a:lnTo>
                  <a:lnTo>
                    <a:pt x="65912" y="62738"/>
                  </a:lnTo>
                  <a:lnTo>
                    <a:pt x="83565" y="43560"/>
                  </a:lnTo>
                  <a:lnTo>
                    <a:pt x="99948" y="25907"/>
                  </a:lnTo>
                  <a:lnTo>
                    <a:pt x="107568" y="18160"/>
                  </a:lnTo>
                  <a:lnTo>
                    <a:pt x="114554" y="11048"/>
                  </a:lnTo>
                  <a:lnTo>
                    <a:pt x="120776" y="5079"/>
                  </a:lnTo>
                  <a:lnTo>
                    <a:pt x="126365" y="0"/>
                  </a:lnTo>
                  <a:lnTo>
                    <a:pt x="137922" y="6985"/>
                  </a:lnTo>
                  <a:lnTo>
                    <a:pt x="150748" y="13461"/>
                  </a:lnTo>
                  <a:lnTo>
                    <a:pt x="179197" y="25526"/>
                  </a:lnTo>
                  <a:lnTo>
                    <a:pt x="210058" y="36448"/>
                  </a:lnTo>
                  <a:lnTo>
                    <a:pt x="243204" y="46863"/>
                  </a:lnTo>
                  <a:lnTo>
                    <a:pt x="312039" y="66675"/>
                  </a:lnTo>
                  <a:lnTo>
                    <a:pt x="345947" y="76707"/>
                  </a:lnTo>
                  <a:lnTo>
                    <a:pt x="378460" y="87376"/>
                  </a:lnTo>
                  <a:lnTo>
                    <a:pt x="277114" y="237489"/>
                  </a:lnTo>
                  <a:lnTo>
                    <a:pt x="257047" y="228726"/>
                  </a:lnTo>
                  <a:lnTo>
                    <a:pt x="235965" y="220726"/>
                  </a:lnTo>
                  <a:lnTo>
                    <a:pt x="191769" y="205485"/>
                  </a:lnTo>
                  <a:lnTo>
                    <a:pt x="146430" y="191897"/>
                  </a:lnTo>
                  <a:lnTo>
                    <a:pt x="103378" y="179451"/>
                  </a:lnTo>
                  <a:lnTo>
                    <a:pt x="83185" y="173609"/>
                  </a:lnTo>
                  <a:lnTo>
                    <a:pt x="64643" y="167766"/>
                  </a:lnTo>
                  <a:lnTo>
                    <a:pt x="47625" y="162051"/>
                  </a:lnTo>
                  <a:lnTo>
                    <a:pt x="32511" y="156463"/>
                  </a:lnTo>
                  <a:lnTo>
                    <a:pt x="20065" y="150876"/>
                  </a:lnTo>
                  <a:lnTo>
                    <a:pt x="10160" y="145288"/>
                  </a:lnTo>
                  <a:lnTo>
                    <a:pt x="3555" y="139573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8" name="Freihandform 47"/>
            <p:cNvSpPr/>
            <p:nvPr/>
          </p:nvSpPr>
          <p:spPr>
            <a:xfrm>
              <a:off x="442670" y="2900136"/>
              <a:ext cx="369756" cy="218963"/>
            </a:xfrm>
            <a:custGeom>
              <a:avLst/>
              <a:gdLst/>
              <a:ahLst/>
              <a:cxnLst/>
              <a:rect l="0" t="0" r="0" b="0"/>
              <a:pathLst>
                <a:path w="369445" h="219583">
                  <a:moveTo>
                    <a:pt x="0" y="124078"/>
                  </a:moveTo>
                  <a:lnTo>
                    <a:pt x="14352" y="109347"/>
                  </a:lnTo>
                  <a:lnTo>
                    <a:pt x="29845" y="92456"/>
                  </a:lnTo>
                  <a:lnTo>
                    <a:pt x="62738" y="56515"/>
                  </a:lnTo>
                  <a:lnTo>
                    <a:pt x="78613" y="39115"/>
                  </a:lnTo>
                  <a:lnTo>
                    <a:pt x="93473" y="23368"/>
                  </a:lnTo>
                  <a:lnTo>
                    <a:pt x="100331" y="16256"/>
                  </a:lnTo>
                  <a:lnTo>
                    <a:pt x="106553" y="10032"/>
                  </a:lnTo>
                  <a:lnTo>
                    <a:pt x="112395" y="4444"/>
                  </a:lnTo>
                  <a:lnTo>
                    <a:pt x="117602" y="0"/>
                  </a:lnTo>
                  <a:lnTo>
                    <a:pt x="129160" y="6731"/>
                  </a:lnTo>
                  <a:lnTo>
                    <a:pt x="141987" y="13334"/>
                  </a:lnTo>
                  <a:lnTo>
                    <a:pt x="170181" y="25272"/>
                  </a:lnTo>
                  <a:lnTo>
                    <a:pt x="201169" y="36194"/>
                  </a:lnTo>
                  <a:lnTo>
                    <a:pt x="234442" y="46609"/>
                  </a:lnTo>
                  <a:lnTo>
                    <a:pt x="303023" y="66675"/>
                  </a:lnTo>
                  <a:lnTo>
                    <a:pt x="337059" y="76707"/>
                  </a:lnTo>
                  <a:lnTo>
                    <a:pt x="369444" y="87249"/>
                  </a:lnTo>
                  <a:lnTo>
                    <a:pt x="280163" y="219582"/>
                  </a:lnTo>
                  <a:lnTo>
                    <a:pt x="262763" y="207518"/>
                  </a:lnTo>
                  <a:lnTo>
                    <a:pt x="243078" y="197103"/>
                  </a:lnTo>
                  <a:lnTo>
                    <a:pt x="221870" y="187959"/>
                  </a:lnTo>
                  <a:lnTo>
                    <a:pt x="199517" y="179959"/>
                  </a:lnTo>
                  <a:lnTo>
                    <a:pt x="176149" y="173100"/>
                  </a:lnTo>
                  <a:lnTo>
                    <a:pt x="152909" y="167131"/>
                  </a:lnTo>
                  <a:lnTo>
                    <a:pt x="129667" y="161797"/>
                  </a:lnTo>
                  <a:lnTo>
                    <a:pt x="107062" y="157225"/>
                  </a:lnTo>
                  <a:lnTo>
                    <a:pt x="85345" y="153162"/>
                  </a:lnTo>
                  <a:lnTo>
                    <a:pt x="65152" y="149097"/>
                  </a:lnTo>
                  <a:lnTo>
                    <a:pt x="46991" y="145415"/>
                  </a:lnTo>
                  <a:lnTo>
                    <a:pt x="31242" y="141605"/>
                  </a:lnTo>
                  <a:lnTo>
                    <a:pt x="18035" y="137922"/>
                  </a:lnTo>
                  <a:lnTo>
                    <a:pt x="8382" y="133731"/>
                  </a:lnTo>
                  <a:lnTo>
                    <a:pt x="2032" y="129412"/>
                  </a:lnTo>
                  <a:lnTo>
                    <a:pt x="509" y="126872"/>
                  </a:lnTo>
                  <a:close/>
                </a:path>
              </a:pathLst>
            </a:custGeom>
            <a:solidFill>
              <a:srgbClr val="F7F7F7"/>
            </a:solidFill>
            <a:ln w="0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49" name="Freihandform 48"/>
            <p:cNvSpPr/>
            <p:nvPr/>
          </p:nvSpPr>
          <p:spPr>
            <a:xfrm>
              <a:off x="452192" y="2900136"/>
              <a:ext cx="360235" cy="201508"/>
            </a:xfrm>
            <a:custGeom>
              <a:avLst/>
              <a:gdLst/>
              <a:ahLst/>
              <a:cxnLst/>
              <a:rect l="0" t="0" r="0" b="0"/>
              <a:pathLst>
                <a:path w="360682" h="201676">
                  <a:moveTo>
                    <a:pt x="508" y="114807"/>
                  </a:moveTo>
                  <a:lnTo>
                    <a:pt x="14606" y="99568"/>
                  </a:lnTo>
                  <a:lnTo>
                    <a:pt x="29337" y="83565"/>
                  </a:lnTo>
                  <a:lnTo>
                    <a:pt x="59310" y="50419"/>
                  </a:lnTo>
                  <a:lnTo>
                    <a:pt x="73661" y="34797"/>
                  </a:lnTo>
                  <a:lnTo>
                    <a:pt x="86868" y="20828"/>
                  </a:lnTo>
                  <a:lnTo>
                    <a:pt x="98679" y="9016"/>
                  </a:lnTo>
                  <a:lnTo>
                    <a:pt x="103886" y="3937"/>
                  </a:lnTo>
                  <a:lnTo>
                    <a:pt x="108586" y="0"/>
                  </a:lnTo>
                  <a:lnTo>
                    <a:pt x="120143" y="6731"/>
                  </a:lnTo>
                  <a:lnTo>
                    <a:pt x="132969" y="13334"/>
                  </a:lnTo>
                  <a:lnTo>
                    <a:pt x="161418" y="25272"/>
                  </a:lnTo>
                  <a:lnTo>
                    <a:pt x="192279" y="36194"/>
                  </a:lnTo>
                  <a:lnTo>
                    <a:pt x="225425" y="46609"/>
                  </a:lnTo>
                  <a:lnTo>
                    <a:pt x="294260" y="66675"/>
                  </a:lnTo>
                  <a:lnTo>
                    <a:pt x="328168" y="76707"/>
                  </a:lnTo>
                  <a:lnTo>
                    <a:pt x="360681" y="87249"/>
                  </a:lnTo>
                  <a:lnTo>
                    <a:pt x="283592" y="201675"/>
                  </a:lnTo>
                  <a:lnTo>
                    <a:pt x="276225" y="193802"/>
                  </a:lnTo>
                  <a:lnTo>
                    <a:pt x="268351" y="186435"/>
                  </a:lnTo>
                  <a:lnTo>
                    <a:pt x="259335" y="179831"/>
                  </a:lnTo>
                  <a:lnTo>
                    <a:pt x="250064" y="173735"/>
                  </a:lnTo>
                  <a:lnTo>
                    <a:pt x="229362" y="163068"/>
                  </a:lnTo>
                  <a:lnTo>
                    <a:pt x="207011" y="154559"/>
                  </a:lnTo>
                  <a:lnTo>
                    <a:pt x="183515" y="147700"/>
                  </a:lnTo>
                  <a:lnTo>
                    <a:pt x="159132" y="142494"/>
                  </a:lnTo>
                  <a:lnTo>
                    <a:pt x="134493" y="138303"/>
                  </a:lnTo>
                  <a:lnTo>
                    <a:pt x="110618" y="135255"/>
                  </a:lnTo>
                  <a:lnTo>
                    <a:pt x="87376" y="132715"/>
                  </a:lnTo>
                  <a:lnTo>
                    <a:pt x="65786" y="130682"/>
                  </a:lnTo>
                  <a:lnTo>
                    <a:pt x="46356" y="128905"/>
                  </a:lnTo>
                  <a:lnTo>
                    <a:pt x="29592" y="127000"/>
                  </a:lnTo>
                  <a:lnTo>
                    <a:pt x="16129" y="125222"/>
                  </a:lnTo>
                  <a:lnTo>
                    <a:pt x="6350" y="122428"/>
                  </a:lnTo>
                  <a:lnTo>
                    <a:pt x="3175" y="121031"/>
                  </a:lnTo>
                  <a:lnTo>
                    <a:pt x="889" y="119125"/>
                  </a:lnTo>
                  <a:lnTo>
                    <a:pt x="0" y="117094"/>
                  </a:lnTo>
                  <a:close/>
                </a:path>
              </a:pathLst>
            </a:custGeom>
            <a:solidFill>
              <a:srgbClr val="F9F9F9"/>
            </a:solidFill>
            <a:ln w="0" cap="flat" cmpd="sng" algn="ctr">
              <a:solidFill>
                <a:srgbClr val="F9F9F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0" name="Freihandform 49"/>
            <p:cNvSpPr/>
            <p:nvPr/>
          </p:nvSpPr>
          <p:spPr>
            <a:xfrm>
              <a:off x="460126" y="2900136"/>
              <a:ext cx="352300" cy="184055"/>
            </a:xfrm>
            <a:custGeom>
              <a:avLst/>
              <a:gdLst/>
              <a:ahLst/>
              <a:cxnLst/>
              <a:rect l="0" t="0" r="0" b="0"/>
              <a:pathLst>
                <a:path w="352172" h="183770">
                  <a:moveTo>
                    <a:pt x="111887" y="6731"/>
                  </a:moveTo>
                  <a:lnTo>
                    <a:pt x="124714" y="13334"/>
                  </a:lnTo>
                  <a:lnTo>
                    <a:pt x="152908" y="25272"/>
                  </a:lnTo>
                  <a:lnTo>
                    <a:pt x="183896" y="36194"/>
                  </a:lnTo>
                  <a:lnTo>
                    <a:pt x="217169" y="46609"/>
                  </a:lnTo>
                  <a:lnTo>
                    <a:pt x="285750" y="66675"/>
                  </a:lnTo>
                  <a:lnTo>
                    <a:pt x="319786" y="76707"/>
                  </a:lnTo>
                  <a:lnTo>
                    <a:pt x="352171" y="87249"/>
                  </a:lnTo>
                  <a:lnTo>
                    <a:pt x="287147" y="183769"/>
                  </a:lnTo>
                  <a:lnTo>
                    <a:pt x="281304" y="174116"/>
                  </a:lnTo>
                  <a:lnTo>
                    <a:pt x="274319" y="165481"/>
                  </a:lnTo>
                  <a:lnTo>
                    <a:pt x="266319" y="157480"/>
                  </a:lnTo>
                  <a:lnTo>
                    <a:pt x="257555" y="150368"/>
                  </a:lnTo>
                  <a:lnTo>
                    <a:pt x="247904" y="143890"/>
                  </a:lnTo>
                  <a:lnTo>
                    <a:pt x="237616" y="138556"/>
                  </a:lnTo>
                  <a:lnTo>
                    <a:pt x="226948" y="133477"/>
                  </a:lnTo>
                  <a:lnTo>
                    <a:pt x="215265" y="129412"/>
                  </a:lnTo>
                  <a:lnTo>
                    <a:pt x="191134" y="122428"/>
                  </a:lnTo>
                  <a:lnTo>
                    <a:pt x="165862" y="117856"/>
                  </a:lnTo>
                  <a:lnTo>
                    <a:pt x="140080" y="114807"/>
                  </a:lnTo>
                  <a:lnTo>
                    <a:pt x="114680" y="113156"/>
                  </a:lnTo>
                  <a:lnTo>
                    <a:pt x="90043" y="112268"/>
                  </a:lnTo>
                  <a:lnTo>
                    <a:pt x="66929" y="112268"/>
                  </a:lnTo>
                  <a:lnTo>
                    <a:pt x="46354" y="112522"/>
                  </a:lnTo>
                  <a:lnTo>
                    <a:pt x="28701" y="112522"/>
                  </a:lnTo>
                  <a:lnTo>
                    <a:pt x="14604" y="112268"/>
                  </a:lnTo>
                  <a:lnTo>
                    <a:pt x="9144" y="111887"/>
                  </a:lnTo>
                  <a:lnTo>
                    <a:pt x="4952" y="111252"/>
                  </a:lnTo>
                  <a:lnTo>
                    <a:pt x="1777" y="110235"/>
                  </a:lnTo>
                  <a:lnTo>
                    <a:pt x="254" y="108965"/>
                  </a:lnTo>
                  <a:lnTo>
                    <a:pt x="0" y="107315"/>
                  </a:lnTo>
                  <a:lnTo>
                    <a:pt x="1397" y="105156"/>
                  </a:lnTo>
                  <a:lnTo>
                    <a:pt x="29083" y="74422"/>
                  </a:lnTo>
                  <a:lnTo>
                    <a:pt x="42926" y="58928"/>
                  </a:lnTo>
                  <a:lnTo>
                    <a:pt x="56387" y="44196"/>
                  </a:lnTo>
                  <a:lnTo>
                    <a:pt x="69215" y="30480"/>
                  </a:lnTo>
                  <a:lnTo>
                    <a:pt x="81026" y="18160"/>
                  </a:lnTo>
                  <a:lnTo>
                    <a:pt x="91312" y="7874"/>
                  </a:lnTo>
                  <a:lnTo>
                    <a:pt x="100329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1" name="Freihandform 50"/>
            <p:cNvSpPr/>
            <p:nvPr/>
          </p:nvSpPr>
          <p:spPr>
            <a:xfrm>
              <a:off x="1286922" y="2998511"/>
              <a:ext cx="423712" cy="271323"/>
            </a:xfrm>
            <a:custGeom>
              <a:avLst/>
              <a:gdLst/>
              <a:ahLst/>
              <a:cxnLst/>
              <a:rect l="0" t="0" r="0" b="0"/>
              <a:pathLst>
                <a:path w="423800" h="271019">
                  <a:moveTo>
                    <a:pt x="39752" y="890"/>
                  </a:moveTo>
                  <a:lnTo>
                    <a:pt x="70486" y="0"/>
                  </a:lnTo>
                  <a:lnTo>
                    <a:pt x="101981" y="0"/>
                  </a:lnTo>
                  <a:lnTo>
                    <a:pt x="134239" y="509"/>
                  </a:lnTo>
                  <a:lnTo>
                    <a:pt x="199772" y="1525"/>
                  </a:lnTo>
                  <a:lnTo>
                    <a:pt x="264541" y="2159"/>
                  </a:lnTo>
                  <a:lnTo>
                    <a:pt x="295530" y="35687"/>
                  </a:lnTo>
                  <a:lnTo>
                    <a:pt x="323597" y="70485"/>
                  </a:lnTo>
                  <a:lnTo>
                    <a:pt x="348362" y="105537"/>
                  </a:lnTo>
                  <a:lnTo>
                    <a:pt x="369824" y="140462"/>
                  </a:lnTo>
                  <a:lnTo>
                    <a:pt x="388240" y="174625"/>
                  </a:lnTo>
                  <a:lnTo>
                    <a:pt x="396240" y="191135"/>
                  </a:lnTo>
                  <a:lnTo>
                    <a:pt x="403480" y="207137"/>
                  </a:lnTo>
                  <a:lnTo>
                    <a:pt x="409703" y="222504"/>
                  </a:lnTo>
                  <a:lnTo>
                    <a:pt x="415164" y="237363"/>
                  </a:lnTo>
                  <a:lnTo>
                    <a:pt x="419736" y="251460"/>
                  </a:lnTo>
                  <a:lnTo>
                    <a:pt x="423799" y="264542"/>
                  </a:lnTo>
                  <a:lnTo>
                    <a:pt x="366777" y="268224"/>
                  </a:lnTo>
                  <a:lnTo>
                    <a:pt x="309500" y="270256"/>
                  </a:lnTo>
                  <a:lnTo>
                    <a:pt x="252350" y="271018"/>
                  </a:lnTo>
                  <a:lnTo>
                    <a:pt x="196469" y="270892"/>
                  </a:lnTo>
                  <a:lnTo>
                    <a:pt x="142494" y="269622"/>
                  </a:lnTo>
                  <a:lnTo>
                    <a:pt x="91060" y="267462"/>
                  </a:lnTo>
                  <a:lnTo>
                    <a:pt x="43435" y="265049"/>
                  </a:lnTo>
                  <a:lnTo>
                    <a:pt x="20955" y="263780"/>
                  </a:lnTo>
                  <a:lnTo>
                    <a:pt x="0" y="262129"/>
                  </a:lnTo>
                  <a:lnTo>
                    <a:pt x="255" y="247904"/>
                  </a:lnTo>
                  <a:lnTo>
                    <a:pt x="889" y="232537"/>
                  </a:lnTo>
                  <a:lnTo>
                    <a:pt x="2286" y="199644"/>
                  </a:lnTo>
                  <a:lnTo>
                    <a:pt x="4064" y="164338"/>
                  </a:lnTo>
                  <a:lnTo>
                    <a:pt x="5842" y="128397"/>
                  </a:lnTo>
                  <a:lnTo>
                    <a:pt x="7621" y="92710"/>
                  </a:lnTo>
                  <a:lnTo>
                    <a:pt x="9144" y="59056"/>
                  </a:lnTo>
                  <a:lnTo>
                    <a:pt x="10033" y="28322"/>
                  </a:lnTo>
                  <a:lnTo>
                    <a:pt x="10288" y="14606"/>
                  </a:lnTo>
                  <a:lnTo>
                    <a:pt x="10541" y="2159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2" name="Freihandform 51"/>
            <p:cNvSpPr/>
            <p:nvPr/>
          </p:nvSpPr>
          <p:spPr>
            <a:xfrm>
              <a:off x="1286922" y="2998511"/>
              <a:ext cx="409430" cy="257043"/>
            </a:xfrm>
            <a:custGeom>
              <a:avLst/>
              <a:gdLst/>
              <a:ahLst/>
              <a:cxnLst/>
              <a:rect l="0" t="0" r="0" b="0"/>
              <a:pathLst>
                <a:path w="408688" h="256923">
                  <a:moveTo>
                    <a:pt x="0" y="252350"/>
                  </a:moveTo>
                  <a:lnTo>
                    <a:pt x="890" y="223140"/>
                  </a:lnTo>
                  <a:lnTo>
                    <a:pt x="2286" y="191135"/>
                  </a:lnTo>
                  <a:lnTo>
                    <a:pt x="4065" y="157100"/>
                  </a:lnTo>
                  <a:lnTo>
                    <a:pt x="5843" y="122556"/>
                  </a:lnTo>
                  <a:lnTo>
                    <a:pt x="7494" y="88647"/>
                  </a:lnTo>
                  <a:lnTo>
                    <a:pt x="8763" y="56516"/>
                  </a:lnTo>
                  <a:lnTo>
                    <a:pt x="9907" y="27306"/>
                  </a:lnTo>
                  <a:lnTo>
                    <a:pt x="10160" y="14225"/>
                  </a:lnTo>
                  <a:lnTo>
                    <a:pt x="10160" y="2159"/>
                  </a:lnTo>
                  <a:lnTo>
                    <a:pt x="39371" y="890"/>
                  </a:lnTo>
                  <a:lnTo>
                    <a:pt x="70105" y="0"/>
                  </a:lnTo>
                  <a:lnTo>
                    <a:pt x="101600" y="0"/>
                  </a:lnTo>
                  <a:lnTo>
                    <a:pt x="134113" y="509"/>
                  </a:lnTo>
                  <a:lnTo>
                    <a:pt x="199391" y="1525"/>
                  </a:lnTo>
                  <a:lnTo>
                    <a:pt x="264160" y="2159"/>
                  </a:lnTo>
                  <a:lnTo>
                    <a:pt x="291846" y="31750"/>
                  </a:lnTo>
                  <a:lnTo>
                    <a:pt x="316738" y="62357"/>
                  </a:lnTo>
                  <a:lnTo>
                    <a:pt x="338837" y="93472"/>
                  </a:lnTo>
                  <a:lnTo>
                    <a:pt x="358268" y="124206"/>
                  </a:lnTo>
                  <a:lnTo>
                    <a:pt x="375159" y="154432"/>
                  </a:lnTo>
                  <a:lnTo>
                    <a:pt x="389002" y="183134"/>
                  </a:lnTo>
                  <a:lnTo>
                    <a:pt x="394971" y="196978"/>
                  </a:lnTo>
                  <a:lnTo>
                    <a:pt x="400178" y="210312"/>
                  </a:lnTo>
                  <a:lnTo>
                    <a:pt x="404622" y="222759"/>
                  </a:lnTo>
                  <a:lnTo>
                    <a:pt x="408687" y="234824"/>
                  </a:lnTo>
                  <a:lnTo>
                    <a:pt x="385572" y="238379"/>
                  </a:lnTo>
                  <a:lnTo>
                    <a:pt x="361062" y="241935"/>
                  </a:lnTo>
                  <a:lnTo>
                    <a:pt x="335027" y="244856"/>
                  </a:lnTo>
                  <a:lnTo>
                    <a:pt x="307975" y="247524"/>
                  </a:lnTo>
                  <a:lnTo>
                    <a:pt x="251588" y="252096"/>
                  </a:lnTo>
                  <a:lnTo>
                    <a:pt x="194310" y="255017"/>
                  </a:lnTo>
                  <a:lnTo>
                    <a:pt x="138304" y="256667"/>
                  </a:lnTo>
                  <a:lnTo>
                    <a:pt x="111507" y="256922"/>
                  </a:lnTo>
                  <a:lnTo>
                    <a:pt x="85725" y="256667"/>
                  </a:lnTo>
                  <a:lnTo>
                    <a:pt x="61341" y="256286"/>
                  </a:lnTo>
                  <a:lnTo>
                    <a:pt x="38990" y="255271"/>
                  </a:lnTo>
                  <a:lnTo>
                    <a:pt x="18416" y="254000"/>
                  </a:lnTo>
                  <a:close/>
                </a:path>
              </a:pathLst>
            </a:custGeom>
            <a:solidFill>
              <a:srgbClr val="EAEAEA"/>
            </a:solidFill>
            <a:ln w="0" cap="flat" cmpd="sng" algn="ctr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3" name="Freihandform 52"/>
            <p:cNvSpPr/>
            <p:nvPr/>
          </p:nvSpPr>
          <p:spPr>
            <a:xfrm>
              <a:off x="1286922" y="2998511"/>
              <a:ext cx="393561" cy="245936"/>
            </a:xfrm>
            <a:custGeom>
              <a:avLst/>
              <a:gdLst/>
              <a:ahLst/>
              <a:cxnLst/>
              <a:rect l="0" t="0" r="0" b="0"/>
              <a:pathLst>
                <a:path w="393446" h="246128">
                  <a:moveTo>
                    <a:pt x="0" y="242316"/>
                  </a:moveTo>
                  <a:lnTo>
                    <a:pt x="1142" y="213741"/>
                  </a:lnTo>
                  <a:lnTo>
                    <a:pt x="2539" y="182500"/>
                  </a:lnTo>
                  <a:lnTo>
                    <a:pt x="5588" y="116968"/>
                  </a:lnTo>
                  <a:lnTo>
                    <a:pt x="7239" y="84709"/>
                  </a:lnTo>
                  <a:lnTo>
                    <a:pt x="8508" y="53975"/>
                  </a:lnTo>
                  <a:lnTo>
                    <a:pt x="9397" y="26162"/>
                  </a:lnTo>
                  <a:lnTo>
                    <a:pt x="9905" y="13590"/>
                  </a:lnTo>
                  <a:lnTo>
                    <a:pt x="9905" y="2159"/>
                  </a:lnTo>
                  <a:lnTo>
                    <a:pt x="39116" y="890"/>
                  </a:lnTo>
                  <a:lnTo>
                    <a:pt x="69850" y="0"/>
                  </a:lnTo>
                  <a:lnTo>
                    <a:pt x="101345" y="0"/>
                  </a:lnTo>
                  <a:lnTo>
                    <a:pt x="133603" y="509"/>
                  </a:lnTo>
                  <a:lnTo>
                    <a:pt x="199136" y="1525"/>
                  </a:lnTo>
                  <a:lnTo>
                    <a:pt x="263905" y="2159"/>
                  </a:lnTo>
                  <a:lnTo>
                    <a:pt x="287781" y="27941"/>
                  </a:lnTo>
                  <a:lnTo>
                    <a:pt x="309753" y="54484"/>
                  </a:lnTo>
                  <a:lnTo>
                    <a:pt x="329183" y="81281"/>
                  </a:lnTo>
                  <a:lnTo>
                    <a:pt x="346710" y="107950"/>
                  </a:lnTo>
                  <a:lnTo>
                    <a:pt x="361695" y="134240"/>
                  </a:lnTo>
                  <a:lnTo>
                    <a:pt x="374650" y="159385"/>
                  </a:lnTo>
                  <a:lnTo>
                    <a:pt x="385191" y="183134"/>
                  </a:lnTo>
                  <a:lnTo>
                    <a:pt x="393445" y="204852"/>
                  </a:lnTo>
                  <a:lnTo>
                    <a:pt x="375792" y="210312"/>
                  </a:lnTo>
                  <a:lnTo>
                    <a:pt x="355092" y="215393"/>
                  </a:lnTo>
                  <a:lnTo>
                    <a:pt x="331850" y="220219"/>
                  </a:lnTo>
                  <a:lnTo>
                    <a:pt x="306324" y="224791"/>
                  </a:lnTo>
                  <a:lnTo>
                    <a:pt x="279019" y="229235"/>
                  </a:lnTo>
                  <a:lnTo>
                    <a:pt x="250697" y="232919"/>
                  </a:lnTo>
                  <a:lnTo>
                    <a:pt x="192024" y="239396"/>
                  </a:lnTo>
                  <a:lnTo>
                    <a:pt x="162686" y="241935"/>
                  </a:lnTo>
                  <a:lnTo>
                    <a:pt x="134111" y="243713"/>
                  </a:lnTo>
                  <a:lnTo>
                    <a:pt x="106299" y="245237"/>
                  </a:lnTo>
                  <a:lnTo>
                    <a:pt x="80136" y="245872"/>
                  </a:lnTo>
                  <a:lnTo>
                    <a:pt x="56006" y="246127"/>
                  </a:lnTo>
                  <a:lnTo>
                    <a:pt x="34289" y="245619"/>
                  </a:lnTo>
                  <a:lnTo>
                    <a:pt x="15494" y="244475"/>
                  </a:lnTo>
                  <a:close/>
                </a:path>
              </a:pathLst>
            </a:custGeom>
            <a:solidFill>
              <a:srgbClr val="EDEDED"/>
            </a:solidFill>
            <a:ln w="0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4" name="Freihandform 53"/>
            <p:cNvSpPr/>
            <p:nvPr/>
          </p:nvSpPr>
          <p:spPr>
            <a:xfrm>
              <a:off x="1288508" y="2998511"/>
              <a:ext cx="377691" cy="236416"/>
            </a:xfrm>
            <a:custGeom>
              <a:avLst/>
              <a:gdLst/>
              <a:ahLst/>
              <a:cxnLst/>
              <a:rect l="0" t="0" r="0" b="0"/>
              <a:pathLst>
                <a:path w="378079" h="235841">
                  <a:moveTo>
                    <a:pt x="0" y="232283"/>
                  </a:moveTo>
                  <a:lnTo>
                    <a:pt x="1142" y="204217"/>
                  </a:lnTo>
                  <a:lnTo>
                    <a:pt x="2412" y="173990"/>
                  </a:lnTo>
                  <a:lnTo>
                    <a:pt x="5587" y="111125"/>
                  </a:lnTo>
                  <a:lnTo>
                    <a:pt x="7111" y="80392"/>
                  </a:lnTo>
                  <a:lnTo>
                    <a:pt x="8255" y="51308"/>
                  </a:lnTo>
                  <a:lnTo>
                    <a:pt x="9144" y="24765"/>
                  </a:lnTo>
                  <a:lnTo>
                    <a:pt x="9397" y="12955"/>
                  </a:lnTo>
                  <a:lnTo>
                    <a:pt x="9397" y="2159"/>
                  </a:lnTo>
                  <a:lnTo>
                    <a:pt x="38608" y="636"/>
                  </a:lnTo>
                  <a:lnTo>
                    <a:pt x="69342" y="0"/>
                  </a:lnTo>
                  <a:lnTo>
                    <a:pt x="100837" y="0"/>
                  </a:lnTo>
                  <a:lnTo>
                    <a:pt x="133350" y="255"/>
                  </a:lnTo>
                  <a:lnTo>
                    <a:pt x="198628" y="1524"/>
                  </a:lnTo>
                  <a:lnTo>
                    <a:pt x="263397" y="2159"/>
                  </a:lnTo>
                  <a:lnTo>
                    <a:pt x="283972" y="23749"/>
                  </a:lnTo>
                  <a:lnTo>
                    <a:pt x="302767" y="46228"/>
                  </a:lnTo>
                  <a:lnTo>
                    <a:pt x="319786" y="68962"/>
                  </a:lnTo>
                  <a:lnTo>
                    <a:pt x="335025" y="91695"/>
                  </a:lnTo>
                  <a:lnTo>
                    <a:pt x="348361" y="113793"/>
                  </a:lnTo>
                  <a:lnTo>
                    <a:pt x="360045" y="135383"/>
                  </a:lnTo>
                  <a:lnTo>
                    <a:pt x="369824" y="155830"/>
                  </a:lnTo>
                  <a:lnTo>
                    <a:pt x="378078" y="174752"/>
                  </a:lnTo>
                  <a:lnTo>
                    <a:pt x="372618" y="178308"/>
                  </a:lnTo>
                  <a:lnTo>
                    <a:pt x="365887" y="181865"/>
                  </a:lnTo>
                  <a:lnTo>
                    <a:pt x="349122" y="188977"/>
                  </a:lnTo>
                  <a:lnTo>
                    <a:pt x="328422" y="195580"/>
                  </a:lnTo>
                  <a:lnTo>
                    <a:pt x="304672" y="202058"/>
                  </a:lnTo>
                  <a:lnTo>
                    <a:pt x="278256" y="208153"/>
                  </a:lnTo>
                  <a:lnTo>
                    <a:pt x="249936" y="213742"/>
                  </a:lnTo>
                  <a:lnTo>
                    <a:pt x="220217" y="218949"/>
                  </a:lnTo>
                  <a:lnTo>
                    <a:pt x="189864" y="223521"/>
                  </a:lnTo>
                  <a:lnTo>
                    <a:pt x="159511" y="227458"/>
                  </a:lnTo>
                  <a:lnTo>
                    <a:pt x="129794" y="230887"/>
                  </a:lnTo>
                  <a:lnTo>
                    <a:pt x="101345" y="233299"/>
                  </a:lnTo>
                  <a:lnTo>
                    <a:pt x="74675" y="234950"/>
                  </a:lnTo>
                  <a:lnTo>
                    <a:pt x="50545" y="235840"/>
                  </a:lnTo>
                  <a:lnTo>
                    <a:pt x="29717" y="235586"/>
                  </a:lnTo>
                  <a:lnTo>
                    <a:pt x="20573" y="235205"/>
                  </a:lnTo>
                  <a:lnTo>
                    <a:pt x="12700" y="234315"/>
                  </a:lnTo>
                  <a:lnTo>
                    <a:pt x="5842" y="233553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5" name="Freihandform 54"/>
            <p:cNvSpPr/>
            <p:nvPr/>
          </p:nvSpPr>
          <p:spPr>
            <a:xfrm>
              <a:off x="1288508" y="2998511"/>
              <a:ext cx="361822" cy="226895"/>
            </a:xfrm>
            <a:custGeom>
              <a:avLst/>
              <a:gdLst/>
              <a:ahLst/>
              <a:cxnLst/>
              <a:rect l="0" t="0" r="0" b="0"/>
              <a:pathLst>
                <a:path w="363094" h="225807">
                  <a:moveTo>
                    <a:pt x="0" y="222250"/>
                  </a:moveTo>
                  <a:lnTo>
                    <a:pt x="1143" y="194818"/>
                  </a:lnTo>
                  <a:lnTo>
                    <a:pt x="2793" y="165355"/>
                  </a:lnTo>
                  <a:lnTo>
                    <a:pt x="5715" y="105411"/>
                  </a:lnTo>
                  <a:lnTo>
                    <a:pt x="6984" y="76200"/>
                  </a:lnTo>
                  <a:lnTo>
                    <a:pt x="8128" y="48768"/>
                  </a:lnTo>
                  <a:lnTo>
                    <a:pt x="9017" y="23749"/>
                  </a:lnTo>
                  <a:lnTo>
                    <a:pt x="9270" y="2159"/>
                  </a:lnTo>
                  <a:lnTo>
                    <a:pt x="38481" y="636"/>
                  </a:lnTo>
                  <a:lnTo>
                    <a:pt x="69215" y="0"/>
                  </a:lnTo>
                  <a:lnTo>
                    <a:pt x="100710" y="0"/>
                  </a:lnTo>
                  <a:lnTo>
                    <a:pt x="132968" y="255"/>
                  </a:lnTo>
                  <a:lnTo>
                    <a:pt x="198501" y="1524"/>
                  </a:lnTo>
                  <a:lnTo>
                    <a:pt x="263270" y="2159"/>
                  </a:lnTo>
                  <a:lnTo>
                    <a:pt x="280034" y="19812"/>
                  </a:lnTo>
                  <a:lnTo>
                    <a:pt x="295656" y="38100"/>
                  </a:lnTo>
                  <a:lnTo>
                    <a:pt x="310260" y="56643"/>
                  </a:lnTo>
                  <a:lnTo>
                    <a:pt x="323215" y="75439"/>
                  </a:lnTo>
                  <a:lnTo>
                    <a:pt x="335026" y="93727"/>
                  </a:lnTo>
                  <a:lnTo>
                    <a:pt x="345820" y="111506"/>
                  </a:lnTo>
                  <a:lnTo>
                    <a:pt x="354965" y="128778"/>
                  </a:lnTo>
                  <a:lnTo>
                    <a:pt x="363093" y="145034"/>
                  </a:lnTo>
                  <a:lnTo>
                    <a:pt x="360298" y="149352"/>
                  </a:lnTo>
                  <a:lnTo>
                    <a:pt x="356107" y="153671"/>
                  </a:lnTo>
                  <a:lnTo>
                    <a:pt x="350519" y="158115"/>
                  </a:lnTo>
                  <a:lnTo>
                    <a:pt x="343281" y="162433"/>
                  </a:lnTo>
                  <a:lnTo>
                    <a:pt x="335026" y="166878"/>
                  </a:lnTo>
                  <a:lnTo>
                    <a:pt x="325373" y="171070"/>
                  </a:lnTo>
                  <a:lnTo>
                    <a:pt x="303276" y="179324"/>
                  </a:lnTo>
                  <a:lnTo>
                    <a:pt x="277495" y="187325"/>
                  </a:lnTo>
                  <a:lnTo>
                    <a:pt x="249173" y="194818"/>
                  </a:lnTo>
                  <a:lnTo>
                    <a:pt x="218948" y="201677"/>
                  </a:lnTo>
                  <a:lnTo>
                    <a:pt x="187832" y="207899"/>
                  </a:lnTo>
                  <a:lnTo>
                    <a:pt x="156464" y="213361"/>
                  </a:lnTo>
                  <a:lnTo>
                    <a:pt x="125603" y="217933"/>
                  </a:lnTo>
                  <a:lnTo>
                    <a:pt x="96265" y="221489"/>
                  </a:lnTo>
                  <a:lnTo>
                    <a:pt x="69215" y="224155"/>
                  </a:lnTo>
                  <a:lnTo>
                    <a:pt x="45212" y="225552"/>
                  </a:lnTo>
                  <a:lnTo>
                    <a:pt x="34670" y="225806"/>
                  </a:lnTo>
                  <a:lnTo>
                    <a:pt x="25145" y="225806"/>
                  </a:lnTo>
                  <a:lnTo>
                    <a:pt x="16890" y="225425"/>
                  </a:lnTo>
                  <a:lnTo>
                    <a:pt x="9906" y="224790"/>
                  </a:lnTo>
                  <a:lnTo>
                    <a:pt x="4318" y="223774"/>
                  </a:lnTo>
                  <a:close/>
                </a:path>
              </a:pathLst>
            </a:custGeom>
            <a:solidFill>
              <a:srgbClr val="F7F7F7"/>
            </a:solidFill>
            <a:ln w="0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6" name="Freihandform 55"/>
            <p:cNvSpPr/>
            <p:nvPr/>
          </p:nvSpPr>
          <p:spPr>
            <a:xfrm>
              <a:off x="1288508" y="2998511"/>
              <a:ext cx="347540" cy="215789"/>
            </a:xfrm>
            <a:custGeom>
              <a:avLst/>
              <a:gdLst/>
              <a:ahLst/>
              <a:cxnLst/>
              <a:rect l="0" t="0" r="0" b="0"/>
              <a:pathLst>
                <a:path w="347728" h="216155">
                  <a:moveTo>
                    <a:pt x="0" y="212344"/>
                  </a:moveTo>
                  <a:lnTo>
                    <a:pt x="1144" y="185421"/>
                  </a:lnTo>
                  <a:lnTo>
                    <a:pt x="2541" y="157100"/>
                  </a:lnTo>
                  <a:lnTo>
                    <a:pt x="5335" y="99822"/>
                  </a:lnTo>
                  <a:lnTo>
                    <a:pt x="6732" y="72391"/>
                  </a:lnTo>
                  <a:lnTo>
                    <a:pt x="7874" y="46482"/>
                  </a:lnTo>
                  <a:lnTo>
                    <a:pt x="8510" y="22734"/>
                  </a:lnTo>
                  <a:lnTo>
                    <a:pt x="8763" y="2159"/>
                  </a:lnTo>
                  <a:lnTo>
                    <a:pt x="37974" y="890"/>
                  </a:lnTo>
                  <a:lnTo>
                    <a:pt x="68708" y="0"/>
                  </a:lnTo>
                  <a:lnTo>
                    <a:pt x="100203" y="0"/>
                  </a:lnTo>
                  <a:lnTo>
                    <a:pt x="132461" y="509"/>
                  </a:lnTo>
                  <a:lnTo>
                    <a:pt x="197994" y="1525"/>
                  </a:lnTo>
                  <a:lnTo>
                    <a:pt x="262763" y="2159"/>
                  </a:lnTo>
                  <a:lnTo>
                    <a:pt x="288672" y="30227"/>
                  </a:lnTo>
                  <a:lnTo>
                    <a:pt x="311532" y="59309"/>
                  </a:lnTo>
                  <a:lnTo>
                    <a:pt x="331216" y="88012"/>
                  </a:lnTo>
                  <a:lnTo>
                    <a:pt x="339725" y="101728"/>
                  </a:lnTo>
                  <a:lnTo>
                    <a:pt x="347600" y="115190"/>
                  </a:lnTo>
                  <a:lnTo>
                    <a:pt x="347727" y="120524"/>
                  </a:lnTo>
                  <a:lnTo>
                    <a:pt x="346203" y="125857"/>
                  </a:lnTo>
                  <a:lnTo>
                    <a:pt x="342519" y="131065"/>
                  </a:lnTo>
                  <a:lnTo>
                    <a:pt x="337186" y="136272"/>
                  </a:lnTo>
                  <a:lnTo>
                    <a:pt x="330455" y="141478"/>
                  </a:lnTo>
                  <a:lnTo>
                    <a:pt x="322072" y="146685"/>
                  </a:lnTo>
                  <a:lnTo>
                    <a:pt x="312421" y="151893"/>
                  </a:lnTo>
                  <a:lnTo>
                    <a:pt x="301372" y="156846"/>
                  </a:lnTo>
                  <a:lnTo>
                    <a:pt x="276607" y="166752"/>
                  </a:lnTo>
                  <a:lnTo>
                    <a:pt x="248158" y="175896"/>
                  </a:lnTo>
                  <a:lnTo>
                    <a:pt x="217552" y="184404"/>
                  </a:lnTo>
                  <a:lnTo>
                    <a:pt x="185547" y="192278"/>
                  </a:lnTo>
                  <a:lnTo>
                    <a:pt x="153036" y="199263"/>
                  </a:lnTo>
                  <a:lnTo>
                    <a:pt x="121286" y="204978"/>
                  </a:lnTo>
                  <a:lnTo>
                    <a:pt x="91060" y="209804"/>
                  </a:lnTo>
                  <a:lnTo>
                    <a:pt x="63500" y="213360"/>
                  </a:lnTo>
                  <a:lnTo>
                    <a:pt x="51055" y="214631"/>
                  </a:lnTo>
                  <a:lnTo>
                    <a:pt x="39624" y="215393"/>
                  </a:lnTo>
                  <a:lnTo>
                    <a:pt x="29591" y="216154"/>
                  </a:lnTo>
                  <a:lnTo>
                    <a:pt x="20321" y="216154"/>
                  </a:lnTo>
                  <a:lnTo>
                    <a:pt x="12955" y="215900"/>
                  </a:lnTo>
                  <a:lnTo>
                    <a:pt x="6986" y="215266"/>
                  </a:lnTo>
                  <a:lnTo>
                    <a:pt x="2541" y="213996"/>
                  </a:lnTo>
                  <a:close/>
                </a:path>
              </a:pathLst>
            </a:custGeom>
            <a:solidFill>
              <a:srgbClr val="F9F9F9"/>
            </a:solidFill>
            <a:ln w="0" cap="flat" cmpd="sng" algn="ctr">
              <a:solidFill>
                <a:srgbClr val="F9F9F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7" name="Freihandform 56"/>
            <p:cNvSpPr/>
            <p:nvPr/>
          </p:nvSpPr>
          <p:spPr>
            <a:xfrm>
              <a:off x="1288508" y="2998511"/>
              <a:ext cx="336431" cy="206269"/>
            </a:xfrm>
            <a:custGeom>
              <a:avLst/>
              <a:gdLst/>
              <a:ahLst/>
              <a:cxnLst/>
              <a:rect l="0" t="0" r="0" b="0"/>
              <a:pathLst>
                <a:path w="336043" h="206250">
                  <a:moveTo>
                    <a:pt x="37466" y="636"/>
                  </a:moveTo>
                  <a:lnTo>
                    <a:pt x="68200" y="0"/>
                  </a:lnTo>
                  <a:lnTo>
                    <a:pt x="99695" y="0"/>
                  </a:lnTo>
                  <a:lnTo>
                    <a:pt x="131953" y="255"/>
                  </a:lnTo>
                  <a:lnTo>
                    <a:pt x="197486" y="1524"/>
                  </a:lnTo>
                  <a:lnTo>
                    <a:pt x="262255" y="2159"/>
                  </a:lnTo>
                  <a:lnTo>
                    <a:pt x="281433" y="22099"/>
                  </a:lnTo>
                  <a:lnTo>
                    <a:pt x="299594" y="42927"/>
                  </a:lnTo>
                  <a:lnTo>
                    <a:pt x="316611" y="63755"/>
                  </a:lnTo>
                  <a:lnTo>
                    <a:pt x="332233" y="84964"/>
                  </a:lnTo>
                  <a:lnTo>
                    <a:pt x="335408" y="91187"/>
                  </a:lnTo>
                  <a:lnTo>
                    <a:pt x="336042" y="97283"/>
                  </a:lnTo>
                  <a:lnTo>
                    <a:pt x="334772" y="103505"/>
                  </a:lnTo>
                  <a:lnTo>
                    <a:pt x="331344" y="109855"/>
                  </a:lnTo>
                  <a:lnTo>
                    <a:pt x="326010" y="115824"/>
                  </a:lnTo>
                  <a:lnTo>
                    <a:pt x="318770" y="122048"/>
                  </a:lnTo>
                  <a:lnTo>
                    <a:pt x="310135" y="128143"/>
                  </a:lnTo>
                  <a:lnTo>
                    <a:pt x="299847" y="133986"/>
                  </a:lnTo>
                  <a:lnTo>
                    <a:pt x="288164" y="139955"/>
                  </a:lnTo>
                  <a:lnTo>
                    <a:pt x="275591" y="145670"/>
                  </a:lnTo>
                  <a:lnTo>
                    <a:pt x="247269" y="156592"/>
                  </a:lnTo>
                  <a:lnTo>
                    <a:pt x="216155" y="166878"/>
                  </a:lnTo>
                  <a:lnTo>
                    <a:pt x="183261" y="176403"/>
                  </a:lnTo>
                  <a:lnTo>
                    <a:pt x="149606" y="184786"/>
                  </a:lnTo>
                  <a:lnTo>
                    <a:pt x="116714" y="192024"/>
                  </a:lnTo>
                  <a:lnTo>
                    <a:pt x="85853" y="197867"/>
                  </a:lnTo>
                  <a:lnTo>
                    <a:pt x="71247" y="200406"/>
                  </a:lnTo>
                  <a:lnTo>
                    <a:pt x="57913" y="202565"/>
                  </a:lnTo>
                  <a:lnTo>
                    <a:pt x="45339" y="203962"/>
                  </a:lnTo>
                  <a:lnTo>
                    <a:pt x="34164" y="205233"/>
                  </a:lnTo>
                  <a:lnTo>
                    <a:pt x="24130" y="205995"/>
                  </a:lnTo>
                  <a:lnTo>
                    <a:pt x="15875" y="206249"/>
                  </a:lnTo>
                  <a:lnTo>
                    <a:pt x="8891" y="205995"/>
                  </a:lnTo>
                  <a:lnTo>
                    <a:pt x="3938" y="205233"/>
                  </a:lnTo>
                  <a:lnTo>
                    <a:pt x="889" y="204217"/>
                  </a:lnTo>
                  <a:lnTo>
                    <a:pt x="0" y="202312"/>
                  </a:lnTo>
                  <a:lnTo>
                    <a:pt x="2414" y="148590"/>
                  </a:lnTo>
                  <a:lnTo>
                    <a:pt x="5335" y="94108"/>
                  </a:lnTo>
                  <a:lnTo>
                    <a:pt x="6478" y="68199"/>
                  </a:lnTo>
                  <a:lnTo>
                    <a:pt x="7366" y="43815"/>
                  </a:lnTo>
                  <a:lnTo>
                    <a:pt x="8002" y="21464"/>
                  </a:lnTo>
                  <a:lnTo>
                    <a:pt x="8255" y="215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8" name="Freihandform 57"/>
            <p:cNvSpPr/>
            <p:nvPr/>
          </p:nvSpPr>
          <p:spPr>
            <a:xfrm>
              <a:off x="11023" y="3320607"/>
              <a:ext cx="119020" cy="231656"/>
            </a:xfrm>
            <a:custGeom>
              <a:avLst/>
              <a:gdLst/>
              <a:ahLst/>
              <a:cxnLst/>
              <a:rect l="0" t="0" r="0" b="0"/>
              <a:pathLst>
                <a:path w="119127" h="231649">
                  <a:moveTo>
                    <a:pt x="18796" y="4190"/>
                  </a:moveTo>
                  <a:lnTo>
                    <a:pt x="25781" y="1269"/>
                  </a:lnTo>
                  <a:lnTo>
                    <a:pt x="33275" y="0"/>
                  </a:lnTo>
                  <a:lnTo>
                    <a:pt x="41148" y="381"/>
                  </a:lnTo>
                  <a:lnTo>
                    <a:pt x="49404" y="2032"/>
                  </a:lnTo>
                  <a:lnTo>
                    <a:pt x="57785" y="5207"/>
                  </a:lnTo>
                  <a:lnTo>
                    <a:pt x="66040" y="9398"/>
                  </a:lnTo>
                  <a:lnTo>
                    <a:pt x="74296" y="14986"/>
                  </a:lnTo>
                  <a:lnTo>
                    <a:pt x="82169" y="21463"/>
                  </a:lnTo>
                  <a:lnTo>
                    <a:pt x="89535" y="29209"/>
                  </a:lnTo>
                  <a:lnTo>
                    <a:pt x="96266" y="37719"/>
                  </a:lnTo>
                  <a:lnTo>
                    <a:pt x="102490" y="47117"/>
                  </a:lnTo>
                  <a:lnTo>
                    <a:pt x="107697" y="57276"/>
                  </a:lnTo>
                  <a:lnTo>
                    <a:pt x="111888" y="68071"/>
                  </a:lnTo>
                  <a:lnTo>
                    <a:pt x="115063" y="79629"/>
                  </a:lnTo>
                  <a:lnTo>
                    <a:pt x="117094" y="91694"/>
                  </a:lnTo>
                  <a:lnTo>
                    <a:pt x="118618" y="132207"/>
                  </a:lnTo>
                  <a:lnTo>
                    <a:pt x="119126" y="151638"/>
                  </a:lnTo>
                  <a:lnTo>
                    <a:pt x="119126" y="170180"/>
                  </a:lnTo>
                  <a:lnTo>
                    <a:pt x="118873" y="187451"/>
                  </a:lnTo>
                  <a:lnTo>
                    <a:pt x="118238" y="203707"/>
                  </a:lnTo>
                  <a:lnTo>
                    <a:pt x="116841" y="218567"/>
                  </a:lnTo>
                  <a:lnTo>
                    <a:pt x="115316" y="231648"/>
                  </a:lnTo>
                  <a:lnTo>
                    <a:pt x="110109" y="228092"/>
                  </a:lnTo>
                  <a:lnTo>
                    <a:pt x="104522" y="224155"/>
                  </a:lnTo>
                  <a:lnTo>
                    <a:pt x="91060" y="214502"/>
                  </a:lnTo>
                  <a:lnTo>
                    <a:pt x="76073" y="203326"/>
                  </a:lnTo>
                  <a:lnTo>
                    <a:pt x="59944" y="190373"/>
                  </a:lnTo>
                  <a:lnTo>
                    <a:pt x="43434" y="176657"/>
                  </a:lnTo>
                  <a:lnTo>
                    <a:pt x="27560" y="162051"/>
                  </a:lnTo>
                  <a:lnTo>
                    <a:pt x="12827" y="147065"/>
                  </a:lnTo>
                  <a:lnTo>
                    <a:pt x="0" y="131825"/>
                  </a:lnTo>
                  <a:lnTo>
                    <a:pt x="0" y="100838"/>
                  </a:lnTo>
                  <a:lnTo>
                    <a:pt x="1778" y="68961"/>
                  </a:lnTo>
                  <a:lnTo>
                    <a:pt x="5842" y="37719"/>
                  </a:lnTo>
                  <a:lnTo>
                    <a:pt x="8890" y="22987"/>
                  </a:lnTo>
                  <a:lnTo>
                    <a:pt x="12573" y="8508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59" name="Freihandform 58"/>
            <p:cNvSpPr/>
            <p:nvPr/>
          </p:nvSpPr>
          <p:spPr>
            <a:xfrm>
              <a:off x="149086" y="3268247"/>
              <a:ext cx="120607" cy="206269"/>
            </a:xfrm>
            <a:custGeom>
              <a:avLst/>
              <a:gdLst/>
              <a:ahLst/>
              <a:cxnLst/>
              <a:rect l="0" t="0" r="0" b="0"/>
              <a:pathLst>
                <a:path w="120143" h="205742">
                  <a:moveTo>
                    <a:pt x="74421" y="0"/>
                  </a:moveTo>
                  <a:lnTo>
                    <a:pt x="83946" y="7621"/>
                  </a:lnTo>
                  <a:lnTo>
                    <a:pt x="92201" y="17018"/>
                  </a:lnTo>
                  <a:lnTo>
                    <a:pt x="99567" y="28322"/>
                  </a:lnTo>
                  <a:lnTo>
                    <a:pt x="105790" y="40513"/>
                  </a:lnTo>
                  <a:lnTo>
                    <a:pt x="111124" y="54103"/>
                  </a:lnTo>
                  <a:lnTo>
                    <a:pt x="115189" y="68580"/>
                  </a:lnTo>
                  <a:lnTo>
                    <a:pt x="118110" y="83312"/>
                  </a:lnTo>
                  <a:lnTo>
                    <a:pt x="119887" y="98553"/>
                  </a:lnTo>
                  <a:lnTo>
                    <a:pt x="120142" y="113919"/>
                  </a:lnTo>
                  <a:lnTo>
                    <a:pt x="119506" y="129160"/>
                  </a:lnTo>
                  <a:lnTo>
                    <a:pt x="117221" y="143637"/>
                  </a:lnTo>
                  <a:lnTo>
                    <a:pt x="113410" y="157861"/>
                  </a:lnTo>
                  <a:lnTo>
                    <a:pt x="108458" y="170942"/>
                  </a:lnTo>
                  <a:lnTo>
                    <a:pt x="101726" y="183135"/>
                  </a:lnTo>
                  <a:lnTo>
                    <a:pt x="93726" y="193675"/>
                  </a:lnTo>
                  <a:lnTo>
                    <a:pt x="84074" y="202692"/>
                  </a:lnTo>
                  <a:lnTo>
                    <a:pt x="77342" y="204979"/>
                  </a:lnTo>
                  <a:lnTo>
                    <a:pt x="69976" y="205741"/>
                  </a:lnTo>
                  <a:lnTo>
                    <a:pt x="62356" y="205105"/>
                  </a:lnTo>
                  <a:lnTo>
                    <a:pt x="54990" y="203455"/>
                  </a:lnTo>
                  <a:lnTo>
                    <a:pt x="48005" y="201168"/>
                  </a:lnTo>
                  <a:lnTo>
                    <a:pt x="42036" y="198248"/>
                  </a:lnTo>
                  <a:lnTo>
                    <a:pt x="36829" y="195199"/>
                  </a:lnTo>
                  <a:lnTo>
                    <a:pt x="33527" y="192024"/>
                  </a:lnTo>
                  <a:lnTo>
                    <a:pt x="23494" y="178309"/>
                  </a:lnTo>
                  <a:lnTo>
                    <a:pt x="14985" y="162815"/>
                  </a:lnTo>
                  <a:lnTo>
                    <a:pt x="8001" y="145542"/>
                  </a:lnTo>
                  <a:lnTo>
                    <a:pt x="3175" y="127255"/>
                  </a:lnTo>
                  <a:lnTo>
                    <a:pt x="253" y="108078"/>
                  </a:lnTo>
                  <a:lnTo>
                    <a:pt x="0" y="88266"/>
                  </a:lnTo>
                  <a:lnTo>
                    <a:pt x="2667" y="68326"/>
                  </a:lnTo>
                  <a:lnTo>
                    <a:pt x="8254" y="48261"/>
                  </a:lnTo>
                  <a:lnTo>
                    <a:pt x="10413" y="43435"/>
                  </a:lnTo>
                  <a:lnTo>
                    <a:pt x="14096" y="37085"/>
                  </a:lnTo>
                  <a:lnTo>
                    <a:pt x="19050" y="29718"/>
                  </a:lnTo>
                  <a:lnTo>
                    <a:pt x="25653" y="22099"/>
                  </a:lnTo>
                  <a:lnTo>
                    <a:pt x="34417" y="14732"/>
                  </a:lnTo>
                  <a:lnTo>
                    <a:pt x="45211" y="8129"/>
                  </a:lnTo>
                  <a:lnTo>
                    <a:pt x="58546" y="2922"/>
                  </a:lnTo>
                  <a:lnTo>
                    <a:pt x="66167" y="127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0" name="Freihandform 59"/>
            <p:cNvSpPr/>
            <p:nvPr/>
          </p:nvSpPr>
          <p:spPr>
            <a:xfrm>
              <a:off x="193520" y="3274594"/>
              <a:ext cx="72999" cy="193576"/>
            </a:xfrm>
            <a:custGeom>
              <a:avLst/>
              <a:gdLst/>
              <a:ahLst/>
              <a:cxnLst/>
              <a:rect l="0" t="0" r="0" b="0"/>
              <a:pathLst>
                <a:path w="72010" h="194946">
                  <a:moveTo>
                    <a:pt x="7747" y="3428"/>
                  </a:moveTo>
                  <a:lnTo>
                    <a:pt x="16256" y="888"/>
                  </a:lnTo>
                  <a:lnTo>
                    <a:pt x="24384" y="0"/>
                  </a:lnTo>
                  <a:lnTo>
                    <a:pt x="30988" y="0"/>
                  </a:lnTo>
                  <a:lnTo>
                    <a:pt x="43181" y="15239"/>
                  </a:lnTo>
                  <a:lnTo>
                    <a:pt x="52706" y="30607"/>
                  </a:lnTo>
                  <a:lnTo>
                    <a:pt x="60452" y="46101"/>
                  </a:lnTo>
                  <a:lnTo>
                    <a:pt x="65786" y="61721"/>
                  </a:lnTo>
                  <a:lnTo>
                    <a:pt x="69597" y="77088"/>
                  </a:lnTo>
                  <a:lnTo>
                    <a:pt x="71629" y="92075"/>
                  </a:lnTo>
                  <a:lnTo>
                    <a:pt x="72009" y="106933"/>
                  </a:lnTo>
                  <a:lnTo>
                    <a:pt x="71374" y="120776"/>
                  </a:lnTo>
                  <a:lnTo>
                    <a:pt x="69343" y="134112"/>
                  </a:lnTo>
                  <a:lnTo>
                    <a:pt x="66168" y="146684"/>
                  </a:lnTo>
                  <a:lnTo>
                    <a:pt x="62358" y="158114"/>
                  </a:lnTo>
                  <a:lnTo>
                    <a:pt x="57658" y="168275"/>
                  </a:lnTo>
                  <a:lnTo>
                    <a:pt x="52579" y="177292"/>
                  </a:lnTo>
                  <a:lnTo>
                    <a:pt x="46990" y="184784"/>
                  </a:lnTo>
                  <a:lnTo>
                    <a:pt x="41276" y="190626"/>
                  </a:lnTo>
                  <a:lnTo>
                    <a:pt x="35561" y="194945"/>
                  </a:lnTo>
                  <a:lnTo>
                    <a:pt x="29465" y="194818"/>
                  </a:lnTo>
                  <a:lnTo>
                    <a:pt x="25654" y="194309"/>
                  </a:lnTo>
                  <a:lnTo>
                    <a:pt x="22099" y="194182"/>
                  </a:lnTo>
                  <a:lnTo>
                    <a:pt x="16002" y="193928"/>
                  </a:lnTo>
                  <a:lnTo>
                    <a:pt x="23749" y="189357"/>
                  </a:lnTo>
                  <a:lnTo>
                    <a:pt x="30608" y="183261"/>
                  </a:lnTo>
                  <a:lnTo>
                    <a:pt x="36449" y="176021"/>
                  </a:lnTo>
                  <a:lnTo>
                    <a:pt x="40640" y="166877"/>
                  </a:lnTo>
                  <a:lnTo>
                    <a:pt x="43181" y="158495"/>
                  </a:lnTo>
                  <a:lnTo>
                    <a:pt x="45340" y="148970"/>
                  </a:lnTo>
                  <a:lnTo>
                    <a:pt x="47245" y="138683"/>
                  </a:lnTo>
                  <a:lnTo>
                    <a:pt x="48515" y="127762"/>
                  </a:lnTo>
                  <a:lnTo>
                    <a:pt x="49277" y="104139"/>
                  </a:lnTo>
                  <a:lnTo>
                    <a:pt x="46990" y="80263"/>
                  </a:lnTo>
                  <a:lnTo>
                    <a:pt x="44704" y="68580"/>
                  </a:lnTo>
                  <a:lnTo>
                    <a:pt x="41529" y="57276"/>
                  </a:lnTo>
                  <a:lnTo>
                    <a:pt x="37593" y="46736"/>
                  </a:lnTo>
                  <a:lnTo>
                    <a:pt x="32131" y="36702"/>
                  </a:lnTo>
                  <a:lnTo>
                    <a:pt x="25908" y="27686"/>
                  </a:lnTo>
                  <a:lnTo>
                    <a:pt x="18543" y="19812"/>
                  </a:lnTo>
                  <a:lnTo>
                    <a:pt x="9779" y="13334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1" name="Freihandform 60"/>
            <p:cNvSpPr/>
            <p:nvPr/>
          </p:nvSpPr>
          <p:spPr>
            <a:xfrm>
              <a:off x="39588" y="3084192"/>
              <a:ext cx="585580" cy="217375"/>
            </a:xfrm>
            <a:custGeom>
              <a:avLst/>
              <a:gdLst/>
              <a:ahLst/>
              <a:cxnLst/>
              <a:rect l="0" t="0" r="0" b="0"/>
              <a:pathLst>
                <a:path w="586750" h="217143">
                  <a:moveTo>
                    <a:pt x="586749" y="130065"/>
                  </a:moveTo>
                  <a:lnTo>
                    <a:pt x="567802" y="125105"/>
                  </a:lnTo>
                  <a:lnTo>
                    <a:pt x="549448" y="119042"/>
                  </a:lnTo>
                  <a:lnTo>
                    <a:pt x="531686" y="112980"/>
                  </a:lnTo>
                  <a:lnTo>
                    <a:pt x="514516" y="105815"/>
                  </a:lnTo>
                  <a:lnTo>
                    <a:pt x="482543" y="90935"/>
                  </a:lnTo>
                  <a:lnTo>
                    <a:pt x="452347" y="74401"/>
                  </a:lnTo>
                  <a:lnTo>
                    <a:pt x="425112" y="56766"/>
                  </a:lnTo>
                  <a:lnTo>
                    <a:pt x="399652" y="38578"/>
                  </a:lnTo>
                  <a:lnTo>
                    <a:pt x="377153" y="19289"/>
                  </a:lnTo>
                  <a:lnTo>
                    <a:pt x="355247" y="551"/>
                  </a:lnTo>
                  <a:lnTo>
                    <a:pt x="332748" y="0"/>
                  </a:lnTo>
                  <a:lnTo>
                    <a:pt x="307880" y="1654"/>
                  </a:lnTo>
                  <a:lnTo>
                    <a:pt x="280645" y="4960"/>
                  </a:lnTo>
                  <a:lnTo>
                    <a:pt x="252817" y="9921"/>
                  </a:lnTo>
                  <a:lnTo>
                    <a:pt x="223805" y="16534"/>
                  </a:lnTo>
                  <a:lnTo>
                    <a:pt x="194202" y="24249"/>
                  </a:lnTo>
                  <a:lnTo>
                    <a:pt x="165782" y="33068"/>
                  </a:lnTo>
                  <a:lnTo>
                    <a:pt x="137362" y="42987"/>
                  </a:lnTo>
                  <a:lnTo>
                    <a:pt x="110127" y="53459"/>
                  </a:lnTo>
                  <a:lnTo>
                    <a:pt x="85259" y="64481"/>
                  </a:lnTo>
                  <a:lnTo>
                    <a:pt x="62168" y="76606"/>
                  </a:lnTo>
                  <a:lnTo>
                    <a:pt x="42038" y="88730"/>
                  </a:lnTo>
                  <a:lnTo>
                    <a:pt x="25459" y="101406"/>
                  </a:lnTo>
                  <a:lnTo>
                    <a:pt x="12434" y="113531"/>
                  </a:lnTo>
                  <a:lnTo>
                    <a:pt x="3553" y="126207"/>
                  </a:lnTo>
                  <a:lnTo>
                    <a:pt x="1184" y="131718"/>
                  </a:lnTo>
                  <a:lnTo>
                    <a:pt x="0" y="137780"/>
                  </a:lnTo>
                  <a:lnTo>
                    <a:pt x="5329" y="143843"/>
                  </a:lnTo>
                  <a:lnTo>
                    <a:pt x="11250" y="149905"/>
                  </a:lnTo>
                  <a:lnTo>
                    <a:pt x="24867" y="160376"/>
                  </a:lnTo>
                  <a:lnTo>
                    <a:pt x="42038" y="170296"/>
                  </a:lnTo>
                  <a:lnTo>
                    <a:pt x="60392" y="179666"/>
                  </a:lnTo>
                  <a:lnTo>
                    <a:pt x="99469" y="198404"/>
                  </a:lnTo>
                  <a:lnTo>
                    <a:pt x="118416" y="207222"/>
                  </a:lnTo>
                  <a:lnTo>
                    <a:pt x="136770" y="217142"/>
                  </a:lnTo>
                </a:path>
              </a:pathLst>
            </a:custGeom>
            <a:ln w="546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2" name="Freihandform 61"/>
            <p:cNvSpPr/>
            <p:nvPr/>
          </p:nvSpPr>
          <p:spPr>
            <a:xfrm>
              <a:off x="-65151" y="2830322"/>
              <a:ext cx="1972565" cy="986918"/>
            </a:xfrm>
            <a:custGeom>
              <a:avLst/>
              <a:gdLst/>
              <a:ahLst/>
              <a:cxnLst/>
              <a:rect l="0" t="0" r="0" b="0"/>
              <a:pathLst>
                <a:path w="1972565" h="986918">
                  <a:moveTo>
                    <a:pt x="436498" y="822070"/>
                  </a:moveTo>
                  <a:lnTo>
                    <a:pt x="432307" y="827278"/>
                  </a:lnTo>
                  <a:lnTo>
                    <a:pt x="426212" y="831723"/>
                  </a:lnTo>
                  <a:lnTo>
                    <a:pt x="418337" y="835660"/>
                  </a:lnTo>
                  <a:lnTo>
                    <a:pt x="409066" y="838962"/>
                  </a:lnTo>
                  <a:lnTo>
                    <a:pt x="398271" y="841882"/>
                  </a:lnTo>
                  <a:lnTo>
                    <a:pt x="386206" y="844168"/>
                  </a:lnTo>
                  <a:lnTo>
                    <a:pt x="359537" y="848106"/>
                  </a:lnTo>
                  <a:lnTo>
                    <a:pt x="342773" y="852169"/>
                  </a:lnTo>
                  <a:lnTo>
                    <a:pt x="325755" y="854329"/>
                  </a:lnTo>
                  <a:lnTo>
                    <a:pt x="308737" y="855472"/>
                  </a:lnTo>
                  <a:lnTo>
                    <a:pt x="292353" y="855218"/>
                  </a:lnTo>
                  <a:lnTo>
                    <a:pt x="277621" y="854201"/>
                  </a:lnTo>
                  <a:lnTo>
                    <a:pt x="264668" y="852550"/>
                  </a:lnTo>
                  <a:lnTo>
                    <a:pt x="254380" y="850645"/>
                  </a:lnTo>
                  <a:lnTo>
                    <a:pt x="247015" y="848487"/>
                  </a:lnTo>
                  <a:lnTo>
                    <a:pt x="243205" y="847343"/>
                  </a:lnTo>
                  <a:lnTo>
                    <a:pt x="237997" y="845057"/>
                  </a:lnTo>
                  <a:lnTo>
                    <a:pt x="231394" y="841756"/>
                  </a:lnTo>
                  <a:lnTo>
                    <a:pt x="223520" y="837183"/>
                  </a:lnTo>
                  <a:lnTo>
                    <a:pt x="214502" y="831849"/>
                  </a:lnTo>
                  <a:lnTo>
                    <a:pt x="204470" y="825626"/>
                  </a:lnTo>
                  <a:lnTo>
                    <a:pt x="193802" y="818514"/>
                  </a:lnTo>
                  <a:lnTo>
                    <a:pt x="182117" y="810641"/>
                  </a:lnTo>
                  <a:lnTo>
                    <a:pt x="157479" y="792987"/>
                  </a:lnTo>
                  <a:lnTo>
                    <a:pt x="131572" y="772922"/>
                  </a:lnTo>
                  <a:lnTo>
                    <a:pt x="105156" y="751205"/>
                  </a:lnTo>
                  <a:lnTo>
                    <a:pt x="79628" y="728218"/>
                  </a:lnTo>
                  <a:lnTo>
                    <a:pt x="55880" y="704468"/>
                  </a:lnTo>
                  <a:lnTo>
                    <a:pt x="35053" y="680338"/>
                  </a:lnTo>
                  <a:lnTo>
                    <a:pt x="26163" y="668147"/>
                  </a:lnTo>
                  <a:lnTo>
                    <a:pt x="18288" y="656336"/>
                  </a:lnTo>
                  <a:lnTo>
                    <a:pt x="11558" y="644651"/>
                  </a:lnTo>
                  <a:lnTo>
                    <a:pt x="6224" y="633222"/>
                  </a:lnTo>
                  <a:lnTo>
                    <a:pt x="2667" y="621918"/>
                  </a:lnTo>
                  <a:lnTo>
                    <a:pt x="382" y="611124"/>
                  </a:lnTo>
                  <a:lnTo>
                    <a:pt x="0" y="600963"/>
                  </a:lnTo>
                  <a:lnTo>
                    <a:pt x="1524" y="590931"/>
                  </a:lnTo>
                  <a:lnTo>
                    <a:pt x="5080" y="581532"/>
                  </a:lnTo>
                  <a:lnTo>
                    <a:pt x="10669" y="573024"/>
                  </a:lnTo>
                  <a:lnTo>
                    <a:pt x="18669" y="564895"/>
                  </a:lnTo>
                  <a:lnTo>
                    <a:pt x="29211" y="557530"/>
                  </a:lnTo>
                  <a:lnTo>
                    <a:pt x="30861" y="555498"/>
                  </a:lnTo>
                  <a:lnTo>
                    <a:pt x="30988" y="553593"/>
                  </a:lnTo>
                  <a:lnTo>
                    <a:pt x="29211" y="550037"/>
                  </a:lnTo>
                  <a:lnTo>
                    <a:pt x="20955" y="546354"/>
                  </a:lnTo>
                  <a:lnTo>
                    <a:pt x="17400" y="543432"/>
                  </a:lnTo>
                  <a:lnTo>
                    <a:pt x="14478" y="539876"/>
                  </a:lnTo>
                  <a:lnTo>
                    <a:pt x="12446" y="535558"/>
                  </a:lnTo>
                  <a:lnTo>
                    <a:pt x="11558" y="530224"/>
                  </a:lnTo>
                  <a:lnTo>
                    <a:pt x="11812" y="524637"/>
                  </a:lnTo>
                  <a:lnTo>
                    <a:pt x="13590" y="518160"/>
                  </a:lnTo>
                  <a:lnTo>
                    <a:pt x="14986" y="513842"/>
                  </a:lnTo>
                  <a:lnTo>
                    <a:pt x="17653" y="510286"/>
                  </a:lnTo>
                  <a:lnTo>
                    <a:pt x="21336" y="507745"/>
                  </a:lnTo>
                  <a:lnTo>
                    <a:pt x="25655" y="505968"/>
                  </a:lnTo>
                  <a:lnTo>
                    <a:pt x="35307" y="503808"/>
                  </a:lnTo>
                  <a:lnTo>
                    <a:pt x="43561" y="503174"/>
                  </a:lnTo>
                  <a:lnTo>
                    <a:pt x="43307" y="498856"/>
                  </a:lnTo>
                  <a:lnTo>
                    <a:pt x="43561" y="495045"/>
                  </a:lnTo>
                  <a:lnTo>
                    <a:pt x="43816" y="491362"/>
                  </a:lnTo>
                  <a:lnTo>
                    <a:pt x="43307" y="486918"/>
                  </a:lnTo>
                  <a:lnTo>
                    <a:pt x="36576" y="471297"/>
                  </a:lnTo>
                  <a:lnTo>
                    <a:pt x="31242" y="456564"/>
                  </a:lnTo>
                  <a:lnTo>
                    <a:pt x="27305" y="442213"/>
                  </a:lnTo>
                  <a:lnTo>
                    <a:pt x="24384" y="428624"/>
                  </a:lnTo>
                  <a:lnTo>
                    <a:pt x="22353" y="415925"/>
                  </a:lnTo>
                  <a:lnTo>
                    <a:pt x="21590" y="403605"/>
                  </a:lnTo>
                  <a:lnTo>
                    <a:pt x="21844" y="392176"/>
                  </a:lnTo>
                  <a:lnTo>
                    <a:pt x="23241" y="381126"/>
                  </a:lnTo>
                  <a:lnTo>
                    <a:pt x="25400" y="370713"/>
                  </a:lnTo>
                  <a:lnTo>
                    <a:pt x="28575" y="360933"/>
                  </a:lnTo>
                  <a:lnTo>
                    <a:pt x="32640" y="351789"/>
                  </a:lnTo>
                  <a:lnTo>
                    <a:pt x="37592" y="343026"/>
                  </a:lnTo>
                  <a:lnTo>
                    <a:pt x="43180" y="334898"/>
                  </a:lnTo>
                  <a:lnTo>
                    <a:pt x="49658" y="327151"/>
                  </a:lnTo>
                  <a:lnTo>
                    <a:pt x="64644" y="313182"/>
                  </a:lnTo>
                  <a:lnTo>
                    <a:pt x="82041" y="300989"/>
                  </a:lnTo>
                  <a:lnTo>
                    <a:pt x="101727" y="290195"/>
                  </a:lnTo>
                  <a:lnTo>
                    <a:pt x="123190" y="280670"/>
                  </a:lnTo>
                  <a:lnTo>
                    <a:pt x="146304" y="272669"/>
                  </a:lnTo>
                  <a:lnTo>
                    <a:pt x="170433" y="265557"/>
                  </a:lnTo>
                  <a:lnTo>
                    <a:pt x="195580" y="259333"/>
                  </a:lnTo>
                  <a:lnTo>
                    <a:pt x="247015" y="248920"/>
                  </a:lnTo>
                  <a:lnTo>
                    <a:pt x="254634" y="247776"/>
                  </a:lnTo>
                  <a:lnTo>
                    <a:pt x="265556" y="246379"/>
                  </a:lnTo>
                  <a:lnTo>
                    <a:pt x="279145" y="244855"/>
                  </a:lnTo>
                  <a:lnTo>
                    <a:pt x="295148" y="243078"/>
                  </a:lnTo>
                  <a:lnTo>
                    <a:pt x="312801" y="241426"/>
                  </a:lnTo>
                  <a:lnTo>
                    <a:pt x="331596" y="239522"/>
                  </a:lnTo>
                  <a:lnTo>
                    <a:pt x="371221" y="235585"/>
                  </a:lnTo>
                  <a:lnTo>
                    <a:pt x="409701" y="231520"/>
                  </a:lnTo>
                  <a:lnTo>
                    <a:pt x="427101" y="229742"/>
                  </a:lnTo>
                  <a:lnTo>
                    <a:pt x="442976" y="228092"/>
                  </a:lnTo>
                  <a:lnTo>
                    <a:pt x="456691" y="226441"/>
                  </a:lnTo>
                  <a:lnTo>
                    <a:pt x="467613" y="224917"/>
                  </a:lnTo>
                  <a:lnTo>
                    <a:pt x="475234" y="223647"/>
                  </a:lnTo>
                  <a:lnTo>
                    <a:pt x="479044" y="222376"/>
                  </a:lnTo>
                  <a:lnTo>
                    <a:pt x="484124" y="216788"/>
                  </a:lnTo>
                  <a:lnTo>
                    <a:pt x="491363" y="208660"/>
                  </a:lnTo>
                  <a:lnTo>
                    <a:pt x="500126" y="198501"/>
                  </a:lnTo>
                  <a:lnTo>
                    <a:pt x="510159" y="186308"/>
                  </a:lnTo>
                  <a:lnTo>
                    <a:pt x="521334" y="172973"/>
                  </a:lnTo>
                  <a:lnTo>
                    <a:pt x="533653" y="158876"/>
                  </a:lnTo>
                  <a:lnTo>
                    <a:pt x="560451" y="128523"/>
                  </a:lnTo>
                  <a:lnTo>
                    <a:pt x="588517" y="98425"/>
                  </a:lnTo>
                  <a:lnTo>
                    <a:pt x="602614" y="84328"/>
                  </a:lnTo>
                  <a:lnTo>
                    <a:pt x="616203" y="71373"/>
                  </a:lnTo>
                  <a:lnTo>
                    <a:pt x="629412" y="59689"/>
                  </a:lnTo>
                  <a:lnTo>
                    <a:pt x="641984" y="49910"/>
                  </a:lnTo>
                  <a:lnTo>
                    <a:pt x="653669" y="42417"/>
                  </a:lnTo>
                  <a:lnTo>
                    <a:pt x="663828" y="37210"/>
                  </a:lnTo>
                  <a:lnTo>
                    <a:pt x="672084" y="34035"/>
                  </a:lnTo>
                  <a:lnTo>
                    <a:pt x="681609" y="31242"/>
                  </a:lnTo>
                  <a:lnTo>
                    <a:pt x="703452" y="25780"/>
                  </a:lnTo>
                  <a:lnTo>
                    <a:pt x="728853" y="20828"/>
                  </a:lnTo>
                  <a:lnTo>
                    <a:pt x="757174" y="16636"/>
                  </a:lnTo>
                  <a:lnTo>
                    <a:pt x="788034" y="12700"/>
                  </a:lnTo>
                  <a:lnTo>
                    <a:pt x="820800" y="9525"/>
                  </a:lnTo>
                  <a:lnTo>
                    <a:pt x="854963" y="6604"/>
                  </a:lnTo>
                  <a:lnTo>
                    <a:pt x="890142" y="4572"/>
                  </a:lnTo>
                  <a:lnTo>
                    <a:pt x="960628" y="1397"/>
                  </a:lnTo>
                  <a:lnTo>
                    <a:pt x="995045" y="380"/>
                  </a:lnTo>
                  <a:lnTo>
                    <a:pt x="1028445" y="0"/>
                  </a:lnTo>
                  <a:lnTo>
                    <a:pt x="1059687" y="0"/>
                  </a:lnTo>
                  <a:lnTo>
                    <a:pt x="1088643" y="126"/>
                  </a:lnTo>
                  <a:lnTo>
                    <a:pt x="1114806" y="1016"/>
                  </a:lnTo>
                  <a:lnTo>
                    <a:pt x="1137665" y="2032"/>
                  </a:lnTo>
                  <a:lnTo>
                    <a:pt x="1155064" y="3301"/>
                  </a:lnTo>
                  <a:lnTo>
                    <a:pt x="1174368" y="4953"/>
                  </a:lnTo>
                  <a:lnTo>
                    <a:pt x="1194942" y="6857"/>
                  </a:lnTo>
                  <a:lnTo>
                    <a:pt x="1217040" y="9398"/>
                  </a:lnTo>
                  <a:lnTo>
                    <a:pt x="1240409" y="12064"/>
                  </a:lnTo>
                  <a:lnTo>
                    <a:pt x="1264284" y="15239"/>
                  </a:lnTo>
                  <a:lnTo>
                    <a:pt x="1314576" y="21970"/>
                  </a:lnTo>
                  <a:lnTo>
                    <a:pt x="1366519" y="30226"/>
                  </a:lnTo>
                  <a:lnTo>
                    <a:pt x="1418463" y="39370"/>
                  </a:lnTo>
                  <a:lnTo>
                    <a:pt x="1468754" y="49276"/>
                  </a:lnTo>
                  <a:lnTo>
                    <a:pt x="1516253" y="59689"/>
                  </a:lnTo>
                  <a:lnTo>
                    <a:pt x="1538859" y="66801"/>
                  </a:lnTo>
                  <a:lnTo>
                    <a:pt x="1560321" y="74295"/>
                  </a:lnTo>
                  <a:lnTo>
                    <a:pt x="1580261" y="82423"/>
                  </a:lnTo>
                  <a:lnTo>
                    <a:pt x="1598676" y="90932"/>
                  </a:lnTo>
                  <a:lnTo>
                    <a:pt x="1614677" y="99695"/>
                  </a:lnTo>
                  <a:lnTo>
                    <a:pt x="1628775" y="108457"/>
                  </a:lnTo>
                  <a:lnTo>
                    <a:pt x="1640204" y="117220"/>
                  </a:lnTo>
                  <a:lnTo>
                    <a:pt x="1649222" y="125603"/>
                  </a:lnTo>
                  <a:lnTo>
                    <a:pt x="1662176" y="140970"/>
                  </a:lnTo>
                  <a:lnTo>
                    <a:pt x="1674876" y="156972"/>
                  </a:lnTo>
                  <a:lnTo>
                    <a:pt x="1698878" y="190880"/>
                  </a:lnTo>
                  <a:lnTo>
                    <a:pt x="1721230" y="226822"/>
                  </a:lnTo>
                  <a:lnTo>
                    <a:pt x="1742058" y="263651"/>
                  </a:lnTo>
                  <a:lnTo>
                    <a:pt x="1761743" y="300735"/>
                  </a:lnTo>
                  <a:lnTo>
                    <a:pt x="1780031" y="337566"/>
                  </a:lnTo>
                  <a:lnTo>
                    <a:pt x="1797684" y="373633"/>
                  </a:lnTo>
                  <a:lnTo>
                    <a:pt x="1814830" y="407542"/>
                  </a:lnTo>
                  <a:lnTo>
                    <a:pt x="1818131" y="413004"/>
                  </a:lnTo>
                  <a:lnTo>
                    <a:pt x="1822323" y="420878"/>
                  </a:lnTo>
                  <a:lnTo>
                    <a:pt x="1827530" y="430530"/>
                  </a:lnTo>
                  <a:lnTo>
                    <a:pt x="1833752" y="441960"/>
                  </a:lnTo>
                  <a:lnTo>
                    <a:pt x="1842770" y="448437"/>
                  </a:lnTo>
                  <a:lnTo>
                    <a:pt x="1850136" y="456945"/>
                  </a:lnTo>
                  <a:lnTo>
                    <a:pt x="1855977" y="467360"/>
                  </a:lnTo>
                  <a:lnTo>
                    <a:pt x="1860803" y="478789"/>
                  </a:lnTo>
                  <a:lnTo>
                    <a:pt x="1869821" y="503174"/>
                  </a:lnTo>
                  <a:lnTo>
                    <a:pt x="1874520" y="514857"/>
                  </a:lnTo>
                  <a:lnTo>
                    <a:pt x="1880108" y="525653"/>
                  </a:lnTo>
                  <a:lnTo>
                    <a:pt x="1890649" y="533654"/>
                  </a:lnTo>
                  <a:lnTo>
                    <a:pt x="1899158" y="542162"/>
                  </a:lnTo>
                  <a:lnTo>
                    <a:pt x="1905634" y="551053"/>
                  </a:lnTo>
                  <a:lnTo>
                    <a:pt x="1910715" y="559816"/>
                  </a:lnTo>
                  <a:lnTo>
                    <a:pt x="1914271" y="567817"/>
                  </a:lnTo>
                  <a:lnTo>
                    <a:pt x="1916556" y="574801"/>
                  </a:lnTo>
                  <a:lnTo>
                    <a:pt x="1918208" y="580517"/>
                  </a:lnTo>
                  <a:lnTo>
                    <a:pt x="1919096" y="583945"/>
                  </a:lnTo>
                  <a:lnTo>
                    <a:pt x="1921509" y="594360"/>
                  </a:lnTo>
                  <a:lnTo>
                    <a:pt x="1923923" y="605917"/>
                  </a:lnTo>
                  <a:lnTo>
                    <a:pt x="1928621" y="630300"/>
                  </a:lnTo>
                  <a:lnTo>
                    <a:pt x="1930527" y="642366"/>
                  </a:lnTo>
                  <a:lnTo>
                    <a:pt x="1931796" y="653795"/>
                  </a:lnTo>
                  <a:lnTo>
                    <a:pt x="1932431" y="664463"/>
                  </a:lnTo>
                  <a:lnTo>
                    <a:pt x="1932305" y="673607"/>
                  </a:lnTo>
                  <a:lnTo>
                    <a:pt x="1931543" y="675893"/>
                  </a:lnTo>
                  <a:lnTo>
                    <a:pt x="1929765" y="677418"/>
                  </a:lnTo>
                  <a:lnTo>
                    <a:pt x="1925065" y="678180"/>
                  </a:lnTo>
                  <a:lnTo>
                    <a:pt x="1920621" y="679068"/>
                  </a:lnTo>
                  <a:lnTo>
                    <a:pt x="1919351" y="680085"/>
                  </a:lnTo>
                  <a:lnTo>
                    <a:pt x="1919351" y="681989"/>
                  </a:lnTo>
                  <a:lnTo>
                    <a:pt x="1928621" y="689991"/>
                  </a:lnTo>
                  <a:lnTo>
                    <a:pt x="1938274" y="698754"/>
                  </a:lnTo>
                  <a:lnTo>
                    <a:pt x="1949068" y="707898"/>
                  </a:lnTo>
                  <a:lnTo>
                    <a:pt x="1961768" y="716280"/>
                  </a:lnTo>
                  <a:lnTo>
                    <a:pt x="1966086" y="720217"/>
                  </a:lnTo>
                  <a:lnTo>
                    <a:pt x="1969389" y="726312"/>
                  </a:lnTo>
                  <a:lnTo>
                    <a:pt x="1971928" y="734187"/>
                  </a:lnTo>
                  <a:lnTo>
                    <a:pt x="1972564" y="743204"/>
                  </a:lnTo>
                  <a:lnTo>
                    <a:pt x="1971674" y="752729"/>
                  </a:lnTo>
                  <a:lnTo>
                    <a:pt x="1968246" y="762507"/>
                  </a:lnTo>
                  <a:lnTo>
                    <a:pt x="1962403" y="771651"/>
                  </a:lnTo>
                  <a:lnTo>
                    <a:pt x="1953768" y="779780"/>
                  </a:lnTo>
                  <a:lnTo>
                    <a:pt x="1943227" y="785494"/>
                  </a:lnTo>
                  <a:lnTo>
                    <a:pt x="1931543" y="790448"/>
                  </a:lnTo>
                  <a:lnTo>
                    <a:pt x="1918334" y="795400"/>
                  </a:lnTo>
                  <a:lnTo>
                    <a:pt x="1903095" y="800862"/>
                  </a:lnTo>
                  <a:lnTo>
                    <a:pt x="1900936" y="804037"/>
                  </a:lnTo>
                  <a:lnTo>
                    <a:pt x="1900046" y="808100"/>
                  </a:lnTo>
                  <a:lnTo>
                    <a:pt x="1898903" y="812164"/>
                  </a:lnTo>
                  <a:lnTo>
                    <a:pt x="1896618" y="814831"/>
                  </a:lnTo>
                  <a:lnTo>
                    <a:pt x="1875408" y="818006"/>
                  </a:lnTo>
                  <a:lnTo>
                    <a:pt x="1853311" y="819404"/>
                  </a:lnTo>
                  <a:lnTo>
                    <a:pt x="1830196" y="819657"/>
                  </a:lnTo>
                  <a:lnTo>
                    <a:pt x="1805431" y="817753"/>
                  </a:lnTo>
                  <a:lnTo>
                    <a:pt x="1801114" y="797306"/>
                  </a:lnTo>
                  <a:lnTo>
                    <a:pt x="1795780" y="777874"/>
                  </a:lnTo>
                  <a:lnTo>
                    <a:pt x="1789302" y="759460"/>
                  </a:lnTo>
                  <a:lnTo>
                    <a:pt x="1781683" y="741680"/>
                  </a:lnTo>
                  <a:lnTo>
                    <a:pt x="1772411" y="725297"/>
                  </a:lnTo>
                  <a:lnTo>
                    <a:pt x="1762124" y="709803"/>
                  </a:lnTo>
                  <a:lnTo>
                    <a:pt x="1750568" y="696087"/>
                  </a:lnTo>
                  <a:lnTo>
                    <a:pt x="1737614" y="683641"/>
                  </a:lnTo>
                  <a:lnTo>
                    <a:pt x="1722755" y="672592"/>
                  </a:lnTo>
                  <a:lnTo>
                    <a:pt x="1706626" y="663320"/>
                  </a:lnTo>
                  <a:lnTo>
                    <a:pt x="1688845" y="656081"/>
                  </a:lnTo>
                  <a:lnTo>
                    <a:pt x="1669288" y="650493"/>
                  </a:lnTo>
                  <a:lnTo>
                    <a:pt x="1648079" y="647192"/>
                  </a:lnTo>
                  <a:lnTo>
                    <a:pt x="1625092" y="645922"/>
                  </a:lnTo>
                  <a:lnTo>
                    <a:pt x="1600199" y="646683"/>
                  </a:lnTo>
                  <a:lnTo>
                    <a:pt x="1573276" y="650239"/>
                  </a:lnTo>
                  <a:lnTo>
                    <a:pt x="1596643" y="651129"/>
                  </a:lnTo>
                  <a:lnTo>
                    <a:pt x="1619631" y="654049"/>
                  </a:lnTo>
                  <a:lnTo>
                    <a:pt x="1642491" y="659256"/>
                  </a:lnTo>
                  <a:lnTo>
                    <a:pt x="1664462" y="666495"/>
                  </a:lnTo>
                  <a:lnTo>
                    <a:pt x="1685417" y="675512"/>
                  </a:lnTo>
                  <a:lnTo>
                    <a:pt x="1705355" y="686562"/>
                  </a:lnTo>
                  <a:lnTo>
                    <a:pt x="1723643" y="699262"/>
                  </a:lnTo>
                  <a:lnTo>
                    <a:pt x="1740534" y="713612"/>
                  </a:lnTo>
                  <a:lnTo>
                    <a:pt x="1755267" y="729614"/>
                  </a:lnTo>
                  <a:lnTo>
                    <a:pt x="1767840" y="747141"/>
                  </a:lnTo>
                  <a:lnTo>
                    <a:pt x="1777618" y="766063"/>
                  </a:lnTo>
                  <a:lnTo>
                    <a:pt x="1784984" y="786256"/>
                  </a:lnTo>
                  <a:lnTo>
                    <a:pt x="1789302" y="807974"/>
                  </a:lnTo>
                  <a:lnTo>
                    <a:pt x="1790446" y="830580"/>
                  </a:lnTo>
                  <a:lnTo>
                    <a:pt x="1787905" y="854582"/>
                  </a:lnTo>
                  <a:lnTo>
                    <a:pt x="1785239" y="866901"/>
                  </a:lnTo>
                  <a:lnTo>
                    <a:pt x="1781683" y="879348"/>
                  </a:lnTo>
                  <a:lnTo>
                    <a:pt x="1775840" y="894968"/>
                  </a:lnTo>
                  <a:lnTo>
                    <a:pt x="1768855" y="909193"/>
                  </a:lnTo>
                  <a:lnTo>
                    <a:pt x="1760981" y="922147"/>
                  </a:lnTo>
                  <a:lnTo>
                    <a:pt x="1752092" y="933704"/>
                  </a:lnTo>
                  <a:lnTo>
                    <a:pt x="1742312" y="944118"/>
                  </a:lnTo>
                  <a:lnTo>
                    <a:pt x="1731771" y="953388"/>
                  </a:lnTo>
                  <a:lnTo>
                    <a:pt x="1720342" y="961517"/>
                  </a:lnTo>
                  <a:lnTo>
                    <a:pt x="1708403" y="968374"/>
                  </a:lnTo>
                  <a:lnTo>
                    <a:pt x="1695703" y="974089"/>
                  </a:lnTo>
                  <a:lnTo>
                    <a:pt x="1682750" y="978788"/>
                  </a:lnTo>
                  <a:lnTo>
                    <a:pt x="1669288" y="982344"/>
                  </a:lnTo>
                  <a:lnTo>
                    <a:pt x="1655445" y="984757"/>
                  </a:lnTo>
                  <a:lnTo>
                    <a:pt x="1641348" y="986408"/>
                  </a:lnTo>
                  <a:lnTo>
                    <a:pt x="1626997" y="986917"/>
                  </a:lnTo>
                  <a:lnTo>
                    <a:pt x="1598167" y="985012"/>
                  </a:lnTo>
                  <a:lnTo>
                    <a:pt x="1569212" y="979550"/>
                  </a:lnTo>
                  <a:lnTo>
                    <a:pt x="1541017" y="970661"/>
                  </a:lnTo>
                  <a:lnTo>
                    <a:pt x="1527683" y="964945"/>
                  </a:lnTo>
                  <a:lnTo>
                    <a:pt x="1514474" y="958595"/>
                  </a:lnTo>
                  <a:lnTo>
                    <a:pt x="1501648" y="951230"/>
                  </a:lnTo>
                  <a:lnTo>
                    <a:pt x="1489583" y="943356"/>
                  </a:lnTo>
                  <a:lnTo>
                    <a:pt x="1477898" y="934847"/>
                  </a:lnTo>
                  <a:lnTo>
                    <a:pt x="1467231" y="925449"/>
                  </a:lnTo>
                  <a:lnTo>
                    <a:pt x="1457198" y="915669"/>
                  </a:lnTo>
                  <a:lnTo>
                    <a:pt x="1448181" y="905001"/>
                  </a:lnTo>
                  <a:lnTo>
                    <a:pt x="1439926" y="893953"/>
                  </a:lnTo>
                  <a:lnTo>
                    <a:pt x="1432814" y="882268"/>
                  </a:lnTo>
                  <a:lnTo>
                    <a:pt x="1426717" y="870076"/>
                  </a:lnTo>
                  <a:lnTo>
                    <a:pt x="1421891" y="857249"/>
                  </a:lnTo>
                  <a:lnTo>
                    <a:pt x="841120" y="847598"/>
                  </a:lnTo>
                  <a:lnTo>
                    <a:pt x="835913" y="825245"/>
                  </a:lnTo>
                  <a:lnTo>
                    <a:pt x="829436" y="803020"/>
                  </a:lnTo>
                  <a:lnTo>
                    <a:pt x="821816" y="781049"/>
                  </a:lnTo>
                  <a:lnTo>
                    <a:pt x="812673" y="759841"/>
                  </a:lnTo>
                  <a:lnTo>
                    <a:pt x="802131" y="739393"/>
                  </a:lnTo>
                  <a:lnTo>
                    <a:pt x="790067" y="720217"/>
                  </a:lnTo>
                  <a:lnTo>
                    <a:pt x="776604" y="702818"/>
                  </a:lnTo>
                  <a:lnTo>
                    <a:pt x="761364" y="686688"/>
                  </a:lnTo>
                  <a:lnTo>
                    <a:pt x="744855" y="672973"/>
                  </a:lnTo>
                  <a:lnTo>
                    <a:pt x="726567" y="661288"/>
                  </a:lnTo>
                  <a:lnTo>
                    <a:pt x="706374" y="652144"/>
                  </a:lnTo>
                  <a:lnTo>
                    <a:pt x="695706" y="648588"/>
                  </a:lnTo>
                  <a:lnTo>
                    <a:pt x="684402" y="645922"/>
                  </a:lnTo>
                  <a:lnTo>
                    <a:pt x="672845" y="644017"/>
                  </a:lnTo>
                  <a:lnTo>
                    <a:pt x="660781" y="642747"/>
                  </a:lnTo>
                  <a:lnTo>
                    <a:pt x="648207" y="642366"/>
                  </a:lnTo>
                  <a:lnTo>
                    <a:pt x="635253" y="643000"/>
                  </a:lnTo>
                  <a:lnTo>
                    <a:pt x="621792" y="644398"/>
                  </a:lnTo>
                  <a:lnTo>
                    <a:pt x="607949" y="646683"/>
                  </a:lnTo>
                  <a:lnTo>
                    <a:pt x="593598" y="650239"/>
                  </a:lnTo>
                  <a:lnTo>
                    <a:pt x="578612" y="654685"/>
                  </a:lnTo>
                  <a:lnTo>
                    <a:pt x="604138" y="655066"/>
                  </a:lnTo>
                  <a:lnTo>
                    <a:pt x="629031" y="657351"/>
                  </a:lnTo>
                  <a:lnTo>
                    <a:pt x="652906" y="661162"/>
                  </a:lnTo>
                  <a:lnTo>
                    <a:pt x="675767" y="667004"/>
                  </a:lnTo>
                  <a:lnTo>
                    <a:pt x="697230" y="674243"/>
                  </a:lnTo>
                  <a:lnTo>
                    <a:pt x="717423" y="683132"/>
                  </a:lnTo>
                  <a:lnTo>
                    <a:pt x="735711" y="693800"/>
                  </a:lnTo>
                  <a:lnTo>
                    <a:pt x="752474" y="706119"/>
                  </a:lnTo>
                  <a:lnTo>
                    <a:pt x="767080" y="719962"/>
                  </a:lnTo>
                  <a:lnTo>
                    <a:pt x="779780" y="735711"/>
                  </a:lnTo>
                  <a:lnTo>
                    <a:pt x="790067" y="752729"/>
                  </a:lnTo>
                  <a:lnTo>
                    <a:pt x="797940" y="771524"/>
                  </a:lnTo>
                  <a:lnTo>
                    <a:pt x="803020" y="791718"/>
                  </a:lnTo>
                  <a:lnTo>
                    <a:pt x="805560" y="813562"/>
                  </a:lnTo>
                  <a:lnTo>
                    <a:pt x="804926" y="836930"/>
                  </a:lnTo>
                  <a:lnTo>
                    <a:pt x="801243" y="861694"/>
                  </a:lnTo>
                  <a:lnTo>
                    <a:pt x="796544" y="878967"/>
                  </a:lnTo>
                  <a:lnTo>
                    <a:pt x="789813" y="895223"/>
                  </a:lnTo>
                  <a:lnTo>
                    <a:pt x="781557" y="910462"/>
                  </a:lnTo>
                  <a:lnTo>
                    <a:pt x="771524" y="924432"/>
                  </a:lnTo>
                  <a:lnTo>
                    <a:pt x="759586" y="936879"/>
                  </a:lnTo>
                  <a:lnTo>
                    <a:pt x="746633" y="948308"/>
                  </a:lnTo>
                  <a:lnTo>
                    <a:pt x="731900" y="958087"/>
                  </a:lnTo>
                  <a:lnTo>
                    <a:pt x="716280" y="966597"/>
                  </a:lnTo>
                  <a:lnTo>
                    <a:pt x="699007" y="973581"/>
                  </a:lnTo>
                  <a:lnTo>
                    <a:pt x="680847" y="978788"/>
                  </a:lnTo>
                  <a:lnTo>
                    <a:pt x="661796" y="982344"/>
                  </a:lnTo>
                  <a:lnTo>
                    <a:pt x="641731" y="983995"/>
                  </a:lnTo>
                  <a:lnTo>
                    <a:pt x="620902" y="983995"/>
                  </a:lnTo>
                  <a:lnTo>
                    <a:pt x="599439" y="981837"/>
                  </a:lnTo>
                  <a:lnTo>
                    <a:pt x="577469" y="977899"/>
                  </a:lnTo>
                  <a:lnTo>
                    <a:pt x="554863" y="971931"/>
                  </a:lnTo>
                  <a:lnTo>
                    <a:pt x="543687" y="967867"/>
                  </a:lnTo>
                  <a:lnTo>
                    <a:pt x="532892" y="962787"/>
                  </a:lnTo>
                  <a:lnTo>
                    <a:pt x="523113" y="956691"/>
                  </a:lnTo>
                  <a:lnTo>
                    <a:pt x="513714" y="949832"/>
                  </a:lnTo>
                  <a:lnTo>
                    <a:pt x="504952" y="942086"/>
                  </a:lnTo>
                  <a:lnTo>
                    <a:pt x="496951" y="933576"/>
                  </a:lnTo>
                  <a:lnTo>
                    <a:pt x="489331" y="924432"/>
                  </a:lnTo>
                  <a:lnTo>
                    <a:pt x="482345" y="914654"/>
                  </a:lnTo>
                  <a:lnTo>
                    <a:pt x="470280" y="893063"/>
                  </a:lnTo>
                  <a:lnTo>
                    <a:pt x="460501" y="870076"/>
                  </a:lnTo>
                  <a:lnTo>
                    <a:pt x="452627" y="845693"/>
                  </a:lnTo>
                  <a:lnTo>
                    <a:pt x="447039" y="820166"/>
                  </a:lnTo>
                  <a:lnTo>
                    <a:pt x="445262" y="818133"/>
                  </a:lnTo>
                  <a:lnTo>
                    <a:pt x="442341" y="818006"/>
                  </a:lnTo>
                  <a:lnTo>
                    <a:pt x="439419" y="819404"/>
                  </a:lnTo>
                  <a:lnTo>
                    <a:pt x="19178" y="576961"/>
                  </a:lnTo>
                  <a:lnTo>
                    <a:pt x="23876" y="572135"/>
                  </a:lnTo>
                  <a:lnTo>
                    <a:pt x="29973" y="568198"/>
                  </a:lnTo>
                  <a:lnTo>
                    <a:pt x="33655" y="566928"/>
                  </a:lnTo>
                  <a:lnTo>
                    <a:pt x="38609" y="566293"/>
                  </a:lnTo>
                  <a:lnTo>
                    <a:pt x="39117" y="571499"/>
                  </a:lnTo>
                  <a:lnTo>
                    <a:pt x="40641" y="577342"/>
                  </a:lnTo>
                  <a:lnTo>
                    <a:pt x="43180" y="583564"/>
                  </a:lnTo>
                  <a:lnTo>
                    <a:pt x="46736" y="590042"/>
                  </a:lnTo>
                  <a:lnTo>
                    <a:pt x="56134" y="604393"/>
                  </a:lnTo>
                  <a:lnTo>
                    <a:pt x="68579" y="620013"/>
                  </a:lnTo>
                  <a:lnTo>
                    <a:pt x="83439" y="636269"/>
                  </a:lnTo>
                  <a:lnTo>
                    <a:pt x="100456" y="653161"/>
                  </a:lnTo>
                  <a:lnTo>
                    <a:pt x="137795" y="686943"/>
                  </a:lnTo>
                  <a:lnTo>
                    <a:pt x="157226" y="703199"/>
                  </a:lnTo>
                  <a:lnTo>
                    <a:pt x="176530" y="718566"/>
                  </a:lnTo>
                  <a:lnTo>
                    <a:pt x="195326" y="732789"/>
                  </a:lnTo>
                  <a:lnTo>
                    <a:pt x="212979" y="745489"/>
                  </a:lnTo>
                  <a:lnTo>
                    <a:pt x="228854" y="756031"/>
                  </a:lnTo>
                  <a:lnTo>
                    <a:pt x="235965" y="760603"/>
                  </a:lnTo>
                  <a:lnTo>
                    <a:pt x="242570" y="764539"/>
                  </a:lnTo>
                  <a:lnTo>
                    <a:pt x="248284" y="767968"/>
                  </a:lnTo>
                  <a:lnTo>
                    <a:pt x="253491" y="770636"/>
                  </a:lnTo>
                  <a:lnTo>
                    <a:pt x="257683" y="772541"/>
                  </a:lnTo>
                  <a:lnTo>
                    <a:pt x="261238" y="773556"/>
                  </a:lnTo>
                  <a:lnTo>
                    <a:pt x="276478" y="775843"/>
                  </a:lnTo>
                  <a:lnTo>
                    <a:pt x="293116" y="775843"/>
                  </a:lnTo>
                  <a:lnTo>
                    <a:pt x="327532" y="773811"/>
                  </a:lnTo>
                  <a:lnTo>
                    <a:pt x="343662" y="773556"/>
                  </a:lnTo>
                  <a:lnTo>
                    <a:pt x="358266" y="774826"/>
                  </a:lnTo>
                  <a:lnTo>
                    <a:pt x="364616" y="776478"/>
                  </a:lnTo>
                  <a:lnTo>
                    <a:pt x="370459" y="779018"/>
                  </a:lnTo>
                  <a:lnTo>
                    <a:pt x="375412" y="782574"/>
                  </a:lnTo>
                  <a:lnTo>
                    <a:pt x="379603" y="786892"/>
                  </a:lnTo>
                  <a:lnTo>
                    <a:pt x="380619" y="794257"/>
                  </a:lnTo>
                  <a:lnTo>
                    <a:pt x="380619" y="800607"/>
                  </a:lnTo>
                  <a:lnTo>
                    <a:pt x="379476" y="806704"/>
                  </a:lnTo>
                  <a:lnTo>
                    <a:pt x="377444" y="812545"/>
                  </a:lnTo>
                  <a:lnTo>
                    <a:pt x="370331" y="823849"/>
                  </a:lnTo>
                  <a:lnTo>
                    <a:pt x="365378" y="829563"/>
                  </a:lnTo>
                  <a:lnTo>
                    <a:pt x="359537" y="836041"/>
                  </a:lnTo>
                  <a:lnTo>
                    <a:pt x="340994" y="838962"/>
                  </a:lnTo>
                  <a:lnTo>
                    <a:pt x="323469" y="840867"/>
                  </a:lnTo>
                  <a:lnTo>
                    <a:pt x="306959" y="842137"/>
                  </a:lnTo>
                  <a:lnTo>
                    <a:pt x="291719" y="842263"/>
                  </a:lnTo>
                  <a:lnTo>
                    <a:pt x="277876" y="842137"/>
                  </a:lnTo>
                  <a:lnTo>
                    <a:pt x="265302" y="841248"/>
                  </a:lnTo>
                  <a:lnTo>
                    <a:pt x="254380" y="839978"/>
                  </a:lnTo>
                  <a:lnTo>
                    <a:pt x="245237" y="838326"/>
                  </a:lnTo>
                  <a:lnTo>
                    <a:pt x="229108" y="831723"/>
                  </a:lnTo>
                  <a:lnTo>
                    <a:pt x="212090" y="822579"/>
                  </a:lnTo>
                  <a:lnTo>
                    <a:pt x="194437" y="811656"/>
                  </a:lnTo>
                  <a:lnTo>
                    <a:pt x="176276" y="798956"/>
                  </a:lnTo>
                  <a:lnTo>
                    <a:pt x="139572" y="770381"/>
                  </a:lnTo>
                  <a:lnTo>
                    <a:pt x="104266" y="739012"/>
                  </a:lnTo>
                  <a:lnTo>
                    <a:pt x="87629" y="723137"/>
                  </a:lnTo>
                  <a:lnTo>
                    <a:pt x="72008" y="707517"/>
                  </a:lnTo>
                  <a:lnTo>
                    <a:pt x="57912" y="692531"/>
                  </a:lnTo>
                  <a:lnTo>
                    <a:pt x="45339" y="678561"/>
                  </a:lnTo>
                  <a:lnTo>
                    <a:pt x="34417" y="665733"/>
                  </a:lnTo>
                  <a:lnTo>
                    <a:pt x="25909" y="654431"/>
                  </a:lnTo>
                  <a:lnTo>
                    <a:pt x="19432" y="645032"/>
                  </a:lnTo>
                  <a:lnTo>
                    <a:pt x="17146" y="641095"/>
                  </a:lnTo>
                  <a:lnTo>
                    <a:pt x="15621" y="637920"/>
                  </a:lnTo>
                  <a:lnTo>
                    <a:pt x="12700" y="630936"/>
                  </a:lnTo>
                  <a:lnTo>
                    <a:pt x="10415" y="624586"/>
                  </a:lnTo>
                  <a:lnTo>
                    <a:pt x="7494" y="613537"/>
                  </a:lnTo>
                  <a:lnTo>
                    <a:pt x="6350" y="604774"/>
                  </a:lnTo>
                  <a:lnTo>
                    <a:pt x="6858" y="597535"/>
                  </a:lnTo>
                  <a:lnTo>
                    <a:pt x="8383" y="591947"/>
                  </a:lnTo>
                  <a:lnTo>
                    <a:pt x="10161" y="587756"/>
                  </a:lnTo>
                  <a:lnTo>
                    <a:pt x="12192" y="584454"/>
                  </a:lnTo>
                  <a:lnTo>
                    <a:pt x="13590" y="581787"/>
                  </a:lnTo>
                  <a:lnTo>
                    <a:pt x="18923" y="525653"/>
                  </a:lnTo>
                  <a:lnTo>
                    <a:pt x="19559" y="520699"/>
                  </a:lnTo>
                  <a:lnTo>
                    <a:pt x="21844" y="516381"/>
                  </a:lnTo>
                  <a:lnTo>
                    <a:pt x="25400" y="512825"/>
                  </a:lnTo>
                  <a:lnTo>
                    <a:pt x="29973" y="510667"/>
                  </a:lnTo>
                  <a:lnTo>
                    <a:pt x="35307" y="509905"/>
                  </a:lnTo>
                  <a:lnTo>
                    <a:pt x="41529" y="510667"/>
                  </a:lnTo>
                  <a:lnTo>
                    <a:pt x="48007" y="513461"/>
                  </a:lnTo>
                  <a:lnTo>
                    <a:pt x="50546" y="516381"/>
                  </a:lnTo>
                  <a:lnTo>
                    <a:pt x="51690" y="519811"/>
                  </a:lnTo>
                  <a:lnTo>
                    <a:pt x="51436" y="528066"/>
                  </a:lnTo>
                  <a:lnTo>
                    <a:pt x="49658" y="536574"/>
                  </a:lnTo>
                  <a:lnTo>
                    <a:pt x="48007" y="544449"/>
                  </a:lnTo>
                  <a:lnTo>
                    <a:pt x="40895" y="545211"/>
                  </a:lnTo>
                  <a:lnTo>
                    <a:pt x="35053" y="545083"/>
                  </a:lnTo>
                  <a:lnTo>
                    <a:pt x="30353" y="543813"/>
                  </a:lnTo>
                  <a:lnTo>
                    <a:pt x="26798" y="541781"/>
                  </a:lnTo>
                  <a:lnTo>
                    <a:pt x="21844" y="536320"/>
                  </a:lnTo>
                  <a:lnTo>
                    <a:pt x="19559" y="531113"/>
                  </a:lnTo>
                  <a:lnTo>
                    <a:pt x="39751" y="346075"/>
                  </a:lnTo>
                  <a:lnTo>
                    <a:pt x="41783" y="342392"/>
                  </a:lnTo>
                  <a:lnTo>
                    <a:pt x="47625" y="334263"/>
                  </a:lnTo>
                  <a:lnTo>
                    <a:pt x="54737" y="327405"/>
                  </a:lnTo>
                  <a:lnTo>
                    <a:pt x="58548" y="325120"/>
                  </a:lnTo>
                  <a:lnTo>
                    <a:pt x="62358" y="323850"/>
                  </a:lnTo>
                  <a:lnTo>
                    <a:pt x="65024" y="327660"/>
                  </a:lnTo>
                  <a:lnTo>
                    <a:pt x="67310" y="332358"/>
                  </a:lnTo>
                  <a:lnTo>
                    <a:pt x="71247" y="344932"/>
                  </a:lnTo>
                  <a:lnTo>
                    <a:pt x="74168" y="360298"/>
                  </a:lnTo>
                  <a:lnTo>
                    <a:pt x="76073" y="377570"/>
                  </a:lnTo>
                  <a:lnTo>
                    <a:pt x="76707" y="395985"/>
                  </a:lnTo>
                  <a:lnTo>
                    <a:pt x="76199" y="414273"/>
                  </a:lnTo>
                  <a:lnTo>
                    <a:pt x="74676" y="431799"/>
                  </a:lnTo>
                  <a:lnTo>
                    <a:pt x="71754" y="447420"/>
                  </a:lnTo>
                  <a:lnTo>
                    <a:pt x="67564" y="458216"/>
                  </a:lnTo>
                  <a:lnTo>
                    <a:pt x="65024" y="463804"/>
                  </a:lnTo>
                  <a:lnTo>
                    <a:pt x="62358" y="468630"/>
                  </a:lnTo>
                  <a:lnTo>
                    <a:pt x="59183" y="472186"/>
                  </a:lnTo>
                  <a:lnTo>
                    <a:pt x="55626" y="474091"/>
                  </a:lnTo>
                  <a:lnTo>
                    <a:pt x="51690" y="473456"/>
                  </a:lnTo>
                  <a:lnTo>
                    <a:pt x="46736" y="469899"/>
                  </a:lnTo>
                  <a:lnTo>
                    <a:pt x="39117" y="456564"/>
                  </a:lnTo>
                  <a:lnTo>
                    <a:pt x="32767" y="443356"/>
                  </a:lnTo>
                  <a:lnTo>
                    <a:pt x="28321" y="430275"/>
                  </a:lnTo>
                  <a:lnTo>
                    <a:pt x="25655" y="416560"/>
                  </a:lnTo>
                  <a:lnTo>
                    <a:pt x="25019" y="402208"/>
                  </a:lnTo>
                  <a:lnTo>
                    <a:pt x="26798" y="386333"/>
                  </a:lnTo>
                  <a:lnTo>
                    <a:pt x="30988" y="368807"/>
                  </a:lnTo>
                  <a:lnTo>
                    <a:pt x="34417" y="359282"/>
                  </a:lnTo>
                  <a:lnTo>
                    <a:pt x="38228" y="349250"/>
                  </a:lnTo>
                  <a:lnTo>
                    <a:pt x="52959" y="483616"/>
                  </a:lnTo>
                  <a:lnTo>
                    <a:pt x="56134" y="484505"/>
                  </a:lnTo>
                  <a:lnTo>
                    <a:pt x="59945" y="484886"/>
                  </a:lnTo>
                  <a:lnTo>
                    <a:pt x="63754" y="484505"/>
                  </a:lnTo>
                  <a:lnTo>
                    <a:pt x="66802" y="483616"/>
                  </a:lnTo>
                  <a:lnTo>
                    <a:pt x="71754" y="482599"/>
                  </a:lnTo>
                  <a:lnTo>
                    <a:pt x="78486" y="475106"/>
                  </a:lnTo>
                  <a:lnTo>
                    <a:pt x="83819" y="466598"/>
                  </a:lnTo>
                  <a:lnTo>
                    <a:pt x="88518" y="457199"/>
                  </a:lnTo>
                  <a:lnTo>
                    <a:pt x="91947" y="446786"/>
                  </a:lnTo>
                  <a:lnTo>
                    <a:pt x="94614" y="435737"/>
                  </a:lnTo>
                  <a:lnTo>
                    <a:pt x="96393" y="424306"/>
                  </a:lnTo>
                  <a:lnTo>
                    <a:pt x="97408" y="400304"/>
                  </a:lnTo>
                  <a:lnTo>
                    <a:pt x="95503" y="375792"/>
                  </a:lnTo>
                  <a:lnTo>
                    <a:pt x="91312" y="351917"/>
                  </a:lnTo>
                  <a:lnTo>
                    <a:pt x="84708" y="329819"/>
                  </a:lnTo>
                  <a:lnTo>
                    <a:pt x="80772" y="319913"/>
                  </a:lnTo>
                  <a:lnTo>
                    <a:pt x="76453" y="310769"/>
                  </a:lnTo>
                  <a:lnTo>
                    <a:pt x="91058" y="301751"/>
                  </a:lnTo>
                  <a:lnTo>
                    <a:pt x="107061" y="293497"/>
                  </a:lnTo>
                  <a:lnTo>
                    <a:pt x="124840" y="286004"/>
                  </a:lnTo>
                  <a:lnTo>
                    <a:pt x="144018" y="279019"/>
                  </a:lnTo>
                  <a:lnTo>
                    <a:pt x="164591" y="273050"/>
                  </a:lnTo>
                  <a:lnTo>
                    <a:pt x="186308" y="267461"/>
                  </a:lnTo>
                  <a:lnTo>
                    <a:pt x="209422" y="262382"/>
                  </a:lnTo>
                  <a:lnTo>
                    <a:pt x="233806" y="257810"/>
                  </a:lnTo>
                  <a:lnTo>
                    <a:pt x="259080" y="253873"/>
                  </a:lnTo>
                  <a:lnTo>
                    <a:pt x="285495" y="250317"/>
                  </a:lnTo>
                  <a:lnTo>
                    <a:pt x="312801" y="247014"/>
                  </a:lnTo>
                  <a:lnTo>
                    <a:pt x="341121" y="244348"/>
                  </a:lnTo>
                  <a:lnTo>
                    <a:pt x="400049" y="239522"/>
                  </a:lnTo>
                  <a:lnTo>
                    <a:pt x="461771" y="235585"/>
                  </a:lnTo>
                  <a:lnTo>
                    <a:pt x="473709" y="244729"/>
                  </a:lnTo>
                  <a:lnTo>
                    <a:pt x="486663" y="254254"/>
                  </a:lnTo>
                  <a:lnTo>
                    <a:pt x="500760" y="264541"/>
                  </a:lnTo>
                  <a:lnTo>
                    <a:pt x="516001" y="275082"/>
                  </a:lnTo>
                  <a:lnTo>
                    <a:pt x="548894" y="296926"/>
                  </a:lnTo>
                  <a:lnTo>
                    <a:pt x="584199" y="318897"/>
                  </a:lnTo>
                  <a:lnTo>
                    <a:pt x="621284" y="339217"/>
                  </a:lnTo>
                  <a:lnTo>
                    <a:pt x="658876" y="357251"/>
                  </a:lnTo>
                  <a:lnTo>
                    <a:pt x="677799" y="364870"/>
                  </a:lnTo>
                  <a:lnTo>
                    <a:pt x="696341" y="371729"/>
                  </a:lnTo>
                  <a:lnTo>
                    <a:pt x="714628" y="377189"/>
                  </a:lnTo>
                  <a:lnTo>
                    <a:pt x="732408" y="381380"/>
                  </a:lnTo>
                  <a:lnTo>
                    <a:pt x="749172" y="353060"/>
                  </a:lnTo>
                  <a:lnTo>
                    <a:pt x="767714" y="324230"/>
                  </a:lnTo>
                  <a:lnTo>
                    <a:pt x="807592" y="266954"/>
                  </a:lnTo>
                  <a:lnTo>
                    <a:pt x="848232" y="210566"/>
                  </a:lnTo>
                  <a:lnTo>
                    <a:pt x="867917" y="183007"/>
                  </a:lnTo>
                  <a:lnTo>
                    <a:pt x="886587" y="156336"/>
                  </a:lnTo>
                  <a:lnTo>
                    <a:pt x="855471" y="146176"/>
                  </a:lnTo>
                  <a:lnTo>
                    <a:pt x="823467" y="136779"/>
                  </a:lnTo>
                  <a:lnTo>
                    <a:pt x="759206" y="118236"/>
                  </a:lnTo>
                  <a:lnTo>
                    <a:pt x="727709" y="108711"/>
                  </a:lnTo>
                  <a:lnTo>
                    <a:pt x="696976" y="98044"/>
                  </a:lnTo>
                  <a:lnTo>
                    <a:pt x="667638" y="86232"/>
                  </a:lnTo>
                  <a:lnTo>
                    <a:pt x="640206" y="72644"/>
                  </a:lnTo>
                  <a:lnTo>
                    <a:pt x="642874" y="66801"/>
                  </a:lnTo>
                  <a:lnTo>
                    <a:pt x="647699" y="61595"/>
                  </a:lnTo>
                  <a:lnTo>
                    <a:pt x="654303" y="56642"/>
                  </a:lnTo>
                  <a:lnTo>
                    <a:pt x="662051" y="51816"/>
                  </a:lnTo>
                  <a:lnTo>
                    <a:pt x="671195" y="47370"/>
                  </a:lnTo>
                  <a:lnTo>
                    <a:pt x="681609" y="43307"/>
                  </a:lnTo>
                  <a:lnTo>
                    <a:pt x="704468" y="36195"/>
                  </a:lnTo>
                  <a:lnTo>
                    <a:pt x="728853" y="30353"/>
                  </a:lnTo>
                  <a:lnTo>
                    <a:pt x="752474" y="25654"/>
                  </a:lnTo>
                  <a:lnTo>
                    <a:pt x="774191" y="21970"/>
                  </a:lnTo>
                  <a:lnTo>
                    <a:pt x="783589" y="20828"/>
                  </a:lnTo>
                  <a:lnTo>
                    <a:pt x="791717" y="19811"/>
                  </a:lnTo>
                  <a:lnTo>
                    <a:pt x="824483" y="16129"/>
                  </a:lnTo>
                  <a:lnTo>
                    <a:pt x="858774" y="13461"/>
                  </a:lnTo>
                  <a:lnTo>
                    <a:pt x="894334" y="11429"/>
                  </a:lnTo>
                  <a:lnTo>
                    <a:pt x="931037" y="9905"/>
                  </a:lnTo>
                  <a:lnTo>
                    <a:pt x="968248" y="9398"/>
                  </a:lnTo>
                  <a:lnTo>
                    <a:pt x="1005967" y="9144"/>
                  </a:lnTo>
                  <a:lnTo>
                    <a:pt x="1082039" y="10795"/>
                  </a:lnTo>
                  <a:lnTo>
                    <a:pt x="1157097" y="14478"/>
                  </a:lnTo>
                  <a:lnTo>
                    <a:pt x="1193545" y="17272"/>
                  </a:lnTo>
                  <a:lnTo>
                    <a:pt x="1229106" y="20320"/>
                  </a:lnTo>
                  <a:lnTo>
                    <a:pt x="1263142" y="24129"/>
                  </a:lnTo>
                  <a:lnTo>
                    <a:pt x="1295781" y="28067"/>
                  </a:lnTo>
                  <a:lnTo>
                    <a:pt x="1326642" y="32385"/>
                  </a:lnTo>
                  <a:lnTo>
                    <a:pt x="1355343" y="37210"/>
                  </a:lnTo>
                  <a:lnTo>
                    <a:pt x="1389506" y="43560"/>
                  </a:lnTo>
                  <a:lnTo>
                    <a:pt x="1421383" y="49148"/>
                  </a:lnTo>
                  <a:lnTo>
                    <a:pt x="1450467" y="54482"/>
                  </a:lnTo>
                  <a:lnTo>
                    <a:pt x="1477263" y="59944"/>
                  </a:lnTo>
                  <a:lnTo>
                    <a:pt x="1502156" y="65785"/>
                  </a:lnTo>
                  <a:lnTo>
                    <a:pt x="1525397" y="72008"/>
                  </a:lnTo>
                  <a:lnTo>
                    <a:pt x="1546733" y="78867"/>
                  </a:lnTo>
                  <a:lnTo>
                    <a:pt x="1566798" y="86867"/>
                  </a:lnTo>
                  <a:lnTo>
                    <a:pt x="1585595" y="96011"/>
                  </a:lnTo>
                  <a:lnTo>
                    <a:pt x="1603501" y="106679"/>
                  </a:lnTo>
                  <a:lnTo>
                    <a:pt x="1620519" y="118872"/>
                  </a:lnTo>
                  <a:lnTo>
                    <a:pt x="1637157" y="133095"/>
                  </a:lnTo>
                  <a:lnTo>
                    <a:pt x="1653159" y="149351"/>
                  </a:lnTo>
                  <a:lnTo>
                    <a:pt x="1669034" y="168020"/>
                  </a:lnTo>
                  <a:lnTo>
                    <a:pt x="1684909" y="189483"/>
                  </a:lnTo>
                  <a:lnTo>
                    <a:pt x="1701165" y="213613"/>
                  </a:lnTo>
                  <a:lnTo>
                    <a:pt x="1703324" y="217170"/>
                  </a:lnTo>
                  <a:lnTo>
                    <a:pt x="1706880" y="223647"/>
                  </a:lnTo>
                  <a:lnTo>
                    <a:pt x="1711833" y="232410"/>
                  </a:lnTo>
                  <a:lnTo>
                    <a:pt x="1717928" y="243713"/>
                  </a:lnTo>
                  <a:lnTo>
                    <a:pt x="1725040" y="256794"/>
                  </a:lnTo>
                  <a:lnTo>
                    <a:pt x="1733042" y="271779"/>
                  </a:lnTo>
                  <a:lnTo>
                    <a:pt x="1741805" y="288035"/>
                  </a:lnTo>
                  <a:lnTo>
                    <a:pt x="1751202" y="305561"/>
                  </a:lnTo>
                  <a:lnTo>
                    <a:pt x="1771142" y="342773"/>
                  </a:lnTo>
                  <a:lnTo>
                    <a:pt x="1791970" y="381380"/>
                  </a:lnTo>
                  <a:lnTo>
                    <a:pt x="1812290" y="419100"/>
                  </a:lnTo>
                  <a:lnTo>
                    <a:pt x="1821942" y="437006"/>
                  </a:lnTo>
                  <a:lnTo>
                    <a:pt x="1830831" y="453643"/>
                  </a:lnTo>
                  <a:lnTo>
                    <a:pt x="1834642" y="455294"/>
                  </a:lnTo>
                  <a:lnTo>
                    <a:pt x="1838452" y="458343"/>
                  </a:lnTo>
                  <a:lnTo>
                    <a:pt x="1845690" y="467994"/>
                  </a:lnTo>
                  <a:lnTo>
                    <a:pt x="1852549" y="480313"/>
                  </a:lnTo>
                  <a:lnTo>
                    <a:pt x="1858645" y="494030"/>
                  </a:lnTo>
                  <a:lnTo>
                    <a:pt x="1863724" y="507364"/>
                  </a:lnTo>
                  <a:lnTo>
                    <a:pt x="1867661" y="518668"/>
                  </a:lnTo>
                  <a:lnTo>
                    <a:pt x="1868931" y="522986"/>
                  </a:lnTo>
                  <a:lnTo>
                    <a:pt x="1870074" y="526414"/>
                  </a:lnTo>
                  <a:lnTo>
                    <a:pt x="1870709" y="528193"/>
                  </a:lnTo>
                  <a:lnTo>
                    <a:pt x="1870964" y="528574"/>
                  </a:lnTo>
                  <a:lnTo>
                    <a:pt x="1871345" y="548005"/>
                  </a:lnTo>
                  <a:lnTo>
                    <a:pt x="1871852" y="569722"/>
                  </a:lnTo>
                  <a:lnTo>
                    <a:pt x="1872742" y="592962"/>
                  </a:lnTo>
                  <a:lnTo>
                    <a:pt x="1874901" y="617600"/>
                  </a:lnTo>
                  <a:lnTo>
                    <a:pt x="1878837" y="642366"/>
                  </a:lnTo>
                  <a:lnTo>
                    <a:pt x="1884552" y="667004"/>
                  </a:lnTo>
                  <a:lnTo>
                    <a:pt x="1893061" y="690753"/>
                  </a:lnTo>
                  <a:lnTo>
                    <a:pt x="1898396" y="701929"/>
                  </a:lnTo>
                  <a:lnTo>
                    <a:pt x="1904999" y="712469"/>
                  </a:lnTo>
                  <a:lnTo>
                    <a:pt x="1904237" y="715391"/>
                  </a:lnTo>
                  <a:lnTo>
                    <a:pt x="1900936" y="717804"/>
                  </a:lnTo>
                  <a:lnTo>
                    <a:pt x="1895348" y="719200"/>
                  </a:lnTo>
                  <a:lnTo>
                    <a:pt x="1888617" y="720217"/>
                  </a:lnTo>
                  <a:lnTo>
                    <a:pt x="1873123" y="721106"/>
                  </a:lnTo>
                  <a:lnTo>
                    <a:pt x="1866011" y="721106"/>
                  </a:lnTo>
                  <a:lnTo>
                    <a:pt x="1859915" y="721106"/>
                  </a:lnTo>
                  <a:lnTo>
                    <a:pt x="1850136" y="723392"/>
                  </a:lnTo>
                  <a:lnTo>
                    <a:pt x="1841627" y="727710"/>
                  </a:lnTo>
                  <a:lnTo>
                    <a:pt x="1835149" y="734441"/>
                  </a:lnTo>
                  <a:lnTo>
                    <a:pt x="1830196" y="742695"/>
                  </a:lnTo>
                  <a:lnTo>
                    <a:pt x="1827276" y="752982"/>
                  </a:lnTo>
                  <a:lnTo>
                    <a:pt x="1826895" y="764793"/>
                  </a:lnTo>
                  <a:lnTo>
                    <a:pt x="1828673" y="777748"/>
                  </a:lnTo>
                  <a:lnTo>
                    <a:pt x="1833118" y="791844"/>
                  </a:lnTo>
                  <a:lnTo>
                    <a:pt x="1835784" y="794638"/>
                  </a:lnTo>
                  <a:lnTo>
                    <a:pt x="1840992" y="796924"/>
                  </a:lnTo>
                  <a:lnTo>
                    <a:pt x="1847849" y="798575"/>
                  </a:lnTo>
                  <a:lnTo>
                    <a:pt x="1855724" y="799845"/>
                  </a:lnTo>
                  <a:lnTo>
                    <a:pt x="1872742" y="800607"/>
                  </a:lnTo>
                  <a:lnTo>
                    <a:pt x="1880108" y="800226"/>
                  </a:lnTo>
                  <a:lnTo>
                    <a:pt x="1886077" y="799211"/>
                  </a:lnTo>
                  <a:lnTo>
                    <a:pt x="1885696" y="803782"/>
                  </a:lnTo>
                  <a:lnTo>
                    <a:pt x="1885696" y="806323"/>
                  </a:lnTo>
                  <a:lnTo>
                    <a:pt x="1886839" y="808862"/>
                  </a:lnTo>
                  <a:lnTo>
                    <a:pt x="1871599" y="812164"/>
                  </a:lnTo>
                  <a:lnTo>
                    <a:pt x="1854453" y="813943"/>
                  </a:lnTo>
                  <a:lnTo>
                    <a:pt x="1836674" y="814197"/>
                  </a:lnTo>
                  <a:lnTo>
                    <a:pt x="1819655" y="813181"/>
                  </a:lnTo>
                  <a:lnTo>
                    <a:pt x="1808226" y="782700"/>
                  </a:lnTo>
                  <a:lnTo>
                    <a:pt x="1797558" y="754633"/>
                  </a:lnTo>
                  <a:lnTo>
                    <a:pt x="1785874" y="728725"/>
                  </a:lnTo>
                  <a:lnTo>
                    <a:pt x="1779396" y="716914"/>
                  </a:lnTo>
                  <a:lnTo>
                    <a:pt x="1772411" y="705738"/>
                  </a:lnTo>
                  <a:lnTo>
                    <a:pt x="1764665" y="695070"/>
                  </a:lnTo>
                  <a:lnTo>
                    <a:pt x="1755902" y="685292"/>
                  </a:lnTo>
                  <a:lnTo>
                    <a:pt x="1746249" y="676148"/>
                  </a:lnTo>
                  <a:lnTo>
                    <a:pt x="1735581" y="667512"/>
                  </a:lnTo>
                  <a:lnTo>
                    <a:pt x="1723262" y="659892"/>
                  </a:lnTo>
                  <a:lnTo>
                    <a:pt x="1709546" y="652906"/>
                  </a:lnTo>
                  <a:lnTo>
                    <a:pt x="1694306" y="646683"/>
                  </a:lnTo>
                  <a:lnTo>
                    <a:pt x="1677542" y="641349"/>
                  </a:lnTo>
                  <a:lnTo>
                    <a:pt x="1663700" y="637920"/>
                  </a:lnTo>
                  <a:lnTo>
                    <a:pt x="1650111" y="635635"/>
                  </a:lnTo>
                  <a:lnTo>
                    <a:pt x="1636903" y="634237"/>
                  </a:lnTo>
                  <a:lnTo>
                    <a:pt x="1623949" y="633856"/>
                  </a:lnTo>
                  <a:lnTo>
                    <a:pt x="1611122" y="634364"/>
                  </a:lnTo>
                  <a:lnTo>
                    <a:pt x="1598803" y="635888"/>
                  </a:lnTo>
                  <a:lnTo>
                    <a:pt x="1574926" y="640842"/>
                  </a:lnTo>
                  <a:lnTo>
                    <a:pt x="1552320" y="649224"/>
                  </a:lnTo>
                  <a:lnTo>
                    <a:pt x="1530731" y="660018"/>
                  </a:lnTo>
                  <a:lnTo>
                    <a:pt x="1510918" y="673226"/>
                  </a:lnTo>
                  <a:lnTo>
                    <a:pt x="1492503" y="688339"/>
                  </a:lnTo>
                  <a:lnTo>
                    <a:pt x="1475739" y="705231"/>
                  </a:lnTo>
                  <a:lnTo>
                    <a:pt x="1460500" y="723645"/>
                  </a:lnTo>
                  <a:lnTo>
                    <a:pt x="1447164" y="742949"/>
                  </a:lnTo>
                  <a:lnTo>
                    <a:pt x="1435226" y="762888"/>
                  </a:lnTo>
                  <a:lnTo>
                    <a:pt x="1425321" y="783336"/>
                  </a:lnTo>
                  <a:lnTo>
                    <a:pt x="1417320" y="804037"/>
                  </a:lnTo>
                  <a:lnTo>
                    <a:pt x="1411478" y="824356"/>
                  </a:lnTo>
                  <a:lnTo>
                    <a:pt x="1407540" y="844168"/>
                  </a:lnTo>
                  <a:lnTo>
                    <a:pt x="848486" y="830833"/>
                  </a:lnTo>
                  <a:lnTo>
                    <a:pt x="843533" y="808862"/>
                  </a:lnTo>
                  <a:lnTo>
                    <a:pt x="837056" y="786637"/>
                  </a:lnTo>
                  <a:lnTo>
                    <a:pt x="829055" y="765048"/>
                  </a:lnTo>
                  <a:lnTo>
                    <a:pt x="819149" y="743966"/>
                  </a:lnTo>
                  <a:lnTo>
                    <a:pt x="807846" y="724026"/>
                  </a:lnTo>
                  <a:lnTo>
                    <a:pt x="794766" y="705231"/>
                  </a:lnTo>
                  <a:lnTo>
                    <a:pt x="780287" y="687958"/>
                  </a:lnTo>
                  <a:lnTo>
                    <a:pt x="763905" y="672337"/>
                  </a:lnTo>
                  <a:lnTo>
                    <a:pt x="745997" y="659003"/>
                  </a:lnTo>
                  <a:lnTo>
                    <a:pt x="726567" y="647826"/>
                  </a:lnTo>
                  <a:lnTo>
                    <a:pt x="705357" y="639444"/>
                  </a:lnTo>
                  <a:lnTo>
                    <a:pt x="694054" y="636143"/>
                  </a:lnTo>
                  <a:lnTo>
                    <a:pt x="682498" y="633856"/>
                  </a:lnTo>
                  <a:lnTo>
                    <a:pt x="670305" y="632206"/>
                  </a:lnTo>
                  <a:lnTo>
                    <a:pt x="657859" y="631317"/>
                  </a:lnTo>
                  <a:lnTo>
                    <a:pt x="644906" y="631317"/>
                  </a:lnTo>
                  <a:lnTo>
                    <a:pt x="631444" y="632332"/>
                  </a:lnTo>
                  <a:lnTo>
                    <a:pt x="617727" y="634237"/>
                  </a:lnTo>
                  <a:lnTo>
                    <a:pt x="603503" y="637158"/>
                  </a:lnTo>
                  <a:lnTo>
                    <a:pt x="588899" y="640842"/>
                  </a:lnTo>
                  <a:lnTo>
                    <a:pt x="573913" y="645668"/>
                  </a:lnTo>
                  <a:lnTo>
                    <a:pt x="558927" y="651891"/>
                  </a:lnTo>
                  <a:lnTo>
                    <a:pt x="545084" y="659256"/>
                  </a:lnTo>
                  <a:lnTo>
                    <a:pt x="532510" y="667512"/>
                  </a:lnTo>
                  <a:lnTo>
                    <a:pt x="520827" y="676910"/>
                  </a:lnTo>
                  <a:lnTo>
                    <a:pt x="510159" y="686943"/>
                  </a:lnTo>
                  <a:lnTo>
                    <a:pt x="500380" y="697992"/>
                  </a:lnTo>
                  <a:lnTo>
                    <a:pt x="491109" y="709422"/>
                  </a:lnTo>
                  <a:lnTo>
                    <a:pt x="482345" y="721741"/>
                  </a:lnTo>
                  <a:lnTo>
                    <a:pt x="466724" y="747141"/>
                  </a:lnTo>
                  <a:lnTo>
                    <a:pt x="451992" y="773556"/>
                  </a:lnTo>
                  <a:lnTo>
                    <a:pt x="437387" y="800481"/>
                  </a:lnTo>
                  <a:lnTo>
                    <a:pt x="422274" y="826516"/>
                  </a:lnTo>
                  <a:lnTo>
                    <a:pt x="410591" y="830453"/>
                  </a:lnTo>
                  <a:lnTo>
                    <a:pt x="400049" y="833755"/>
                  </a:lnTo>
                  <a:lnTo>
                    <a:pt x="393954" y="835406"/>
                  </a:lnTo>
                  <a:lnTo>
                    <a:pt x="386460" y="836930"/>
                  </a:lnTo>
                  <a:lnTo>
                    <a:pt x="377189" y="838326"/>
                  </a:lnTo>
                  <a:lnTo>
                    <a:pt x="365378" y="839597"/>
                  </a:lnTo>
                  <a:lnTo>
                    <a:pt x="372744" y="834643"/>
                  </a:lnTo>
                  <a:lnTo>
                    <a:pt x="377824" y="829563"/>
                  </a:lnTo>
                  <a:lnTo>
                    <a:pt x="381634" y="824230"/>
                  </a:lnTo>
                  <a:lnTo>
                    <a:pt x="384428" y="817753"/>
                  </a:lnTo>
                  <a:lnTo>
                    <a:pt x="386841" y="808862"/>
                  </a:lnTo>
                  <a:lnTo>
                    <a:pt x="388239" y="800099"/>
                  </a:lnTo>
                  <a:lnTo>
                    <a:pt x="388619" y="791718"/>
                  </a:lnTo>
                  <a:lnTo>
                    <a:pt x="388239" y="784351"/>
                  </a:lnTo>
                  <a:lnTo>
                    <a:pt x="386587" y="778129"/>
                  </a:lnTo>
                  <a:lnTo>
                    <a:pt x="383666" y="773303"/>
                  </a:lnTo>
                  <a:lnTo>
                    <a:pt x="379857" y="770255"/>
                  </a:lnTo>
                  <a:lnTo>
                    <a:pt x="375030" y="769112"/>
                  </a:lnTo>
                  <a:lnTo>
                    <a:pt x="365378" y="767333"/>
                  </a:lnTo>
                  <a:lnTo>
                    <a:pt x="353948" y="766318"/>
                  </a:lnTo>
                  <a:lnTo>
                    <a:pt x="340994" y="765429"/>
                  </a:lnTo>
                  <a:lnTo>
                    <a:pt x="326898" y="765048"/>
                  </a:lnTo>
                  <a:lnTo>
                    <a:pt x="297306" y="764793"/>
                  </a:lnTo>
                  <a:lnTo>
                    <a:pt x="268731" y="764539"/>
                  </a:lnTo>
                  <a:lnTo>
                    <a:pt x="250952" y="757555"/>
                  </a:lnTo>
                  <a:lnTo>
                    <a:pt x="232918" y="749045"/>
                  </a:lnTo>
                  <a:lnTo>
                    <a:pt x="214248" y="738378"/>
                  </a:lnTo>
                  <a:lnTo>
                    <a:pt x="194818" y="725043"/>
                  </a:lnTo>
                  <a:lnTo>
                    <a:pt x="194818" y="701548"/>
                  </a:lnTo>
                  <a:lnTo>
                    <a:pt x="195706" y="676910"/>
                  </a:lnTo>
                  <a:lnTo>
                    <a:pt x="198881" y="627380"/>
                  </a:lnTo>
                  <a:lnTo>
                    <a:pt x="200151" y="603376"/>
                  </a:lnTo>
                  <a:lnTo>
                    <a:pt x="200660" y="580898"/>
                  </a:lnTo>
                  <a:lnTo>
                    <a:pt x="199771" y="560324"/>
                  </a:lnTo>
                  <a:lnTo>
                    <a:pt x="198628" y="550925"/>
                  </a:lnTo>
                  <a:lnTo>
                    <a:pt x="197104" y="542162"/>
                  </a:lnTo>
                  <a:lnTo>
                    <a:pt x="191515" y="533654"/>
                  </a:lnTo>
                  <a:lnTo>
                    <a:pt x="184277" y="525272"/>
                  </a:lnTo>
                  <a:lnTo>
                    <a:pt x="175768" y="517398"/>
                  </a:lnTo>
                  <a:lnTo>
                    <a:pt x="165735" y="509650"/>
                  </a:lnTo>
                  <a:lnTo>
                    <a:pt x="154813" y="502538"/>
                  </a:lnTo>
                  <a:lnTo>
                    <a:pt x="143002" y="495935"/>
                  </a:lnTo>
                  <a:lnTo>
                    <a:pt x="130174" y="490093"/>
                  </a:lnTo>
                  <a:lnTo>
                    <a:pt x="117220" y="484631"/>
                  </a:lnTo>
                  <a:lnTo>
                    <a:pt x="111632" y="482345"/>
                  </a:lnTo>
                  <a:lnTo>
                    <a:pt x="106679" y="480949"/>
                  </a:lnTo>
                  <a:lnTo>
                    <a:pt x="98552" y="479932"/>
                  </a:lnTo>
                  <a:lnTo>
                    <a:pt x="92582" y="481075"/>
                  </a:lnTo>
                  <a:lnTo>
                    <a:pt x="88391" y="483743"/>
                  </a:lnTo>
                  <a:lnTo>
                    <a:pt x="85216" y="487933"/>
                  </a:lnTo>
                  <a:lnTo>
                    <a:pt x="83439" y="492760"/>
                  </a:lnTo>
                  <a:lnTo>
                    <a:pt x="81787" y="502538"/>
                  </a:lnTo>
                  <a:lnTo>
                    <a:pt x="79882" y="520573"/>
                  </a:lnTo>
                  <a:lnTo>
                    <a:pt x="78104" y="535939"/>
                  </a:lnTo>
                  <a:lnTo>
                    <a:pt x="76453" y="549656"/>
                  </a:lnTo>
                  <a:lnTo>
                    <a:pt x="75311" y="562229"/>
                  </a:lnTo>
                  <a:lnTo>
                    <a:pt x="73152" y="586486"/>
                  </a:lnTo>
                  <a:lnTo>
                    <a:pt x="72008" y="599439"/>
                  </a:lnTo>
                  <a:lnTo>
                    <a:pt x="70611" y="613791"/>
                  </a:lnTo>
                  <a:lnTo>
                    <a:pt x="64644" y="607187"/>
                  </a:lnTo>
                  <a:lnTo>
                    <a:pt x="59945" y="600710"/>
                  </a:lnTo>
                  <a:lnTo>
                    <a:pt x="53721" y="588391"/>
                  </a:lnTo>
                  <a:lnTo>
                    <a:pt x="50800" y="576706"/>
                  </a:lnTo>
                  <a:lnTo>
                    <a:pt x="50546" y="565276"/>
                  </a:lnTo>
                  <a:lnTo>
                    <a:pt x="52071" y="553466"/>
                  </a:lnTo>
                  <a:lnTo>
                    <a:pt x="54357" y="541147"/>
                  </a:lnTo>
                  <a:lnTo>
                    <a:pt x="56516" y="528066"/>
                  </a:lnTo>
                  <a:lnTo>
                    <a:pt x="57658" y="513461"/>
                  </a:lnTo>
                  <a:lnTo>
                    <a:pt x="54357" y="511810"/>
                  </a:lnTo>
                  <a:lnTo>
                    <a:pt x="51816" y="509016"/>
                  </a:lnTo>
                  <a:lnTo>
                    <a:pt x="50038" y="505713"/>
                  </a:lnTo>
                  <a:lnTo>
                    <a:pt x="48896" y="501776"/>
                  </a:lnTo>
                  <a:lnTo>
                    <a:pt x="48007" y="492506"/>
                  </a:lnTo>
                  <a:lnTo>
                    <a:pt x="48007" y="482599"/>
                  </a:lnTo>
                  <a:lnTo>
                    <a:pt x="76453" y="350266"/>
                  </a:lnTo>
                  <a:lnTo>
                    <a:pt x="81153" y="337185"/>
                  </a:lnTo>
                  <a:lnTo>
                    <a:pt x="76453" y="456183"/>
                  </a:lnTo>
                  <a:lnTo>
                    <a:pt x="89281" y="358013"/>
                  </a:lnTo>
                  <a:lnTo>
                    <a:pt x="91440" y="365760"/>
                  </a:lnTo>
                  <a:lnTo>
                    <a:pt x="93472" y="382397"/>
                  </a:lnTo>
                  <a:lnTo>
                    <a:pt x="92837" y="400557"/>
                  </a:lnTo>
                  <a:lnTo>
                    <a:pt x="90804" y="420878"/>
                  </a:lnTo>
                  <a:lnTo>
                    <a:pt x="88773" y="414908"/>
                  </a:lnTo>
                  <a:lnTo>
                    <a:pt x="87376" y="408304"/>
                  </a:lnTo>
                  <a:lnTo>
                    <a:pt x="86741" y="400685"/>
                  </a:lnTo>
                  <a:lnTo>
                    <a:pt x="86232" y="392429"/>
                  </a:lnTo>
                  <a:lnTo>
                    <a:pt x="86232" y="373253"/>
                  </a:lnTo>
                  <a:lnTo>
                    <a:pt x="86232" y="362457"/>
                  </a:lnTo>
                  <a:lnTo>
                    <a:pt x="86106" y="350266"/>
                  </a:lnTo>
                  <a:lnTo>
                    <a:pt x="81153" y="442975"/>
                  </a:lnTo>
                  <a:lnTo>
                    <a:pt x="81787" y="587120"/>
                  </a:lnTo>
                  <a:lnTo>
                    <a:pt x="97408" y="600201"/>
                  </a:lnTo>
                  <a:lnTo>
                    <a:pt x="112013" y="612520"/>
                  </a:lnTo>
                  <a:lnTo>
                    <a:pt x="125856" y="624205"/>
                  </a:lnTo>
                  <a:lnTo>
                    <a:pt x="139065" y="635254"/>
                  </a:lnTo>
                  <a:lnTo>
                    <a:pt x="164465" y="656081"/>
                  </a:lnTo>
                  <a:lnTo>
                    <a:pt x="190119" y="676656"/>
                  </a:lnTo>
                  <a:lnTo>
                    <a:pt x="190119" y="716280"/>
                  </a:lnTo>
                  <a:lnTo>
                    <a:pt x="175132" y="706500"/>
                  </a:lnTo>
                  <a:lnTo>
                    <a:pt x="160781" y="696087"/>
                  </a:lnTo>
                  <a:lnTo>
                    <a:pt x="133349" y="673354"/>
                  </a:lnTo>
                  <a:lnTo>
                    <a:pt x="106933" y="648969"/>
                  </a:lnTo>
                  <a:lnTo>
                    <a:pt x="80518" y="623443"/>
                  </a:lnTo>
                  <a:lnTo>
                    <a:pt x="86106" y="531494"/>
                  </a:lnTo>
                  <a:lnTo>
                    <a:pt x="86106" y="525653"/>
                  </a:lnTo>
                  <a:lnTo>
                    <a:pt x="87376" y="519430"/>
                  </a:lnTo>
                  <a:lnTo>
                    <a:pt x="90804" y="513461"/>
                  </a:lnTo>
                  <a:lnTo>
                    <a:pt x="115188" y="532637"/>
                  </a:lnTo>
                  <a:lnTo>
                    <a:pt x="140207" y="551053"/>
                  </a:lnTo>
                  <a:lnTo>
                    <a:pt x="165481" y="569468"/>
                  </a:lnTo>
                  <a:lnTo>
                    <a:pt x="190119" y="588391"/>
                  </a:lnTo>
                  <a:lnTo>
                    <a:pt x="190119" y="614806"/>
                  </a:lnTo>
                  <a:lnTo>
                    <a:pt x="138938" y="574293"/>
                  </a:lnTo>
                  <a:lnTo>
                    <a:pt x="112903" y="554736"/>
                  </a:lnTo>
                  <a:lnTo>
                    <a:pt x="86106" y="535558"/>
                  </a:lnTo>
                  <a:lnTo>
                    <a:pt x="83565" y="546735"/>
                  </a:lnTo>
                  <a:lnTo>
                    <a:pt x="97916" y="556894"/>
                  </a:lnTo>
                  <a:lnTo>
                    <a:pt x="111379" y="566800"/>
                  </a:lnTo>
                  <a:lnTo>
                    <a:pt x="136652" y="585216"/>
                  </a:lnTo>
                  <a:lnTo>
                    <a:pt x="161924" y="603631"/>
                  </a:lnTo>
                  <a:lnTo>
                    <a:pt x="175132" y="613156"/>
                  </a:lnTo>
                  <a:lnTo>
                    <a:pt x="189483" y="623443"/>
                  </a:lnTo>
                  <a:lnTo>
                    <a:pt x="190119" y="630300"/>
                  </a:lnTo>
                  <a:lnTo>
                    <a:pt x="189865" y="636143"/>
                  </a:lnTo>
                  <a:lnTo>
                    <a:pt x="189483" y="642366"/>
                  </a:lnTo>
                  <a:lnTo>
                    <a:pt x="189483" y="650112"/>
                  </a:lnTo>
                  <a:lnTo>
                    <a:pt x="161290" y="626744"/>
                  </a:lnTo>
                  <a:lnTo>
                    <a:pt x="133477" y="604266"/>
                  </a:lnTo>
                  <a:lnTo>
                    <a:pt x="107314" y="583564"/>
                  </a:lnTo>
                  <a:lnTo>
                    <a:pt x="94869" y="574293"/>
                  </a:lnTo>
                  <a:lnTo>
                    <a:pt x="82931" y="565531"/>
                  </a:lnTo>
                  <a:lnTo>
                    <a:pt x="86106" y="583945"/>
                  </a:lnTo>
                  <a:lnTo>
                    <a:pt x="92582" y="501776"/>
                  </a:lnTo>
                  <a:lnTo>
                    <a:pt x="94106" y="499618"/>
                  </a:lnTo>
                  <a:lnTo>
                    <a:pt x="96520" y="497331"/>
                  </a:lnTo>
                  <a:lnTo>
                    <a:pt x="99440" y="496569"/>
                  </a:lnTo>
                  <a:lnTo>
                    <a:pt x="104902" y="495935"/>
                  </a:lnTo>
                  <a:lnTo>
                    <a:pt x="115823" y="496697"/>
                  </a:lnTo>
                  <a:lnTo>
                    <a:pt x="126619" y="499618"/>
                  </a:lnTo>
                  <a:lnTo>
                    <a:pt x="137032" y="504443"/>
                  </a:lnTo>
                  <a:lnTo>
                    <a:pt x="147193" y="510667"/>
                  </a:lnTo>
                  <a:lnTo>
                    <a:pt x="156845" y="518668"/>
                  </a:lnTo>
                  <a:lnTo>
                    <a:pt x="165988" y="527812"/>
                  </a:lnTo>
                  <a:lnTo>
                    <a:pt x="174497" y="537972"/>
                  </a:lnTo>
                  <a:lnTo>
                    <a:pt x="182371" y="549020"/>
                  </a:lnTo>
                  <a:lnTo>
                    <a:pt x="186308" y="560958"/>
                  </a:lnTo>
                  <a:lnTo>
                    <a:pt x="187705" y="567943"/>
                  </a:lnTo>
                  <a:lnTo>
                    <a:pt x="187705" y="576961"/>
                  </a:lnTo>
                  <a:lnTo>
                    <a:pt x="138176" y="541528"/>
                  </a:lnTo>
                  <a:lnTo>
                    <a:pt x="113791" y="523493"/>
                  </a:lnTo>
                  <a:lnTo>
                    <a:pt x="90804" y="504698"/>
                  </a:lnTo>
                  <a:lnTo>
                    <a:pt x="100202" y="597281"/>
                  </a:lnTo>
                  <a:lnTo>
                    <a:pt x="152272" y="636905"/>
                  </a:lnTo>
                  <a:lnTo>
                    <a:pt x="604774" y="674243"/>
                  </a:lnTo>
                  <a:lnTo>
                    <a:pt x="584199" y="682498"/>
                  </a:lnTo>
                  <a:lnTo>
                    <a:pt x="564769" y="692785"/>
                  </a:lnTo>
                  <a:lnTo>
                    <a:pt x="546607" y="704468"/>
                  </a:lnTo>
                  <a:lnTo>
                    <a:pt x="529844" y="717931"/>
                  </a:lnTo>
                  <a:lnTo>
                    <a:pt x="514857" y="732917"/>
                  </a:lnTo>
                  <a:lnTo>
                    <a:pt x="501903" y="749173"/>
                  </a:lnTo>
                  <a:lnTo>
                    <a:pt x="491109" y="766699"/>
                  </a:lnTo>
                  <a:lnTo>
                    <a:pt x="482853" y="785241"/>
                  </a:lnTo>
                  <a:lnTo>
                    <a:pt x="477520" y="805053"/>
                  </a:lnTo>
                  <a:lnTo>
                    <a:pt x="475234" y="825499"/>
                  </a:lnTo>
                  <a:lnTo>
                    <a:pt x="476123" y="846836"/>
                  </a:lnTo>
                  <a:lnTo>
                    <a:pt x="480821" y="868933"/>
                  </a:lnTo>
                  <a:lnTo>
                    <a:pt x="489077" y="891412"/>
                  </a:lnTo>
                  <a:lnTo>
                    <a:pt x="501649" y="914654"/>
                  </a:lnTo>
                  <a:lnTo>
                    <a:pt x="518413" y="938149"/>
                  </a:lnTo>
                  <a:lnTo>
                    <a:pt x="507619" y="930148"/>
                  </a:lnTo>
                  <a:lnTo>
                    <a:pt x="498094" y="921512"/>
                  </a:lnTo>
                  <a:lnTo>
                    <a:pt x="489584" y="912241"/>
                  </a:lnTo>
                  <a:lnTo>
                    <a:pt x="481964" y="902462"/>
                  </a:lnTo>
                  <a:lnTo>
                    <a:pt x="475742" y="892048"/>
                  </a:lnTo>
                  <a:lnTo>
                    <a:pt x="470026" y="881506"/>
                  </a:lnTo>
                  <a:lnTo>
                    <a:pt x="465835" y="870204"/>
                  </a:lnTo>
                  <a:lnTo>
                    <a:pt x="462534" y="858900"/>
                  </a:lnTo>
                  <a:lnTo>
                    <a:pt x="458469" y="835660"/>
                  </a:lnTo>
                  <a:lnTo>
                    <a:pt x="458216" y="811911"/>
                  </a:lnTo>
                  <a:lnTo>
                    <a:pt x="461644" y="788162"/>
                  </a:lnTo>
                  <a:lnTo>
                    <a:pt x="468248" y="765301"/>
                  </a:lnTo>
                  <a:lnTo>
                    <a:pt x="478409" y="743331"/>
                  </a:lnTo>
                  <a:lnTo>
                    <a:pt x="484631" y="733170"/>
                  </a:lnTo>
                  <a:lnTo>
                    <a:pt x="491617" y="723392"/>
                  </a:lnTo>
                  <a:lnTo>
                    <a:pt x="499237" y="714248"/>
                  </a:lnTo>
                  <a:lnTo>
                    <a:pt x="507492" y="705485"/>
                  </a:lnTo>
                  <a:lnTo>
                    <a:pt x="516635" y="697483"/>
                  </a:lnTo>
                  <a:lnTo>
                    <a:pt x="526288" y="690499"/>
                  </a:lnTo>
                  <a:lnTo>
                    <a:pt x="536828" y="684022"/>
                  </a:lnTo>
                  <a:lnTo>
                    <a:pt x="547751" y="678561"/>
                  </a:lnTo>
                  <a:lnTo>
                    <a:pt x="559307" y="673988"/>
                  </a:lnTo>
                  <a:lnTo>
                    <a:pt x="571499" y="670432"/>
                  </a:lnTo>
                  <a:lnTo>
                    <a:pt x="584199" y="668019"/>
                  </a:lnTo>
                  <a:lnTo>
                    <a:pt x="597662" y="666749"/>
                  </a:lnTo>
                  <a:lnTo>
                    <a:pt x="611505" y="666749"/>
                  </a:lnTo>
                  <a:lnTo>
                    <a:pt x="626109" y="667766"/>
                  </a:lnTo>
                  <a:lnTo>
                    <a:pt x="498728" y="211963"/>
                  </a:lnTo>
                  <a:lnTo>
                    <a:pt x="517778" y="188213"/>
                  </a:lnTo>
                  <a:lnTo>
                    <a:pt x="537717" y="165100"/>
                  </a:lnTo>
                  <a:lnTo>
                    <a:pt x="558038" y="143001"/>
                  </a:lnTo>
                  <a:lnTo>
                    <a:pt x="577723" y="122682"/>
                  </a:lnTo>
                  <a:lnTo>
                    <a:pt x="596010" y="104520"/>
                  </a:lnTo>
                  <a:lnTo>
                    <a:pt x="604646" y="96392"/>
                  </a:lnTo>
                  <a:lnTo>
                    <a:pt x="612394" y="89154"/>
                  </a:lnTo>
                  <a:lnTo>
                    <a:pt x="619506" y="82676"/>
                  </a:lnTo>
                  <a:lnTo>
                    <a:pt x="626109" y="77088"/>
                  </a:lnTo>
                  <a:lnTo>
                    <a:pt x="653795" y="90423"/>
                  </a:lnTo>
                  <a:lnTo>
                    <a:pt x="682878" y="102235"/>
                  </a:lnTo>
                  <a:lnTo>
                    <a:pt x="713105" y="113283"/>
                  </a:lnTo>
                  <a:lnTo>
                    <a:pt x="744474" y="123317"/>
                  </a:lnTo>
                  <a:lnTo>
                    <a:pt x="808227" y="142239"/>
                  </a:lnTo>
                  <a:lnTo>
                    <a:pt x="872235" y="160782"/>
                  </a:lnTo>
                  <a:lnTo>
                    <a:pt x="854709" y="185801"/>
                  </a:lnTo>
                  <a:lnTo>
                    <a:pt x="836802" y="211582"/>
                  </a:lnTo>
                  <a:lnTo>
                    <a:pt x="800607" y="264667"/>
                  </a:lnTo>
                  <a:lnTo>
                    <a:pt x="764159" y="317373"/>
                  </a:lnTo>
                  <a:lnTo>
                    <a:pt x="745997" y="343026"/>
                  </a:lnTo>
                  <a:lnTo>
                    <a:pt x="728091" y="367792"/>
                  </a:lnTo>
                  <a:lnTo>
                    <a:pt x="714248" y="365505"/>
                  </a:lnTo>
                  <a:lnTo>
                    <a:pt x="699007" y="361188"/>
                  </a:lnTo>
                  <a:lnTo>
                    <a:pt x="682244" y="355345"/>
                  </a:lnTo>
                  <a:lnTo>
                    <a:pt x="664337" y="347979"/>
                  </a:lnTo>
                  <a:lnTo>
                    <a:pt x="645921" y="339470"/>
                  </a:lnTo>
                  <a:lnTo>
                    <a:pt x="626999" y="329819"/>
                  </a:lnTo>
                  <a:lnTo>
                    <a:pt x="589152" y="308991"/>
                  </a:lnTo>
                  <a:lnTo>
                    <a:pt x="553338" y="287273"/>
                  </a:lnTo>
                  <a:lnTo>
                    <a:pt x="536828" y="276605"/>
                  </a:lnTo>
                  <a:lnTo>
                    <a:pt x="521716" y="266445"/>
                  </a:lnTo>
                  <a:lnTo>
                    <a:pt x="508381" y="257048"/>
                  </a:lnTo>
                  <a:lnTo>
                    <a:pt x="497205" y="248666"/>
                  </a:lnTo>
                  <a:lnTo>
                    <a:pt x="488060" y="241426"/>
                  </a:lnTo>
                  <a:lnTo>
                    <a:pt x="481456" y="235585"/>
                  </a:lnTo>
                  <a:lnTo>
                    <a:pt x="481710" y="841756"/>
                  </a:lnTo>
                  <a:lnTo>
                    <a:pt x="482345" y="821943"/>
                  </a:lnTo>
                  <a:lnTo>
                    <a:pt x="485520" y="803020"/>
                  </a:lnTo>
                  <a:lnTo>
                    <a:pt x="491363" y="784606"/>
                  </a:lnTo>
                  <a:lnTo>
                    <a:pt x="499237" y="767461"/>
                  </a:lnTo>
                  <a:lnTo>
                    <a:pt x="509016" y="751205"/>
                  </a:lnTo>
                  <a:lnTo>
                    <a:pt x="521081" y="736218"/>
                  </a:lnTo>
                  <a:lnTo>
                    <a:pt x="534796" y="722756"/>
                  </a:lnTo>
                  <a:lnTo>
                    <a:pt x="550037" y="710692"/>
                  </a:lnTo>
                  <a:lnTo>
                    <a:pt x="566546" y="700278"/>
                  </a:lnTo>
                  <a:lnTo>
                    <a:pt x="584453" y="691642"/>
                  </a:lnTo>
                  <a:lnTo>
                    <a:pt x="603757" y="685037"/>
                  </a:lnTo>
                  <a:lnTo>
                    <a:pt x="623570" y="680466"/>
                  </a:lnTo>
                  <a:lnTo>
                    <a:pt x="644398" y="678433"/>
                  </a:lnTo>
                  <a:lnTo>
                    <a:pt x="665734" y="678433"/>
                  </a:lnTo>
                  <a:lnTo>
                    <a:pt x="687577" y="681100"/>
                  </a:lnTo>
                  <a:lnTo>
                    <a:pt x="701420" y="684403"/>
                  </a:lnTo>
                  <a:lnTo>
                    <a:pt x="714502" y="688974"/>
                  </a:lnTo>
                  <a:lnTo>
                    <a:pt x="726567" y="695070"/>
                  </a:lnTo>
                  <a:lnTo>
                    <a:pt x="737488" y="702056"/>
                  </a:lnTo>
                  <a:lnTo>
                    <a:pt x="747395" y="710437"/>
                  </a:lnTo>
                  <a:lnTo>
                    <a:pt x="756539" y="719581"/>
                  </a:lnTo>
                  <a:lnTo>
                    <a:pt x="764285" y="729614"/>
                  </a:lnTo>
                  <a:lnTo>
                    <a:pt x="771270" y="740410"/>
                  </a:lnTo>
                  <a:lnTo>
                    <a:pt x="777366" y="752093"/>
                  </a:lnTo>
                  <a:lnTo>
                    <a:pt x="782320" y="764158"/>
                  </a:lnTo>
                  <a:lnTo>
                    <a:pt x="786256" y="776858"/>
                  </a:lnTo>
                  <a:lnTo>
                    <a:pt x="789177" y="789812"/>
                  </a:lnTo>
                  <a:lnTo>
                    <a:pt x="791209" y="803148"/>
                  </a:lnTo>
                  <a:lnTo>
                    <a:pt x="792099" y="816482"/>
                  </a:lnTo>
                  <a:lnTo>
                    <a:pt x="790701" y="843533"/>
                  </a:lnTo>
                  <a:lnTo>
                    <a:pt x="788542" y="856868"/>
                  </a:lnTo>
                  <a:lnTo>
                    <a:pt x="785367" y="870204"/>
                  </a:lnTo>
                  <a:lnTo>
                    <a:pt x="781177" y="882904"/>
                  </a:lnTo>
                  <a:lnTo>
                    <a:pt x="775716" y="895476"/>
                  </a:lnTo>
                  <a:lnTo>
                    <a:pt x="769492" y="907287"/>
                  </a:lnTo>
                  <a:lnTo>
                    <a:pt x="762127" y="918718"/>
                  </a:lnTo>
                  <a:lnTo>
                    <a:pt x="753617" y="929386"/>
                  </a:lnTo>
                  <a:lnTo>
                    <a:pt x="744220" y="939164"/>
                  </a:lnTo>
                  <a:lnTo>
                    <a:pt x="733678" y="947928"/>
                  </a:lnTo>
                  <a:lnTo>
                    <a:pt x="722248" y="955801"/>
                  </a:lnTo>
                  <a:lnTo>
                    <a:pt x="709549" y="962787"/>
                  </a:lnTo>
                  <a:lnTo>
                    <a:pt x="695832" y="968120"/>
                  </a:lnTo>
                  <a:lnTo>
                    <a:pt x="681101" y="972438"/>
                  </a:lnTo>
                  <a:lnTo>
                    <a:pt x="665480" y="975360"/>
                  </a:lnTo>
                  <a:lnTo>
                    <a:pt x="648588" y="976630"/>
                  </a:lnTo>
                  <a:lnTo>
                    <a:pt x="630809" y="976503"/>
                  </a:lnTo>
                  <a:lnTo>
                    <a:pt x="617346" y="976503"/>
                  </a:lnTo>
                  <a:lnTo>
                    <a:pt x="604138" y="974979"/>
                  </a:lnTo>
                  <a:lnTo>
                    <a:pt x="591184" y="972057"/>
                  </a:lnTo>
                  <a:lnTo>
                    <a:pt x="578612" y="967867"/>
                  </a:lnTo>
                  <a:lnTo>
                    <a:pt x="566546" y="962532"/>
                  </a:lnTo>
                  <a:lnTo>
                    <a:pt x="554863" y="956056"/>
                  </a:lnTo>
                  <a:lnTo>
                    <a:pt x="543941" y="948689"/>
                  </a:lnTo>
                  <a:lnTo>
                    <a:pt x="533653" y="940688"/>
                  </a:lnTo>
                  <a:lnTo>
                    <a:pt x="524002" y="931925"/>
                  </a:lnTo>
                  <a:lnTo>
                    <a:pt x="515238" y="922528"/>
                  </a:lnTo>
                  <a:lnTo>
                    <a:pt x="507492" y="912749"/>
                  </a:lnTo>
                  <a:lnTo>
                    <a:pt x="500506" y="902462"/>
                  </a:lnTo>
                  <a:lnTo>
                    <a:pt x="489838" y="882142"/>
                  </a:lnTo>
                  <a:lnTo>
                    <a:pt x="486282" y="871855"/>
                  </a:lnTo>
                  <a:lnTo>
                    <a:pt x="483996" y="861694"/>
                  </a:lnTo>
                  <a:lnTo>
                    <a:pt x="1676908" y="685292"/>
                  </a:lnTo>
                  <a:lnTo>
                    <a:pt x="1660779" y="683641"/>
                  </a:lnTo>
                  <a:lnTo>
                    <a:pt x="1645158" y="682498"/>
                  </a:lnTo>
                  <a:lnTo>
                    <a:pt x="1629917" y="682498"/>
                  </a:lnTo>
                  <a:lnTo>
                    <a:pt x="1615185" y="683387"/>
                  </a:lnTo>
                  <a:lnTo>
                    <a:pt x="1600834" y="684911"/>
                  </a:lnTo>
                  <a:lnTo>
                    <a:pt x="1586991" y="687069"/>
                  </a:lnTo>
                  <a:lnTo>
                    <a:pt x="1573784" y="689991"/>
                  </a:lnTo>
                  <a:lnTo>
                    <a:pt x="1561084" y="693800"/>
                  </a:lnTo>
                  <a:lnTo>
                    <a:pt x="1548892" y="698245"/>
                  </a:lnTo>
                  <a:lnTo>
                    <a:pt x="1537334" y="703199"/>
                  </a:lnTo>
                  <a:lnTo>
                    <a:pt x="1526286" y="708787"/>
                  </a:lnTo>
                  <a:lnTo>
                    <a:pt x="1515998" y="715010"/>
                  </a:lnTo>
                  <a:lnTo>
                    <a:pt x="1506347" y="721868"/>
                  </a:lnTo>
                  <a:lnTo>
                    <a:pt x="1497456" y="729233"/>
                  </a:lnTo>
                  <a:lnTo>
                    <a:pt x="1489201" y="737107"/>
                  </a:lnTo>
                  <a:lnTo>
                    <a:pt x="1481836" y="745617"/>
                  </a:lnTo>
                  <a:lnTo>
                    <a:pt x="1474851" y="754380"/>
                  </a:lnTo>
                  <a:lnTo>
                    <a:pt x="1468754" y="763778"/>
                  </a:lnTo>
                  <a:lnTo>
                    <a:pt x="1463675" y="773556"/>
                  </a:lnTo>
                  <a:lnTo>
                    <a:pt x="1455419" y="794385"/>
                  </a:lnTo>
                  <a:lnTo>
                    <a:pt x="1450720" y="816482"/>
                  </a:lnTo>
                  <a:lnTo>
                    <a:pt x="1449577" y="839597"/>
                  </a:lnTo>
                  <a:lnTo>
                    <a:pt x="1452244" y="863981"/>
                  </a:lnTo>
                  <a:lnTo>
                    <a:pt x="1458594" y="888999"/>
                  </a:lnTo>
                  <a:lnTo>
                    <a:pt x="1469009" y="914654"/>
                  </a:lnTo>
                  <a:lnTo>
                    <a:pt x="1459610" y="904239"/>
                  </a:lnTo>
                  <a:lnTo>
                    <a:pt x="1451736" y="893318"/>
                  </a:lnTo>
                  <a:lnTo>
                    <a:pt x="1445133" y="882142"/>
                  </a:lnTo>
                  <a:lnTo>
                    <a:pt x="1439926" y="870457"/>
                  </a:lnTo>
                  <a:lnTo>
                    <a:pt x="1435862" y="858393"/>
                  </a:lnTo>
                  <a:lnTo>
                    <a:pt x="1433067" y="846328"/>
                  </a:lnTo>
                  <a:lnTo>
                    <a:pt x="1431671" y="834008"/>
                  </a:lnTo>
                  <a:lnTo>
                    <a:pt x="1431163" y="821689"/>
                  </a:lnTo>
                  <a:lnTo>
                    <a:pt x="1433956" y="797179"/>
                  </a:lnTo>
                  <a:lnTo>
                    <a:pt x="1437004" y="784987"/>
                  </a:lnTo>
                  <a:lnTo>
                    <a:pt x="1441068" y="773175"/>
                  </a:lnTo>
                  <a:lnTo>
                    <a:pt x="1446276" y="761618"/>
                  </a:lnTo>
                  <a:lnTo>
                    <a:pt x="1452244" y="750443"/>
                  </a:lnTo>
                  <a:lnTo>
                    <a:pt x="1459229" y="739648"/>
                  </a:lnTo>
                  <a:lnTo>
                    <a:pt x="1467231" y="729233"/>
                  </a:lnTo>
                  <a:lnTo>
                    <a:pt x="1475994" y="719455"/>
                  </a:lnTo>
                  <a:lnTo>
                    <a:pt x="1485772" y="710437"/>
                  </a:lnTo>
                  <a:lnTo>
                    <a:pt x="1496314" y="701929"/>
                  </a:lnTo>
                  <a:lnTo>
                    <a:pt x="1507489" y="694181"/>
                  </a:lnTo>
                  <a:lnTo>
                    <a:pt x="1519554" y="687578"/>
                  </a:lnTo>
                  <a:lnTo>
                    <a:pt x="1532635" y="681481"/>
                  </a:lnTo>
                  <a:lnTo>
                    <a:pt x="1545970" y="676656"/>
                  </a:lnTo>
                  <a:lnTo>
                    <a:pt x="1560068" y="672845"/>
                  </a:lnTo>
                  <a:lnTo>
                    <a:pt x="1574926" y="670051"/>
                  </a:lnTo>
                  <a:lnTo>
                    <a:pt x="1590293" y="668400"/>
                  </a:lnTo>
                  <a:lnTo>
                    <a:pt x="1606423" y="668147"/>
                  </a:lnTo>
                  <a:lnTo>
                    <a:pt x="1622806" y="669162"/>
                  </a:lnTo>
                  <a:lnTo>
                    <a:pt x="1639823" y="671703"/>
                  </a:lnTo>
                  <a:lnTo>
                    <a:pt x="1657223" y="675512"/>
                  </a:lnTo>
                  <a:lnTo>
                    <a:pt x="1675129" y="680847"/>
                  </a:lnTo>
                  <a:lnTo>
                    <a:pt x="1693418" y="687958"/>
                  </a:lnTo>
                  <a:lnTo>
                    <a:pt x="1456943" y="844423"/>
                  </a:lnTo>
                  <a:lnTo>
                    <a:pt x="1456562" y="827658"/>
                  </a:lnTo>
                  <a:lnTo>
                    <a:pt x="1458086" y="811911"/>
                  </a:lnTo>
                  <a:lnTo>
                    <a:pt x="1461262" y="796670"/>
                  </a:lnTo>
                  <a:lnTo>
                    <a:pt x="1466342" y="782574"/>
                  </a:lnTo>
                  <a:lnTo>
                    <a:pt x="1473072" y="769112"/>
                  </a:lnTo>
                  <a:lnTo>
                    <a:pt x="1481073" y="756919"/>
                  </a:lnTo>
                  <a:lnTo>
                    <a:pt x="1490471" y="745489"/>
                  </a:lnTo>
                  <a:lnTo>
                    <a:pt x="1501266" y="734822"/>
                  </a:lnTo>
                  <a:lnTo>
                    <a:pt x="1512951" y="725297"/>
                  </a:lnTo>
                  <a:lnTo>
                    <a:pt x="1525397" y="716661"/>
                  </a:lnTo>
                  <a:lnTo>
                    <a:pt x="1539112" y="709041"/>
                  </a:lnTo>
                  <a:lnTo>
                    <a:pt x="1553209" y="702563"/>
                  </a:lnTo>
                  <a:lnTo>
                    <a:pt x="1567687" y="697103"/>
                  </a:lnTo>
                  <a:lnTo>
                    <a:pt x="1582928" y="692785"/>
                  </a:lnTo>
                  <a:lnTo>
                    <a:pt x="1598167" y="689482"/>
                  </a:lnTo>
                  <a:lnTo>
                    <a:pt x="1613789" y="687324"/>
                  </a:lnTo>
                  <a:lnTo>
                    <a:pt x="1629283" y="686562"/>
                  </a:lnTo>
                  <a:lnTo>
                    <a:pt x="1644650" y="686688"/>
                  </a:lnTo>
                  <a:lnTo>
                    <a:pt x="1660144" y="688212"/>
                  </a:lnTo>
                  <a:lnTo>
                    <a:pt x="1674876" y="690880"/>
                  </a:lnTo>
                  <a:lnTo>
                    <a:pt x="1689226" y="694817"/>
                  </a:lnTo>
                  <a:lnTo>
                    <a:pt x="1702943" y="700024"/>
                  </a:lnTo>
                  <a:lnTo>
                    <a:pt x="1716151" y="706500"/>
                  </a:lnTo>
                  <a:lnTo>
                    <a:pt x="1728215" y="714374"/>
                  </a:lnTo>
                  <a:lnTo>
                    <a:pt x="1739137" y="723645"/>
                  </a:lnTo>
                  <a:lnTo>
                    <a:pt x="1748917" y="734187"/>
                  </a:lnTo>
                  <a:lnTo>
                    <a:pt x="1757680" y="746251"/>
                  </a:lnTo>
                  <a:lnTo>
                    <a:pt x="1764918" y="759587"/>
                  </a:lnTo>
                  <a:lnTo>
                    <a:pt x="1770633" y="774573"/>
                  </a:lnTo>
                  <a:lnTo>
                    <a:pt x="1774698" y="791082"/>
                  </a:lnTo>
                  <a:lnTo>
                    <a:pt x="1776983" y="808862"/>
                  </a:lnTo>
                  <a:lnTo>
                    <a:pt x="1777365" y="828801"/>
                  </a:lnTo>
                  <a:lnTo>
                    <a:pt x="1776221" y="847598"/>
                  </a:lnTo>
                  <a:lnTo>
                    <a:pt x="1773301" y="864743"/>
                  </a:lnTo>
                  <a:lnTo>
                    <a:pt x="1769109" y="880872"/>
                  </a:lnTo>
                  <a:lnTo>
                    <a:pt x="1763268" y="895604"/>
                  </a:lnTo>
                  <a:lnTo>
                    <a:pt x="1756155" y="909193"/>
                  </a:lnTo>
                  <a:lnTo>
                    <a:pt x="1747774" y="921512"/>
                  </a:lnTo>
                  <a:lnTo>
                    <a:pt x="1738502" y="932561"/>
                  </a:lnTo>
                  <a:lnTo>
                    <a:pt x="1728215" y="942339"/>
                  </a:lnTo>
                  <a:lnTo>
                    <a:pt x="1716786" y="951103"/>
                  </a:lnTo>
                  <a:lnTo>
                    <a:pt x="1704721" y="958342"/>
                  </a:lnTo>
                  <a:lnTo>
                    <a:pt x="1692148" y="964564"/>
                  </a:lnTo>
                  <a:lnTo>
                    <a:pt x="1678686" y="969518"/>
                  </a:lnTo>
                  <a:lnTo>
                    <a:pt x="1665097" y="973581"/>
                  </a:lnTo>
                  <a:lnTo>
                    <a:pt x="1651000" y="976249"/>
                  </a:lnTo>
                  <a:lnTo>
                    <a:pt x="1636395" y="977899"/>
                  </a:lnTo>
                  <a:lnTo>
                    <a:pt x="1622043" y="978535"/>
                  </a:lnTo>
                  <a:lnTo>
                    <a:pt x="1607566" y="977899"/>
                  </a:lnTo>
                  <a:lnTo>
                    <a:pt x="1592961" y="976249"/>
                  </a:lnTo>
                  <a:lnTo>
                    <a:pt x="1578609" y="973581"/>
                  </a:lnTo>
                  <a:lnTo>
                    <a:pt x="1564639" y="969518"/>
                  </a:lnTo>
                  <a:lnTo>
                    <a:pt x="1550923" y="964818"/>
                  </a:lnTo>
                  <a:lnTo>
                    <a:pt x="1537969" y="958976"/>
                  </a:lnTo>
                  <a:lnTo>
                    <a:pt x="1525397" y="952118"/>
                  </a:lnTo>
                  <a:lnTo>
                    <a:pt x="1513586" y="944118"/>
                  </a:lnTo>
                  <a:lnTo>
                    <a:pt x="1502537" y="935228"/>
                  </a:lnTo>
                  <a:lnTo>
                    <a:pt x="1492503" y="925449"/>
                  </a:lnTo>
                  <a:lnTo>
                    <a:pt x="1483360" y="914654"/>
                  </a:lnTo>
                  <a:lnTo>
                    <a:pt x="1475486" y="902716"/>
                  </a:lnTo>
                  <a:lnTo>
                    <a:pt x="1468754" y="890016"/>
                  </a:lnTo>
                  <a:lnTo>
                    <a:pt x="1463420" y="876299"/>
                  </a:lnTo>
                  <a:lnTo>
                    <a:pt x="1459610" y="861694"/>
                  </a:lnTo>
                  <a:lnTo>
                    <a:pt x="1836674" y="780287"/>
                  </a:lnTo>
                  <a:lnTo>
                    <a:pt x="1835530" y="773175"/>
                  </a:lnTo>
                  <a:lnTo>
                    <a:pt x="1836165" y="759206"/>
                  </a:lnTo>
                  <a:lnTo>
                    <a:pt x="1838071" y="752729"/>
                  </a:lnTo>
                  <a:lnTo>
                    <a:pt x="1840483" y="747141"/>
                  </a:lnTo>
                  <a:lnTo>
                    <a:pt x="1843912" y="742061"/>
                  </a:lnTo>
                  <a:lnTo>
                    <a:pt x="1848103" y="738378"/>
                  </a:lnTo>
                  <a:lnTo>
                    <a:pt x="1855977" y="734822"/>
                  </a:lnTo>
                  <a:lnTo>
                    <a:pt x="1864868" y="732536"/>
                  </a:lnTo>
                  <a:lnTo>
                    <a:pt x="1884552" y="729614"/>
                  </a:lnTo>
                  <a:lnTo>
                    <a:pt x="1894712" y="728218"/>
                  </a:lnTo>
                  <a:lnTo>
                    <a:pt x="1903856" y="725678"/>
                  </a:lnTo>
                  <a:lnTo>
                    <a:pt x="1912111" y="721868"/>
                  </a:lnTo>
                  <a:lnTo>
                    <a:pt x="1919096" y="716280"/>
                  </a:lnTo>
                  <a:lnTo>
                    <a:pt x="1918589" y="712469"/>
                  </a:lnTo>
                  <a:lnTo>
                    <a:pt x="1917065" y="709041"/>
                  </a:lnTo>
                  <a:lnTo>
                    <a:pt x="1911603" y="703199"/>
                  </a:lnTo>
                  <a:lnTo>
                    <a:pt x="1905889" y="697483"/>
                  </a:lnTo>
                  <a:lnTo>
                    <a:pt x="1903856" y="694562"/>
                  </a:lnTo>
                  <a:lnTo>
                    <a:pt x="1902459" y="691642"/>
                  </a:lnTo>
                  <a:lnTo>
                    <a:pt x="1903602" y="690244"/>
                  </a:lnTo>
                  <a:lnTo>
                    <a:pt x="1906777" y="689229"/>
                  </a:lnTo>
                  <a:lnTo>
                    <a:pt x="1910587" y="687958"/>
                  </a:lnTo>
                  <a:lnTo>
                    <a:pt x="1914143" y="685673"/>
                  </a:lnTo>
                  <a:lnTo>
                    <a:pt x="1923033" y="694055"/>
                  </a:lnTo>
                  <a:lnTo>
                    <a:pt x="1931161" y="701674"/>
                  </a:lnTo>
                  <a:lnTo>
                    <a:pt x="1947418" y="716280"/>
                  </a:lnTo>
                  <a:lnTo>
                    <a:pt x="1952117" y="719074"/>
                  </a:lnTo>
                  <a:lnTo>
                    <a:pt x="1955927" y="722122"/>
                  </a:lnTo>
                  <a:lnTo>
                    <a:pt x="1960880" y="728980"/>
                  </a:lnTo>
                  <a:lnTo>
                    <a:pt x="1962658" y="736726"/>
                  </a:lnTo>
                  <a:lnTo>
                    <a:pt x="1961768" y="744600"/>
                  </a:lnTo>
                  <a:lnTo>
                    <a:pt x="1958848" y="752348"/>
                  </a:lnTo>
                  <a:lnTo>
                    <a:pt x="1954402" y="759460"/>
                  </a:lnTo>
                  <a:lnTo>
                    <a:pt x="1948815" y="765301"/>
                  </a:lnTo>
                  <a:lnTo>
                    <a:pt x="1942718" y="769112"/>
                  </a:lnTo>
                  <a:lnTo>
                    <a:pt x="1932940" y="774573"/>
                  </a:lnTo>
                  <a:lnTo>
                    <a:pt x="1921128" y="780414"/>
                  </a:lnTo>
                  <a:lnTo>
                    <a:pt x="1907921" y="786511"/>
                  </a:lnTo>
                  <a:lnTo>
                    <a:pt x="1893570" y="791463"/>
                  </a:lnTo>
                  <a:lnTo>
                    <a:pt x="1878965" y="794766"/>
                  </a:lnTo>
                  <a:lnTo>
                    <a:pt x="1864614" y="795655"/>
                  </a:lnTo>
                  <a:lnTo>
                    <a:pt x="1857755" y="795019"/>
                  </a:lnTo>
                  <a:lnTo>
                    <a:pt x="1851024" y="793368"/>
                  </a:lnTo>
                  <a:lnTo>
                    <a:pt x="1844548" y="790701"/>
                  </a:lnTo>
                  <a:lnTo>
                    <a:pt x="1838452" y="786892"/>
                  </a:lnTo>
                  <a:lnTo>
                    <a:pt x="1877186" y="565531"/>
                  </a:lnTo>
                  <a:lnTo>
                    <a:pt x="1876678" y="556768"/>
                  </a:lnTo>
                  <a:lnTo>
                    <a:pt x="1877695" y="549020"/>
                  </a:lnTo>
                  <a:lnTo>
                    <a:pt x="1878965" y="545718"/>
                  </a:lnTo>
                  <a:lnTo>
                    <a:pt x="1881505" y="542798"/>
                  </a:lnTo>
                  <a:lnTo>
                    <a:pt x="1887474" y="542417"/>
                  </a:lnTo>
                  <a:lnTo>
                    <a:pt x="1891792" y="543179"/>
                  </a:lnTo>
                  <a:lnTo>
                    <a:pt x="1894712" y="545083"/>
                  </a:lnTo>
                  <a:lnTo>
                    <a:pt x="1896490" y="547750"/>
                  </a:lnTo>
                  <a:lnTo>
                    <a:pt x="1898396" y="554862"/>
                  </a:lnTo>
                  <a:lnTo>
                    <a:pt x="1900046" y="561974"/>
                  </a:lnTo>
                  <a:lnTo>
                    <a:pt x="1899539" y="566038"/>
                  </a:lnTo>
                  <a:lnTo>
                    <a:pt x="1898268" y="569213"/>
                  </a:lnTo>
                  <a:lnTo>
                    <a:pt x="1895728" y="571118"/>
                  </a:lnTo>
                  <a:lnTo>
                    <a:pt x="1892934" y="572388"/>
                  </a:lnTo>
                  <a:lnTo>
                    <a:pt x="1885187" y="573786"/>
                  </a:lnTo>
                  <a:lnTo>
                    <a:pt x="1877186" y="575437"/>
                  </a:lnTo>
                  <a:lnTo>
                    <a:pt x="1890140" y="581151"/>
                  </a:lnTo>
                  <a:lnTo>
                    <a:pt x="1896490" y="579881"/>
                  </a:lnTo>
                  <a:lnTo>
                    <a:pt x="1904999" y="579628"/>
                  </a:lnTo>
                  <a:lnTo>
                    <a:pt x="1909826" y="589661"/>
                  </a:lnTo>
                  <a:lnTo>
                    <a:pt x="1913636" y="602614"/>
                  </a:lnTo>
                  <a:lnTo>
                    <a:pt x="1915668" y="617728"/>
                  </a:lnTo>
                  <a:lnTo>
                    <a:pt x="1915414" y="634237"/>
                  </a:lnTo>
                  <a:lnTo>
                    <a:pt x="1908809" y="636778"/>
                  </a:lnTo>
                  <a:lnTo>
                    <a:pt x="1902459" y="639444"/>
                  </a:lnTo>
                  <a:lnTo>
                    <a:pt x="1895348" y="641349"/>
                  </a:lnTo>
                  <a:lnTo>
                    <a:pt x="1890902" y="641731"/>
                  </a:lnTo>
                  <a:lnTo>
                    <a:pt x="1885949" y="641349"/>
                  </a:lnTo>
                  <a:lnTo>
                    <a:pt x="1883918" y="630300"/>
                  </a:lnTo>
                  <a:lnTo>
                    <a:pt x="1881631" y="617093"/>
                  </a:lnTo>
                  <a:lnTo>
                    <a:pt x="1879853" y="602614"/>
                  </a:lnTo>
                  <a:lnTo>
                    <a:pt x="1879853" y="586486"/>
                  </a:lnTo>
                  <a:lnTo>
                    <a:pt x="1904237" y="648207"/>
                  </a:lnTo>
                  <a:lnTo>
                    <a:pt x="1911858" y="645413"/>
                  </a:lnTo>
                  <a:lnTo>
                    <a:pt x="1919096" y="641349"/>
                  </a:lnTo>
                  <a:lnTo>
                    <a:pt x="1920240" y="648335"/>
                  </a:lnTo>
                  <a:lnTo>
                    <a:pt x="1921255" y="656081"/>
                  </a:lnTo>
                  <a:lnTo>
                    <a:pt x="1921509" y="663320"/>
                  </a:lnTo>
                  <a:lnTo>
                    <a:pt x="1919986" y="669162"/>
                  </a:lnTo>
                  <a:lnTo>
                    <a:pt x="1915668" y="673988"/>
                  </a:lnTo>
                  <a:lnTo>
                    <a:pt x="1910080" y="677418"/>
                  </a:lnTo>
                  <a:lnTo>
                    <a:pt x="1904492" y="680338"/>
                  </a:lnTo>
                  <a:lnTo>
                    <a:pt x="1900427" y="683768"/>
                  </a:lnTo>
                  <a:lnTo>
                    <a:pt x="1897126" y="678814"/>
                  </a:lnTo>
                  <a:lnTo>
                    <a:pt x="1894458" y="671703"/>
                  </a:lnTo>
                  <a:lnTo>
                    <a:pt x="1892173" y="662939"/>
                  </a:lnTo>
                  <a:lnTo>
                    <a:pt x="1889505" y="65239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3" name="Freihandform 62"/>
            <p:cNvSpPr/>
            <p:nvPr/>
          </p:nvSpPr>
          <p:spPr>
            <a:xfrm>
              <a:off x="-3260" y="3142898"/>
              <a:ext cx="31739" cy="166602"/>
            </a:xfrm>
            <a:custGeom>
              <a:avLst/>
              <a:gdLst/>
              <a:ahLst/>
              <a:cxnLst/>
              <a:rect l="0" t="0" r="0" b="0"/>
              <a:pathLst>
                <a:path w="31622" h="167767">
                  <a:moveTo>
                    <a:pt x="12064" y="4191"/>
                  </a:moveTo>
                  <a:lnTo>
                    <a:pt x="15873" y="11048"/>
                  </a:lnTo>
                  <a:lnTo>
                    <a:pt x="19938" y="20066"/>
                  </a:lnTo>
                  <a:lnTo>
                    <a:pt x="23493" y="30860"/>
                  </a:lnTo>
                  <a:lnTo>
                    <a:pt x="26922" y="43307"/>
                  </a:lnTo>
                  <a:lnTo>
                    <a:pt x="29335" y="57150"/>
                  </a:lnTo>
                  <a:lnTo>
                    <a:pt x="31114" y="71628"/>
                  </a:lnTo>
                  <a:lnTo>
                    <a:pt x="31621" y="86867"/>
                  </a:lnTo>
                  <a:lnTo>
                    <a:pt x="31368" y="98551"/>
                  </a:lnTo>
                  <a:lnTo>
                    <a:pt x="30479" y="110871"/>
                  </a:lnTo>
                  <a:lnTo>
                    <a:pt x="28700" y="123316"/>
                  </a:lnTo>
                  <a:lnTo>
                    <a:pt x="26033" y="135382"/>
                  </a:lnTo>
                  <a:lnTo>
                    <a:pt x="21969" y="146431"/>
                  </a:lnTo>
                  <a:lnTo>
                    <a:pt x="16636" y="155828"/>
                  </a:lnTo>
                  <a:lnTo>
                    <a:pt x="9143" y="163195"/>
                  </a:lnTo>
                  <a:lnTo>
                    <a:pt x="4951" y="165862"/>
                  </a:lnTo>
                  <a:lnTo>
                    <a:pt x="0" y="167766"/>
                  </a:lnTo>
                  <a:lnTo>
                    <a:pt x="3428" y="162433"/>
                  </a:lnTo>
                  <a:lnTo>
                    <a:pt x="6475" y="155828"/>
                  </a:lnTo>
                  <a:lnTo>
                    <a:pt x="9143" y="147701"/>
                  </a:lnTo>
                  <a:lnTo>
                    <a:pt x="11682" y="138683"/>
                  </a:lnTo>
                  <a:lnTo>
                    <a:pt x="13842" y="128777"/>
                  </a:lnTo>
                  <a:lnTo>
                    <a:pt x="15493" y="117856"/>
                  </a:lnTo>
                  <a:lnTo>
                    <a:pt x="17524" y="94995"/>
                  </a:lnTo>
                  <a:lnTo>
                    <a:pt x="17524" y="71119"/>
                  </a:lnTo>
                  <a:lnTo>
                    <a:pt x="15239" y="47751"/>
                  </a:lnTo>
                  <a:lnTo>
                    <a:pt x="12952" y="36703"/>
                  </a:lnTo>
                  <a:lnTo>
                    <a:pt x="10285" y="26288"/>
                  </a:lnTo>
                  <a:lnTo>
                    <a:pt x="6984" y="16763"/>
                  </a:lnTo>
                  <a:lnTo>
                    <a:pt x="2920" y="8128"/>
                  </a:lnTo>
                  <a:lnTo>
                    <a:pt x="2540" y="5207"/>
                  </a:lnTo>
                  <a:lnTo>
                    <a:pt x="2666" y="3429"/>
                  </a:lnTo>
                  <a:lnTo>
                    <a:pt x="4317" y="1904"/>
                  </a:lnTo>
                  <a:lnTo>
                    <a:pt x="6475" y="1523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4" name="Freihandform 63"/>
            <p:cNvSpPr/>
            <p:nvPr/>
          </p:nvSpPr>
          <p:spPr>
            <a:xfrm>
              <a:off x="153848" y="3285700"/>
              <a:ext cx="85695" cy="177709"/>
            </a:xfrm>
            <a:custGeom>
              <a:avLst/>
              <a:gdLst/>
              <a:ahLst/>
              <a:cxnLst/>
              <a:rect l="0" t="0" r="0" b="0"/>
              <a:pathLst>
                <a:path w="85471" h="178690">
                  <a:moveTo>
                    <a:pt x="11175" y="24764"/>
                  </a:moveTo>
                  <a:lnTo>
                    <a:pt x="13589" y="19431"/>
                  </a:lnTo>
                  <a:lnTo>
                    <a:pt x="20319" y="8763"/>
                  </a:lnTo>
                  <a:lnTo>
                    <a:pt x="24384" y="4571"/>
                  </a:lnTo>
                  <a:lnTo>
                    <a:pt x="28828" y="1523"/>
                  </a:lnTo>
                  <a:lnTo>
                    <a:pt x="33782" y="0"/>
                  </a:lnTo>
                  <a:lnTo>
                    <a:pt x="38734" y="381"/>
                  </a:lnTo>
                  <a:lnTo>
                    <a:pt x="49402" y="5207"/>
                  </a:lnTo>
                  <a:lnTo>
                    <a:pt x="58293" y="12446"/>
                  </a:lnTo>
                  <a:lnTo>
                    <a:pt x="66166" y="22097"/>
                  </a:lnTo>
                  <a:lnTo>
                    <a:pt x="72516" y="33527"/>
                  </a:lnTo>
                  <a:lnTo>
                    <a:pt x="77470" y="46482"/>
                  </a:lnTo>
                  <a:lnTo>
                    <a:pt x="81152" y="60197"/>
                  </a:lnTo>
                  <a:lnTo>
                    <a:pt x="83693" y="75057"/>
                  </a:lnTo>
                  <a:lnTo>
                    <a:pt x="85216" y="89789"/>
                  </a:lnTo>
                  <a:lnTo>
                    <a:pt x="85470" y="104775"/>
                  </a:lnTo>
                  <a:lnTo>
                    <a:pt x="84709" y="119379"/>
                  </a:lnTo>
                  <a:lnTo>
                    <a:pt x="83184" y="132969"/>
                  </a:lnTo>
                  <a:lnTo>
                    <a:pt x="80771" y="145414"/>
                  </a:lnTo>
                  <a:lnTo>
                    <a:pt x="77216" y="156464"/>
                  </a:lnTo>
                  <a:lnTo>
                    <a:pt x="73152" y="165608"/>
                  </a:lnTo>
                  <a:lnTo>
                    <a:pt x="68198" y="172212"/>
                  </a:lnTo>
                  <a:lnTo>
                    <a:pt x="62611" y="176402"/>
                  </a:lnTo>
                  <a:lnTo>
                    <a:pt x="54102" y="178689"/>
                  </a:lnTo>
                  <a:lnTo>
                    <a:pt x="46100" y="178308"/>
                  </a:lnTo>
                  <a:lnTo>
                    <a:pt x="38226" y="175133"/>
                  </a:lnTo>
                  <a:lnTo>
                    <a:pt x="30987" y="169926"/>
                  </a:lnTo>
                  <a:lnTo>
                    <a:pt x="24384" y="162687"/>
                  </a:lnTo>
                  <a:lnTo>
                    <a:pt x="18287" y="153796"/>
                  </a:lnTo>
                  <a:lnTo>
                    <a:pt x="13208" y="143128"/>
                  </a:lnTo>
                  <a:lnTo>
                    <a:pt x="8635" y="131445"/>
                  </a:lnTo>
                  <a:lnTo>
                    <a:pt x="4825" y="118871"/>
                  </a:lnTo>
                  <a:lnTo>
                    <a:pt x="2159" y="105790"/>
                  </a:lnTo>
                  <a:lnTo>
                    <a:pt x="0" y="78994"/>
                  </a:lnTo>
                  <a:lnTo>
                    <a:pt x="381" y="65658"/>
                  </a:lnTo>
                  <a:lnTo>
                    <a:pt x="2159" y="52958"/>
                  </a:lnTo>
                  <a:lnTo>
                    <a:pt x="5080" y="41021"/>
                  </a:lnTo>
                  <a:lnTo>
                    <a:pt x="9525" y="29971"/>
                  </a:lnTo>
                  <a:close/>
                </a:path>
              </a:pathLst>
            </a:custGeom>
            <a:solidFill>
              <a:srgbClr val="B2B2B2"/>
            </a:solidFill>
            <a:ln w="0" cap="flat" cmpd="sng" algn="ctr">
              <a:solidFill>
                <a:srgbClr val="B2B2B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5" name="Freihandform 64"/>
            <p:cNvSpPr/>
            <p:nvPr/>
          </p:nvSpPr>
          <p:spPr>
            <a:xfrm>
              <a:off x="160195" y="3288873"/>
              <a:ext cx="76173" cy="169776"/>
            </a:xfrm>
            <a:custGeom>
              <a:avLst/>
              <a:gdLst/>
              <a:ahLst/>
              <a:cxnLst/>
              <a:rect l="0" t="0" r="0" b="0"/>
              <a:pathLst>
                <a:path w="76328" h="169546">
                  <a:moveTo>
                    <a:pt x="54483" y="167260"/>
                  </a:moveTo>
                  <a:lnTo>
                    <a:pt x="46863" y="169545"/>
                  </a:lnTo>
                  <a:lnTo>
                    <a:pt x="39624" y="169545"/>
                  </a:lnTo>
                  <a:lnTo>
                    <a:pt x="33021" y="167260"/>
                  </a:lnTo>
                  <a:lnTo>
                    <a:pt x="26671" y="163323"/>
                  </a:lnTo>
                  <a:lnTo>
                    <a:pt x="21082" y="157481"/>
                  </a:lnTo>
                  <a:lnTo>
                    <a:pt x="16130" y="149987"/>
                  </a:lnTo>
                  <a:lnTo>
                    <a:pt x="11684" y="141224"/>
                  </a:lnTo>
                  <a:lnTo>
                    <a:pt x="7874" y="131192"/>
                  </a:lnTo>
                  <a:lnTo>
                    <a:pt x="4827" y="120143"/>
                  </a:lnTo>
                  <a:lnTo>
                    <a:pt x="2540" y="108331"/>
                  </a:lnTo>
                  <a:lnTo>
                    <a:pt x="889" y="95631"/>
                  </a:lnTo>
                  <a:lnTo>
                    <a:pt x="0" y="82678"/>
                  </a:lnTo>
                  <a:lnTo>
                    <a:pt x="1144" y="55626"/>
                  </a:lnTo>
                  <a:lnTo>
                    <a:pt x="2922" y="42292"/>
                  </a:lnTo>
                  <a:lnTo>
                    <a:pt x="5970" y="28956"/>
                  </a:lnTo>
                  <a:lnTo>
                    <a:pt x="9525" y="18669"/>
                  </a:lnTo>
                  <a:lnTo>
                    <a:pt x="15495" y="8510"/>
                  </a:lnTo>
                  <a:lnTo>
                    <a:pt x="19178" y="4573"/>
                  </a:lnTo>
                  <a:lnTo>
                    <a:pt x="23114" y="1651"/>
                  </a:lnTo>
                  <a:lnTo>
                    <a:pt x="27559" y="0"/>
                  </a:lnTo>
                  <a:lnTo>
                    <a:pt x="32386" y="381"/>
                  </a:lnTo>
                  <a:lnTo>
                    <a:pt x="42419" y="4826"/>
                  </a:lnTo>
                  <a:lnTo>
                    <a:pt x="51054" y="11685"/>
                  </a:lnTo>
                  <a:lnTo>
                    <a:pt x="58293" y="20574"/>
                  </a:lnTo>
                  <a:lnTo>
                    <a:pt x="64263" y="31497"/>
                  </a:lnTo>
                  <a:lnTo>
                    <a:pt x="68961" y="43562"/>
                  </a:lnTo>
                  <a:lnTo>
                    <a:pt x="72645" y="56643"/>
                  </a:lnTo>
                  <a:lnTo>
                    <a:pt x="74804" y="70612"/>
                  </a:lnTo>
                  <a:lnTo>
                    <a:pt x="76074" y="84710"/>
                  </a:lnTo>
                  <a:lnTo>
                    <a:pt x="76327" y="98933"/>
                  </a:lnTo>
                  <a:lnTo>
                    <a:pt x="75692" y="112649"/>
                  </a:lnTo>
                  <a:lnTo>
                    <a:pt x="74168" y="125857"/>
                  </a:lnTo>
                  <a:lnTo>
                    <a:pt x="71756" y="137668"/>
                  </a:lnTo>
                  <a:lnTo>
                    <a:pt x="68327" y="148082"/>
                  </a:lnTo>
                  <a:lnTo>
                    <a:pt x="64263" y="156845"/>
                  </a:lnTo>
                  <a:lnTo>
                    <a:pt x="59817" y="163323"/>
                  </a:lnTo>
                  <a:close/>
                </a:path>
              </a:pathLst>
            </a:custGeom>
            <a:solidFill>
              <a:srgbClr val="BFBFBF"/>
            </a:solidFill>
            <a:ln w="0" cap="flat" cmpd="sng" algn="ctr">
              <a:solidFill>
                <a:srgbClr val="BFBFB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6" name="Freihandform 65"/>
            <p:cNvSpPr/>
            <p:nvPr/>
          </p:nvSpPr>
          <p:spPr>
            <a:xfrm>
              <a:off x="163369" y="3293634"/>
              <a:ext cx="71412" cy="160255"/>
            </a:xfrm>
            <a:custGeom>
              <a:avLst/>
              <a:gdLst/>
              <a:ahLst/>
              <a:cxnLst/>
              <a:rect l="0" t="0" r="0" b="0"/>
              <a:pathLst>
                <a:path w="70739" h="159768">
                  <a:moveTo>
                    <a:pt x="49403" y="157735"/>
                  </a:moveTo>
                  <a:lnTo>
                    <a:pt x="42799" y="159767"/>
                  </a:lnTo>
                  <a:lnTo>
                    <a:pt x="36194" y="159767"/>
                  </a:lnTo>
                  <a:lnTo>
                    <a:pt x="30226" y="157735"/>
                  </a:lnTo>
                  <a:lnTo>
                    <a:pt x="24637" y="153925"/>
                  </a:lnTo>
                  <a:lnTo>
                    <a:pt x="19431" y="148590"/>
                  </a:lnTo>
                  <a:lnTo>
                    <a:pt x="14859" y="141479"/>
                  </a:lnTo>
                  <a:lnTo>
                    <a:pt x="10667" y="133350"/>
                  </a:lnTo>
                  <a:lnTo>
                    <a:pt x="7111" y="123952"/>
                  </a:lnTo>
                  <a:lnTo>
                    <a:pt x="4444" y="113793"/>
                  </a:lnTo>
                  <a:lnTo>
                    <a:pt x="2285" y="102489"/>
                  </a:lnTo>
                  <a:lnTo>
                    <a:pt x="634" y="90679"/>
                  </a:lnTo>
                  <a:lnTo>
                    <a:pt x="0" y="78360"/>
                  </a:lnTo>
                  <a:lnTo>
                    <a:pt x="889" y="53213"/>
                  </a:lnTo>
                  <a:lnTo>
                    <a:pt x="5334" y="27940"/>
                  </a:lnTo>
                  <a:lnTo>
                    <a:pt x="8762" y="18162"/>
                  </a:lnTo>
                  <a:lnTo>
                    <a:pt x="13842" y="8382"/>
                  </a:lnTo>
                  <a:lnTo>
                    <a:pt x="17272" y="4445"/>
                  </a:lnTo>
                  <a:lnTo>
                    <a:pt x="20827" y="1525"/>
                  </a:lnTo>
                  <a:lnTo>
                    <a:pt x="24892" y="0"/>
                  </a:lnTo>
                  <a:lnTo>
                    <a:pt x="29336" y="255"/>
                  </a:lnTo>
                  <a:lnTo>
                    <a:pt x="38989" y="4445"/>
                  </a:lnTo>
                  <a:lnTo>
                    <a:pt x="46990" y="10669"/>
                  </a:lnTo>
                  <a:lnTo>
                    <a:pt x="53974" y="19177"/>
                  </a:lnTo>
                  <a:lnTo>
                    <a:pt x="59562" y="29211"/>
                  </a:lnTo>
                  <a:lnTo>
                    <a:pt x="64008" y="40640"/>
                  </a:lnTo>
                  <a:lnTo>
                    <a:pt x="67183" y="53213"/>
                  </a:lnTo>
                  <a:lnTo>
                    <a:pt x="69342" y="66294"/>
                  </a:lnTo>
                  <a:lnTo>
                    <a:pt x="70485" y="79630"/>
                  </a:lnTo>
                  <a:lnTo>
                    <a:pt x="70738" y="92964"/>
                  </a:lnTo>
                  <a:lnTo>
                    <a:pt x="70103" y="106045"/>
                  </a:lnTo>
                  <a:lnTo>
                    <a:pt x="68326" y="118364"/>
                  </a:lnTo>
                  <a:lnTo>
                    <a:pt x="66040" y="129794"/>
                  </a:lnTo>
                  <a:lnTo>
                    <a:pt x="62865" y="139574"/>
                  </a:lnTo>
                  <a:lnTo>
                    <a:pt x="59055" y="147956"/>
                  </a:lnTo>
                  <a:lnTo>
                    <a:pt x="54610" y="153925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7" name="Freihandform 66"/>
            <p:cNvSpPr/>
            <p:nvPr/>
          </p:nvSpPr>
          <p:spPr>
            <a:xfrm>
              <a:off x="166543" y="3298394"/>
              <a:ext cx="65064" cy="149148"/>
            </a:xfrm>
            <a:custGeom>
              <a:avLst/>
              <a:gdLst/>
              <a:ahLst/>
              <a:cxnLst/>
              <a:rect l="0" t="0" r="0" b="0"/>
              <a:pathLst>
                <a:path w="64898" h="150116">
                  <a:moveTo>
                    <a:pt x="44703" y="148336"/>
                  </a:moveTo>
                  <a:lnTo>
                    <a:pt x="38735" y="150115"/>
                  </a:lnTo>
                  <a:lnTo>
                    <a:pt x="32892" y="150115"/>
                  </a:lnTo>
                  <a:lnTo>
                    <a:pt x="27432" y="148082"/>
                  </a:lnTo>
                  <a:lnTo>
                    <a:pt x="22351" y="144526"/>
                  </a:lnTo>
                  <a:lnTo>
                    <a:pt x="17652" y="139574"/>
                  </a:lnTo>
                  <a:lnTo>
                    <a:pt x="13589" y="133097"/>
                  </a:lnTo>
                  <a:lnTo>
                    <a:pt x="9778" y="125349"/>
                  </a:lnTo>
                  <a:lnTo>
                    <a:pt x="6603" y="116586"/>
                  </a:lnTo>
                  <a:lnTo>
                    <a:pt x="3936" y="107061"/>
                  </a:lnTo>
                  <a:lnTo>
                    <a:pt x="2032" y="96648"/>
                  </a:lnTo>
                  <a:lnTo>
                    <a:pt x="0" y="74295"/>
                  </a:lnTo>
                  <a:lnTo>
                    <a:pt x="889" y="50419"/>
                  </a:lnTo>
                  <a:lnTo>
                    <a:pt x="4826" y="26670"/>
                  </a:lnTo>
                  <a:lnTo>
                    <a:pt x="7747" y="17399"/>
                  </a:lnTo>
                  <a:lnTo>
                    <a:pt x="12573" y="8129"/>
                  </a:lnTo>
                  <a:lnTo>
                    <a:pt x="15240" y="4318"/>
                  </a:lnTo>
                  <a:lnTo>
                    <a:pt x="18542" y="1398"/>
                  </a:lnTo>
                  <a:lnTo>
                    <a:pt x="22351" y="0"/>
                  </a:lnTo>
                  <a:lnTo>
                    <a:pt x="26416" y="128"/>
                  </a:lnTo>
                  <a:lnTo>
                    <a:pt x="35306" y="3684"/>
                  </a:lnTo>
                  <a:lnTo>
                    <a:pt x="43180" y="9780"/>
                  </a:lnTo>
                  <a:lnTo>
                    <a:pt x="49403" y="17399"/>
                  </a:lnTo>
                  <a:lnTo>
                    <a:pt x="54737" y="27051"/>
                  </a:lnTo>
                  <a:lnTo>
                    <a:pt x="58801" y="37719"/>
                  </a:lnTo>
                  <a:lnTo>
                    <a:pt x="61722" y="49276"/>
                  </a:lnTo>
                  <a:lnTo>
                    <a:pt x="63753" y="61849"/>
                  </a:lnTo>
                  <a:lnTo>
                    <a:pt x="64897" y="74295"/>
                  </a:lnTo>
                  <a:lnTo>
                    <a:pt x="64897" y="87123"/>
                  </a:lnTo>
                  <a:lnTo>
                    <a:pt x="64262" y="99315"/>
                  </a:lnTo>
                  <a:lnTo>
                    <a:pt x="62610" y="110999"/>
                  </a:lnTo>
                  <a:lnTo>
                    <a:pt x="60324" y="121793"/>
                  </a:lnTo>
                  <a:lnTo>
                    <a:pt x="57276" y="131192"/>
                  </a:lnTo>
                  <a:lnTo>
                    <a:pt x="53721" y="138938"/>
                  </a:lnTo>
                  <a:lnTo>
                    <a:pt x="49403" y="144654"/>
                  </a:lnTo>
                  <a:close/>
                </a:path>
              </a:pathLst>
            </a:custGeom>
            <a:solidFill>
              <a:srgbClr val="D8D8D8"/>
            </a:solidFill>
            <a:ln w="0" cap="flat" cmpd="sng" algn="ctr">
              <a:solidFill>
                <a:srgbClr val="D8D8D8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8" name="Freihandform 67"/>
            <p:cNvSpPr/>
            <p:nvPr/>
          </p:nvSpPr>
          <p:spPr>
            <a:xfrm>
              <a:off x="166543" y="3301567"/>
              <a:ext cx="58716" cy="141215"/>
            </a:xfrm>
            <a:custGeom>
              <a:avLst/>
              <a:gdLst/>
              <a:ahLst/>
              <a:cxnLst/>
              <a:rect l="0" t="0" r="0" b="0"/>
              <a:pathLst>
                <a:path w="59311" h="140718">
                  <a:moveTo>
                    <a:pt x="39879" y="139066"/>
                  </a:moveTo>
                  <a:lnTo>
                    <a:pt x="34672" y="140717"/>
                  </a:lnTo>
                  <a:lnTo>
                    <a:pt x="29719" y="140589"/>
                  </a:lnTo>
                  <a:lnTo>
                    <a:pt x="24892" y="138685"/>
                  </a:lnTo>
                  <a:lnTo>
                    <a:pt x="20321" y="135382"/>
                  </a:lnTo>
                  <a:lnTo>
                    <a:pt x="16383" y="130556"/>
                  </a:lnTo>
                  <a:lnTo>
                    <a:pt x="12573" y="124714"/>
                  </a:lnTo>
                  <a:lnTo>
                    <a:pt x="9145" y="117603"/>
                  </a:lnTo>
                  <a:lnTo>
                    <a:pt x="6223" y="109474"/>
                  </a:lnTo>
                  <a:lnTo>
                    <a:pt x="3811" y="100712"/>
                  </a:lnTo>
                  <a:lnTo>
                    <a:pt x="1779" y="91060"/>
                  </a:lnTo>
                  <a:lnTo>
                    <a:pt x="0" y="70231"/>
                  </a:lnTo>
                  <a:lnTo>
                    <a:pt x="889" y="48134"/>
                  </a:lnTo>
                  <a:lnTo>
                    <a:pt x="4954" y="25528"/>
                  </a:lnTo>
                  <a:lnTo>
                    <a:pt x="7366" y="16764"/>
                  </a:lnTo>
                  <a:lnTo>
                    <a:pt x="11177" y="7874"/>
                  </a:lnTo>
                  <a:lnTo>
                    <a:pt x="13716" y="4318"/>
                  </a:lnTo>
                  <a:lnTo>
                    <a:pt x="16511" y="1651"/>
                  </a:lnTo>
                  <a:lnTo>
                    <a:pt x="19686" y="0"/>
                  </a:lnTo>
                  <a:lnTo>
                    <a:pt x="23496" y="128"/>
                  </a:lnTo>
                  <a:lnTo>
                    <a:pt x="32005" y="3430"/>
                  </a:lnTo>
                  <a:lnTo>
                    <a:pt x="39117" y="8891"/>
                  </a:lnTo>
                  <a:lnTo>
                    <a:pt x="45213" y="16256"/>
                  </a:lnTo>
                  <a:lnTo>
                    <a:pt x="50165" y="24893"/>
                  </a:lnTo>
                  <a:lnTo>
                    <a:pt x="53976" y="34925"/>
                  </a:lnTo>
                  <a:lnTo>
                    <a:pt x="56642" y="45974"/>
                  </a:lnTo>
                  <a:lnTo>
                    <a:pt x="58420" y="57405"/>
                  </a:lnTo>
                  <a:lnTo>
                    <a:pt x="59310" y="69343"/>
                  </a:lnTo>
                  <a:lnTo>
                    <a:pt x="58547" y="92837"/>
                  </a:lnTo>
                  <a:lnTo>
                    <a:pt x="57024" y="103887"/>
                  </a:lnTo>
                  <a:lnTo>
                    <a:pt x="54865" y="113919"/>
                  </a:lnTo>
                  <a:lnTo>
                    <a:pt x="51943" y="122810"/>
                  </a:lnTo>
                  <a:lnTo>
                    <a:pt x="48388" y="130175"/>
                  </a:lnTo>
                  <a:lnTo>
                    <a:pt x="44451" y="135763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69" name="Freihandform 68"/>
            <p:cNvSpPr/>
            <p:nvPr/>
          </p:nvSpPr>
          <p:spPr>
            <a:xfrm>
              <a:off x="166543" y="3306327"/>
              <a:ext cx="53956" cy="130108"/>
            </a:xfrm>
            <a:custGeom>
              <a:avLst/>
              <a:gdLst/>
              <a:ahLst/>
              <a:cxnLst/>
              <a:rect l="0" t="0" r="0" b="0"/>
              <a:pathLst>
                <a:path w="53721" h="131193">
                  <a:moveTo>
                    <a:pt x="35178" y="129794"/>
                  </a:moveTo>
                  <a:lnTo>
                    <a:pt x="30606" y="131192"/>
                  </a:lnTo>
                  <a:lnTo>
                    <a:pt x="26416" y="130811"/>
                  </a:lnTo>
                  <a:lnTo>
                    <a:pt x="22352" y="129160"/>
                  </a:lnTo>
                  <a:lnTo>
                    <a:pt x="18287" y="125985"/>
                  </a:lnTo>
                  <a:lnTo>
                    <a:pt x="14604" y="121667"/>
                  </a:lnTo>
                  <a:lnTo>
                    <a:pt x="11303" y="116206"/>
                  </a:lnTo>
                  <a:lnTo>
                    <a:pt x="8254" y="109729"/>
                  </a:lnTo>
                  <a:lnTo>
                    <a:pt x="5587" y="102236"/>
                  </a:lnTo>
                  <a:lnTo>
                    <a:pt x="3428" y="94235"/>
                  </a:lnTo>
                  <a:lnTo>
                    <a:pt x="1778" y="85471"/>
                  </a:lnTo>
                  <a:lnTo>
                    <a:pt x="0" y="66041"/>
                  </a:lnTo>
                  <a:lnTo>
                    <a:pt x="761" y="45467"/>
                  </a:lnTo>
                  <a:lnTo>
                    <a:pt x="4445" y="24385"/>
                  </a:lnTo>
                  <a:lnTo>
                    <a:pt x="6730" y="16256"/>
                  </a:lnTo>
                  <a:lnTo>
                    <a:pt x="9652" y="7748"/>
                  </a:lnTo>
                  <a:lnTo>
                    <a:pt x="11684" y="4192"/>
                  </a:lnTo>
                  <a:lnTo>
                    <a:pt x="14096" y="1651"/>
                  </a:lnTo>
                  <a:lnTo>
                    <a:pt x="17018" y="0"/>
                  </a:lnTo>
                  <a:lnTo>
                    <a:pt x="20573" y="0"/>
                  </a:lnTo>
                  <a:lnTo>
                    <a:pt x="28447" y="2921"/>
                  </a:lnTo>
                  <a:lnTo>
                    <a:pt x="35178" y="7875"/>
                  </a:lnTo>
                  <a:lnTo>
                    <a:pt x="40766" y="14606"/>
                  </a:lnTo>
                  <a:lnTo>
                    <a:pt x="45466" y="22733"/>
                  </a:lnTo>
                  <a:lnTo>
                    <a:pt x="48768" y="32131"/>
                  </a:lnTo>
                  <a:lnTo>
                    <a:pt x="51561" y="42292"/>
                  </a:lnTo>
                  <a:lnTo>
                    <a:pt x="53086" y="53087"/>
                  </a:lnTo>
                  <a:lnTo>
                    <a:pt x="53720" y="64136"/>
                  </a:lnTo>
                  <a:lnTo>
                    <a:pt x="52831" y="86233"/>
                  </a:lnTo>
                  <a:lnTo>
                    <a:pt x="51307" y="96394"/>
                  </a:lnTo>
                  <a:lnTo>
                    <a:pt x="49275" y="106045"/>
                  </a:lnTo>
                  <a:lnTo>
                    <a:pt x="46354" y="114300"/>
                  </a:lnTo>
                  <a:lnTo>
                    <a:pt x="43179" y="121286"/>
                  </a:lnTo>
                  <a:lnTo>
                    <a:pt x="39370" y="126619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0" name="Freihandform 69"/>
            <p:cNvSpPr/>
            <p:nvPr/>
          </p:nvSpPr>
          <p:spPr>
            <a:xfrm>
              <a:off x="164956" y="3309501"/>
              <a:ext cx="49196" cy="122174"/>
            </a:xfrm>
            <a:custGeom>
              <a:avLst/>
              <a:gdLst/>
              <a:ahLst/>
              <a:cxnLst/>
              <a:rect l="0" t="0" r="0" b="0"/>
              <a:pathLst>
                <a:path w="48260" h="121666">
                  <a:moveTo>
                    <a:pt x="5968" y="15620"/>
                  </a:moveTo>
                  <a:lnTo>
                    <a:pt x="8127" y="7746"/>
                  </a:lnTo>
                  <a:lnTo>
                    <a:pt x="10033" y="4190"/>
                  </a:lnTo>
                  <a:lnTo>
                    <a:pt x="12065" y="1651"/>
                  </a:lnTo>
                  <a:lnTo>
                    <a:pt x="14477" y="253"/>
                  </a:lnTo>
                  <a:lnTo>
                    <a:pt x="17652" y="0"/>
                  </a:lnTo>
                  <a:lnTo>
                    <a:pt x="25018" y="2413"/>
                  </a:lnTo>
                  <a:lnTo>
                    <a:pt x="31241" y="7112"/>
                  </a:lnTo>
                  <a:lnTo>
                    <a:pt x="36449" y="13081"/>
                  </a:lnTo>
                  <a:lnTo>
                    <a:pt x="40639" y="20574"/>
                  </a:lnTo>
                  <a:lnTo>
                    <a:pt x="43814" y="29337"/>
                  </a:lnTo>
                  <a:lnTo>
                    <a:pt x="46227" y="38734"/>
                  </a:lnTo>
                  <a:lnTo>
                    <a:pt x="47625" y="48768"/>
                  </a:lnTo>
                  <a:lnTo>
                    <a:pt x="48259" y="59182"/>
                  </a:lnTo>
                  <a:lnTo>
                    <a:pt x="47116" y="79628"/>
                  </a:lnTo>
                  <a:lnTo>
                    <a:pt x="45593" y="89281"/>
                  </a:lnTo>
                  <a:lnTo>
                    <a:pt x="43561" y="98044"/>
                  </a:lnTo>
                  <a:lnTo>
                    <a:pt x="40893" y="106045"/>
                  </a:lnTo>
                  <a:lnTo>
                    <a:pt x="37718" y="112521"/>
                  </a:lnTo>
                  <a:lnTo>
                    <a:pt x="34416" y="117475"/>
                  </a:lnTo>
                  <a:lnTo>
                    <a:pt x="30352" y="120395"/>
                  </a:lnTo>
                  <a:lnTo>
                    <a:pt x="26797" y="121665"/>
                  </a:lnTo>
                  <a:lnTo>
                    <a:pt x="23241" y="121284"/>
                  </a:lnTo>
                  <a:lnTo>
                    <a:pt x="19558" y="119507"/>
                  </a:lnTo>
                  <a:lnTo>
                    <a:pt x="16256" y="116839"/>
                  </a:lnTo>
                  <a:lnTo>
                    <a:pt x="13208" y="112902"/>
                  </a:lnTo>
                  <a:lnTo>
                    <a:pt x="10033" y="107950"/>
                  </a:lnTo>
                  <a:lnTo>
                    <a:pt x="5080" y="95122"/>
                  </a:lnTo>
                  <a:lnTo>
                    <a:pt x="1524" y="79628"/>
                  </a:lnTo>
                  <a:lnTo>
                    <a:pt x="0" y="62102"/>
                  </a:lnTo>
                  <a:lnTo>
                    <a:pt x="634" y="43052"/>
                  </a:lnTo>
                  <a:lnTo>
                    <a:pt x="4191" y="2349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1" name="Freihandform 70"/>
            <p:cNvSpPr/>
            <p:nvPr/>
          </p:nvSpPr>
          <p:spPr>
            <a:xfrm>
              <a:off x="166543" y="3484036"/>
              <a:ext cx="46021" cy="42840"/>
            </a:xfrm>
            <a:custGeom>
              <a:avLst/>
              <a:gdLst/>
              <a:ahLst/>
              <a:cxnLst/>
              <a:rect l="0" t="0" r="0" b="0"/>
              <a:pathLst>
                <a:path w="45593" h="42928">
                  <a:moveTo>
                    <a:pt x="38862" y="3556"/>
                  </a:moveTo>
                  <a:lnTo>
                    <a:pt x="42037" y="7748"/>
                  </a:lnTo>
                  <a:lnTo>
                    <a:pt x="44196" y="12828"/>
                  </a:lnTo>
                  <a:lnTo>
                    <a:pt x="45592" y="18669"/>
                  </a:lnTo>
                  <a:lnTo>
                    <a:pt x="45592" y="24766"/>
                  </a:lnTo>
                  <a:lnTo>
                    <a:pt x="44449" y="30608"/>
                  </a:lnTo>
                  <a:lnTo>
                    <a:pt x="42290" y="35560"/>
                  </a:lnTo>
                  <a:lnTo>
                    <a:pt x="38862" y="39371"/>
                  </a:lnTo>
                  <a:lnTo>
                    <a:pt x="34417" y="41910"/>
                  </a:lnTo>
                  <a:lnTo>
                    <a:pt x="28828" y="42927"/>
                  </a:lnTo>
                  <a:lnTo>
                    <a:pt x="22733" y="42673"/>
                  </a:lnTo>
                  <a:lnTo>
                    <a:pt x="16509" y="41656"/>
                  </a:lnTo>
                  <a:lnTo>
                    <a:pt x="10667" y="39498"/>
                  </a:lnTo>
                  <a:lnTo>
                    <a:pt x="5715" y="36577"/>
                  </a:lnTo>
                  <a:lnTo>
                    <a:pt x="2032" y="33148"/>
                  </a:lnTo>
                  <a:lnTo>
                    <a:pt x="0" y="28703"/>
                  </a:lnTo>
                  <a:lnTo>
                    <a:pt x="0" y="23242"/>
                  </a:lnTo>
                  <a:lnTo>
                    <a:pt x="2032" y="17654"/>
                  </a:lnTo>
                  <a:lnTo>
                    <a:pt x="5715" y="12447"/>
                  </a:lnTo>
                  <a:lnTo>
                    <a:pt x="10667" y="7493"/>
                  </a:lnTo>
                  <a:lnTo>
                    <a:pt x="16509" y="3684"/>
                  </a:lnTo>
                  <a:lnTo>
                    <a:pt x="22606" y="1017"/>
                  </a:lnTo>
                  <a:lnTo>
                    <a:pt x="28828" y="0"/>
                  </a:lnTo>
                  <a:lnTo>
                    <a:pt x="34417" y="762"/>
                  </a:lnTo>
                  <a:close/>
                </a:path>
              </a:pathLst>
            </a:custGeom>
            <a:solidFill>
              <a:srgbClr val="FF7A00"/>
            </a:solidFill>
            <a:ln w="0" cap="flat" cmpd="sng" algn="ctr">
              <a:solidFill>
                <a:srgbClr val="FF7A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2" name="Freihandform 71"/>
            <p:cNvSpPr/>
            <p:nvPr/>
          </p:nvSpPr>
          <p:spPr>
            <a:xfrm>
              <a:off x="163369" y="3479276"/>
              <a:ext cx="53956" cy="53947"/>
            </a:xfrm>
            <a:custGeom>
              <a:avLst/>
              <a:gdLst/>
              <a:ahLst/>
              <a:cxnLst/>
              <a:rect l="0" t="0" r="0" b="0"/>
              <a:pathLst>
                <a:path w="54231" h="53722">
                  <a:moveTo>
                    <a:pt x="255" y="31622"/>
                  </a:moveTo>
                  <a:lnTo>
                    <a:pt x="0" y="26034"/>
                  </a:lnTo>
                  <a:lnTo>
                    <a:pt x="2287" y="20192"/>
                  </a:lnTo>
                  <a:lnTo>
                    <a:pt x="6224" y="14351"/>
                  </a:lnTo>
                  <a:lnTo>
                    <a:pt x="12066" y="8890"/>
                  </a:lnTo>
                  <a:lnTo>
                    <a:pt x="19050" y="4571"/>
                  </a:lnTo>
                  <a:lnTo>
                    <a:pt x="26798" y="1396"/>
                  </a:lnTo>
                  <a:lnTo>
                    <a:pt x="34672" y="0"/>
                  </a:lnTo>
                  <a:lnTo>
                    <a:pt x="42800" y="761"/>
                  </a:lnTo>
                  <a:lnTo>
                    <a:pt x="45848" y="2666"/>
                  </a:lnTo>
                  <a:lnTo>
                    <a:pt x="48514" y="5207"/>
                  </a:lnTo>
                  <a:lnTo>
                    <a:pt x="52325" y="12446"/>
                  </a:lnTo>
                  <a:lnTo>
                    <a:pt x="54230" y="21209"/>
                  </a:lnTo>
                  <a:lnTo>
                    <a:pt x="53975" y="30607"/>
                  </a:lnTo>
                  <a:lnTo>
                    <a:pt x="51689" y="39370"/>
                  </a:lnTo>
                  <a:lnTo>
                    <a:pt x="47371" y="46990"/>
                  </a:lnTo>
                  <a:lnTo>
                    <a:pt x="44705" y="49784"/>
                  </a:lnTo>
                  <a:lnTo>
                    <a:pt x="41402" y="52070"/>
                  </a:lnTo>
                  <a:lnTo>
                    <a:pt x="37592" y="53340"/>
                  </a:lnTo>
                  <a:lnTo>
                    <a:pt x="33274" y="53721"/>
                  </a:lnTo>
                  <a:lnTo>
                    <a:pt x="22988" y="52196"/>
                  </a:lnTo>
                  <a:lnTo>
                    <a:pt x="12955" y="48005"/>
                  </a:lnTo>
                  <a:lnTo>
                    <a:pt x="8764" y="44958"/>
                  </a:lnTo>
                  <a:lnTo>
                    <a:pt x="4954" y="41275"/>
                  </a:lnTo>
                  <a:lnTo>
                    <a:pt x="2032" y="36829"/>
                  </a:lnTo>
                  <a:lnTo>
                    <a:pt x="6985" y="26796"/>
                  </a:lnTo>
                  <a:lnTo>
                    <a:pt x="8891" y="21590"/>
                  </a:lnTo>
                  <a:lnTo>
                    <a:pt x="12319" y="17017"/>
                  </a:lnTo>
                  <a:lnTo>
                    <a:pt x="17018" y="13334"/>
                  </a:lnTo>
                  <a:lnTo>
                    <a:pt x="22733" y="10795"/>
                  </a:lnTo>
                  <a:lnTo>
                    <a:pt x="29083" y="9778"/>
                  </a:lnTo>
                  <a:lnTo>
                    <a:pt x="35815" y="10540"/>
                  </a:lnTo>
                  <a:lnTo>
                    <a:pt x="42800" y="13842"/>
                  </a:lnTo>
                  <a:lnTo>
                    <a:pt x="44577" y="17653"/>
                  </a:lnTo>
                  <a:lnTo>
                    <a:pt x="45212" y="21844"/>
                  </a:lnTo>
                  <a:lnTo>
                    <a:pt x="44705" y="30607"/>
                  </a:lnTo>
                  <a:lnTo>
                    <a:pt x="42037" y="38734"/>
                  </a:lnTo>
                  <a:lnTo>
                    <a:pt x="37974" y="44703"/>
                  </a:lnTo>
                  <a:lnTo>
                    <a:pt x="31497" y="45592"/>
                  </a:lnTo>
                  <a:lnTo>
                    <a:pt x="25908" y="45084"/>
                  </a:lnTo>
                  <a:lnTo>
                    <a:pt x="21209" y="43941"/>
                  </a:lnTo>
                  <a:lnTo>
                    <a:pt x="17526" y="42036"/>
                  </a:lnTo>
                  <a:lnTo>
                    <a:pt x="11431" y="37210"/>
                  </a:lnTo>
                  <a:lnTo>
                    <a:pt x="6985" y="3175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3" name="Freihandform 72"/>
            <p:cNvSpPr/>
            <p:nvPr/>
          </p:nvSpPr>
          <p:spPr>
            <a:xfrm>
              <a:off x="1059989" y="3336474"/>
              <a:ext cx="123781" cy="49188"/>
            </a:xfrm>
            <a:custGeom>
              <a:avLst/>
              <a:gdLst/>
              <a:ahLst/>
              <a:cxnLst/>
              <a:rect l="0" t="0" r="0" b="0"/>
              <a:pathLst>
                <a:path w="123952" h="49150">
                  <a:moveTo>
                    <a:pt x="3556" y="0"/>
                  </a:moveTo>
                  <a:lnTo>
                    <a:pt x="116204" y="2286"/>
                  </a:lnTo>
                  <a:lnTo>
                    <a:pt x="120903" y="16637"/>
                  </a:lnTo>
                  <a:lnTo>
                    <a:pt x="123317" y="29718"/>
                  </a:lnTo>
                  <a:lnTo>
                    <a:pt x="123951" y="40767"/>
                  </a:lnTo>
                  <a:lnTo>
                    <a:pt x="123317" y="48894"/>
                  </a:lnTo>
                  <a:lnTo>
                    <a:pt x="6984" y="49149"/>
                  </a:lnTo>
                  <a:lnTo>
                    <a:pt x="4698" y="47244"/>
                  </a:lnTo>
                  <a:lnTo>
                    <a:pt x="2667" y="43307"/>
                  </a:lnTo>
                  <a:lnTo>
                    <a:pt x="1142" y="37464"/>
                  </a:lnTo>
                  <a:lnTo>
                    <a:pt x="0" y="30352"/>
                  </a:lnTo>
                  <a:lnTo>
                    <a:pt x="0" y="14605"/>
                  </a:lnTo>
                  <a:lnTo>
                    <a:pt x="1397" y="6857"/>
                  </a:lnTo>
                  <a:lnTo>
                    <a:pt x="111378" y="11302"/>
                  </a:lnTo>
                  <a:lnTo>
                    <a:pt x="115062" y="40639"/>
                  </a:lnTo>
                  <a:lnTo>
                    <a:pt x="16764" y="40639"/>
                  </a:lnTo>
                  <a:lnTo>
                    <a:pt x="14350" y="34289"/>
                  </a:lnTo>
                  <a:lnTo>
                    <a:pt x="12826" y="27686"/>
                  </a:lnTo>
                  <a:lnTo>
                    <a:pt x="12064" y="20065"/>
                  </a:lnTo>
                  <a:lnTo>
                    <a:pt x="12319" y="10159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4" name="Freihandform 73"/>
            <p:cNvSpPr/>
            <p:nvPr/>
          </p:nvSpPr>
          <p:spPr>
            <a:xfrm>
              <a:off x="707689" y="3000097"/>
              <a:ext cx="515755" cy="260216"/>
            </a:xfrm>
            <a:custGeom>
              <a:avLst/>
              <a:gdLst/>
              <a:ahLst/>
              <a:cxnLst/>
              <a:rect l="0" t="0" r="0" b="0"/>
              <a:pathLst>
                <a:path w="516765" h="260732">
                  <a:moveTo>
                    <a:pt x="187580" y="509"/>
                  </a:moveTo>
                  <a:lnTo>
                    <a:pt x="207645" y="1016"/>
                  </a:lnTo>
                  <a:lnTo>
                    <a:pt x="250699" y="1144"/>
                  </a:lnTo>
                  <a:lnTo>
                    <a:pt x="296038" y="763"/>
                  </a:lnTo>
                  <a:lnTo>
                    <a:pt x="342900" y="382"/>
                  </a:lnTo>
                  <a:lnTo>
                    <a:pt x="389128" y="0"/>
                  </a:lnTo>
                  <a:lnTo>
                    <a:pt x="433705" y="128"/>
                  </a:lnTo>
                  <a:lnTo>
                    <a:pt x="455042" y="509"/>
                  </a:lnTo>
                  <a:lnTo>
                    <a:pt x="475361" y="1144"/>
                  </a:lnTo>
                  <a:lnTo>
                    <a:pt x="494411" y="2032"/>
                  </a:lnTo>
                  <a:lnTo>
                    <a:pt x="512192" y="3303"/>
                  </a:lnTo>
                  <a:lnTo>
                    <a:pt x="515620" y="72010"/>
                  </a:lnTo>
                  <a:lnTo>
                    <a:pt x="516509" y="106935"/>
                  </a:lnTo>
                  <a:lnTo>
                    <a:pt x="516764" y="141097"/>
                  </a:lnTo>
                  <a:lnTo>
                    <a:pt x="516002" y="174244"/>
                  </a:lnTo>
                  <a:lnTo>
                    <a:pt x="514478" y="205487"/>
                  </a:lnTo>
                  <a:lnTo>
                    <a:pt x="511303" y="234697"/>
                  </a:lnTo>
                  <a:lnTo>
                    <a:pt x="509397" y="248032"/>
                  </a:lnTo>
                  <a:lnTo>
                    <a:pt x="506858" y="260731"/>
                  </a:lnTo>
                  <a:lnTo>
                    <a:pt x="447803" y="260350"/>
                  </a:lnTo>
                  <a:lnTo>
                    <a:pt x="386461" y="258699"/>
                  </a:lnTo>
                  <a:lnTo>
                    <a:pt x="322961" y="256286"/>
                  </a:lnTo>
                  <a:lnTo>
                    <a:pt x="258192" y="253366"/>
                  </a:lnTo>
                  <a:lnTo>
                    <a:pt x="127763" y="246635"/>
                  </a:lnTo>
                  <a:lnTo>
                    <a:pt x="63373" y="242825"/>
                  </a:lnTo>
                  <a:lnTo>
                    <a:pt x="0" y="239522"/>
                  </a:lnTo>
                  <a:lnTo>
                    <a:pt x="12065" y="220726"/>
                  </a:lnTo>
                  <a:lnTo>
                    <a:pt x="23496" y="203073"/>
                  </a:lnTo>
                  <a:lnTo>
                    <a:pt x="34290" y="186182"/>
                  </a:lnTo>
                  <a:lnTo>
                    <a:pt x="44578" y="170054"/>
                  </a:lnTo>
                  <a:lnTo>
                    <a:pt x="64262" y="140082"/>
                  </a:lnTo>
                  <a:lnTo>
                    <a:pt x="83058" y="112269"/>
                  </a:lnTo>
                  <a:lnTo>
                    <a:pt x="102108" y="84963"/>
                  </a:lnTo>
                  <a:lnTo>
                    <a:pt x="122175" y="57785"/>
                  </a:lnTo>
                  <a:lnTo>
                    <a:pt x="144145" y="29972"/>
                  </a:lnTo>
                  <a:lnTo>
                    <a:pt x="155956" y="15113"/>
                  </a:lnTo>
                  <a:lnTo>
                    <a:pt x="168530" y="0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5" name="Freihandform 74"/>
            <p:cNvSpPr/>
            <p:nvPr/>
          </p:nvSpPr>
          <p:spPr>
            <a:xfrm>
              <a:off x="718798" y="2998511"/>
              <a:ext cx="501473" cy="250696"/>
            </a:xfrm>
            <a:custGeom>
              <a:avLst/>
              <a:gdLst/>
              <a:ahLst/>
              <a:cxnLst/>
              <a:rect l="0" t="0" r="0" b="0"/>
              <a:pathLst>
                <a:path w="501904" h="250571">
                  <a:moveTo>
                    <a:pt x="0" y="221360"/>
                  </a:moveTo>
                  <a:lnTo>
                    <a:pt x="10922" y="204343"/>
                  </a:lnTo>
                  <a:lnTo>
                    <a:pt x="21462" y="188341"/>
                  </a:lnTo>
                  <a:lnTo>
                    <a:pt x="40894" y="158241"/>
                  </a:lnTo>
                  <a:lnTo>
                    <a:pt x="59054" y="130556"/>
                  </a:lnTo>
                  <a:lnTo>
                    <a:pt x="76708" y="104775"/>
                  </a:lnTo>
                  <a:lnTo>
                    <a:pt x="94614" y="79375"/>
                  </a:lnTo>
                  <a:lnTo>
                    <a:pt x="113411" y="54101"/>
                  </a:lnTo>
                  <a:lnTo>
                    <a:pt x="133730" y="27813"/>
                  </a:lnTo>
                  <a:lnTo>
                    <a:pt x="144906" y="14350"/>
                  </a:lnTo>
                  <a:lnTo>
                    <a:pt x="156844" y="0"/>
                  </a:lnTo>
                  <a:lnTo>
                    <a:pt x="174116" y="635"/>
                  </a:lnTo>
                  <a:lnTo>
                    <a:pt x="192658" y="1016"/>
                  </a:lnTo>
                  <a:lnTo>
                    <a:pt x="232028" y="1269"/>
                  </a:lnTo>
                  <a:lnTo>
                    <a:pt x="273558" y="1016"/>
                  </a:lnTo>
                  <a:lnTo>
                    <a:pt x="316356" y="635"/>
                  </a:lnTo>
                  <a:lnTo>
                    <a:pt x="359536" y="253"/>
                  </a:lnTo>
                  <a:lnTo>
                    <a:pt x="401447" y="253"/>
                  </a:lnTo>
                  <a:lnTo>
                    <a:pt x="441197" y="635"/>
                  </a:lnTo>
                  <a:lnTo>
                    <a:pt x="459994" y="1269"/>
                  </a:lnTo>
                  <a:lnTo>
                    <a:pt x="477900" y="1904"/>
                  </a:lnTo>
                  <a:lnTo>
                    <a:pt x="500506" y="8890"/>
                  </a:lnTo>
                  <a:lnTo>
                    <a:pt x="501903" y="38988"/>
                  </a:lnTo>
                  <a:lnTo>
                    <a:pt x="501903" y="69722"/>
                  </a:lnTo>
                  <a:lnTo>
                    <a:pt x="500761" y="100203"/>
                  </a:lnTo>
                  <a:lnTo>
                    <a:pt x="498347" y="130428"/>
                  </a:lnTo>
                  <a:lnTo>
                    <a:pt x="494791" y="159257"/>
                  </a:lnTo>
                  <a:lnTo>
                    <a:pt x="489585" y="186816"/>
                  </a:lnTo>
                  <a:lnTo>
                    <a:pt x="482853" y="212216"/>
                  </a:lnTo>
                  <a:lnTo>
                    <a:pt x="474853" y="235203"/>
                  </a:lnTo>
                  <a:lnTo>
                    <a:pt x="449325" y="239394"/>
                  </a:lnTo>
                  <a:lnTo>
                    <a:pt x="422275" y="242823"/>
                  </a:lnTo>
                  <a:lnTo>
                    <a:pt x="393827" y="245744"/>
                  </a:lnTo>
                  <a:lnTo>
                    <a:pt x="364236" y="248031"/>
                  </a:lnTo>
                  <a:lnTo>
                    <a:pt x="333755" y="249554"/>
                  </a:lnTo>
                  <a:lnTo>
                    <a:pt x="302514" y="250570"/>
                  </a:lnTo>
                  <a:lnTo>
                    <a:pt x="238760" y="250316"/>
                  </a:lnTo>
                  <a:lnTo>
                    <a:pt x="174752" y="247650"/>
                  </a:lnTo>
                  <a:lnTo>
                    <a:pt x="143128" y="245110"/>
                  </a:lnTo>
                  <a:lnTo>
                    <a:pt x="112267" y="241807"/>
                  </a:lnTo>
                  <a:lnTo>
                    <a:pt x="82550" y="237870"/>
                  </a:lnTo>
                  <a:lnTo>
                    <a:pt x="53466" y="233044"/>
                  </a:lnTo>
                  <a:lnTo>
                    <a:pt x="25908" y="227710"/>
                  </a:lnTo>
                  <a:close/>
                </a:path>
              </a:pathLst>
            </a:custGeom>
            <a:solidFill>
              <a:srgbClr val="EAEAEA"/>
            </a:solidFill>
            <a:ln w="0" cap="flat" cmpd="sng" algn="ctr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6" name="Freihandform 75"/>
            <p:cNvSpPr/>
            <p:nvPr/>
          </p:nvSpPr>
          <p:spPr>
            <a:xfrm>
              <a:off x="731493" y="3000097"/>
              <a:ext cx="488777" cy="226896"/>
            </a:xfrm>
            <a:custGeom>
              <a:avLst/>
              <a:gdLst/>
              <a:ahLst/>
              <a:cxnLst/>
              <a:rect l="0" t="0" r="0" b="0"/>
              <a:pathLst>
                <a:path w="489585" h="227839">
                  <a:moveTo>
                    <a:pt x="0" y="203073"/>
                  </a:moveTo>
                  <a:lnTo>
                    <a:pt x="9905" y="187834"/>
                  </a:lnTo>
                  <a:lnTo>
                    <a:pt x="19176" y="173229"/>
                  </a:lnTo>
                  <a:lnTo>
                    <a:pt x="36957" y="146178"/>
                  </a:lnTo>
                  <a:lnTo>
                    <a:pt x="53721" y="121032"/>
                  </a:lnTo>
                  <a:lnTo>
                    <a:pt x="70230" y="97029"/>
                  </a:lnTo>
                  <a:lnTo>
                    <a:pt x="86867" y="73660"/>
                  </a:lnTo>
                  <a:lnTo>
                    <a:pt x="104520" y="50166"/>
                  </a:lnTo>
                  <a:lnTo>
                    <a:pt x="123570" y="25782"/>
                  </a:lnTo>
                  <a:lnTo>
                    <a:pt x="144780" y="0"/>
                  </a:lnTo>
                  <a:lnTo>
                    <a:pt x="162433" y="509"/>
                  </a:lnTo>
                  <a:lnTo>
                    <a:pt x="181228" y="1016"/>
                  </a:lnTo>
                  <a:lnTo>
                    <a:pt x="221233" y="1144"/>
                  </a:lnTo>
                  <a:lnTo>
                    <a:pt x="263778" y="1016"/>
                  </a:lnTo>
                  <a:lnTo>
                    <a:pt x="307467" y="382"/>
                  </a:lnTo>
                  <a:lnTo>
                    <a:pt x="351028" y="128"/>
                  </a:lnTo>
                  <a:lnTo>
                    <a:pt x="393700" y="128"/>
                  </a:lnTo>
                  <a:lnTo>
                    <a:pt x="433958" y="509"/>
                  </a:lnTo>
                  <a:lnTo>
                    <a:pt x="452628" y="1144"/>
                  </a:lnTo>
                  <a:lnTo>
                    <a:pt x="470408" y="2032"/>
                  </a:lnTo>
                  <a:lnTo>
                    <a:pt x="488950" y="14097"/>
                  </a:lnTo>
                  <a:lnTo>
                    <a:pt x="489584" y="40387"/>
                  </a:lnTo>
                  <a:lnTo>
                    <a:pt x="488314" y="66803"/>
                  </a:lnTo>
                  <a:lnTo>
                    <a:pt x="484886" y="93219"/>
                  </a:lnTo>
                  <a:lnTo>
                    <a:pt x="479933" y="119126"/>
                  </a:lnTo>
                  <a:lnTo>
                    <a:pt x="473075" y="144019"/>
                  </a:lnTo>
                  <a:lnTo>
                    <a:pt x="464566" y="167641"/>
                  </a:lnTo>
                  <a:lnTo>
                    <a:pt x="454278" y="189485"/>
                  </a:lnTo>
                  <a:lnTo>
                    <a:pt x="442467" y="209297"/>
                  </a:lnTo>
                  <a:lnTo>
                    <a:pt x="416941" y="213615"/>
                  </a:lnTo>
                  <a:lnTo>
                    <a:pt x="389763" y="217551"/>
                  </a:lnTo>
                  <a:lnTo>
                    <a:pt x="361569" y="220981"/>
                  </a:lnTo>
                  <a:lnTo>
                    <a:pt x="332486" y="223647"/>
                  </a:lnTo>
                  <a:lnTo>
                    <a:pt x="272033" y="226950"/>
                  </a:lnTo>
                  <a:lnTo>
                    <a:pt x="210947" y="227838"/>
                  </a:lnTo>
                  <a:lnTo>
                    <a:pt x="180847" y="227204"/>
                  </a:lnTo>
                  <a:lnTo>
                    <a:pt x="151256" y="225934"/>
                  </a:lnTo>
                  <a:lnTo>
                    <a:pt x="122428" y="223901"/>
                  </a:lnTo>
                  <a:lnTo>
                    <a:pt x="94614" y="221107"/>
                  </a:lnTo>
                  <a:lnTo>
                    <a:pt x="68198" y="217806"/>
                  </a:lnTo>
                  <a:lnTo>
                    <a:pt x="43561" y="213615"/>
                  </a:lnTo>
                  <a:lnTo>
                    <a:pt x="20573" y="208662"/>
                  </a:lnTo>
                  <a:close/>
                </a:path>
              </a:pathLst>
            </a:custGeom>
            <a:solidFill>
              <a:srgbClr val="EDEDED"/>
            </a:solidFill>
            <a:ln w="0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7" name="Freihandform 76"/>
            <p:cNvSpPr/>
            <p:nvPr/>
          </p:nvSpPr>
          <p:spPr>
            <a:xfrm>
              <a:off x="742601" y="3000097"/>
              <a:ext cx="477669" cy="204683"/>
            </a:xfrm>
            <a:custGeom>
              <a:avLst/>
              <a:gdLst/>
              <a:ahLst/>
              <a:cxnLst/>
              <a:rect l="0" t="0" r="0" b="0"/>
              <a:pathLst>
                <a:path w="477394" h="205361">
                  <a:moveTo>
                    <a:pt x="0" y="184659"/>
                  </a:moveTo>
                  <a:lnTo>
                    <a:pt x="17146" y="158497"/>
                  </a:lnTo>
                  <a:lnTo>
                    <a:pt x="33274" y="134113"/>
                  </a:lnTo>
                  <a:lnTo>
                    <a:pt x="48514" y="111125"/>
                  </a:lnTo>
                  <a:lnTo>
                    <a:pt x="63755" y="89282"/>
                  </a:lnTo>
                  <a:lnTo>
                    <a:pt x="79376" y="67819"/>
                  </a:lnTo>
                  <a:lnTo>
                    <a:pt x="95632" y="46229"/>
                  </a:lnTo>
                  <a:lnTo>
                    <a:pt x="113412" y="23622"/>
                  </a:lnTo>
                  <a:lnTo>
                    <a:pt x="133096" y="0"/>
                  </a:lnTo>
                  <a:lnTo>
                    <a:pt x="151004" y="509"/>
                  </a:lnTo>
                  <a:lnTo>
                    <a:pt x="170180" y="1016"/>
                  </a:lnTo>
                  <a:lnTo>
                    <a:pt x="210947" y="1144"/>
                  </a:lnTo>
                  <a:lnTo>
                    <a:pt x="254127" y="1016"/>
                  </a:lnTo>
                  <a:lnTo>
                    <a:pt x="298451" y="509"/>
                  </a:lnTo>
                  <a:lnTo>
                    <a:pt x="343027" y="128"/>
                  </a:lnTo>
                  <a:lnTo>
                    <a:pt x="385954" y="128"/>
                  </a:lnTo>
                  <a:lnTo>
                    <a:pt x="426466" y="763"/>
                  </a:lnTo>
                  <a:lnTo>
                    <a:pt x="445263" y="1397"/>
                  </a:lnTo>
                  <a:lnTo>
                    <a:pt x="463169" y="2413"/>
                  </a:lnTo>
                  <a:lnTo>
                    <a:pt x="477393" y="19559"/>
                  </a:lnTo>
                  <a:lnTo>
                    <a:pt x="477393" y="41784"/>
                  </a:lnTo>
                  <a:lnTo>
                    <a:pt x="474599" y="64263"/>
                  </a:lnTo>
                  <a:lnTo>
                    <a:pt x="469138" y="86360"/>
                  </a:lnTo>
                  <a:lnTo>
                    <a:pt x="461646" y="108078"/>
                  </a:lnTo>
                  <a:lnTo>
                    <a:pt x="451485" y="129032"/>
                  </a:lnTo>
                  <a:lnTo>
                    <a:pt x="439674" y="148591"/>
                  </a:lnTo>
                  <a:lnTo>
                    <a:pt x="425705" y="167006"/>
                  </a:lnTo>
                  <a:lnTo>
                    <a:pt x="410083" y="183388"/>
                  </a:lnTo>
                  <a:lnTo>
                    <a:pt x="384557" y="188469"/>
                  </a:lnTo>
                  <a:lnTo>
                    <a:pt x="357505" y="192660"/>
                  </a:lnTo>
                  <a:lnTo>
                    <a:pt x="329566" y="196342"/>
                  </a:lnTo>
                  <a:lnTo>
                    <a:pt x="300610" y="199263"/>
                  </a:lnTo>
                  <a:lnTo>
                    <a:pt x="241808" y="203709"/>
                  </a:lnTo>
                  <a:lnTo>
                    <a:pt x="183388" y="205360"/>
                  </a:lnTo>
                  <a:lnTo>
                    <a:pt x="155068" y="205360"/>
                  </a:lnTo>
                  <a:lnTo>
                    <a:pt x="127763" y="204470"/>
                  </a:lnTo>
                  <a:lnTo>
                    <a:pt x="101601" y="203073"/>
                  </a:lnTo>
                  <a:lnTo>
                    <a:pt x="77090" y="200788"/>
                  </a:lnTo>
                  <a:lnTo>
                    <a:pt x="54230" y="197866"/>
                  </a:lnTo>
                  <a:lnTo>
                    <a:pt x="33656" y="194310"/>
                  </a:lnTo>
                  <a:lnTo>
                    <a:pt x="15367" y="189866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8" name="Freihandform 77"/>
            <p:cNvSpPr/>
            <p:nvPr/>
          </p:nvSpPr>
          <p:spPr>
            <a:xfrm>
              <a:off x="753710" y="3000097"/>
              <a:ext cx="466560" cy="182469"/>
            </a:xfrm>
            <a:custGeom>
              <a:avLst/>
              <a:gdLst/>
              <a:ahLst/>
              <a:cxnLst/>
              <a:rect l="0" t="0" r="0" b="0"/>
              <a:pathLst>
                <a:path w="466091" h="183263">
                  <a:moveTo>
                    <a:pt x="0" y="166370"/>
                  </a:moveTo>
                  <a:lnTo>
                    <a:pt x="15241" y="143510"/>
                  </a:lnTo>
                  <a:lnTo>
                    <a:pt x="29592" y="121920"/>
                  </a:lnTo>
                  <a:lnTo>
                    <a:pt x="57531" y="81788"/>
                  </a:lnTo>
                  <a:lnTo>
                    <a:pt x="71756" y="62231"/>
                  </a:lnTo>
                  <a:lnTo>
                    <a:pt x="86995" y="42165"/>
                  </a:lnTo>
                  <a:lnTo>
                    <a:pt x="103378" y="21591"/>
                  </a:lnTo>
                  <a:lnTo>
                    <a:pt x="121286" y="0"/>
                  </a:lnTo>
                  <a:lnTo>
                    <a:pt x="139700" y="509"/>
                  </a:lnTo>
                  <a:lnTo>
                    <a:pt x="159131" y="1016"/>
                  </a:lnTo>
                  <a:lnTo>
                    <a:pt x="200661" y="1144"/>
                  </a:lnTo>
                  <a:lnTo>
                    <a:pt x="244603" y="763"/>
                  </a:lnTo>
                  <a:lnTo>
                    <a:pt x="289814" y="382"/>
                  </a:lnTo>
                  <a:lnTo>
                    <a:pt x="334773" y="128"/>
                  </a:lnTo>
                  <a:lnTo>
                    <a:pt x="378334" y="128"/>
                  </a:lnTo>
                  <a:lnTo>
                    <a:pt x="419100" y="1016"/>
                  </a:lnTo>
                  <a:lnTo>
                    <a:pt x="438150" y="1651"/>
                  </a:lnTo>
                  <a:lnTo>
                    <a:pt x="456058" y="2667"/>
                  </a:lnTo>
                  <a:lnTo>
                    <a:pt x="466090" y="25147"/>
                  </a:lnTo>
                  <a:lnTo>
                    <a:pt x="465201" y="43435"/>
                  </a:lnTo>
                  <a:lnTo>
                    <a:pt x="461011" y="61595"/>
                  </a:lnTo>
                  <a:lnTo>
                    <a:pt x="453517" y="79757"/>
                  </a:lnTo>
                  <a:lnTo>
                    <a:pt x="443231" y="97282"/>
                  </a:lnTo>
                  <a:lnTo>
                    <a:pt x="430276" y="113919"/>
                  </a:lnTo>
                  <a:lnTo>
                    <a:pt x="414909" y="129667"/>
                  </a:lnTo>
                  <a:lnTo>
                    <a:pt x="397511" y="144526"/>
                  </a:lnTo>
                  <a:lnTo>
                    <a:pt x="378206" y="157735"/>
                  </a:lnTo>
                  <a:lnTo>
                    <a:pt x="352425" y="163069"/>
                  </a:lnTo>
                  <a:lnTo>
                    <a:pt x="325375" y="167641"/>
                  </a:lnTo>
                  <a:lnTo>
                    <a:pt x="297561" y="171578"/>
                  </a:lnTo>
                  <a:lnTo>
                    <a:pt x="269240" y="175134"/>
                  </a:lnTo>
                  <a:lnTo>
                    <a:pt x="211836" y="180341"/>
                  </a:lnTo>
                  <a:lnTo>
                    <a:pt x="183515" y="181991"/>
                  </a:lnTo>
                  <a:lnTo>
                    <a:pt x="155956" y="183007"/>
                  </a:lnTo>
                  <a:lnTo>
                    <a:pt x="129540" y="183262"/>
                  </a:lnTo>
                  <a:lnTo>
                    <a:pt x="104522" y="183007"/>
                  </a:lnTo>
                  <a:lnTo>
                    <a:pt x="81026" y="181991"/>
                  </a:lnTo>
                  <a:lnTo>
                    <a:pt x="59564" y="180341"/>
                  </a:lnTo>
                  <a:lnTo>
                    <a:pt x="40260" y="178054"/>
                  </a:lnTo>
                  <a:lnTo>
                    <a:pt x="24003" y="174879"/>
                  </a:lnTo>
                  <a:lnTo>
                    <a:pt x="10288" y="170942"/>
                  </a:lnTo>
                  <a:close/>
                </a:path>
              </a:pathLst>
            </a:custGeom>
            <a:solidFill>
              <a:srgbClr val="F7F7F7"/>
            </a:solidFill>
            <a:ln w="0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79" name="Freihandform 78"/>
            <p:cNvSpPr/>
            <p:nvPr/>
          </p:nvSpPr>
          <p:spPr>
            <a:xfrm>
              <a:off x="766406" y="3000097"/>
              <a:ext cx="453864" cy="160256"/>
            </a:xfrm>
            <a:custGeom>
              <a:avLst/>
              <a:gdLst/>
              <a:ahLst/>
              <a:cxnLst/>
              <a:rect l="0" t="0" r="0" b="0"/>
              <a:pathLst>
                <a:path w="454407" h="161545">
                  <a:moveTo>
                    <a:pt x="0" y="148210"/>
                  </a:moveTo>
                  <a:lnTo>
                    <a:pt x="12953" y="128651"/>
                  </a:lnTo>
                  <a:lnTo>
                    <a:pt x="25653" y="109856"/>
                  </a:lnTo>
                  <a:lnTo>
                    <a:pt x="50926" y="74295"/>
                  </a:lnTo>
                  <a:lnTo>
                    <a:pt x="64134" y="56388"/>
                  </a:lnTo>
                  <a:lnTo>
                    <a:pt x="78231" y="38228"/>
                  </a:lnTo>
                  <a:lnTo>
                    <a:pt x="92964" y="19559"/>
                  </a:lnTo>
                  <a:lnTo>
                    <a:pt x="109347" y="0"/>
                  </a:lnTo>
                  <a:lnTo>
                    <a:pt x="127889" y="509"/>
                  </a:lnTo>
                  <a:lnTo>
                    <a:pt x="147828" y="1016"/>
                  </a:lnTo>
                  <a:lnTo>
                    <a:pt x="190119" y="1144"/>
                  </a:lnTo>
                  <a:lnTo>
                    <a:pt x="234822" y="763"/>
                  </a:lnTo>
                  <a:lnTo>
                    <a:pt x="280797" y="382"/>
                  </a:lnTo>
                  <a:lnTo>
                    <a:pt x="326389" y="128"/>
                  </a:lnTo>
                  <a:lnTo>
                    <a:pt x="370459" y="128"/>
                  </a:lnTo>
                  <a:lnTo>
                    <a:pt x="411734" y="1016"/>
                  </a:lnTo>
                  <a:lnTo>
                    <a:pt x="430656" y="1779"/>
                  </a:lnTo>
                  <a:lnTo>
                    <a:pt x="448564" y="2922"/>
                  </a:lnTo>
                  <a:lnTo>
                    <a:pt x="454406" y="30481"/>
                  </a:lnTo>
                  <a:lnTo>
                    <a:pt x="453009" y="44959"/>
                  </a:lnTo>
                  <a:lnTo>
                    <a:pt x="447294" y="59056"/>
                  </a:lnTo>
                  <a:lnTo>
                    <a:pt x="437895" y="72772"/>
                  </a:lnTo>
                  <a:lnTo>
                    <a:pt x="424942" y="86107"/>
                  </a:lnTo>
                  <a:lnTo>
                    <a:pt x="408812" y="98934"/>
                  </a:lnTo>
                  <a:lnTo>
                    <a:pt x="389889" y="110744"/>
                  </a:lnTo>
                  <a:lnTo>
                    <a:pt x="368934" y="121794"/>
                  </a:lnTo>
                  <a:lnTo>
                    <a:pt x="345947" y="131954"/>
                  </a:lnTo>
                  <a:lnTo>
                    <a:pt x="319912" y="137415"/>
                  </a:lnTo>
                  <a:lnTo>
                    <a:pt x="293116" y="142367"/>
                  </a:lnTo>
                  <a:lnTo>
                    <a:pt x="237362" y="150750"/>
                  </a:lnTo>
                  <a:lnTo>
                    <a:pt x="181483" y="156845"/>
                  </a:lnTo>
                  <a:lnTo>
                    <a:pt x="154305" y="159004"/>
                  </a:lnTo>
                  <a:lnTo>
                    <a:pt x="128397" y="160529"/>
                  </a:lnTo>
                  <a:lnTo>
                    <a:pt x="103759" y="161417"/>
                  </a:lnTo>
                  <a:lnTo>
                    <a:pt x="80898" y="161544"/>
                  </a:lnTo>
                  <a:lnTo>
                    <a:pt x="60070" y="161163"/>
                  </a:lnTo>
                  <a:lnTo>
                    <a:pt x="41782" y="159894"/>
                  </a:lnTo>
                  <a:lnTo>
                    <a:pt x="26415" y="157988"/>
                  </a:lnTo>
                  <a:lnTo>
                    <a:pt x="13842" y="155575"/>
                  </a:lnTo>
                  <a:lnTo>
                    <a:pt x="5079" y="152147"/>
                  </a:lnTo>
                  <a:close/>
                </a:path>
              </a:pathLst>
            </a:custGeom>
            <a:solidFill>
              <a:srgbClr val="F9F9F9"/>
            </a:solidFill>
            <a:ln w="0" cap="flat" cmpd="sng" algn="ctr">
              <a:solidFill>
                <a:srgbClr val="F9F9F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0" name="Freihandform 79"/>
            <p:cNvSpPr/>
            <p:nvPr/>
          </p:nvSpPr>
          <p:spPr>
            <a:xfrm>
              <a:off x="777514" y="2998511"/>
              <a:ext cx="442756" cy="141214"/>
            </a:xfrm>
            <a:custGeom>
              <a:avLst/>
              <a:gdLst/>
              <a:ahLst/>
              <a:cxnLst/>
              <a:rect l="0" t="0" r="0" b="0"/>
              <a:pathLst>
                <a:path w="443484" h="140336">
                  <a:moveTo>
                    <a:pt x="117094" y="635"/>
                  </a:moveTo>
                  <a:lnTo>
                    <a:pt x="137159" y="1016"/>
                  </a:lnTo>
                  <a:lnTo>
                    <a:pt x="180213" y="1269"/>
                  </a:lnTo>
                  <a:lnTo>
                    <a:pt x="225552" y="1016"/>
                  </a:lnTo>
                  <a:lnTo>
                    <a:pt x="272414" y="381"/>
                  </a:lnTo>
                  <a:lnTo>
                    <a:pt x="318642" y="253"/>
                  </a:lnTo>
                  <a:lnTo>
                    <a:pt x="363219" y="381"/>
                  </a:lnTo>
                  <a:lnTo>
                    <a:pt x="384556" y="635"/>
                  </a:lnTo>
                  <a:lnTo>
                    <a:pt x="404875" y="1269"/>
                  </a:lnTo>
                  <a:lnTo>
                    <a:pt x="423925" y="2285"/>
                  </a:lnTo>
                  <a:lnTo>
                    <a:pt x="441706" y="3301"/>
                  </a:lnTo>
                  <a:lnTo>
                    <a:pt x="443483" y="36194"/>
                  </a:lnTo>
                  <a:lnTo>
                    <a:pt x="442467" y="43688"/>
                  </a:lnTo>
                  <a:lnTo>
                    <a:pt x="438911" y="51053"/>
                  </a:lnTo>
                  <a:lnTo>
                    <a:pt x="433069" y="57912"/>
                  </a:lnTo>
                  <a:lnTo>
                    <a:pt x="424814" y="64769"/>
                  </a:lnTo>
                  <a:lnTo>
                    <a:pt x="414528" y="71247"/>
                  </a:lnTo>
                  <a:lnTo>
                    <a:pt x="402208" y="77723"/>
                  </a:lnTo>
                  <a:lnTo>
                    <a:pt x="388239" y="83693"/>
                  </a:lnTo>
                  <a:lnTo>
                    <a:pt x="373125" y="89535"/>
                  </a:lnTo>
                  <a:lnTo>
                    <a:pt x="356234" y="94995"/>
                  </a:lnTo>
                  <a:lnTo>
                    <a:pt x="338200" y="100203"/>
                  </a:lnTo>
                  <a:lnTo>
                    <a:pt x="299466" y="109728"/>
                  </a:lnTo>
                  <a:lnTo>
                    <a:pt x="258064" y="118363"/>
                  </a:lnTo>
                  <a:lnTo>
                    <a:pt x="215519" y="125348"/>
                  </a:lnTo>
                  <a:lnTo>
                    <a:pt x="173228" y="131191"/>
                  </a:lnTo>
                  <a:lnTo>
                    <a:pt x="132461" y="135509"/>
                  </a:lnTo>
                  <a:lnTo>
                    <a:pt x="113030" y="137287"/>
                  </a:lnTo>
                  <a:lnTo>
                    <a:pt x="94742" y="138684"/>
                  </a:lnTo>
                  <a:lnTo>
                    <a:pt x="77469" y="139572"/>
                  </a:lnTo>
                  <a:lnTo>
                    <a:pt x="61341" y="140081"/>
                  </a:lnTo>
                  <a:lnTo>
                    <a:pt x="46736" y="140335"/>
                  </a:lnTo>
                  <a:lnTo>
                    <a:pt x="33782" y="140081"/>
                  </a:lnTo>
                  <a:lnTo>
                    <a:pt x="22860" y="139572"/>
                  </a:lnTo>
                  <a:lnTo>
                    <a:pt x="13715" y="138429"/>
                  </a:lnTo>
                  <a:lnTo>
                    <a:pt x="6731" y="137032"/>
                  </a:lnTo>
                  <a:lnTo>
                    <a:pt x="2032" y="135128"/>
                  </a:lnTo>
                  <a:lnTo>
                    <a:pt x="0" y="132841"/>
                  </a:lnTo>
                  <a:lnTo>
                    <a:pt x="507" y="130175"/>
                  </a:lnTo>
                  <a:lnTo>
                    <a:pt x="22351" y="98044"/>
                  </a:lnTo>
                  <a:lnTo>
                    <a:pt x="44958" y="66801"/>
                  </a:lnTo>
                  <a:lnTo>
                    <a:pt x="69850" y="34544"/>
                  </a:lnTo>
                  <a:lnTo>
                    <a:pt x="83439" y="17653"/>
                  </a:lnTo>
                  <a:lnTo>
                    <a:pt x="98044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1" name="Freihandform 80"/>
            <p:cNvSpPr/>
            <p:nvPr/>
          </p:nvSpPr>
          <p:spPr>
            <a:xfrm>
              <a:off x="698167" y="2987403"/>
              <a:ext cx="526864" cy="279257"/>
            </a:xfrm>
            <a:custGeom>
              <a:avLst/>
              <a:gdLst/>
              <a:ahLst/>
              <a:cxnLst/>
              <a:rect l="0" t="0" r="0" b="0"/>
              <a:pathLst>
                <a:path w="526797" h="279147">
                  <a:moveTo>
                    <a:pt x="0" y="254762"/>
                  </a:moveTo>
                  <a:lnTo>
                    <a:pt x="19813" y="221234"/>
                  </a:lnTo>
                  <a:lnTo>
                    <a:pt x="40386" y="188722"/>
                  </a:lnTo>
                  <a:lnTo>
                    <a:pt x="61849" y="156844"/>
                  </a:lnTo>
                  <a:lnTo>
                    <a:pt x="83948" y="125603"/>
                  </a:lnTo>
                  <a:lnTo>
                    <a:pt x="129413" y="64388"/>
                  </a:lnTo>
                  <a:lnTo>
                    <a:pt x="175260" y="3556"/>
                  </a:lnTo>
                  <a:lnTo>
                    <a:pt x="190755" y="2285"/>
                  </a:lnTo>
                  <a:lnTo>
                    <a:pt x="208407" y="1524"/>
                  </a:lnTo>
                  <a:lnTo>
                    <a:pt x="227838" y="634"/>
                  </a:lnTo>
                  <a:lnTo>
                    <a:pt x="248921" y="253"/>
                  </a:lnTo>
                  <a:lnTo>
                    <a:pt x="271527" y="0"/>
                  </a:lnTo>
                  <a:lnTo>
                    <a:pt x="295021" y="0"/>
                  </a:lnTo>
                  <a:lnTo>
                    <a:pt x="344043" y="634"/>
                  </a:lnTo>
                  <a:lnTo>
                    <a:pt x="393955" y="1650"/>
                  </a:lnTo>
                  <a:lnTo>
                    <a:pt x="442088" y="3302"/>
                  </a:lnTo>
                  <a:lnTo>
                    <a:pt x="464821" y="4191"/>
                  </a:lnTo>
                  <a:lnTo>
                    <a:pt x="486538" y="5206"/>
                  </a:lnTo>
                  <a:lnTo>
                    <a:pt x="506477" y="6222"/>
                  </a:lnTo>
                  <a:lnTo>
                    <a:pt x="524638" y="7493"/>
                  </a:lnTo>
                  <a:lnTo>
                    <a:pt x="525527" y="15366"/>
                  </a:lnTo>
                  <a:lnTo>
                    <a:pt x="526162" y="26924"/>
                  </a:lnTo>
                  <a:lnTo>
                    <a:pt x="526669" y="41275"/>
                  </a:lnTo>
                  <a:lnTo>
                    <a:pt x="526796" y="57912"/>
                  </a:lnTo>
                  <a:lnTo>
                    <a:pt x="526796" y="76834"/>
                  </a:lnTo>
                  <a:lnTo>
                    <a:pt x="526669" y="97028"/>
                  </a:lnTo>
                  <a:lnTo>
                    <a:pt x="525907" y="140462"/>
                  </a:lnTo>
                  <a:lnTo>
                    <a:pt x="525018" y="183896"/>
                  </a:lnTo>
                  <a:lnTo>
                    <a:pt x="524638" y="204724"/>
                  </a:lnTo>
                  <a:lnTo>
                    <a:pt x="524130" y="224154"/>
                  </a:lnTo>
                  <a:lnTo>
                    <a:pt x="523621" y="241807"/>
                  </a:lnTo>
                  <a:lnTo>
                    <a:pt x="523494" y="257302"/>
                  </a:lnTo>
                  <a:lnTo>
                    <a:pt x="523241" y="269748"/>
                  </a:lnTo>
                  <a:lnTo>
                    <a:pt x="523241" y="279146"/>
                  </a:lnTo>
                  <a:lnTo>
                    <a:pt x="39624" y="213994"/>
                  </a:lnTo>
                  <a:lnTo>
                    <a:pt x="57785" y="183006"/>
                  </a:lnTo>
                  <a:lnTo>
                    <a:pt x="76581" y="153543"/>
                  </a:lnTo>
                  <a:lnTo>
                    <a:pt x="96267" y="125222"/>
                  </a:lnTo>
                  <a:lnTo>
                    <a:pt x="137415" y="69341"/>
                  </a:lnTo>
                  <a:lnTo>
                    <a:pt x="158751" y="41275"/>
                  </a:lnTo>
                  <a:lnTo>
                    <a:pt x="179960" y="12319"/>
                  </a:lnTo>
                  <a:lnTo>
                    <a:pt x="194310" y="11684"/>
                  </a:lnTo>
                  <a:lnTo>
                    <a:pt x="210440" y="11049"/>
                  </a:lnTo>
                  <a:lnTo>
                    <a:pt x="228346" y="10794"/>
                  </a:lnTo>
                  <a:lnTo>
                    <a:pt x="247777" y="10668"/>
                  </a:lnTo>
                  <a:lnTo>
                    <a:pt x="268605" y="10668"/>
                  </a:lnTo>
                  <a:lnTo>
                    <a:pt x="290577" y="10668"/>
                  </a:lnTo>
                  <a:lnTo>
                    <a:pt x="336677" y="11429"/>
                  </a:lnTo>
                  <a:lnTo>
                    <a:pt x="384049" y="12953"/>
                  </a:lnTo>
                  <a:lnTo>
                    <a:pt x="431038" y="14985"/>
                  </a:lnTo>
                  <a:lnTo>
                    <a:pt x="475869" y="17653"/>
                  </a:lnTo>
                  <a:lnTo>
                    <a:pt x="496571" y="19431"/>
                  </a:lnTo>
                  <a:lnTo>
                    <a:pt x="516382" y="21081"/>
                  </a:lnTo>
                  <a:lnTo>
                    <a:pt x="516129" y="32003"/>
                  </a:lnTo>
                  <a:lnTo>
                    <a:pt x="515874" y="44322"/>
                  </a:lnTo>
                  <a:lnTo>
                    <a:pt x="515493" y="72262"/>
                  </a:lnTo>
                  <a:lnTo>
                    <a:pt x="514732" y="103885"/>
                  </a:lnTo>
                  <a:lnTo>
                    <a:pt x="514096" y="137668"/>
                  </a:lnTo>
                  <a:lnTo>
                    <a:pt x="512065" y="206882"/>
                  </a:lnTo>
                  <a:lnTo>
                    <a:pt x="510413" y="239522"/>
                  </a:lnTo>
                  <a:lnTo>
                    <a:pt x="508890" y="269367"/>
                  </a:lnTo>
                  <a:lnTo>
                    <a:pt x="22606" y="247015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2" name="Freihandform 81"/>
            <p:cNvSpPr/>
            <p:nvPr/>
          </p:nvSpPr>
          <p:spPr>
            <a:xfrm>
              <a:off x="1277400" y="2995337"/>
              <a:ext cx="442755" cy="277669"/>
            </a:xfrm>
            <a:custGeom>
              <a:avLst/>
              <a:gdLst/>
              <a:ahLst/>
              <a:cxnLst/>
              <a:rect l="0" t="0" r="0" b="0"/>
              <a:pathLst>
                <a:path w="442596" h="278257">
                  <a:moveTo>
                    <a:pt x="0" y="273938"/>
                  </a:moveTo>
                  <a:lnTo>
                    <a:pt x="2539" y="240029"/>
                  </a:lnTo>
                  <a:lnTo>
                    <a:pt x="4698" y="204216"/>
                  </a:lnTo>
                  <a:lnTo>
                    <a:pt x="8509" y="130175"/>
                  </a:lnTo>
                  <a:lnTo>
                    <a:pt x="9906" y="94233"/>
                  </a:lnTo>
                  <a:lnTo>
                    <a:pt x="11048" y="59817"/>
                  </a:lnTo>
                  <a:lnTo>
                    <a:pt x="11937" y="28194"/>
                  </a:lnTo>
                  <a:lnTo>
                    <a:pt x="12573" y="0"/>
                  </a:lnTo>
                  <a:lnTo>
                    <a:pt x="273050" y="0"/>
                  </a:lnTo>
                  <a:lnTo>
                    <a:pt x="280923" y="7366"/>
                  </a:lnTo>
                  <a:lnTo>
                    <a:pt x="290195" y="16891"/>
                  </a:lnTo>
                  <a:lnTo>
                    <a:pt x="300481" y="28575"/>
                  </a:lnTo>
                  <a:lnTo>
                    <a:pt x="311784" y="42163"/>
                  </a:lnTo>
                  <a:lnTo>
                    <a:pt x="323595" y="57276"/>
                  </a:lnTo>
                  <a:lnTo>
                    <a:pt x="335914" y="74041"/>
                  </a:lnTo>
                  <a:lnTo>
                    <a:pt x="348615" y="91948"/>
                  </a:lnTo>
                  <a:lnTo>
                    <a:pt x="361442" y="110617"/>
                  </a:lnTo>
                  <a:lnTo>
                    <a:pt x="386461" y="150622"/>
                  </a:lnTo>
                  <a:lnTo>
                    <a:pt x="409321" y="192151"/>
                  </a:lnTo>
                  <a:lnTo>
                    <a:pt x="419608" y="212725"/>
                  </a:lnTo>
                  <a:lnTo>
                    <a:pt x="428752" y="233298"/>
                  </a:lnTo>
                  <a:lnTo>
                    <a:pt x="436371" y="253364"/>
                  </a:lnTo>
                  <a:lnTo>
                    <a:pt x="442595" y="272414"/>
                  </a:lnTo>
                  <a:lnTo>
                    <a:pt x="387349" y="275208"/>
                  </a:lnTo>
                  <a:lnTo>
                    <a:pt x="331215" y="277113"/>
                  </a:lnTo>
                  <a:lnTo>
                    <a:pt x="217551" y="278256"/>
                  </a:lnTo>
                  <a:lnTo>
                    <a:pt x="161162" y="277875"/>
                  </a:lnTo>
                  <a:lnTo>
                    <a:pt x="105917" y="277113"/>
                  </a:lnTo>
                  <a:lnTo>
                    <a:pt x="51942" y="275589"/>
                  </a:lnTo>
                  <a:lnTo>
                    <a:pt x="273050" y="9017"/>
                  </a:lnTo>
                  <a:lnTo>
                    <a:pt x="297687" y="37464"/>
                  </a:lnTo>
                  <a:lnTo>
                    <a:pt x="321183" y="67310"/>
                  </a:lnTo>
                  <a:lnTo>
                    <a:pt x="343534" y="98170"/>
                  </a:lnTo>
                  <a:lnTo>
                    <a:pt x="364362" y="130048"/>
                  </a:lnTo>
                  <a:lnTo>
                    <a:pt x="383158" y="162686"/>
                  </a:lnTo>
                  <a:lnTo>
                    <a:pt x="399923" y="196088"/>
                  </a:lnTo>
                  <a:lnTo>
                    <a:pt x="414274" y="230251"/>
                  </a:lnTo>
                  <a:lnTo>
                    <a:pt x="425830" y="264794"/>
                  </a:lnTo>
                  <a:lnTo>
                    <a:pt x="374015" y="267843"/>
                  </a:lnTo>
                  <a:lnTo>
                    <a:pt x="321817" y="269620"/>
                  </a:lnTo>
                  <a:lnTo>
                    <a:pt x="216915" y="269748"/>
                  </a:lnTo>
                  <a:lnTo>
                    <a:pt x="113284" y="267335"/>
                  </a:lnTo>
                  <a:lnTo>
                    <a:pt x="62229" y="265811"/>
                  </a:lnTo>
                  <a:lnTo>
                    <a:pt x="12573" y="264541"/>
                  </a:lnTo>
                  <a:lnTo>
                    <a:pt x="12318" y="251586"/>
                  </a:lnTo>
                  <a:lnTo>
                    <a:pt x="12573" y="237489"/>
                  </a:lnTo>
                  <a:lnTo>
                    <a:pt x="13081" y="222123"/>
                  </a:lnTo>
                  <a:lnTo>
                    <a:pt x="13462" y="205613"/>
                  </a:lnTo>
                  <a:lnTo>
                    <a:pt x="14986" y="171069"/>
                  </a:lnTo>
                  <a:lnTo>
                    <a:pt x="17017" y="135001"/>
                  </a:lnTo>
                  <a:lnTo>
                    <a:pt x="18795" y="99186"/>
                  </a:lnTo>
                  <a:lnTo>
                    <a:pt x="20573" y="65278"/>
                  </a:lnTo>
                  <a:lnTo>
                    <a:pt x="21209" y="49403"/>
                  </a:lnTo>
                  <a:lnTo>
                    <a:pt x="21717" y="34544"/>
                  </a:lnTo>
                  <a:lnTo>
                    <a:pt x="21970" y="21082"/>
                  </a:lnTo>
                  <a:lnTo>
                    <a:pt x="21970" y="9017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3" name="Freihandform 82"/>
            <p:cNvSpPr/>
            <p:nvPr/>
          </p:nvSpPr>
          <p:spPr>
            <a:xfrm>
              <a:off x="1140923" y="3350755"/>
              <a:ext cx="30151" cy="23800"/>
            </a:xfrm>
            <a:custGeom>
              <a:avLst/>
              <a:gdLst/>
              <a:ahLst/>
              <a:cxnLst/>
              <a:rect l="0" t="0" r="0" b="0"/>
              <a:pathLst>
                <a:path w="31243" h="24767">
                  <a:moveTo>
                    <a:pt x="28828" y="254"/>
                  </a:moveTo>
                  <a:lnTo>
                    <a:pt x="31242" y="24639"/>
                  </a:lnTo>
                  <a:lnTo>
                    <a:pt x="1905" y="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4" name="Freihandform 83"/>
            <p:cNvSpPr/>
            <p:nvPr/>
          </p:nvSpPr>
          <p:spPr>
            <a:xfrm>
              <a:off x="493452" y="3585584"/>
              <a:ext cx="150759" cy="152322"/>
            </a:xfrm>
            <a:custGeom>
              <a:avLst/>
              <a:gdLst/>
              <a:ahLst/>
              <a:cxnLst/>
              <a:rect l="0" t="0" r="0" b="0"/>
              <a:pathLst>
                <a:path w="150750" h="152910">
                  <a:moveTo>
                    <a:pt x="25400" y="14224"/>
                  </a:moveTo>
                  <a:lnTo>
                    <a:pt x="37592" y="8002"/>
                  </a:lnTo>
                  <a:lnTo>
                    <a:pt x="50927" y="3303"/>
                  </a:lnTo>
                  <a:lnTo>
                    <a:pt x="65024" y="636"/>
                  </a:lnTo>
                  <a:lnTo>
                    <a:pt x="79628" y="0"/>
                  </a:lnTo>
                  <a:lnTo>
                    <a:pt x="93725" y="1271"/>
                  </a:lnTo>
                  <a:lnTo>
                    <a:pt x="107188" y="4573"/>
                  </a:lnTo>
                  <a:lnTo>
                    <a:pt x="118745" y="10287"/>
                  </a:lnTo>
                  <a:lnTo>
                    <a:pt x="126364" y="15875"/>
                  </a:lnTo>
                  <a:lnTo>
                    <a:pt x="132968" y="22606"/>
                  </a:lnTo>
                  <a:lnTo>
                    <a:pt x="138303" y="29846"/>
                  </a:lnTo>
                  <a:lnTo>
                    <a:pt x="142747" y="38228"/>
                  </a:lnTo>
                  <a:lnTo>
                    <a:pt x="146177" y="46863"/>
                  </a:lnTo>
                  <a:lnTo>
                    <a:pt x="148589" y="56135"/>
                  </a:lnTo>
                  <a:lnTo>
                    <a:pt x="150749" y="75058"/>
                  </a:lnTo>
                  <a:lnTo>
                    <a:pt x="149478" y="93599"/>
                  </a:lnTo>
                  <a:lnTo>
                    <a:pt x="147446" y="102362"/>
                  </a:lnTo>
                  <a:lnTo>
                    <a:pt x="144525" y="110617"/>
                  </a:lnTo>
                  <a:lnTo>
                    <a:pt x="140970" y="118111"/>
                  </a:lnTo>
                  <a:lnTo>
                    <a:pt x="136525" y="124842"/>
                  </a:lnTo>
                  <a:lnTo>
                    <a:pt x="131317" y="130429"/>
                  </a:lnTo>
                  <a:lnTo>
                    <a:pt x="125221" y="135002"/>
                  </a:lnTo>
                  <a:lnTo>
                    <a:pt x="115189" y="140590"/>
                  </a:lnTo>
                  <a:lnTo>
                    <a:pt x="105410" y="145161"/>
                  </a:lnTo>
                  <a:lnTo>
                    <a:pt x="96265" y="148591"/>
                  </a:lnTo>
                  <a:lnTo>
                    <a:pt x="87249" y="151004"/>
                  </a:lnTo>
                  <a:lnTo>
                    <a:pt x="78739" y="152528"/>
                  </a:lnTo>
                  <a:lnTo>
                    <a:pt x="70739" y="152909"/>
                  </a:lnTo>
                  <a:lnTo>
                    <a:pt x="62992" y="152528"/>
                  </a:lnTo>
                  <a:lnTo>
                    <a:pt x="55879" y="151511"/>
                  </a:lnTo>
                  <a:lnTo>
                    <a:pt x="42671" y="146940"/>
                  </a:lnTo>
                  <a:lnTo>
                    <a:pt x="31368" y="139573"/>
                  </a:lnTo>
                  <a:lnTo>
                    <a:pt x="21717" y="130429"/>
                  </a:lnTo>
                  <a:lnTo>
                    <a:pt x="13589" y="119380"/>
                  </a:lnTo>
                  <a:lnTo>
                    <a:pt x="7620" y="107188"/>
                  </a:lnTo>
                  <a:lnTo>
                    <a:pt x="3047" y="93980"/>
                  </a:lnTo>
                  <a:lnTo>
                    <a:pt x="635" y="80518"/>
                  </a:lnTo>
                  <a:lnTo>
                    <a:pt x="0" y="66929"/>
                  </a:lnTo>
                  <a:lnTo>
                    <a:pt x="1015" y="53975"/>
                  </a:lnTo>
                  <a:lnTo>
                    <a:pt x="4064" y="41911"/>
                  </a:lnTo>
                  <a:lnTo>
                    <a:pt x="8889" y="31369"/>
                  </a:lnTo>
                  <a:lnTo>
                    <a:pt x="15621" y="22353"/>
                  </a:lnTo>
                  <a:close/>
                </a:path>
              </a:pathLst>
            </a:custGeom>
            <a:solidFill>
              <a:srgbClr val="CCCCCC"/>
            </a:solidFill>
            <a:ln w="0" cap="flat" cmpd="sng" algn="ctr">
              <a:solidFill>
                <a:srgbClr val="CCCCCC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5" name="Freihandform 84"/>
            <p:cNvSpPr/>
            <p:nvPr/>
          </p:nvSpPr>
          <p:spPr>
            <a:xfrm>
              <a:off x="499800" y="3591931"/>
              <a:ext cx="136477" cy="139628"/>
            </a:xfrm>
            <a:custGeom>
              <a:avLst/>
              <a:gdLst/>
              <a:ahLst/>
              <a:cxnLst/>
              <a:rect l="0" t="0" r="0" b="0"/>
              <a:pathLst>
                <a:path w="135892" h="138176">
                  <a:moveTo>
                    <a:pt x="113285" y="122174"/>
                  </a:moveTo>
                  <a:lnTo>
                    <a:pt x="103886" y="127254"/>
                  </a:lnTo>
                  <a:lnTo>
                    <a:pt x="95124" y="131444"/>
                  </a:lnTo>
                  <a:lnTo>
                    <a:pt x="86614" y="134493"/>
                  </a:lnTo>
                  <a:lnTo>
                    <a:pt x="78614" y="136525"/>
                  </a:lnTo>
                  <a:lnTo>
                    <a:pt x="70739" y="137794"/>
                  </a:lnTo>
                  <a:lnTo>
                    <a:pt x="63628" y="138175"/>
                  </a:lnTo>
                  <a:lnTo>
                    <a:pt x="50166" y="136779"/>
                  </a:lnTo>
                  <a:lnTo>
                    <a:pt x="38354" y="132587"/>
                  </a:lnTo>
                  <a:lnTo>
                    <a:pt x="27941" y="126111"/>
                  </a:lnTo>
                  <a:lnTo>
                    <a:pt x="19304" y="117856"/>
                  </a:lnTo>
                  <a:lnTo>
                    <a:pt x="12066" y="107823"/>
                  </a:lnTo>
                  <a:lnTo>
                    <a:pt x="6731" y="96774"/>
                  </a:lnTo>
                  <a:lnTo>
                    <a:pt x="2921" y="84962"/>
                  </a:lnTo>
                  <a:lnTo>
                    <a:pt x="635" y="72643"/>
                  </a:lnTo>
                  <a:lnTo>
                    <a:pt x="0" y="60579"/>
                  </a:lnTo>
                  <a:lnTo>
                    <a:pt x="1143" y="48894"/>
                  </a:lnTo>
                  <a:lnTo>
                    <a:pt x="3810" y="37845"/>
                  </a:lnTo>
                  <a:lnTo>
                    <a:pt x="8128" y="28320"/>
                  </a:lnTo>
                  <a:lnTo>
                    <a:pt x="14098" y="20319"/>
                  </a:lnTo>
                  <a:lnTo>
                    <a:pt x="23114" y="13081"/>
                  </a:lnTo>
                  <a:lnTo>
                    <a:pt x="33782" y="7238"/>
                  </a:lnTo>
                  <a:lnTo>
                    <a:pt x="45848" y="3048"/>
                  </a:lnTo>
                  <a:lnTo>
                    <a:pt x="58802" y="507"/>
                  </a:lnTo>
                  <a:lnTo>
                    <a:pt x="71882" y="0"/>
                  </a:lnTo>
                  <a:lnTo>
                    <a:pt x="84836" y="1143"/>
                  </a:lnTo>
                  <a:lnTo>
                    <a:pt x="96648" y="4318"/>
                  </a:lnTo>
                  <a:lnTo>
                    <a:pt x="107442" y="9525"/>
                  </a:lnTo>
                  <a:lnTo>
                    <a:pt x="114174" y="14477"/>
                  </a:lnTo>
                  <a:lnTo>
                    <a:pt x="119761" y="20574"/>
                  </a:lnTo>
                  <a:lnTo>
                    <a:pt x="124714" y="27177"/>
                  </a:lnTo>
                  <a:lnTo>
                    <a:pt x="128652" y="34798"/>
                  </a:lnTo>
                  <a:lnTo>
                    <a:pt x="131573" y="42672"/>
                  </a:lnTo>
                  <a:lnTo>
                    <a:pt x="133859" y="51054"/>
                  </a:lnTo>
                  <a:lnTo>
                    <a:pt x="135891" y="68072"/>
                  </a:lnTo>
                  <a:lnTo>
                    <a:pt x="134748" y="84962"/>
                  </a:lnTo>
                  <a:lnTo>
                    <a:pt x="132970" y="92837"/>
                  </a:lnTo>
                  <a:lnTo>
                    <a:pt x="130303" y="100330"/>
                  </a:lnTo>
                  <a:lnTo>
                    <a:pt x="127128" y="107187"/>
                  </a:lnTo>
                  <a:lnTo>
                    <a:pt x="123064" y="113283"/>
                  </a:lnTo>
                  <a:lnTo>
                    <a:pt x="118364" y="118237"/>
                  </a:lnTo>
                  <a:close/>
                </a:path>
              </a:pathLst>
            </a:custGeom>
            <a:solidFill>
              <a:srgbClr val="D3D3D3"/>
            </a:solidFill>
            <a:ln w="0" cap="flat" cmpd="sng" algn="ctr">
              <a:solidFill>
                <a:srgbClr val="D3D3D3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6" name="Freihandform 85"/>
            <p:cNvSpPr/>
            <p:nvPr/>
          </p:nvSpPr>
          <p:spPr>
            <a:xfrm>
              <a:off x="507734" y="3599864"/>
              <a:ext cx="120607" cy="123761"/>
            </a:xfrm>
            <a:custGeom>
              <a:avLst/>
              <a:gdLst/>
              <a:ahLst/>
              <a:cxnLst/>
              <a:rect l="0" t="0" r="0" b="0"/>
              <a:pathLst>
                <a:path w="120905" h="123317">
                  <a:moveTo>
                    <a:pt x="100965" y="109346"/>
                  </a:moveTo>
                  <a:lnTo>
                    <a:pt x="92455" y="113791"/>
                  </a:lnTo>
                  <a:lnTo>
                    <a:pt x="84708" y="117347"/>
                  </a:lnTo>
                  <a:lnTo>
                    <a:pt x="76835" y="120015"/>
                  </a:lnTo>
                  <a:lnTo>
                    <a:pt x="69722" y="121920"/>
                  </a:lnTo>
                  <a:lnTo>
                    <a:pt x="56261" y="123316"/>
                  </a:lnTo>
                  <a:lnTo>
                    <a:pt x="44196" y="122046"/>
                  </a:lnTo>
                  <a:lnTo>
                    <a:pt x="33654" y="118364"/>
                  </a:lnTo>
                  <a:lnTo>
                    <a:pt x="24383" y="112521"/>
                  </a:lnTo>
                  <a:lnTo>
                    <a:pt x="16890" y="105028"/>
                  </a:lnTo>
                  <a:lnTo>
                    <a:pt x="10540" y="96265"/>
                  </a:lnTo>
                  <a:lnTo>
                    <a:pt x="5715" y="86233"/>
                  </a:lnTo>
                  <a:lnTo>
                    <a:pt x="2540" y="75819"/>
                  </a:lnTo>
                  <a:lnTo>
                    <a:pt x="508" y="64896"/>
                  </a:lnTo>
                  <a:lnTo>
                    <a:pt x="0" y="53975"/>
                  </a:lnTo>
                  <a:lnTo>
                    <a:pt x="1015" y="43560"/>
                  </a:lnTo>
                  <a:lnTo>
                    <a:pt x="3429" y="34035"/>
                  </a:lnTo>
                  <a:lnTo>
                    <a:pt x="7239" y="25400"/>
                  </a:lnTo>
                  <a:lnTo>
                    <a:pt x="12318" y="18415"/>
                  </a:lnTo>
                  <a:lnTo>
                    <a:pt x="20193" y="11683"/>
                  </a:lnTo>
                  <a:lnTo>
                    <a:pt x="29844" y="6477"/>
                  </a:lnTo>
                  <a:lnTo>
                    <a:pt x="40766" y="2666"/>
                  </a:lnTo>
                  <a:lnTo>
                    <a:pt x="52451" y="508"/>
                  </a:lnTo>
                  <a:lnTo>
                    <a:pt x="64008" y="0"/>
                  </a:lnTo>
                  <a:lnTo>
                    <a:pt x="75691" y="1015"/>
                  </a:lnTo>
                  <a:lnTo>
                    <a:pt x="86360" y="3937"/>
                  </a:lnTo>
                  <a:lnTo>
                    <a:pt x="95885" y="8508"/>
                  </a:lnTo>
                  <a:lnTo>
                    <a:pt x="101600" y="13208"/>
                  </a:lnTo>
                  <a:lnTo>
                    <a:pt x="106553" y="18415"/>
                  </a:lnTo>
                  <a:lnTo>
                    <a:pt x="110871" y="24638"/>
                  </a:lnTo>
                  <a:lnTo>
                    <a:pt x="114426" y="31241"/>
                  </a:lnTo>
                  <a:lnTo>
                    <a:pt x="119126" y="45846"/>
                  </a:lnTo>
                  <a:lnTo>
                    <a:pt x="120904" y="61214"/>
                  </a:lnTo>
                  <a:lnTo>
                    <a:pt x="119761" y="76327"/>
                  </a:lnTo>
                  <a:lnTo>
                    <a:pt x="115951" y="90042"/>
                  </a:lnTo>
                  <a:lnTo>
                    <a:pt x="113029" y="96139"/>
                  </a:lnTo>
                  <a:lnTo>
                    <a:pt x="109728" y="101472"/>
                  </a:lnTo>
                  <a:lnTo>
                    <a:pt x="105664" y="105790"/>
                  </a:lnTo>
                  <a:close/>
                </a:path>
              </a:pathLst>
            </a:custGeom>
            <a:solidFill>
              <a:srgbClr val="DDDDDD"/>
            </a:solidFill>
            <a:ln w="0" cap="flat" cmpd="sng" algn="ctr">
              <a:solidFill>
                <a:srgbClr val="DDDDD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7" name="Freihandform 86"/>
            <p:cNvSpPr/>
            <p:nvPr/>
          </p:nvSpPr>
          <p:spPr>
            <a:xfrm>
              <a:off x="514082" y="3606210"/>
              <a:ext cx="106325" cy="109482"/>
            </a:xfrm>
            <a:custGeom>
              <a:avLst/>
              <a:gdLst/>
              <a:ahLst/>
              <a:cxnLst/>
              <a:rect l="0" t="0" r="0" b="0"/>
              <a:pathLst>
                <a:path w="105537" h="108839">
                  <a:moveTo>
                    <a:pt x="88518" y="96774"/>
                  </a:moveTo>
                  <a:lnTo>
                    <a:pt x="74040" y="103505"/>
                  </a:lnTo>
                  <a:lnTo>
                    <a:pt x="60579" y="107569"/>
                  </a:lnTo>
                  <a:lnTo>
                    <a:pt x="48768" y="108838"/>
                  </a:lnTo>
                  <a:lnTo>
                    <a:pt x="37972" y="107569"/>
                  </a:lnTo>
                  <a:lnTo>
                    <a:pt x="28829" y="104267"/>
                  </a:lnTo>
                  <a:lnTo>
                    <a:pt x="20828" y="99187"/>
                  </a:lnTo>
                  <a:lnTo>
                    <a:pt x="14097" y="92582"/>
                  </a:lnTo>
                  <a:lnTo>
                    <a:pt x="8762" y="84836"/>
                  </a:lnTo>
                  <a:lnTo>
                    <a:pt x="4698" y="76073"/>
                  </a:lnTo>
                  <a:lnTo>
                    <a:pt x="1778" y="66929"/>
                  </a:lnTo>
                  <a:lnTo>
                    <a:pt x="126" y="57276"/>
                  </a:lnTo>
                  <a:lnTo>
                    <a:pt x="0" y="47751"/>
                  </a:lnTo>
                  <a:lnTo>
                    <a:pt x="889" y="38862"/>
                  </a:lnTo>
                  <a:lnTo>
                    <a:pt x="2793" y="30225"/>
                  </a:lnTo>
                  <a:lnTo>
                    <a:pt x="6222" y="22732"/>
                  </a:lnTo>
                  <a:lnTo>
                    <a:pt x="10668" y="16509"/>
                  </a:lnTo>
                  <a:lnTo>
                    <a:pt x="17398" y="10413"/>
                  </a:lnTo>
                  <a:lnTo>
                    <a:pt x="25908" y="5842"/>
                  </a:lnTo>
                  <a:lnTo>
                    <a:pt x="35560" y="2539"/>
                  </a:lnTo>
                  <a:lnTo>
                    <a:pt x="45847" y="634"/>
                  </a:lnTo>
                  <a:lnTo>
                    <a:pt x="56133" y="0"/>
                  </a:lnTo>
                  <a:lnTo>
                    <a:pt x="66421" y="1143"/>
                  </a:lnTo>
                  <a:lnTo>
                    <a:pt x="75818" y="3809"/>
                  </a:lnTo>
                  <a:lnTo>
                    <a:pt x="84073" y="8000"/>
                  </a:lnTo>
                  <a:lnTo>
                    <a:pt x="89026" y="11938"/>
                  </a:lnTo>
                  <a:lnTo>
                    <a:pt x="93472" y="16509"/>
                  </a:lnTo>
                  <a:lnTo>
                    <a:pt x="97028" y="21970"/>
                  </a:lnTo>
                  <a:lnTo>
                    <a:pt x="99948" y="27939"/>
                  </a:lnTo>
                  <a:lnTo>
                    <a:pt x="104012" y="40894"/>
                  </a:lnTo>
                  <a:lnTo>
                    <a:pt x="105536" y="54356"/>
                  </a:lnTo>
                  <a:lnTo>
                    <a:pt x="104647" y="67944"/>
                  </a:lnTo>
                  <a:lnTo>
                    <a:pt x="101600" y="80009"/>
                  </a:lnTo>
                  <a:lnTo>
                    <a:pt x="99060" y="85217"/>
                  </a:lnTo>
                  <a:lnTo>
                    <a:pt x="96139" y="89788"/>
                  </a:lnTo>
                  <a:lnTo>
                    <a:pt x="92583" y="93852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8" name="Freihandform 87"/>
            <p:cNvSpPr/>
            <p:nvPr/>
          </p:nvSpPr>
          <p:spPr>
            <a:xfrm>
              <a:off x="522017" y="3614144"/>
              <a:ext cx="90455" cy="93614"/>
            </a:xfrm>
            <a:custGeom>
              <a:avLst/>
              <a:gdLst/>
              <a:ahLst/>
              <a:cxnLst/>
              <a:rect l="0" t="0" r="0" b="0"/>
              <a:pathLst>
                <a:path w="90680" h="93855">
                  <a:moveTo>
                    <a:pt x="76582" y="83693"/>
                  </a:moveTo>
                  <a:lnTo>
                    <a:pt x="63500" y="89535"/>
                  </a:lnTo>
                  <a:lnTo>
                    <a:pt x="51943" y="92837"/>
                  </a:lnTo>
                  <a:lnTo>
                    <a:pt x="41403" y="93854"/>
                  </a:lnTo>
                  <a:lnTo>
                    <a:pt x="32258" y="92837"/>
                  </a:lnTo>
                  <a:lnTo>
                    <a:pt x="24131" y="89916"/>
                  </a:lnTo>
                  <a:lnTo>
                    <a:pt x="17526" y="85598"/>
                  </a:lnTo>
                  <a:lnTo>
                    <a:pt x="11811" y="79756"/>
                  </a:lnTo>
                  <a:lnTo>
                    <a:pt x="7112" y="73025"/>
                  </a:lnTo>
                  <a:lnTo>
                    <a:pt x="3811" y="65533"/>
                  </a:lnTo>
                  <a:lnTo>
                    <a:pt x="1651" y="57659"/>
                  </a:lnTo>
                  <a:lnTo>
                    <a:pt x="0" y="41148"/>
                  </a:lnTo>
                  <a:lnTo>
                    <a:pt x="889" y="33529"/>
                  </a:lnTo>
                  <a:lnTo>
                    <a:pt x="2668" y="26162"/>
                  </a:lnTo>
                  <a:lnTo>
                    <a:pt x="5335" y="19812"/>
                  </a:lnTo>
                  <a:lnTo>
                    <a:pt x="9144" y="14352"/>
                  </a:lnTo>
                  <a:lnTo>
                    <a:pt x="14986" y="9145"/>
                  </a:lnTo>
                  <a:lnTo>
                    <a:pt x="22099" y="4954"/>
                  </a:lnTo>
                  <a:lnTo>
                    <a:pt x="30607" y="2033"/>
                  </a:lnTo>
                  <a:lnTo>
                    <a:pt x="39371" y="381"/>
                  </a:lnTo>
                  <a:lnTo>
                    <a:pt x="48514" y="0"/>
                  </a:lnTo>
                  <a:lnTo>
                    <a:pt x="57278" y="1016"/>
                  </a:lnTo>
                  <a:lnTo>
                    <a:pt x="65532" y="3303"/>
                  </a:lnTo>
                  <a:lnTo>
                    <a:pt x="72518" y="6985"/>
                  </a:lnTo>
                  <a:lnTo>
                    <a:pt x="76708" y="10415"/>
                  </a:lnTo>
                  <a:lnTo>
                    <a:pt x="80392" y="14479"/>
                  </a:lnTo>
                  <a:lnTo>
                    <a:pt x="85853" y="24385"/>
                  </a:lnTo>
                  <a:lnTo>
                    <a:pt x="89282" y="35815"/>
                  </a:lnTo>
                  <a:lnTo>
                    <a:pt x="90679" y="47625"/>
                  </a:lnTo>
                  <a:lnTo>
                    <a:pt x="89917" y="59055"/>
                  </a:lnTo>
                  <a:lnTo>
                    <a:pt x="87250" y="69470"/>
                  </a:lnTo>
                  <a:lnTo>
                    <a:pt x="82804" y="78105"/>
                  </a:lnTo>
                  <a:lnTo>
                    <a:pt x="79883" y="81408"/>
                  </a:lnTo>
                  <a:close/>
                </a:path>
              </a:pathLst>
            </a:custGeom>
            <a:solidFill>
              <a:srgbClr val="EDEDED"/>
            </a:solidFill>
            <a:ln w="0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89" name="Freihandform 88"/>
            <p:cNvSpPr/>
            <p:nvPr/>
          </p:nvSpPr>
          <p:spPr>
            <a:xfrm>
              <a:off x="528365" y="3620491"/>
              <a:ext cx="76173" cy="79334"/>
            </a:xfrm>
            <a:custGeom>
              <a:avLst/>
              <a:gdLst/>
              <a:ahLst/>
              <a:cxnLst/>
              <a:rect l="0" t="0" r="0" b="0"/>
              <a:pathLst>
                <a:path w="75693" h="79122">
                  <a:moveTo>
                    <a:pt x="64517" y="70867"/>
                  </a:moveTo>
                  <a:lnTo>
                    <a:pt x="53087" y="75693"/>
                  </a:lnTo>
                  <a:lnTo>
                    <a:pt x="43053" y="78360"/>
                  </a:lnTo>
                  <a:lnTo>
                    <a:pt x="34037" y="79121"/>
                  </a:lnTo>
                  <a:lnTo>
                    <a:pt x="26163" y="78106"/>
                  </a:lnTo>
                  <a:lnTo>
                    <a:pt x="19559" y="75693"/>
                  </a:lnTo>
                  <a:lnTo>
                    <a:pt x="13844" y="71882"/>
                  </a:lnTo>
                  <a:lnTo>
                    <a:pt x="9271" y="67056"/>
                  </a:lnTo>
                  <a:lnTo>
                    <a:pt x="5716" y="61469"/>
                  </a:lnTo>
                  <a:lnTo>
                    <a:pt x="2921" y="55245"/>
                  </a:lnTo>
                  <a:lnTo>
                    <a:pt x="1144" y="48642"/>
                  </a:lnTo>
                  <a:lnTo>
                    <a:pt x="0" y="34799"/>
                  </a:lnTo>
                  <a:lnTo>
                    <a:pt x="763" y="28321"/>
                  </a:lnTo>
                  <a:lnTo>
                    <a:pt x="2287" y="22099"/>
                  </a:lnTo>
                  <a:lnTo>
                    <a:pt x="4573" y="16764"/>
                  </a:lnTo>
                  <a:lnTo>
                    <a:pt x="7494" y="12319"/>
                  </a:lnTo>
                  <a:lnTo>
                    <a:pt x="12320" y="7748"/>
                  </a:lnTo>
                  <a:lnTo>
                    <a:pt x="18416" y="4192"/>
                  </a:lnTo>
                  <a:lnTo>
                    <a:pt x="25274" y="1651"/>
                  </a:lnTo>
                  <a:lnTo>
                    <a:pt x="33020" y="255"/>
                  </a:lnTo>
                  <a:lnTo>
                    <a:pt x="40767" y="0"/>
                  </a:lnTo>
                  <a:lnTo>
                    <a:pt x="48134" y="889"/>
                  </a:lnTo>
                  <a:lnTo>
                    <a:pt x="55119" y="2794"/>
                  </a:lnTo>
                  <a:lnTo>
                    <a:pt x="60960" y="6096"/>
                  </a:lnTo>
                  <a:lnTo>
                    <a:pt x="67438" y="12574"/>
                  </a:lnTo>
                  <a:lnTo>
                    <a:pt x="71882" y="20829"/>
                  </a:lnTo>
                  <a:lnTo>
                    <a:pt x="74549" y="30735"/>
                  </a:lnTo>
                  <a:lnTo>
                    <a:pt x="75692" y="40640"/>
                  </a:lnTo>
                  <a:lnTo>
                    <a:pt x="75057" y="50419"/>
                  </a:lnTo>
                  <a:lnTo>
                    <a:pt x="73025" y="59437"/>
                  </a:lnTo>
                  <a:lnTo>
                    <a:pt x="69470" y="66294"/>
                  </a:lnTo>
                  <a:close/>
                </a:path>
              </a:pathLst>
            </a:custGeom>
            <a:solidFill>
              <a:srgbClr val="F7F7F7"/>
            </a:solidFill>
            <a:ln w="0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0" name="Freihandform 89"/>
            <p:cNvSpPr/>
            <p:nvPr/>
          </p:nvSpPr>
          <p:spPr>
            <a:xfrm>
              <a:off x="536299" y="3626838"/>
              <a:ext cx="60304" cy="65054"/>
            </a:xfrm>
            <a:custGeom>
              <a:avLst/>
              <a:gdLst/>
              <a:ahLst/>
              <a:cxnLst/>
              <a:rect l="0" t="0" r="0" b="0"/>
              <a:pathLst>
                <a:path w="60326" h="64263">
                  <a:moveTo>
                    <a:pt x="9525" y="6350"/>
                  </a:moveTo>
                  <a:lnTo>
                    <a:pt x="14477" y="3428"/>
                  </a:lnTo>
                  <a:lnTo>
                    <a:pt x="20066" y="1396"/>
                  </a:lnTo>
                  <a:lnTo>
                    <a:pt x="26416" y="127"/>
                  </a:lnTo>
                  <a:lnTo>
                    <a:pt x="32766" y="0"/>
                  </a:lnTo>
                  <a:lnTo>
                    <a:pt x="38862" y="762"/>
                  </a:lnTo>
                  <a:lnTo>
                    <a:pt x="44450" y="2413"/>
                  </a:lnTo>
                  <a:lnTo>
                    <a:pt x="49402" y="5079"/>
                  </a:lnTo>
                  <a:lnTo>
                    <a:pt x="54101" y="10540"/>
                  </a:lnTo>
                  <a:lnTo>
                    <a:pt x="57404" y="17399"/>
                  </a:lnTo>
                  <a:lnTo>
                    <a:pt x="59436" y="25527"/>
                  </a:lnTo>
                  <a:lnTo>
                    <a:pt x="60325" y="33908"/>
                  </a:lnTo>
                  <a:lnTo>
                    <a:pt x="60070" y="42037"/>
                  </a:lnTo>
                  <a:lnTo>
                    <a:pt x="58547" y="49149"/>
                  </a:lnTo>
                  <a:lnTo>
                    <a:pt x="55880" y="54737"/>
                  </a:lnTo>
                  <a:lnTo>
                    <a:pt x="52069" y="58039"/>
                  </a:lnTo>
                  <a:lnTo>
                    <a:pt x="42418" y="61721"/>
                  </a:lnTo>
                  <a:lnTo>
                    <a:pt x="34162" y="63881"/>
                  </a:lnTo>
                  <a:lnTo>
                    <a:pt x="26543" y="64262"/>
                  </a:lnTo>
                  <a:lnTo>
                    <a:pt x="20319" y="63500"/>
                  </a:lnTo>
                  <a:lnTo>
                    <a:pt x="14986" y="61340"/>
                  </a:lnTo>
                  <a:lnTo>
                    <a:pt x="10287" y="58293"/>
                  </a:lnTo>
                  <a:lnTo>
                    <a:pt x="6604" y="54483"/>
                  </a:lnTo>
                  <a:lnTo>
                    <a:pt x="3809" y="49910"/>
                  </a:lnTo>
                  <a:lnTo>
                    <a:pt x="380" y="39243"/>
                  </a:lnTo>
                  <a:lnTo>
                    <a:pt x="0" y="28447"/>
                  </a:lnTo>
                  <a:lnTo>
                    <a:pt x="1777" y="18288"/>
                  </a:lnTo>
                  <a:lnTo>
                    <a:pt x="3555" y="13843"/>
                  </a:lnTo>
                  <a:lnTo>
                    <a:pt x="5461" y="10159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1" name="Freihandform 90"/>
            <p:cNvSpPr/>
            <p:nvPr/>
          </p:nvSpPr>
          <p:spPr>
            <a:xfrm>
              <a:off x="1483702" y="3585584"/>
              <a:ext cx="150759" cy="138041"/>
            </a:xfrm>
            <a:custGeom>
              <a:avLst/>
              <a:gdLst/>
              <a:ahLst/>
              <a:cxnLst/>
              <a:rect l="0" t="0" r="0" b="0"/>
              <a:pathLst>
                <a:path w="150370" h="137924">
                  <a:moveTo>
                    <a:pt x="13844" y="22733"/>
                  </a:moveTo>
                  <a:lnTo>
                    <a:pt x="19178" y="18288"/>
                  </a:lnTo>
                  <a:lnTo>
                    <a:pt x="32258" y="10669"/>
                  </a:lnTo>
                  <a:lnTo>
                    <a:pt x="47625" y="4826"/>
                  </a:lnTo>
                  <a:lnTo>
                    <a:pt x="64517" y="1270"/>
                  </a:lnTo>
                  <a:lnTo>
                    <a:pt x="81408" y="0"/>
                  </a:lnTo>
                  <a:lnTo>
                    <a:pt x="98044" y="1398"/>
                  </a:lnTo>
                  <a:lnTo>
                    <a:pt x="105792" y="3049"/>
                  </a:lnTo>
                  <a:lnTo>
                    <a:pt x="113031" y="5843"/>
                  </a:lnTo>
                  <a:lnTo>
                    <a:pt x="119508" y="9144"/>
                  </a:lnTo>
                  <a:lnTo>
                    <a:pt x="125350" y="13336"/>
                  </a:lnTo>
                  <a:lnTo>
                    <a:pt x="135383" y="24384"/>
                  </a:lnTo>
                  <a:lnTo>
                    <a:pt x="143257" y="37338"/>
                  </a:lnTo>
                  <a:lnTo>
                    <a:pt x="148336" y="51436"/>
                  </a:lnTo>
                  <a:lnTo>
                    <a:pt x="150369" y="66930"/>
                  </a:lnTo>
                  <a:lnTo>
                    <a:pt x="148591" y="82424"/>
                  </a:lnTo>
                  <a:lnTo>
                    <a:pt x="146051" y="90425"/>
                  </a:lnTo>
                  <a:lnTo>
                    <a:pt x="142495" y="98171"/>
                  </a:lnTo>
                  <a:lnTo>
                    <a:pt x="137795" y="105792"/>
                  </a:lnTo>
                  <a:lnTo>
                    <a:pt x="131827" y="113157"/>
                  </a:lnTo>
                  <a:lnTo>
                    <a:pt x="124588" y="120396"/>
                  </a:lnTo>
                  <a:lnTo>
                    <a:pt x="115952" y="127000"/>
                  </a:lnTo>
                  <a:lnTo>
                    <a:pt x="106934" y="130811"/>
                  </a:lnTo>
                  <a:lnTo>
                    <a:pt x="98425" y="133732"/>
                  </a:lnTo>
                  <a:lnTo>
                    <a:pt x="82297" y="137288"/>
                  </a:lnTo>
                  <a:lnTo>
                    <a:pt x="67564" y="137923"/>
                  </a:lnTo>
                  <a:lnTo>
                    <a:pt x="54103" y="136018"/>
                  </a:lnTo>
                  <a:lnTo>
                    <a:pt x="42292" y="131826"/>
                  </a:lnTo>
                  <a:lnTo>
                    <a:pt x="31750" y="125857"/>
                  </a:lnTo>
                  <a:lnTo>
                    <a:pt x="22861" y="118111"/>
                  </a:lnTo>
                  <a:lnTo>
                    <a:pt x="15241" y="109094"/>
                  </a:lnTo>
                  <a:lnTo>
                    <a:pt x="9144" y="99188"/>
                  </a:lnTo>
                  <a:lnTo>
                    <a:pt x="4445" y="88265"/>
                  </a:lnTo>
                  <a:lnTo>
                    <a:pt x="1525" y="77344"/>
                  </a:lnTo>
                  <a:lnTo>
                    <a:pt x="0" y="66294"/>
                  </a:lnTo>
                  <a:lnTo>
                    <a:pt x="0" y="55373"/>
                  </a:lnTo>
                  <a:lnTo>
                    <a:pt x="1525" y="44958"/>
                  </a:lnTo>
                  <a:lnTo>
                    <a:pt x="4953" y="35688"/>
                  </a:lnTo>
                  <a:lnTo>
                    <a:pt x="9653" y="27559"/>
                  </a:lnTo>
                  <a:close/>
                </a:path>
              </a:pathLst>
            </a:custGeom>
            <a:solidFill>
              <a:srgbClr val="E5E5E5"/>
            </a:solidFill>
            <a:ln w="0" cap="flat" cmpd="sng" algn="ctr">
              <a:solidFill>
                <a:srgbClr val="E5E5E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2" name="Freihandform 91"/>
            <p:cNvSpPr/>
            <p:nvPr/>
          </p:nvSpPr>
          <p:spPr>
            <a:xfrm>
              <a:off x="1490050" y="3591931"/>
              <a:ext cx="138063" cy="126935"/>
            </a:xfrm>
            <a:custGeom>
              <a:avLst/>
              <a:gdLst/>
              <a:ahLst/>
              <a:cxnLst/>
              <a:rect l="0" t="0" r="0" b="0"/>
              <a:pathLst>
                <a:path w="137923" h="126747">
                  <a:moveTo>
                    <a:pt x="106299" y="116713"/>
                  </a:moveTo>
                  <a:lnTo>
                    <a:pt x="90171" y="122682"/>
                  </a:lnTo>
                  <a:lnTo>
                    <a:pt x="75438" y="125985"/>
                  </a:lnTo>
                  <a:lnTo>
                    <a:pt x="61977" y="126746"/>
                  </a:lnTo>
                  <a:lnTo>
                    <a:pt x="49658" y="124842"/>
                  </a:lnTo>
                  <a:lnTo>
                    <a:pt x="38735" y="121031"/>
                  </a:lnTo>
                  <a:lnTo>
                    <a:pt x="29083" y="115444"/>
                  </a:lnTo>
                  <a:lnTo>
                    <a:pt x="20829" y="108331"/>
                  </a:lnTo>
                  <a:lnTo>
                    <a:pt x="13844" y="100204"/>
                  </a:lnTo>
                  <a:lnTo>
                    <a:pt x="8383" y="91060"/>
                  </a:lnTo>
                  <a:lnTo>
                    <a:pt x="4319" y="81281"/>
                  </a:lnTo>
                  <a:lnTo>
                    <a:pt x="1397" y="71120"/>
                  </a:lnTo>
                  <a:lnTo>
                    <a:pt x="0" y="60833"/>
                  </a:lnTo>
                  <a:lnTo>
                    <a:pt x="0" y="50927"/>
                  </a:lnTo>
                  <a:lnTo>
                    <a:pt x="1652" y="41530"/>
                  </a:lnTo>
                  <a:lnTo>
                    <a:pt x="4572" y="33020"/>
                  </a:lnTo>
                  <a:lnTo>
                    <a:pt x="9018" y="25274"/>
                  </a:lnTo>
                  <a:lnTo>
                    <a:pt x="12827" y="20829"/>
                  </a:lnTo>
                  <a:lnTo>
                    <a:pt x="17780" y="16892"/>
                  </a:lnTo>
                  <a:lnTo>
                    <a:pt x="29591" y="9780"/>
                  </a:lnTo>
                  <a:lnTo>
                    <a:pt x="43688" y="4573"/>
                  </a:lnTo>
                  <a:lnTo>
                    <a:pt x="59183" y="1270"/>
                  </a:lnTo>
                  <a:lnTo>
                    <a:pt x="74804" y="0"/>
                  </a:lnTo>
                  <a:lnTo>
                    <a:pt x="89916" y="1525"/>
                  </a:lnTo>
                  <a:lnTo>
                    <a:pt x="96902" y="3175"/>
                  </a:lnTo>
                  <a:lnTo>
                    <a:pt x="103633" y="5462"/>
                  </a:lnTo>
                  <a:lnTo>
                    <a:pt x="109474" y="8637"/>
                  </a:lnTo>
                  <a:lnTo>
                    <a:pt x="114808" y="12319"/>
                  </a:lnTo>
                  <a:lnTo>
                    <a:pt x="123952" y="22480"/>
                  </a:lnTo>
                  <a:lnTo>
                    <a:pt x="131446" y="34163"/>
                  </a:lnTo>
                  <a:lnTo>
                    <a:pt x="136144" y="47371"/>
                  </a:lnTo>
                  <a:lnTo>
                    <a:pt x="137922" y="61469"/>
                  </a:lnTo>
                  <a:lnTo>
                    <a:pt x="136144" y="75946"/>
                  </a:lnTo>
                  <a:lnTo>
                    <a:pt x="130683" y="90044"/>
                  </a:lnTo>
                  <a:lnTo>
                    <a:pt x="126238" y="97156"/>
                  </a:lnTo>
                  <a:lnTo>
                    <a:pt x="120905" y="104013"/>
                  </a:lnTo>
                  <a:lnTo>
                    <a:pt x="114174" y="110491"/>
                  </a:lnTo>
                  <a:close/>
                </a:path>
              </a:pathLst>
            </a:custGeom>
            <a:solidFill>
              <a:srgbClr val="EAEAEA"/>
            </a:solidFill>
            <a:ln w="0" cap="flat" cmpd="sng" algn="ctr">
              <a:solidFill>
                <a:srgbClr val="EAEAEA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3" name="Freihandform 92"/>
            <p:cNvSpPr/>
            <p:nvPr/>
          </p:nvSpPr>
          <p:spPr>
            <a:xfrm>
              <a:off x="1496397" y="3596690"/>
              <a:ext cx="125368" cy="115828"/>
            </a:xfrm>
            <a:custGeom>
              <a:avLst/>
              <a:gdLst/>
              <a:ahLst/>
              <a:cxnLst/>
              <a:rect l="0" t="0" r="0" b="0"/>
              <a:pathLst>
                <a:path w="125223" h="115063">
                  <a:moveTo>
                    <a:pt x="96647" y="105918"/>
                  </a:moveTo>
                  <a:lnTo>
                    <a:pt x="82043" y="111506"/>
                  </a:lnTo>
                  <a:lnTo>
                    <a:pt x="68580" y="114426"/>
                  </a:lnTo>
                  <a:lnTo>
                    <a:pt x="56388" y="115062"/>
                  </a:lnTo>
                  <a:lnTo>
                    <a:pt x="45085" y="113411"/>
                  </a:lnTo>
                  <a:lnTo>
                    <a:pt x="35307" y="109727"/>
                  </a:lnTo>
                  <a:lnTo>
                    <a:pt x="26544" y="104775"/>
                  </a:lnTo>
                  <a:lnTo>
                    <a:pt x="18924" y="98425"/>
                  </a:lnTo>
                  <a:lnTo>
                    <a:pt x="12700" y="90932"/>
                  </a:lnTo>
                  <a:lnTo>
                    <a:pt x="7494" y="82550"/>
                  </a:lnTo>
                  <a:lnTo>
                    <a:pt x="3810" y="73532"/>
                  </a:lnTo>
                  <a:lnTo>
                    <a:pt x="1271" y="64388"/>
                  </a:lnTo>
                  <a:lnTo>
                    <a:pt x="0" y="55244"/>
                  </a:lnTo>
                  <a:lnTo>
                    <a:pt x="0" y="46101"/>
                  </a:lnTo>
                  <a:lnTo>
                    <a:pt x="1271" y="37592"/>
                  </a:lnTo>
                  <a:lnTo>
                    <a:pt x="3938" y="29844"/>
                  </a:lnTo>
                  <a:lnTo>
                    <a:pt x="8255" y="22987"/>
                  </a:lnTo>
                  <a:lnTo>
                    <a:pt x="16002" y="15239"/>
                  </a:lnTo>
                  <a:lnTo>
                    <a:pt x="26797" y="8763"/>
                  </a:lnTo>
                  <a:lnTo>
                    <a:pt x="39624" y="3937"/>
                  </a:lnTo>
                  <a:lnTo>
                    <a:pt x="53721" y="1143"/>
                  </a:lnTo>
                  <a:lnTo>
                    <a:pt x="67946" y="0"/>
                  </a:lnTo>
                  <a:lnTo>
                    <a:pt x="81661" y="1143"/>
                  </a:lnTo>
                  <a:lnTo>
                    <a:pt x="94108" y="4826"/>
                  </a:lnTo>
                  <a:lnTo>
                    <a:pt x="99569" y="7493"/>
                  </a:lnTo>
                  <a:lnTo>
                    <a:pt x="104268" y="11049"/>
                  </a:lnTo>
                  <a:lnTo>
                    <a:pt x="112777" y="20193"/>
                  </a:lnTo>
                  <a:lnTo>
                    <a:pt x="119380" y="30861"/>
                  </a:lnTo>
                  <a:lnTo>
                    <a:pt x="123699" y="42926"/>
                  </a:lnTo>
                  <a:lnTo>
                    <a:pt x="125222" y="55626"/>
                  </a:lnTo>
                  <a:lnTo>
                    <a:pt x="123699" y="68833"/>
                  </a:lnTo>
                  <a:lnTo>
                    <a:pt x="118746" y="81661"/>
                  </a:lnTo>
                  <a:lnTo>
                    <a:pt x="114808" y="88138"/>
                  </a:lnTo>
                  <a:lnTo>
                    <a:pt x="109855" y="94233"/>
                  </a:lnTo>
                  <a:lnTo>
                    <a:pt x="103760" y="100202"/>
                  </a:lnTo>
                  <a:close/>
                </a:path>
              </a:pathLst>
            </a:custGeom>
            <a:solidFill>
              <a:srgbClr val="EDEDED"/>
            </a:solidFill>
            <a:ln w="0" cap="flat" cmpd="sng" algn="ctr">
              <a:solidFill>
                <a:srgbClr val="EDEDED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4" name="Freihandform 93"/>
            <p:cNvSpPr/>
            <p:nvPr/>
          </p:nvSpPr>
          <p:spPr>
            <a:xfrm>
              <a:off x="1502745" y="3603037"/>
              <a:ext cx="112672" cy="103135"/>
            </a:xfrm>
            <a:custGeom>
              <a:avLst/>
              <a:gdLst/>
              <a:ahLst/>
              <a:cxnLst/>
              <a:rect l="0" t="0" r="0" b="0"/>
              <a:pathLst>
                <a:path w="112776" h="103506">
                  <a:moveTo>
                    <a:pt x="86995" y="95378"/>
                  </a:moveTo>
                  <a:lnTo>
                    <a:pt x="73786" y="100330"/>
                  </a:lnTo>
                  <a:lnTo>
                    <a:pt x="61722" y="103124"/>
                  </a:lnTo>
                  <a:lnTo>
                    <a:pt x="50545" y="103505"/>
                  </a:lnTo>
                  <a:lnTo>
                    <a:pt x="40767" y="101981"/>
                  </a:lnTo>
                  <a:lnTo>
                    <a:pt x="31750" y="98934"/>
                  </a:lnTo>
                  <a:lnTo>
                    <a:pt x="23875" y="94362"/>
                  </a:lnTo>
                  <a:lnTo>
                    <a:pt x="17017" y="88647"/>
                  </a:lnTo>
                  <a:lnTo>
                    <a:pt x="11430" y="81788"/>
                  </a:lnTo>
                  <a:lnTo>
                    <a:pt x="6984" y="74295"/>
                  </a:lnTo>
                  <a:lnTo>
                    <a:pt x="3301" y="66422"/>
                  </a:lnTo>
                  <a:lnTo>
                    <a:pt x="1142" y="58039"/>
                  </a:lnTo>
                  <a:lnTo>
                    <a:pt x="0" y="49785"/>
                  </a:lnTo>
                  <a:lnTo>
                    <a:pt x="0" y="41656"/>
                  </a:lnTo>
                  <a:lnTo>
                    <a:pt x="1270" y="33910"/>
                  </a:lnTo>
                  <a:lnTo>
                    <a:pt x="3556" y="26798"/>
                  </a:lnTo>
                  <a:lnTo>
                    <a:pt x="7366" y="20574"/>
                  </a:lnTo>
                  <a:lnTo>
                    <a:pt x="14350" y="13717"/>
                  </a:lnTo>
                  <a:lnTo>
                    <a:pt x="24130" y="8129"/>
                  </a:lnTo>
                  <a:lnTo>
                    <a:pt x="35559" y="3684"/>
                  </a:lnTo>
                  <a:lnTo>
                    <a:pt x="48386" y="1017"/>
                  </a:lnTo>
                  <a:lnTo>
                    <a:pt x="61086" y="0"/>
                  </a:lnTo>
                  <a:lnTo>
                    <a:pt x="73659" y="1017"/>
                  </a:lnTo>
                  <a:lnTo>
                    <a:pt x="84836" y="4318"/>
                  </a:lnTo>
                  <a:lnTo>
                    <a:pt x="89534" y="6859"/>
                  </a:lnTo>
                  <a:lnTo>
                    <a:pt x="93980" y="9906"/>
                  </a:lnTo>
                  <a:lnTo>
                    <a:pt x="101600" y="18288"/>
                  </a:lnTo>
                  <a:lnTo>
                    <a:pt x="107442" y="27813"/>
                  </a:lnTo>
                  <a:lnTo>
                    <a:pt x="111251" y="38736"/>
                  </a:lnTo>
                  <a:lnTo>
                    <a:pt x="112775" y="50166"/>
                  </a:lnTo>
                  <a:lnTo>
                    <a:pt x="111378" y="61849"/>
                  </a:lnTo>
                  <a:lnTo>
                    <a:pt x="106934" y="73661"/>
                  </a:lnTo>
                  <a:lnTo>
                    <a:pt x="98933" y="84963"/>
                  </a:lnTo>
                  <a:lnTo>
                    <a:pt x="93345" y="90170"/>
                  </a:lnTo>
                  <a:close/>
                </a:path>
              </a:pathLst>
            </a:custGeom>
            <a:solidFill>
              <a:srgbClr val="F2F2F2"/>
            </a:solidFill>
            <a:ln w="0" cap="flat" cmpd="sng" algn="ctr">
              <a:solidFill>
                <a:srgbClr val="F2F2F2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5" name="Freihandform 94"/>
            <p:cNvSpPr/>
            <p:nvPr/>
          </p:nvSpPr>
          <p:spPr>
            <a:xfrm>
              <a:off x="1509093" y="3609384"/>
              <a:ext cx="99977" cy="92028"/>
            </a:xfrm>
            <a:custGeom>
              <a:avLst/>
              <a:gdLst/>
              <a:ahLst/>
              <a:cxnLst/>
              <a:rect l="0" t="0" r="0" b="0"/>
              <a:pathLst>
                <a:path w="100204" h="91949">
                  <a:moveTo>
                    <a:pt x="77089" y="84708"/>
                  </a:moveTo>
                  <a:lnTo>
                    <a:pt x="65531" y="89281"/>
                  </a:lnTo>
                  <a:lnTo>
                    <a:pt x="54736" y="91567"/>
                  </a:lnTo>
                  <a:lnTo>
                    <a:pt x="44831" y="91948"/>
                  </a:lnTo>
                  <a:lnTo>
                    <a:pt x="35941" y="90677"/>
                  </a:lnTo>
                  <a:lnTo>
                    <a:pt x="28067" y="87756"/>
                  </a:lnTo>
                  <a:lnTo>
                    <a:pt x="21209" y="83946"/>
                  </a:lnTo>
                  <a:lnTo>
                    <a:pt x="15112" y="78612"/>
                  </a:lnTo>
                  <a:lnTo>
                    <a:pt x="10033" y="72644"/>
                  </a:lnTo>
                  <a:lnTo>
                    <a:pt x="5969" y="66039"/>
                  </a:lnTo>
                  <a:lnTo>
                    <a:pt x="3047" y="58927"/>
                  </a:lnTo>
                  <a:lnTo>
                    <a:pt x="0" y="44069"/>
                  </a:lnTo>
                  <a:lnTo>
                    <a:pt x="0" y="36956"/>
                  </a:lnTo>
                  <a:lnTo>
                    <a:pt x="1016" y="30225"/>
                  </a:lnTo>
                  <a:lnTo>
                    <a:pt x="3301" y="23875"/>
                  </a:lnTo>
                  <a:lnTo>
                    <a:pt x="6350" y="18287"/>
                  </a:lnTo>
                  <a:lnTo>
                    <a:pt x="12700" y="12192"/>
                  </a:lnTo>
                  <a:lnTo>
                    <a:pt x="21336" y="6985"/>
                  </a:lnTo>
                  <a:lnTo>
                    <a:pt x="31622" y="3301"/>
                  </a:lnTo>
                  <a:lnTo>
                    <a:pt x="42925" y="762"/>
                  </a:lnTo>
                  <a:lnTo>
                    <a:pt x="54228" y="0"/>
                  </a:lnTo>
                  <a:lnTo>
                    <a:pt x="65278" y="1016"/>
                  </a:lnTo>
                  <a:lnTo>
                    <a:pt x="75311" y="3937"/>
                  </a:lnTo>
                  <a:lnTo>
                    <a:pt x="83311" y="8889"/>
                  </a:lnTo>
                  <a:lnTo>
                    <a:pt x="90170" y="16129"/>
                  </a:lnTo>
                  <a:lnTo>
                    <a:pt x="95376" y="24764"/>
                  </a:lnTo>
                  <a:lnTo>
                    <a:pt x="98806" y="34289"/>
                  </a:lnTo>
                  <a:lnTo>
                    <a:pt x="100203" y="44450"/>
                  </a:lnTo>
                  <a:lnTo>
                    <a:pt x="98806" y="54863"/>
                  </a:lnTo>
                  <a:lnTo>
                    <a:pt x="94742" y="65277"/>
                  </a:lnTo>
                  <a:lnTo>
                    <a:pt x="87630" y="75311"/>
                  </a:lnTo>
                  <a:close/>
                </a:path>
              </a:pathLst>
            </a:custGeom>
            <a:solidFill>
              <a:srgbClr val="F7F7F7"/>
            </a:solidFill>
            <a:ln w="0" cap="flat" cmpd="sng" algn="ctr">
              <a:solidFill>
                <a:srgbClr val="F7F7F7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6" name="Freihandform 95"/>
            <p:cNvSpPr/>
            <p:nvPr/>
          </p:nvSpPr>
          <p:spPr>
            <a:xfrm>
              <a:off x="1515441" y="3614144"/>
              <a:ext cx="87281" cy="80920"/>
            </a:xfrm>
            <a:custGeom>
              <a:avLst/>
              <a:gdLst/>
              <a:ahLst/>
              <a:cxnLst/>
              <a:rect l="0" t="0" r="0" b="0"/>
              <a:pathLst>
                <a:path w="87759" h="80393">
                  <a:moveTo>
                    <a:pt x="67691" y="74168"/>
                  </a:moveTo>
                  <a:lnTo>
                    <a:pt x="57658" y="78232"/>
                  </a:lnTo>
                  <a:lnTo>
                    <a:pt x="48133" y="80011"/>
                  </a:lnTo>
                  <a:lnTo>
                    <a:pt x="39497" y="80392"/>
                  </a:lnTo>
                  <a:lnTo>
                    <a:pt x="31624" y="79375"/>
                  </a:lnTo>
                  <a:lnTo>
                    <a:pt x="24639" y="76962"/>
                  </a:lnTo>
                  <a:lnTo>
                    <a:pt x="18669" y="73406"/>
                  </a:lnTo>
                  <a:lnTo>
                    <a:pt x="13208" y="68961"/>
                  </a:lnTo>
                  <a:lnTo>
                    <a:pt x="9017" y="63628"/>
                  </a:lnTo>
                  <a:lnTo>
                    <a:pt x="5461" y="57786"/>
                  </a:lnTo>
                  <a:lnTo>
                    <a:pt x="2794" y="51690"/>
                  </a:lnTo>
                  <a:lnTo>
                    <a:pt x="0" y="38609"/>
                  </a:lnTo>
                  <a:lnTo>
                    <a:pt x="0" y="32386"/>
                  </a:lnTo>
                  <a:lnTo>
                    <a:pt x="1016" y="26290"/>
                  </a:lnTo>
                  <a:lnTo>
                    <a:pt x="3049" y="20829"/>
                  </a:lnTo>
                  <a:lnTo>
                    <a:pt x="5969" y="16130"/>
                  </a:lnTo>
                  <a:lnTo>
                    <a:pt x="11303" y="10668"/>
                  </a:lnTo>
                  <a:lnTo>
                    <a:pt x="18924" y="6350"/>
                  </a:lnTo>
                  <a:lnTo>
                    <a:pt x="27814" y="2922"/>
                  </a:lnTo>
                  <a:lnTo>
                    <a:pt x="37719" y="636"/>
                  </a:lnTo>
                  <a:lnTo>
                    <a:pt x="47499" y="0"/>
                  </a:lnTo>
                  <a:lnTo>
                    <a:pt x="57405" y="890"/>
                  </a:lnTo>
                  <a:lnTo>
                    <a:pt x="65914" y="3430"/>
                  </a:lnTo>
                  <a:lnTo>
                    <a:pt x="73025" y="8002"/>
                  </a:lnTo>
                  <a:lnTo>
                    <a:pt x="79122" y="14224"/>
                  </a:lnTo>
                  <a:lnTo>
                    <a:pt x="83566" y="21717"/>
                  </a:lnTo>
                  <a:lnTo>
                    <a:pt x="86741" y="30099"/>
                  </a:lnTo>
                  <a:lnTo>
                    <a:pt x="87758" y="38990"/>
                  </a:lnTo>
                  <a:lnTo>
                    <a:pt x="86741" y="48134"/>
                  </a:lnTo>
                  <a:lnTo>
                    <a:pt x="83313" y="57405"/>
                  </a:lnTo>
                  <a:lnTo>
                    <a:pt x="77089" y="66041"/>
                  </a:lnTo>
                  <a:close/>
                </a:path>
              </a:pathLst>
            </a:custGeom>
            <a:solidFill>
              <a:srgbClr val="F9F9F9"/>
            </a:solidFill>
            <a:ln w="0" cap="flat" cmpd="sng" algn="ctr">
              <a:solidFill>
                <a:srgbClr val="F9F9F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7" name="Freihandform 96"/>
            <p:cNvSpPr/>
            <p:nvPr/>
          </p:nvSpPr>
          <p:spPr>
            <a:xfrm>
              <a:off x="1521788" y="3620491"/>
              <a:ext cx="74586" cy="68227"/>
            </a:xfrm>
            <a:custGeom>
              <a:avLst/>
              <a:gdLst/>
              <a:ahLst/>
              <a:cxnLst/>
              <a:rect l="0" t="0" r="0" b="0"/>
              <a:pathLst>
                <a:path w="75186" h="69089">
                  <a:moveTo>
                    <a:pt x="9652" y="9144"/>
                  </a:moveTo>
                  <a:lnTo>
                    <a:pt x="16130" y="5333"/>
                  </a:lnTo>
                  <a:lnTo>
                    <a:pt x="23750" y="2413"/>
                  </a:lnTo>
                  <a:lnTo>
                    <a:pt x="32131" y="634"/>
                  </a:lnTo>
                  <a:lnTo>
                    <a:pt x="40767" y="0"/>
                  </a:lnTo>
                  <a:lnTo>
                    <a:pt x="49022" y="762"/>
                  </a:lnTo>
                  <a:lnTo>
                    <a:pt x="56389" y="2920"/>
                  </a:lnTo>
                  <a:lnTo>
                    <a:pt x="62611" y="6857"/>
                  </a:lnTo>
                  <a:lnTo>
                    <a:pt x="67564" y="12191"/>
                  </a:lnTo>
                  <a:lnTo>
                    <a:pt x="71628" y="18795"/>
                  </a:lnTo>
                  <a:lnTo>
                    <a:pt x="74296" y="25781"/>
                  </a:lnTo>
                  <a:lnTo>
                    <a:pt x="75185" y="33527"/>
                  </a:lnTo>
                  <a:lnTo>
                    <a:pt x="74296" y="41401"/>
                  </a:lnTo>
                  <a:lnTo>
                    <a:pt x="71121" y="49149"/>
                  </a:lnTo>
                  <a:lnTo>
                    <a:pt x="66041" y="56641"/>
                  </a:lnTo>
                  <a:lnTo>
                    <a:pt x="57913" y="63500"/>
                  </a:lnTo>
                  <a:lnTo>
                    <a:pt x="49277" y="67056"/>
                  </a:lnTo>
                  <a:lnTo>
                    <a:pt x="41149" y="68707"/>
                  </a:lnTo>
                  <a:lnTo>
                    <a:pt x="33783" y="69088"/>
                  </a:lnTo>
                  <a:lnTo>
                    <a:pt x="27052" y="68071"/>
                  </a:lnTo>
                  <a:lnTo>
                    <a:pt x="21210" y="65913"/>
                  </a:lnTo>
                  <a:lnTo>
                    <a:pt x="15875" y="63119"/>
                  </a:lnTo>
                  <a:lnTo>
                    <a:pt x="11430" y="59182"/>
                  </a:lnTo>
                  <a:lnTo>
                    <a:pt x="7621" y="54609"/>
                  </a:lnTo>
                  <a:lnTo>
                    <a:pt x="2286" y="44322"/>
                  </a:lnTo>
                  <a:lnTo>
                    <a:pt x="0" y="33274"/>
                  </a:lnTo>
                  <a:lnTo>
                    <a:pt x="889" y="22606"/>
                  </a:lnTo>
                  <a:lnTo>
                    <a:pt x="2414" y="17907"/>
                  </a:lnTo>
                  <a:lnTo>
                    <a:pt x="4953" y="13715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8" name="Freihandform 97"/>
            <p:cNvSpPr/>
            <p:nvPr/>
          </p:nvSpPr>
          <p:spPr>
            <a:xfrm>
              <a:off x="485517" y="3576064"/>
              <a:ext cx="166629" cy="163428"/>
            </a:xfrm>
            <a:custGeom>
              <a:avLst/>
              <a:gdLst/>
              <a:ahLst/>
              <a:cxnLst/>
              <a:rect l="0" t="0" r="0" b="0"/>
              <a:pathLst>
                <a:path w="166499" h="164212">
                  <a:moveTo>
                    <a:pt x="127381" y="151511"/>
                  </a:moveTo>
                  <a:lnTo>
                    <a:pt x="110999" y="158622"/>
                  </a:lnTo>
                  <a:lnTo>
                    <a:pt x="95124" y="162687"/>
                  </a:lnTo>
                  <a:lnTo>
                    <a:pt x="80138" y="164211"/>
                  </a:lnTo>
                  <a:lnTo>
                    <a:pt x="65786" y="163195"/>
                  </a:lnTo>
                  <a:lnTo>
                    <a:pt x="52578" y="159765"/>
                  </a:lnTo>
                  <a:lnTo>
                    <a:pt x="40767" y="154558"/>
                  </a:lnTo>
                  <a:lnTo>
                    <a:pt x="29973" y="147320"/>
                  </a:lnTo>
                  <a:lnTo>
                    <a:pt x="20574" y="138302"/>
                  </a:lnTo>
                  <a:lnTo>
                    <a:pt x="12700" y="127889"/>
                  </a:lnTo>
                  <a:lnTo>
                    <a:pt x="6605" y="116458"/>
                  </a:lnTo>
                  <a:lnTo>
                    <a:pt x="2413" y="103758"/>
                  </a:lnTo>
                  <a:lnTo>
                    <a:pt x="255" y="90424"/>
                  </a:lnTo>
                  <a:lnTo>
                    <a:pt x="0" y="76326"/>
                  </a:lnTo>
                  <a:lnTo>
                    <a:pt x="2286" y="61721"/>
                  </a:lnTo>
                  <a:lnTo>
                    <a:pt x="6605" y="47116"/>
                  </a:lnTo>
                  <a:lnTo>
                    <a:pt x="13589" y="32257"/>
                  </a:lnTo>
                  <a:lnTo>
                    <a:pt x="22606" y="22732"/>
                  </a:lnTo>
                  <a:lnTo>
                    <a:pt x="34417" y="14224"/>
                  </a:lnTo>
                  <a:lnTo>
                    <a:pt x="48260" y="7365"/>
                  </a:lnTo>
                  <a:lnTo>
                    <a:pt x="64009" y="2286"/>
                  </a:lnTo>
                  <a:lnTo>
                    <a:pt x="80518" y="0"/>
                  </a:lnTo>
                  <a:lnTo>
                    <a:pt x="97028" y="889"/>
                  </a:lnTo>
                  <a:lnTo>
                    <a:pt x="105410" y="2539"/>
                  </a:lnTo>
                  <a:lnTo>
                    <a:pt x="113411" y="5080"/>
                  </a:lnTo>
                  <a:lnTo>
                    <a:pt x="121285" y="8763"/>
                  </a:lnTo>
                  <a:lnTo>
                    <a:pt x="128906" y="13589"/>
                  </a:lnTo>
                  <a:lnTo>
                    <a:pt x="136653" y="19431"/>
                  </a:lnTo>
                  <a:lnTo>
                    <a:pt x="143892" y="26034"/>
                  </a:lnTo>
                  <a:lnTo>
                    <a:pt x="150114" y="33401"/>
                  </a:lnTo>
                  <a:lnTo>
                    <a:pt x="155321" y="41275"/>
                  </a:lnTo>
                  <a:lnTo>
                    <a:pt x="159767" y="49783"/>
                  </a:lnTo>
                  <a:lnTo>
                    <a:pt x="163068" y="58546"/>
                  </a:lnTo>
                  <a:lnTo>
                    <a:pt x="165355" y="67818"/>
                  </a:lnTo>
                  <a:lnTo>
                    <a:pt x="166498" y="77343"/>
                  </a:lnTo>
                  <a:lnTo>
                    <a:pt x="166243" y="86868"/>
                  </a:lnTo>
                  <a:lnTo>
                    <a:pt x="164974" y="96646"/>
                  </a:lnTo>
                  <a:lnTo>
                    <a:pt x="162180" y="106299"/>
                  </a:lnTo>
                  <a:lnTo>
                    <a:pt x="158116" y="115824"/>
                  </a:lnTo>
                  <a:lnTo>
                    <a:pt x="152781" y="125221"/>
                  </a:lnTo>
                  <a:lnTo>
                    <a:pt x="145924" y="134365"/>
                  </a:lnTo>
                  <a:lnTo>
                    <a:pt x="137414" y="143128"/>
                  </a:lnTo>
                  <a:lnTo>
                    <a:pt x="68835" y="11302"/>
                  </a:lnTo>
                  <a:lnTo>
                    <a:pt x="81153" y="10287"/>
                  </a:lnTo>
                  <a:lnTo>
                    <a:pt x="93092" y="11302"/>
                  </a:lnTo>
                  <a:lnTo>
                    <a:pt x="104013" y="14224"/>
                  </a:lnTo>
                  <a:lnTo>
                    <a:pt x="114300" y="18795"/>
                  </a:lnTo>
                  <a:lnTo>
                    <a:pt x="123445" y="24764"/>
                  </a:lnTo>
                  <a:lnTo>
                    <a:pt x="131827" y="32131"/>
                  </a:lnTo>
                  <a:lnTo>
                    <a:pt x="138938" y="40513"/>
                  </a:lnTo>
                  <a:lnTo>
                    <a:pt x="145035" y="49783"/>
                  </a:lnTo>
                  <a:lnTo>
                    <a:pt x="149480" y="59563"/>
                  </a:lnTo>
                  <a:lnTo>
                    <a:pt x="152400" y="69976"/>
                  </a:lnTo>
                  <a:lnTo>
                    <a:pt x="153924" y="80390"/>
                  </a:lnTo>
                  <a:lnTo>
                    <a:pt x="153798" y="91058"/>
                  </a:lnTo>
                  <a:lnTo>
                    <a:pt x="151511" y="101219"/>
                  </a:lnTo>
                  <a:lnTo>
                    <a:pt x="147448" y="111251"/>
                  </a:lnTo>
                  <a:lnTo>
                    <a:pt x="141478" y="120395"/>
                  </a:lnTo>
                  <a:lnTo>
                    <a:pt x="138557" y="127762"/>
                  </a:lnTo>
                  <a:lnTo>
                    <a:pt x="134493" y="133731"/>
                  </a:lnTo>
                  <a:lnTo>
                    <a:pt x="129795" y="138811"/>
                  </a:lnTo>
                  <a:lnTo>
                    <a:pt x="124334" y="143128"/>
                  </a:lnTo>
                  <a:lnTo>
                    <a:pt x="118364" y="146939"/>
                  </a:lnTo>
                  <a:lnTo>
                    <a:pt x="111380" y="149987"/>
                  </a:lnTo>
                  <a:lnTo>
                    <a:pt x="95505" y="155828"/>
                  </a:lnTo>
                  <a:lnTo>
                    <a:pt x="85853" y="156464"/>
                  </a:lnTo>
                  <a:lnTo>
                    <a:pt x="77217" y="156209"/>
                  </a:lnTo>
                  <a:lnTo>
                    <a:pt x="69342" y="155701"/>
                  </a:lnTo>
                  <a:lnTo>
                    <a:pt x="62231" y="154177"/>
                  </a:lnTo>
                  <a:lnTo>
                    <a:pt x="49023" y="149351"/>
                  </a:lnTo>
                  <a:lnTo>
                    <a:pt x="36449" y="142875"/>
                  </a:lnTo>
                  <a:lnTo>
                    <a:pt x="29464" y="135382"/>
                  </a:lnTo>
                  <a:lnTo>
                    <a:pt x="23749" y="127381"/>
                  </a:lnTo>
                  <a:lnTo>
                    <a:pt x="19178" y="118618"/>
                  </a:lnTo>
                  <a:lnTo>
                    <a:pt x="15621" y="109474"/>
                  </a:lnTo>
                  <a:lnTo>
                    <a:pt x="13209" y="99821"/>
                  </a:lnTo>
                  <a:lnTo>
                    <a:pt x="11811" y="90296"/>
                  </a:lnTo>
                  <a:lnTo>
                    <a:pt x="11431" y="80390"/>
                  </a:lnTo>
                  <a:lnTo>
                    <a:pt x="12320" y="70865"/>
                  </a:lnTo>
                  <a:lnTo>
                    <a:pt x="14098" y="61468"/>
                  </a:lnTo>
                  <a:lnTo>
                    <a:pt x="17018" y="52577"/>
                  </a:lnTo>
                  <a:lnTo>
                    <a:pt x="20956" y="44195"/>
                  </a:lnTo>
                  <a:lnTo>
                    <a:pt x="25909" y="36449"/>
                  </a:lnTo>
                  <a:lnTo>
                    <a:pt x="32005" y="29464"/>
                  </a:lnTo>
                  <a:lnTo>
                    <a:pt x="39117" y="23368"/>
                  </a:lnTo>
                  <a:lnTo>
                    <a:pt x="47117" y="18541"/>
                  </a:lnTo>
                  <a:lnTo>
                    <a:pt x="56135" y="14858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99" name="Freihandform 98"/>
            <p:cNvSpPr/>
            <p:nvPr/>
          </p:nvSpPr>
          <p:spPr>
            <a:xfrm>
              <a:off x="1478941" y="3579237"/>
              <a:ext cx="160281" cy="147561"/>
            </a:xfrm>
            <a:custGeom>
              <a:avLst/>
              <a:gdLst/>
              <a:ahLst/>
              <a:cxnLst/>
              <a:rect l="0" t="0" r="0" b="0"/>
              <a:pathLst>
                <a:path w="159258" h="147068">
                  <a:moveTo>
                    <a:pt x="38861" y="138685"/>
                  </a:moveTo>
                  <a:lnTo>
                    <a:pt x="31369" y="135002"/>
                  </a:lnTo>
                  <a:lnTo>
                    <a:pt x="24511" y="130811"/>
                  </a:lnTo>
                  <a:lnTo>
                    <a:pt x="18796" y="125730"/>
                  </a:lnTo>
                  <a:lnTo>
                    <a:pt x="13842" y="120650"/>
                  </a:lnTo>
                  <a:lnTo>
                    <a:pt x="6477" y="108712"/>
                  </a:lnTo>
                  <a:lnTo>
                    <a:pt x="2032" y="95631"/>
                  </a:lnTo>
                  <a:lnTo>
                    <a:pt x="0" y="81916"/>
                  </a:lnTo>
                  <a:lnTo>
                    <a:pt x="127" y="68073"/>
                  </a:lnTo>
                  <a:lnTo>
                    <a:pt x="2158" y="54611"/>
                  </a:lnTo>
                  <a:lnTo>
                    <a:pt x="5588" y="41911"/>
                  </a:lnTo>
                  <a:lnTo>
                    <a:pt x="8508" y="35561"/>
                  </a:lnTo>
                  <a:lnTo>
                    <a:pt x="12953" y="29592"/>
                  </a:lnTo>
                  <a:lnTo>
                    <a:pt x="18796" y="23496"/>
                  </a:lnTo>
                  <a:lnTo>
                    <a:pt x="25653" y="17654"/>
                  </a:lnTo>
                  <a:lnTo>
                    <a:pt x="33019" y="12700"/>
                  </a:lnTo>
                  <a:lnTo>
                    <a:pt x="41147" y="8129"/>
                  </a:lnTo>
                  <a:lnTo>
                    <a:pt x="49402" y="4573"/>
                  </a:lnTo>
                  <a:lnTo>
                    <a:pt x="57658" y="2032"/>
                  </a:lnTo>
                  <a:lnTo>
                    <a:pt x="66675" y="636"/>
                  </a:lnTo>
                  <a:lnTo>
                    <a:pt x="76072" y="0"/>
                  </a:lnTo>
                  <a:lnTo>
                    <a:pt x="95122" y="1398"/>
                  </a:lnTo>
                  <a:lnTo>
                    <a:pt x="104266" y="3556"/>
                  </a:lnTo>
                  <a:lnTo>
                    <a:pt x="113157" y="6478"/>
                  </a:lnTo>
                  <a:lnTo>
                    <a:pt x="121285" y="10415"/>
                  </a:lnTo>
                  <a:lnTo>
                    <a:pt x="128905" y="15367"/>
                  </a:lnTo>
                  <a:lnTo>
                    <a:pt x="140208" y="26036"/>
                  </a:lnTo>
                  <a:lnTo>
                    <a:pt x="148970" y="37847"/>
                  </a:lnTo>
                  <a:lnTo>
                    <a:pt x="155067" y="50419"/>
                  </a:lnTo>
                  <a:lnTo>
                    <a:pt x="158369" y="63247"/>
                  </a:lnTo>
                  <a:lnTo>
                    <a:pt x="159257" y="76455"/>
                  </a:lnTo>
                  <a:lnTo>
                    <a:pt x="157733" y="89155"/>
                  </a:lnTo>
                  <a:lnTo>
                    <a:pt x="153670" y="101219"/>
                  </a:lnTo>
                  <a:lnTo>
                    <a:pt x="147701" y="112268"/>
                  </a:lnTo>
                  <a:lnTo>
                    <a:pt x="139191" y="122682"/>
                  </a:lnTo>
                  <a:lnTo>
                    <a:pt x="128650" y="131573"/>
                  </a:lnTo>
                  <a:lnTo>
                    <a:pt x="116586" y="138685"/>
                  </a:lnTo>
                  <a:lnTo>
                    <a:pt x="103124" y="143892"/>
                  </a:lnTo>
                  <a:lnTo>
                    <a:pt x="88391" y="146812"/>
                  </a:lnTo>
                  <a:lnTo>
                    <a:pt x="72516" y="147067"/>
                  </a:lnTo>
                  <a:lnTo>
                    <a:pt x="55880" y="144527"/>
                  </a:lnTo>
                  <a:lnTo>
                    <a:pt x="8255" y="76836"/>
                  </a:lnTo>
                  <a:lnTo>
                    <a:pt x="9397" y="62866"/>
                  </a:lnTo>
                  <a:lnTo>
                    <a:pt x="13208" y="49530"/>
                  </a:lnTo>
                  <a:lnTo>
                    <a:pt x="19938" y="37466"/>
                  </a:lnTo>
                  <a:lnTo>
                    <a:pt x="24764" y="31242"/>
                  </a:lnTo>
                  <a:lnTo>
                    <a:pt x="30480" y="25781"/>
                  </a:lnTo>
                  <a:lnTo>
                    <a:pt x="42672" y="17527"/>
                  </a:lnTo>
                  <a:lnTo>
                    <a:pt x="56388" y="11811"/>
                  </a:lnTo>
                  <a:lnTo>
                    <a:pt x="70485" y="9144"/>
                  </a:lnTo>
                  <a:lnTo>
                    <a:pt x="84708" y="8763"/>
                  </a:lnTo>
                  <a:lnTo>
                    <a:pt x="99060" y="10542"/>
                  </a:lnTo>
                  <a:lnTo>
                    <a:pt x="112522" y="14098"/>
                  </a:lnTo>
                  <a:lnTo>
                    <a:pt x="124586" y="19559"/>
                  </a:lnTo>
                  <a:lnTo>
                    <a:pt x="130428" y="23115"/>
                  </a:lnTo>
                  <a:lnTo>
                    <a:pt x="135382" y="27432"/>
                  </a:lnTo>
                  <a:lnTo>
                    <a:pt x="139572" y="32259"/>
                  </a:lnTo>
                  <a:lnTo>
                    <a:pt x="143255" y="37719"/>
                  </a:lnTo>
                  <a:lnTo>
                    <a:pt x="148335" y="49785"/>
                  </a:lnTo>
                  <a:lnTo>
                    <a:pt x="150748" y="62866"/>
                  </a:lnTo>
                  <a:lnTo>
                    <a:pt x="151002" y="76455"/>
                  </a:lnTo>
                  <a:lnTo>
                    <a:pt x="148717" y="89536"/>
                  </a:lnTo>
                  <a:lnTo>
                    <a:pt x="144525" y="101855"/>
                  </a:lnTo>
                  <a:lnTo>
                    <a:pt x="138175" y="112268"/>
                  </a:lnTo>
                  <a:lnTo>
                    <a:pt x="130683" y="120778"/>
                  </a:lnTo>
                  <a:lnTo>
                    <a:pt x="121666" y="127636"/>
                  </a:lnTo>
                  <a:lnTo>
                    <a:pt x="111633" y="132842"/>
                  </a:lnTo>
                  <a:lnTo>
                    <a:pt x="100202" y="136144"/>
                  </a:lnTo>
                  <a:lnTo>
                    <a:pt x="87630" y="137668"/>
                  </a:lnTo>
                  <a:lnTo>
                    <a:pt x="74041" y="137287"/>
                  </a:lnTo>
                  <a:lnTo>
                    <a:pt x="59308" y="134748"/>
                  </a:lnTo>
                  <a:lnTo>
                    <a:pt x="43561" y="129922"/>
                  </a:lnTo>
                  <a:lnTo>
                    <a:pt x="37591" y="127255"/>
                  </a:lnTo>
                  <a:lnTo>
                    <a:pt x="32003" y="123572"/>
                  </a:lnTo>
                  <a:lnTo>
                    <a:pt x="26797" y="119127"/>
                  </a:lnTo>
                  <a:lnTo>
                    <a:pt x="22352" y="113919"/>
                  </a:lnTo>
                  <a:lnTo>
                    <a:pt x="14986" y="102490"/>
                  </a:lnTo>
                  <a:lnTo>
                    <a:pt x="10413" y="90171"/>
                  </a:lnTo>
                  <a:close/>
                </a:path>
              </a:pathLst>
            </a:custGeom>
            <a:solidFill>
              <a:srgbClr val="000000"/>
            </a:solidFill>
            <a:ln w="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0" name="Freihandform 99"/>
            <p:cNvSpPr/>
            <p:nvPr/>
          </p:nvSpPr>
          <p:spPr>
            <a:xfrm>
              <a:off x="840991" y="2968363"/>
              <a:ext cx="733166" cy="9520"/>
            </a:xfrm>
            <a:custGeom>
              <a:avLst/>
              <a:gdLst/>
              <a:ahLst/>
              <a:cxnLst/>
              <a:rect l="0" t="0" r="0" b="0"/>
              <a:pathLst>
                <a:path w="732993" h="8819">
                  <a:moveTo>
                    <a:pt x="732992" y="6614"/>
                  </a:moveTo>
                  <a:lnTo>
                    <a:pt x="691546" y="7716"/>
                  </a:lnTo>
                  <a:lnTo>
                    <a:pt x="648917" y="8267"/>
                  </a:lnTo>
                  <a:lnTo>
                    <a:pt x="560697" y="8818"/>
                  </a:lnTo>
                  <a:lnTo>
                    <a:pt x="469517" y="8267"/>
                  </a:lnTo>
                  <a:lnTo>
                    <a:pt x="375969" y="6614"/>
                  </a:lnTo>
                  <a:lnTo>
                    <a:pt x="187097" y="2756"/>
                  </a:lnTo>
                  <a:lnTo>
                    <a:pt x="92956" y="1103"/>
                  </a:lnTo>
                  <a:lnTo>
                    <a:pt x="0" y="0"/>
                  </a:lnTo>
                </a:path>
              </a:pathLst>
            </a:custGeom>
            <a:ln w="546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1" name="Freihandform 100"/>
            <p:cNvSpPr/>
            <p:nvPr/>
          </p:nvSpPr>
          <p:spPr>
            <a:xfrm>
              <a:off x="664842" y="2982644"/>
              <a:ext cx="609384" cy="674341"/>
            </a:xfrm>
            <a:custGeom>
              <a:avLst/>
              <a:gdLst/>
              <a:ahLst/>
              <a:cxnLst/>
              <a:rect l="0" t="0" r="0" b="0"/>
              <a:pathLst>
                <a:path w="608656" h="675671">
                  <a:moveTo>
                    <a:pt x="589117" y="11022"/>
                  </a:moveTo>
                  <a:lnTo>
                    <a:pt x="587340" y="152108"/>
                  </a:lnTo>
                  <a:lnTo>
                    <a:pt x="586748" y="293746"/>
                  </a:lnTo>
                  <a:lnTo>
                    <a:pt x="589117" y="297603"/>
                  </a:lnTo>
                  <a:lnTo>
                    <a:pt x="591485" y="302012"/>
                  </a:lnTo>
                  <a:lnTo>
                    <a:pt x="593853" y="307524"/>
                  </a:lnTo>
                  <a:lnTo>
                    <a:pt x="595629" y="314137"/>
                  </a:lnTo>
                  <a:lnTo>
                    <a:pt x="599182" y="330670"/>
                  </a:lnTo>
                  <a:lnTo>
                    <a:pt x="602142" y="350511"/>
                  </a:lnTo>
                  <a:lnTo>
                    <a:pt x="604511" y="373106"/>
                  </a:lnTo>
                  <a:lnTo>
                    <a:pt x="606879" y="398458"/>
                  </a:lnTo>
                  <a:lnTo>
                    <a:pt x="608063" y="425463"/>
                  </a:lnTo>
                  <a:lnTo>
                    <a:pt x="608655" y="454120"/>
                  </a:lnTo>
                  <a:lnTo>
                    <a:pt x="608655" y="483881"/>
                  </a:lnTo>
                  <a:lnTo>
                    <a:pt x="608063" y="513641"/>
                  </a:lnTo>
                  <a:lnTo>
                    <a:pt x="606879" y="543401"/>
                  </a:lnTo>
                  <a:lnTo>
                    <a:pt x="605695" y="573162"/>
                  </a:lnTo>
                  <a:lnTo>
                    <a:pt x="602734" y="601269"/>
                  </a:lnTo>
                  <a:lnTo>
                    <a:pt x="599774" y="628274"/>
                  </a:lnTo>
                  <a:lnTo>
                    <a:pt x="596221" y="653074"/>
                  </a:lnTo>
                  <a:lnTo>
                    <a:pt x="591485" y="675670"/>
                  </a:lnTo>
                  <a:lnTo>
                    <a:pt x="132033" y="664648"/>
                  </a:lnTo>
                  <a:lnTo>
                    <a:pt x="132033" y="656932"/>
                  </a:lnTo>
                  <a:lnTo>
                    <a:pt x="129665" y="647563"/>
                  </a:lnTo>
                  <a:lnTo>
                    <a:pt x="126704" y="637091"/>
                  </a:lnTo>
                  <a:lnTo>
                    <a:pt x="121968" y="624967"/>
                  </a:lnTo>
                  <a:lnTo>
                    <a:pt x="116639" y="611740"/>
                  </a:lnTo>
                  <a:lnTo>
                    <a:pt x="110126" y="597962"/>
                  </a:lnTo>
                  <a:lnTo>
                    <a:pt x="94140" y="569304"/>
                  </a:lnTo>
                  <a:lnTo>
                    <a:pt x="75194" y="541197"/>
                  </a:lnTo>
                  <a:lnTo>
                    <a:pt x="65128" y="528521"/>
                  </a:lnTo>
                  <a:lnTo>
                    <a:pt x="54471" y="516397"/>
                  </a:lnTo>
                  <a:lnTo>
                    <a:pt x="44406" y="505375"/>
                  </a:lnTo>
                  <a:lnTo>
                    <a:pt x="33156" y="496006"/>
                  </a:lnTo>
                  <a:lnTo>
                    <a:pt x="22499" y="488290"/>
                  </a:lnTo>
                  <a:lnTo>
                    <a:pt x="11841" y="482779"/>
                  </a:lnTo>
                  <a:lnTo>
                    <a:pt x="13026" y="452467"/>
                  </a:lnTo>
                  <a:lnTo>
                    <a:pt x="14802" y="423809"/>
                  </a:lnTo>
                  <a:lnTo>
                    <a:pt x="14802" y="396805"/>
                  </a:lnTo>
                  <a:lnTo>
                    <a:pt x="14802" y="370902"/>
                  </a:lnTo>
                  <a:lnTo>
                    <a:pt x="13026" y="344999"/>
                  </a:lnTo>
                  <a:lnTo>
                    <a:pt x="10657" y="319097"/>
                  </a:lnTo>
                  <a:lnTo>
                    <a:pt x="5921" y="292644"/>
                  </a:lnTo>
                  <a:lnTo>
                    <a:pt x="0" y="265087"/>
                  </a:lnTo>
                  <a:lnTo>
                    <a:pt x="195977" y="0"/>
                  </a:lnTo>
                </a:path>
              </a:pathLst>
            </a:custGeom>
            <a:ln w="546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2" name="Freihandform 101"/>
            <p:cNvSpPr/>
            <p:nvPr/>
          </p:nvSpPr>
          <p:spPr>
            <a:xfrm>
              <a:off x="225259" y="3212713"/>
              <a:ext cx="428473" cy="57121"/>
            </a:xfrm>
            <a:custGeom>
              <a:avLst/>
              <a:gdLst/>
              <a:ahLst/>
              <a:cxnLst/>
              <a:rect l="0" t="0" r="0" b="0"/>
              <a:pathLst>
                <a:path w="428665" h="57868">
                  <a:moveTo>
                    <a:pt x="0" y="57867"/>
                  </a:moveTo>
                  <a:lnTo>
                    <a:pt x="16578" y="53458"/>
                  </a:lnTo>
                  <a:lnTo>
                    <a:pt x="36117" y="49049"/>
                  </a:lnTo>
                  <a:lnTo>
                    <a:pt x="57432" y="44640"/>
                  </a:lnTo>
                  <a:lnTo>
                    <a:pt x="81115" y="40782"/>
                  </a:lnTo>
                  <a:lnTo>
                    <a:pt x="107166" y="36373"/>
                  </a:lnTo>
                  <a:lnTo>
                    <a:pt x="134402" y="32516"/>
                  </a:lnTo>
                  <a:lnTo>
                    <a:pt x="192425" y="24249"/>
                  </a:lnTo>
                  <a:lnTo>
                    <a:pt x="252817" y="17084"/>
                  </a:lnTo>
                  <a:lnTo>
                    <a:pt x="314393" y="10471"/>
                  </a:lnTo>
                  <a:lnTo>
                    <a:pt x="373601" y="4960"/>
                  </a:lnTo>
                  <a:lnTo>
                    <a:pt x="402021" y="2204"/>
                  </a:lnTo>
                  <a:lnTo>
                    <a:pt x="428664" y="0"/>
                  </a:lnTo>
                </a:path>
              </a:pathLst>
            </a:custGeom>
            <a:ln w="5461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grpSp>
        <p:nvGrpSpPr>
          <p:cNvPr id="13" name="Gruppieren 109"/>
          <p:cNvGrpSpPr>
            <a:grpSpLocks/>
          </p:cNvGrpSpPr>
          <p:nvPr/>
        </p:nvGrpSpPr>
        <p:grpSpPr bwMode="auto">
          <a:xfrm rot="922800">
            <a:off x="3360738" y="1084263"/>
            <a:ext cx="1452562" cy="1350962"/>
            <a:chOff x="3786251" y="941450"/>
            <a:chExt cx="1452500" cy="1350265"/>
          </a:xfrm>
        </p:grpSpPr>
        <p:sp>
          <p:nvSpPr>
            <p:cNvPr id="104" name="Freihandform 103"/>
            <p:cNvSpPr/>
            <p:nvPr/>
          </p:nvSpPr>
          <p:spPr>
            <a:xfrm>
              <a:off x="4812903" y="974660"/>
              <a:ext cx="104771" cy="120588"/>
            </a:xfrm>
            <a:custGeom>
              <a:avLst/>
              <a:gdLst/>
              <a:ahLst/>
              <a:cxnLst/>
              <a:rect l="0" t="0" r="0" b="0"/>
              <a:pathLst>
                <a:path w="104523" h="121795">
                  <a:moveTo>
                    <a:pt x="42799" y="121794"/>
                  </a:moveTo>
                  <a:lnTo>
                    <a:pt x="0" y="82805"/>
                  </a:lnTo>
                  <a:lnTo>
                    <a:pt x="58039" y="0"/>
                  </a:lnTo>
                  <a:lnTo>
                    <a:pt x="104522" y="27306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5" name="Freihandform 104"/>
            <p:cNvSpPr/>
            <p:nvPr/>
          </p:nvSpPr>
          <p:spPr>
            <a:xfrm>
              <a:off x="3816204" y="932392"/>
              <a:ext cx="1409640" cy="1077357"/>
            </a:xfrm>
            <a:custGeom>
              <a:avLst/>
              <a:gdLst/>
              <a:ahLst/>
              <a:cxnLst/>
              <a:rect l="0" t="0" r="0" b="0"/>
              <a:pathLst>
                <a:path w="1410082" h="1077470">
                  <a:moveTo>
                    <a:pt x="29464" y="119508"/>
                  </a:moveTo>
                  <a:lnTo>
                    <a:pt x="62357" y="106046"/>
                  </a:lnTo>
                  <a:lnTo>
                    <a:pt x="104902" y="88900"/>
                  </a:lnTo>
                  <a:lnTo>
                    <a:pt x="158877" y="71375"/>
                  </a:lnTo>
                  <a:lnTo>
                    <a:pt x="220598" y="52071"/>
                  </a:lnTo>
                  <a:lnTo>
                    <a:pt x="290448" y="34544"/>
                  </a:lnTo>
                  <a:lnTo>
                    <a:pt x="363727" y="19050"/>
                  </a:lnTo>
                  <a:lnTo>
                    <a:pt x="404495" y="11303"/>
                  </a:lnTo>
                  <a:lnTo>
                    <a:pt x="445261" y="7747"/>
                  </a:lnTo>
                  <a:lnTo>
                    <a:pt x="485521" y="3811"/>
                  </a:lnTo>
                  <a:lnTo>
                    <a:pt x="528065" y="0"/>
                  </a:lnTo>
                  <a:lnTo>
                    <a:pt x="570865" y="0"/>
                  </a:lnTo>
                  <a:lnTo>
                    <a:pt x="613156" y="0"/>
                  </a:lnTo>
                  <a:lnTo>
                    <a:pt x="655827" y="3811"/>
                  </a:lnTo>
                  <a:lnTo>
                    <a:pt x="700532" y="7747"/>
                  </a:lnTo>
                  <a:lnTo>
                    <a:pt x="743077" y="15241"/>
                  </a:lnTo>
                  <a:lnTo>
                    <a:pt x="787400" y="24892"/>
                  </a:lnTo>
                  <a:lnTo>
                    <a:pt x="829817" y="38608"/>
                  </a:lnTo>
                  <a:lnTo>
                    <a:pt x="870584" y="53722"/>
                  </a:lnTo>
                  <a:lnTo>
                    <a:pt x="913129" y="73025"/>
                  </a:lnTo>
                  <a:lnTo>
                    <a:pt x="953515" y="94616"/>
                  </a:lnTo>
                  <a:lnTo>
                    <a:pt x="992504" y="119508"/>
                  </a:lnTo>
                  <a:lnTo>
                    <a:pt x="1031240" y="146686"/>
                  </a:lnTo>
                  <a:lnTo>
                    <a:pt x="1068070" y="179452"/>
                  </a:lnTo>
                  <a:lnTo>
                    <a:pt x="1102614" y="212217"/>
                  </a:lnTo>
                  <a:lnTo>
                    <a:pt x="1135634" y="245364"/>
                  </a:lnTo>
                  <a:lnTo>
                    <a:pt x="1164463" y="279782"/>
                  </a:lnTo>
                  <a:lnTo>
                    <a:pt x="1191514" y="316738"/>
                  </a:lnTo>
                  <a:lnTo>
                    <a:pt x="1216659" y="353441"/>
                  </a:lnTo>
                  <a:lnTo>
                    <a:pt x="1239773" y="391922"/>
                  </a:lnTo>
                  <a:lnTo>
                    <a:pt x="1261364" y="430403"/>
                  </a:lnTo>
                  <a:lnTo>
                    <a:pt x="1280795" y="469011"/>
                  </a:lnTo>
                  <a:lnTo>
                    <a:pt x="1300098" y="508127"/>
                  </a:lnTo>
                  <a:lnTo>
                    <a:pt x="1315339" y="546608"/>
                  </a:lnTo>
                  <a:lnTo>
                    <a:pt x="1328927" y="585216"/>
                  </a:lnTo>
                  <a:lnTo>
                    <a:pt x="1342390" y="623697"/>
                  </a:lnTo>
                  <a:lnTo>
                    <a:pt x="1353946" y="660527"/>
                  </a:lnTo>
                  <a:lnTo>
                    <a:pt x="1373251" y="733552"/>
                  </a:lnTo>
                  <a:lnTo>
                    <a:pt x="1386713" y="805435"/>
                  </a:lnTo>
                  <a:lnTo>
                    <a:pt x="1396491" y="868935"/>
                  </a:lnTo>
                  <a:lnTo>
                    <a:pt x="1404239" y="926720"/>
                  </a:lnTo>
                  <a:lnTo>
                    <a:pt x="1408176" y="978789"/>
                  </a:lnTo>
                  <a:lnTo>
                    <a:pt x="1410081" y="1019557"/>
                  </a:lnTo>
                  <a:lnTo>
                    <a:pt x="1410081" y="1050672"/>
                  </a:lnTo>
                  <a:lnTo>
                    <a:pt x="1410081" y="1077469"/>
                  </a:lnTo>
                  <a:lnTo>
                    <a:pt x="649985" y="643128"/>
                  </a:lnTo>
                  <a:lnTo>
                    <a:pt x="0" y="133097"/>
                  </a:lnTo>
                  <a:close/>
                </a:path>
              </a:pathLst>
            </a:custGeom>
            <a:solidFill>
              <a:srgbClr val="00FF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6" name="Freihandform 105"/>
            <p:cNvSpPr/>
            <p:nvPr/>
          </p:nvSpPr>
          <p:spPr>
            <a:xfrm>
              <a:off x="3826576" y="1067273"/>
              <a:ext cx="1393766" cy="932968"/>
            </a:xfrm>
            <a:custGeom>
              <a:avLst/>
              <a:gdLst/>
              <a:ahLst/>
              <a:cxnLst/>
              <a:rect l="0" t="0" r="0" b="0"/>
              <a:pathLst>
                <a:path w="1394207" h="932944">
                  <a:moveTo>
                    <a:pt x="0" y="0"/>
                  </a:moveTo>
                  <a:lnTo>
                    <a:pt x="15494" y="3938"/>
                  </a:lnTo>
                  <a:lnTo>
                    <a:pt x="56261" y="17527"/>
                  </a:lnTo>
                  <a:lnTo>
                    <a:pt x="79375" y="27178"/>
                  </a:lnTo>
                  <a:lnTo>
                    <a:pt x="104648" y="40767"/>
                  </a:lnTo>
                  <a:lnTo>
                    <a:pt x="129541" y="56008"/>
                  </a:lnTo>
                  <a:lnTo>
                    <a:pt x="152781" y="75184"/>
                  </a:lnTo>
                  <a:lnTo>
                    <a:pt x="174372" y="96394"/>
                  </a:lnTo>
                  <a:lnTo>
                    <a:pt x="193548" y="116205"/>
                  </a:lnTo>
                  <a:lnTo>
                    <a:pt x="226568" y="154559"/>
                  </a:lnTo>
                  <a:lnTo>
                    <a:pt x="247523" y="183516"/>
                  </a:lnTo>
                  <a:lnTo>
                    <a:pt x="257429" y="193167"/>
                  </a:lnTo>
                  <a:lnTo>
                    <a:pt x="274702" y="199009"/>
                  </a:lnTo>
                  <a:lnTo>
                    <a:pt x="294005" y="204470"/>
                  </a:lnTo>
                  <a:lnTo>
                    <a:pt x="319533" y="214122"/>
                  </a:lnTo>
                  <a:lnTo>
                    <a:pt x="348235" y="227839"/>
                  </a:lnTo>
                  <a:lnTo>
                    <a:pt x="379096" y="243586"/>
                  </a:lnTo>
                  <a:lnTo>
                    <a:pt x="410211" y="262891"/>
                  </a:lnTo>
                  <a:lnTo>
                    <a:pt x="439167" y="286005"/>
                  </a:lnTo>
                  <a:lnTo>
                    <a:pt x="462408" y="305308"/>
                  </a:lnTo>
                  <a:lnTo>
                    <a:pt x="479806" y="326391"/>
                  </a:lnTo>
                  <a:lnTo>
                    <a:pt x="497079" y="347727"/>
                  </a:lnTo>
                  <a:lnTo>
                    <a:pt x="508890" y="368936"/>
                  </a:lnTo>
                  <a:lnTo>
                    <a:pt x="526035" y="397638"/>
                  </a:lnTo>
                  <a:lnTo>
                    <a:pt x="532130" y="411353"/>
                  </a:lnTo>
                  <a:lnTo>
                    <a:pt x="549148" y="409575"/>
                  </a:lnTo>
                  <a:lnTo>
                    <a:pt x="568961" y="409575"/>
                  </a:lnTo>
                  <a:lnTo>
                    <a:pt x="595630" y="411353"/>
                  </a:lnTo>
                  <a:lnTo>
                    <a:pt x="624586" y="415164"/>
                  </a:lnTo>
                  <a:lnTo>
                    <a:pt x="655829" y="423164"/>
                  </a:lnTo>
                  <a:lnTo>
                    <a:pt x="671068" y="430530"/>
                  </a:lnTo>
                  <a:lnTo>
                    <a:pt x="686943" y="436627"/>
                  </a:lnTo>
                  <a:lnTo>
                    <a:pt x="704088" y="446278"/>
                  </a:lnTo>
                  <a:lnTo>
                    <a:pt x="717550" y="457836"/>
                  </a:lnTo>
                  <a:lnTo>
                    <a:pt x="740792" y="475108"/>
                  </a:lnTo>
                  <a:lnTo>
                    <a:pt x="758444" y="496063"/>
                  </a:lnTo>
                  <a:lnTo>
                    <a:pt x="771906" y="519684"/>
                  </a:lnTo>
                  <a:lnTo>
                    <a:pt x="783463" y="538989"/>
                  </a:lnTo>
                  <a:lnTo>
                    <a:pt x="792988" y="558039"/>
                  </a:lnTo>
                  <a:lnTo>
                    <a:pt x="798830" y="573787"/>
                  </a:lnTo>
                  <a:lnTo>
                    <a:pt x="802767" y="586994"/>
                  </a:lnTo>
                  <a:lnTo>
                    <a:pt x="821944" y="589027"/>
                  </a:lnTo>
                  <a:lnTo>
                    <a:pt x="870204" y="598806"/>
                  </a:lnTo>
                  <a:lnTo>
                    <a:pt x="899542" y="604521"/>
                  </a:lnTo>
                  <a:lnTo>
                    <a:pt x="930403" y="614046"/>
                  </a:lnTo>
                  <a:lnTo>
                    <a:pt x="957454" y="623697"/>
                  </a:lnTo>
                  <a:lnTo>
                    <a:pt x="982599" y="635636"/>
                  </a:lnTo>
                  <a:lnTo>
                    <a:pt x="1004062" y="651002"/>
                  </a:lnTo>
                  <a:lnTo>
                    <a:pt x="1027177" y="671831"/>
                  </a:lnTo>
                  <a:lnTo>
                    <a:pt x="1050417" y="695071"/>
                  </a:lnTo>
                  <a:lnTo>
                    <a:pt x="1071627" y="718440"/>
                  </a:lnTo>
                  <a:lnTo>
                    <a:pt x="1106171" y="756921"/>
                  </a:lnTo>
                  <a:lnTo>
                    <a:pt x="1119760" y="772542"/>
                  </a:lnTo>
                  <a:lnTo>
                    <a:pt x="1135508" y="776606"/>
                  </a:lnTo>
                  <a:lnTo>
                    <a:pt x="1178179" y="786003"/>
                  </a:lnTo>
                  <a:lnTo>
                    <a:pt x="1233679" y="801497"/>
                  </a:lnTo>
                  <a:lnTo>
                    <a:pt x="1264921" y="811149"/>
                  </a:lnTo>
                  <a:lnTo>
                    <a:pt x="1296162" y="822452"/>
                  </a:lnTo>
                  <a:lnTo>
                    <a:pt x="1309243" y="830453"/>
                  </a:lnTo>
                  <a:lnTo>
                    <a:pt x="1322705" y="838327"/>
                  </a:lnTo>
                  <a:lnTo>
                    <a:pt x="1334517" y="845821"/>
                  </a:lnTo>
                  <a:lnTo>
                    <a:pt x="1344423" y="853694"/>
                  </a:lnTo>
                  <a:lnTo>
                    <a:pt x="1361948" y="872999"/>
                  </a:lnTo>
                  <a:lnTo>
                    <a:pt x="1375029" y="890524"/>
                  </a:lnTo>
                  <a:lnTo>
                    <a:pt x="1384554" y="907415"/>
                  </a:lnTo>
                  <a:lnTo>
                    <a:pt x="1390778" y="921131"/>
                  </a:lnTo>
                  <a:lnTo>
                    <a:pt x="1394206" y="932943"/>
                  </a:lnTo>
                  <a:lnTo>
                    <a:pt x="1384554" y="929006"/>
                  </a:lnTo>
                  <a:lnTo>
                    <a:pt x="1355725" y="915290"/>
                  </a:lnTo>
                  <a:lnTo>
                    <a:pt x="1334517" y="907415"/>
                  </a:lnTo>
                  <a:lnTo>
                    <a:pt x="1307466" y="897890"/>
                  </a:lnTo>
                  <a:lnTo>
                    <a:pt x="1274699" y="888365"/>
                  </a:lnTo>
                  <a:lnTo>
                    <a:pt x="1237742" y="880872"/>
                  </a:lnTo>
                  <a:lnTo>
                    <a:pt x="1166242" y="863346"/>
                  </a:lnTo>
                  <a:lnTo>
                    <a:pt x="1112393" y="849631"/>
                  </a:lnTo>
                  <a:lnTo>
                    <a:pt x="1065785" y="838327"/>
                  </a:lnTo>
                  <a:lnTo>
                    <a:pt x="1015366" y="788036"/>
                  </a:lnTo>
                  <a:lnTo>
                    <a:pt x="932435" y="708661"/>
                  </a:lnTo>
                  <a:lnTo>
                    <a:pt x="922529" y="701168"/>
                  </a:lnTo>
                  <a:lnTo>
                    <a:pt x="912877" y="695071"/>
                  </a:lnTo>
                  <a:lnTo>
                    <a:pt x="887730" y="683768"/>
                  </a:lnTo>
                  <a:lnTo>
                    <a:pt x="858902" y="671831"/>
                  </a:lnTo>
                  <a:lnTo>
                    <a:pt x="827660" y="664465"/>
                  </a:lnTo>
                  <a:lnTo>
                    <a:pt x="777622" y="651002"/>
                  </a:lnTo>
                  <a:lnTo>
                    <a:pt x="756159" y="646939"/>
                  </a:lnTo>
                  <a:lnTo>
                    <a:pt x="750571" y="633349"/>
                  </a:lnTo>
                  <a:lnTo>
                    <a:pt x="740792" y="617983"/>
                  </a:lnTo>
                  <a:lnTo>
                    <a:pt x="729488" y="598806"/>
                  </a:lnTo>
                  <a:lnTo>
                    <a:pt x="713741" y="577343"/>
                  </a:lnTo>
                  <a:lnTo>
                    <a:pt x="694436" y="556261"/>
                  </a:lnTo>
                  <a:lnTo>
                    <a:pt x="671068" y="533147"/>
                  </a:lnTo>
                  <a:lnTo>
                    <a:pt x="646049" y="513842"/>
                  </a:lnTo>
                  <a:lnTo>
                    <a:pt x="632461" y="506095"/>
                  </a:lnTo>
                  <a:lnTo>
                    <a:pt x="618872" y="498475"/>
                  </a:lnTo>
                  <a:lnTo>
                    <a:pt x="593853" y="488950"/>
                  </a:lnTo>
                  <a:lnTo>
                    <a:pt x="568961" y="480950"/>
                  </a:lnTo>
                  <a:lnTo>
                    <a:pt x="547498" y="479172"/>
                  </a:lnTo>
                  <a:lnTo>
                    <a:pt x="529972" y="477013"/>
                  </a:lnTo>
                  <a:lnTo>
                    <a:pt x="516255" y="479172"/>
                  </a:lnTo>
                  <a:lnTo>
                    <a:pt x="504953" y="479172"/>
                  </a:lnTo>
                  <a:lnTo>
                    <a:pt x="489586" y="465709"/>
                  </a:lnTo>
                  <a:lnTo>
                    <a:pt x="452755" y="430530"/>
                  </a:lnTo>
                  <a:lnTo>
                    <a:pt x="407924" y="384175"/>
                  </a:lnTo>
                  <a:lnTo>
                    <a:pt x="386842" y="361316"/>
                  </a:lnTo>
                  <a:lnTo>
                    <a:pt x="371603" y="338328"/>
                  </a:lnTo>
                  <a:lnTo>
                    <a:pt x="363855" y="328550"/>
                  </a:lnTo>
                  <a:lnTo>
                    <a:pt x="352172" y="319025"/>
                  </a:lnTo>
                  <a:lnTo>
                    <a:pt x="340487" y="308864"/>
                  </a:lnTo>
                  <a:lnTo>
                    <a:pt x="329058" y="301244"/>
                  </a:lnTo>
                  <a:lnTo>
                    <a:pt x="301879" y="287783"/>
                  </a:lnTo>
                  <a:lnTo>
                    <a:pt x="272923" y="276480"/>
                  </a:lnTo>
                  <a:lnTo>
                    <a:pt x="245746" y="268478"/>
                  </a:lnTo>
                  <a:lnTo>
                    <a:pt x="224536" y="262891"/>
                  </a:lnTo>
                  <a:lnTo>
                    <a:pt x="203073" y="258953"/>
                  </a:lnTo>
                  <a:lnTo>
                    <a:pt x="179960" y="212472"/>
                  </a:lnTo>
                  <a:lnTo>
                    <a:pt x="133478" y="125730"/>
                  </a:lnTo>
                  <a:lnTo>
                    <a:pt x="127762" y="113919"/>
                  </a:lnTo>
                  <a:lnTo>
                    <a:pt x="119761" y="102489"/>
                  </a:lnTo>
                  <a:lnTo>
                    <a:pt x="100585" y="81027"/>
                  </a:lnTo>
                  <a:lnTo>
                    <a:pt x="79375" y="59944"/>
                  </a:lnTo>
                  <a:lnTo>
                    <a:pt x="56261" y="40767"/>
                  </a:lnTo>
                  <a:lnTo>
                    <a:pt x="17654" y="11303"/>
                  </a:lnTo>
                  <a:close/>
                </a:path>
              </a:pathLst>
            </a:custGeom>
            <a:solidFill>
              <a:srgbClr val="0099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7" name="Freihandform 106"/>
            <p:cNvSpPr/>
            <p:nvPr/>
          </p:nvSpPr>
          <p:spPr>
            <a:xfrm>
              <a:off x="4098798" y="1064633"/>
              <a:ext cx="715932" cy="423643"/>
            </a:xfrm>
            <a:custGeom>
              <a:avLst/>
              <a:gdLst/>
              <a:ahLst/>
              <a:cxnLst/>
              <a:rect l="0" t="0" r="0" b="0"/>
              <a:pathLst>
                <a:path w="715900" h="423037">
                  <a:moveTo>
                    <a:pt x="0" y="200913"/>
                  </a:moveTo>
                  <a:lnTo>
                    <a:pt x="715899" y="0"/>
                  </a:lnTo>
                  <a:lnTo>
                    <a:pt x="265049" y="423036"/>
                  </a:lnTo>
                  <a:lnTo>
                    <a:pt x="251334" y="403733"/>
                  </a:lnTo>
                  <a:lnTo>
                    <a:pt x="220727" y="357377"/>
                  </a:lnTo>
                  <a:lnTo>
                    <a:pt x="182118" y="309117"/>
                  </a:lnTo>
                  <a:lnTo>
                    <a:pt x="164592" y="287527"/>
                  </a:lnTo>
                  <a:lnTo>
                    <a:pt x="149098" y="274066"/>
                  </a:lnTo>
                  <a:lnTo>
                    <a:pt x="133350" y="262636"/>
                  </a:lnTo>
                  <a:lnTo>
                    <a:pt x="112396" y="250825"/>
                  </a:lnTo>
                  <a:lnTo>
                    <a:pt x="61977" y="227711"/>
                  </a:lnTo>
                  <a:close/>
                </a:path>
              </a:pathLst>
            </a:custGeom>
            <a:solidFill>
              <a:srgbClr val="FF0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8" name="Freihandform 107"/>
            <p:cNvSpPr/>
            <p:nvPr/>
          </p:nvSpPr>
          <p:spPr>
            <a:xfrm>
              <a:off x="4633523" y="1078753"/>
              <a:ext cx="317486" cy="745740"/>
            </a:xfrm>
            <a:custGeom>
              <a:avLst/>
              <a:gdLst/>
              <a:ahLst/>
              <a:cxnLst/>
              <a:rect l="0" t="0" r="0" b="0"/>
              <a:pathLst>
                <a:path w="316994" h="745491">
                  <a:moveTo>
                    <a:pt x="0" y="577341"/>
                  </a:moveTo>
                  <a:lnTo>
                    <a:pt x="220600" y="0"/>
                  </a:lnTo>
                  <a:lnTo>
                    <a:pt x="316993" y="745490"/>
                  </a:lnTo>
                  <a:lnTo>
                    <a:pt x="268860" y="699008"/>
                  </a:lnTo>
                  <a:lnTo>
                    <a:pt x="222250" y="658240"/>
                  </a:lnTo>
                  <a:lnTo>
                    <a:pt x="201423" y="640715"/>
                  </a:lnTo>
                  <a:lnTo>
                    <a:pt x="179832" y="625474"/>
                  </a:lnTo>
                  <a:lnTo>
                    <a:pt x="156464" y="614044"/>
                  </a:lnTo>
                  <a:lnTo>
                    <a:pt x="129668" y="604393"/>
                  </a:lnTo>
                  <a:lnTo>
                    <a:pt x="98552" y="594868"/>
                  </a:lnTo>
                  <a:lnTo>
                    <a:pt x="69724" y="588644"/>
                  </a:lnTo>
                  <a:lnTo>
                    <a:pt x="21463" y="578993"/>
                  </a:lnTo>
                  <a:close/>
                </a:path>
              </a:pathLst>
            </a:custGeom>
            <a:solidFill>
              <a:srgbClr val="FF00FF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09" name="Freihandform 108"/>
            <p:cNvSpPr/>
            <p:nvPr/>
          </p:nvSpPr>
          <p:spPr>
            <a:xfrm>
              <a:off x="3773901" y="1501633"/>
              <a:ext cx="773079" cy="782233"/>
            </a:xfrm>
            <a:custGeom>
              <a:avLst/>
              <a:gdLst/>
              <a:ahLst/>
              <a:cxnLst/>
              <a:rect l="0" t="0" r="0" b="0"/>
              <a:pathLst>
                <a:path w="773684" h="782193">
                  <a:moveTo>
                    <a:pt x="719201" y="0"/>
                  </a:moveTo>
                  <a:lnTo>
                    <a:pt x="773683" y="30606"/>
                  </a:lnTo>
                  <a:lnTo>
                    <a:pt x="307466" y="689482"/>
                  </a:lnTo>
                  <a:lnTo>
                    <a:pt x="301752" y="697229"/>
                  </a:lnTo>
                  <a:lnTo>
                    <a:pt x="286384" y="714375"/>
                  </a:lnTo>
                  <a:lnTo>
                    <a:pt x="260858" y="735964"/>
                  </a:lnTo>
                  <a:lnTo>
                    <a:pt x="245490" y="747267"/>
                  </a:lnTo>
                  <a:lnTo>
                    <a:pt x="228091" y="758951"/>
                  </a:lnTo>
                  <a:lnTo>
                    <a:pt x="208660" y="768730"/>
                  </a:lnTo>
                  <a:lnTo>
                    <a:pt x="187706" y="776097"/>
                  </a:lnTo>
                  <a:lnTo>
                    <a:pt x="166115" y="782192"/>
                  </a:lnTo>
                  <a:lnTo>
                    <a:pt x="143128" y="782192"/>
                  </a:lnTo>
                  <a:lnTo>
                    <a:pt x="117983" y="780033"/>
                  </a:lnTo>
                  <a:lnTo>
                    <a:pt x="104266" y="778255"/>
                  </a:lnTo>
                  <a:lnTo>
                    <a:pt x="92964" y="774192"/>
                  </a:lnTo>
                  <a:lnTo>
                    <a:pt x="79375" y="768730"/>
                  </a:lnTo>
                  <a:lnTo>
                    <a:pt x="65913" y="760729"/>
                  </a:lnTo>
                  <a:lnTo>
                    <a:pt x="52196" y="752855"/>
                  </a:lnTo>
                  <a:lnTo>
                    <a:pt x="38481" y="743204"/>
                  </a:lnTo>
                  <a:lnTo>
                    <a:pt x="27177" y="731901"/>
                  </a:lnTo>
                  <a:lnTo>
                    <a:pt x="17399" y="716533"/>
                  </a:lnTo>
                  <a:lnTo>
                    <a:pt x="9652" y="702945"/>
                  </a:lnTo>
                  <a:lnTo>
                    <a:pt x="5714" y="685419"/>
                  </a:lnTo>
                  <a:lnTo>
                    <a:pt x="1651" y="668020"/>
                  </a:lnTo>
                  <a:lnTo>
                    <a:pt x="0" y="650875"/>
                  </a:lnTo>
                  <a:lnTo>
                    <a:pt x="0" y="633348"/>
                  </a:lnTo>
                  <a:lnTo>
                    <a:pt x="0" y="615695"/>
                  </a:lnTo>
                  <a:lnTo>
                    <a:pt x="4064" y="585216"/>
                  </a:lnTo>
                  <a:lnTo>
                    <a:pt x="9652" y="558038"/>
                  </a:lnTo>
                  <a:lnTo>
                    <a:pt x="15366" y="533019"/>
                  </a:lnTo>
                  <a:lnTo>
                    <a:pt x="92964" y="536829"/>
                  </a:lnTo>
                  <a:lnTo>
                    <a:pt x="89027" y="560070"/>
                  </a:lnTo>
                  <a:lnTo>
                    <a:pt x="85089" y="585216"/>
                  </a:lnTo>
                  <a:lnTo>
                    <a:pt x="83312" y="615695"/>
                  </a:lnTo>
                  <a:lnTo>
                    <a:pt x="85089" y="647064"/>
                  </a:lnTo>
                  <a:lnTo>
                    <a:pt x="86740" y="660526"/>
                  </a:lnTo>
                  <a:lnTo>
                    <a:pt x="89027" y="675767"/>
                  </a:lnTo>
                  <a:lnTo>
                    <a:pt x="94741" y="687578"/>
                  </a:lnTo>
                  <a:lnTo>
                    <a:pt x="100457" y="698880"/>
                  </a:lnTo>
                  <a:lnTo>
                    <a:pt x="108203" y="708660"/>
                  </a:lnTo>
                  <a:lnTo>
                    <a:pt x="119760" y="716533"/>
                  </a:lnTo>
                  <a:lnTo>
                    <a:pt x="131571" y="720598"/>
                  </a:lnTo>
                  <a:lnTo>
                    <a:pt x="145160" y="720598"/>
                  </a:lnTo>
                  <a:lnTo>
                    <a:pt x="158369" y="716533"/>
                  </a:lnTo>
                  <a:lnTo>
                    <a:pt x="171958" y="710438"/>
                  </a:lnTo>
                  <a:lnTo>
                    <a:pt x="185420" y="702945"/>
                  </a:lnTo>
                  <a:lnTo>
                    <a:pt x="199135" y="691133"/>
                  </a:lnTo>
                  <a:lnTo>
                    <a:pt x="226187" y="668020"/>
                  </a:lnTo>
                  <a:lnTo>
                    <a:pt x="251333" y="643001"/>
                  </a:lnTo>
                  <a:lnTo>
                    <a:pt x="270637" y="619632"/>
                  </a:lnTo>
                  <a:lnTo>
                    <a:pt x="288163" y="598678"/>
                  </a:lnTo>
                  <a:close/>
                </a:path>
              </a:pathLst>
            </a:custGeom>
            <a:solidFill>
              <a:srgbClr val="999999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pic>
        <p:nvPicPr>
          <p:cNvPr id="8199" name="Grafik 110" descr="Jacke%20Kopie[1].gif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50" y="1131888"/>
            <a:ext cx="1408113" cy="165893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feld 111"/>
          <p:cNvSpPr txBox="1">
            <a:spLocks noChangeArrowheads="1"/>
          </p:cNvSpPr>
          <p:nvPr/>
        </p:nvSpPr>
        <p:spPr bwMode="auto">
          <a:xfrm>
            <a:off x="5549900" y="650875"/>
            <a:ext cx="4340225" cy="1200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is in the birthday parcel? Which present is showing from behind? Say </a:t>
            </a:r>
            <a:r>
              <a:rPr lang="en-US" altLang="de-DE" sz="1800" b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what it is in German.</a:t>
            </a:r>
            <a:endParaRPr lang="de-DE" altLang="de-DE" sz="1800" b="1">
              <a:solidFill>
                <a:srgbClr val="0000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201" name="Textfeld 112"/>
          <p:cNvSpPr txBox="1">
            <a:spLocks noChangeArrowheads="1"/>
          </p:cNvSpPr>
          <p:nvPr/>
        </p:nvSpPr>
        <p:spPr bwMode="auto">
          <a:xfrm>
            <a:off x="6808788" y="2573338"/>
            <a:ext cx="2565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80008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 ist ein... / Das ist eine...</a:t>
            </a:r>
          </a:p>
        </p:txBody>
      </p:sp>
      <p:sp>
        <p:nvSpPr>
          <p:cNvPr id="8202" name="Textfeld 113"/>
          <p:cNvSpPr txBox="1">
            <a:spLocks noChangeArrowheads="1"/>
          </p:cNvSpPr>
          <p:nvPr/>
        </p:nvSpPr>
        <p:spPr bwMode="auto">
          <a:xfrm>
            <a:off x="5367338" y="5957888"/>
            <a:ext cx="37353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1800" b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ein gutes Geschenk für dich?</a:t>
            </a:r>
          </a:p>
        </p:txBody>
      </p:sp>
      <p:pic>
        <p:nvPicPr>
          <p:cNvPr id="8203" name="Grafik 114" descr="ball.pn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400" y="4724400"/>
            <a:ext cx="1511300" cy="14986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Grafik 115" descr="banane.pn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3911600"/>
            <a:ext cx="1333500" cy="17653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Grafik 116" descr="blume.pn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4445000"/>
            <a:ext cx="1498600" cy="2044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Grafik 117" descr="Kuchen.png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3" y="3868738"/>
            <a:ext cx="2828925" cy="20796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Grafik 118" descr="tasche.png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0" y="3517900"/>
            <a:ext cx="1701800" cy="204470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8" name="Gruppieren 126"/>
          <p:cNvGrpSpPr>
            <a:grpSpLocks/>
          </p:cNvGrpSpPr>
          <p:nvPr/>
        </p:nvGrpSpPr>
        <p:grpSpPr bwMode="auto">
          <a:xfrm>
            <a:off x="615950" y="1420813"/>
            <a:ext cx="4403725" cy="4295775"/>
            <a:chOff x="818388" y="1390141"/>
            <a:chExt cx="4404488" cy="4296665"/>
          </a:xfrm>
        </p:grpSpPr>
        <p:sp>
          <p:nvSpPr>
            <p:cNvPr id="120" name="Freihandform 119"/>
            <p:cNvSpPr/>
            <p:nvPr/>
          </p:nvSpPr>
          <p:spPr>
            <a:xfrm>
              <a:off x="818388" y="1547336"/>
              <a:ext cx="4404488" cy="4139470"/>
            </a:xfrm>
            <a:custGeom>
              <a:avLst/>
              <a:gdLst/>
              <a:ahLst/>
              <a:cxnLst/>
              <a:rect l="0" t="0" r="0" b="0"/>
              <a:pathLst>
                <a:path w="4404488" h="4139946">
                  <a:moveTo>
                    <a:pt x="4404487" y="2778124"/>
                  </a:moveTo>
                  <a:lnTo>
                    <a:pt x="2400681" y="4139945"/>
                  </a:lnTo>
                  <a:lnTo>
                    <a:pt x="0" y="3174999"/>
                  </a:lnTo>
                  <a:lnTo>
                    <a:pt x="0" y="1260347"/>
                  </a:lnTo>
                  <a:lnTo>
                    <a:pt x="2025269" y="0"/>
                  </a:lnTo>
                  <a:lnTo>
                    <a:pt x="4404487" y="654938"/>
                  </a:lnTo>
                  <a:close/>
                </a:path>
              </a:pathLst>
            </a:custGeom>
            <a:solidFill>
              <a:srgbClr val="FD1B14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1" name="Freihandform 120"/>
            <p:cNvSpPr/>
            <p:nvPr/>
          </p:nvSpPr>
          <p:spPr>
            <a:xfrm>
              <a:off x="1470964" y="1945881"/>
              <a:ext cx="3115215" cy="3451940"/>
            </a:xfrm>
            <a:custGeom>
              <a:avLst/>
              <a:gdLst/>
              <a:ahLst/>
              <a:cxnLst/>
              <a:rect l="0" t="0" r="0" b="0"/>
              <a:pathLst>
                <a:path w="3115057" h="3451099">
                  <a:moveTo>
                    <a:pt x="2501137" y="3223894"/>
                  </a:moveTo>
                  <a:lnTo>
                    <a:pt x="2517012" y="1155319"/>
                  </a:lnTo>
                  <a:lnTo>
                    <a:pt x="1763267" y="860678"/>
                  </a:lnTo>
                  <a:lnTo>
                    <a:pt x="1046098" y="1345818"/>
                  </a:lnTo>
                  <a:lnTo>
                    <a:pt x="976122" y="3451098"/>
                  </a:lnTo>
                  <a:lnTo>
                    <a:pt x="0" y="3052063"/>
                  </a:lnTo>
                  <a:lnTo>
                    <a:pt x="136905" y="1087754"/>
                  </a:lnTo>
                  <a:lnTo>
                    <a:pt x="976122" y="623188"/>
                  </a:lnTo>
                  <a:lnTo>
                    <a:pt x="0" y="429894"/>
                  </a:lnTo>
                  <a:lnTo>
                    <a:pt x="768604" y="0"/>
                  </a:lnTo>
                  <a:lnTo>
                    <a:pt x="3115056" y="654303"/>
                  </a:lnTo>
                  <a:lnTo>
                    <a:pt x="3050031" y="2863596"/>
                  </a:lnTo>
                  <a:close/>
                </a:path>
              </a:pathLst>
            </a:custGeom>
            <a:solidFill>
              <a:srgbClr val="EDD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2" name="Freihandform 121"/>
            <p:cNvSpPr/>
            <p:nvPr/>
          </p:nvSpPr>
          <p:spPr>
            <a:xfrm>
              <a:off x="3033335" y="1390141"/>
              <a:ext cx="1436936" cy="986041"/>
            </a:xfrm>
            <a:custGeom>
              <a:avLst/>
              <a:gdLst/>
              <a:ahLst/>
              <a:cxnLst/>
              <a:rect l="0" t="0" r="0" b="0"/>
              <a:pathLst>
                <a:path w="1437388" h="986283">
                  <a:moveTo>
                    <a:pt x="186437" y="449326"/>
                  </a:moveTo>
                  <a:lnTo>
                    <a:pt x="341884" y="227076"/>
                  </a:lnTo>
                  <a:lnTo>
                    <a:pt x="409068" y="156719"/>
                  </a:lnTo>
                  <a:lnTo>
                    <a:pt x="463804" y="104903"/>
                  </a:lnTo>
                  <a:lnTo>
                    <a:pt x="598171" y="34545"/>
                  </a:lnTo>
                  <a:lnTo>
                    <a:pt x="784479" y="0"/>
                  </a:lnTo>
                  <a:lnTo>
                    <a:pt x="976250" y="0"/>
                  </a:lnTo>
                  <a:lnTo>
                    <a:pt x="1162685" y="18542"/>
                  </a:lnTo>
                  <a:lnTo>
                    <a:pt x="1248283" y="34545"/>
                  </a:lnTo>
                  <a:lnTo>
                    <a:pt x="1318260" y="86234"/>
                  </a:lnTo>
                  <a:lnTo>
                    <a:pt x="1367537" y="172594"/>
                  </a:lnTo>
                  <a:lnTo>
                    <a:pt x="1403096" y="242951"/>
                  </a:lnTo>
                  <a:lnTo>
                    <a:pt x="1437387" y="329185"/>
                  </a:lnTo>
                  <a:lnTo>
                    <a:pt x="1437387" y="414782"/>
                  </a:lnTo>
                  <a:lnTo>
                    <a:pt x="1421639" y="485267"/>
                  </a:lnTo>
                  <a:lnTo>
                    <a:pt x="1403096" y="550800"/>
                  </a:lnTo>
                  <a:lnTo>
                    <a:pt x="1336040" y="605410"/>
                  </a:lnTo>
                  <a:lnTo>
                    <a:pt x="1248283" y="673609"/>
                  </a:lnTo>
                  <a:lnTo>
                    <a:pt x="991997" y="808991"/>
                  </a:lnTo>
                  <a:lnTo>
                    <a:pt x="650240" y="986282"/>
                  </a:lnTo>
                  <a:lnTo>
                    <a:pt x="564515" y="915925"/>
                  </a:lnTo>
                  <a:lnTo>
                    <a:pt x="478918" y="863473"/>
                  </a:lnTo>
                  <a:lnTo>
                    <a:pt x="378207" y="829691"/>
                  </a:lnTo>
                  <a:lnTo>
                    <a:pt x="256287" y="808991"/>
                  </a:lnTo>
                  <a:lnTo>
                    <a:pt x="137034" y="759207"/>
                  </a:lnTo>
                  <a:lnTo>
                    <a:pt x="0" y="722631"/>
                  </a:lnTo>
                  <a:close/>
                </a:path>
              </a:pathLst>
            </a:custGeom>
            <a:solidFill>
              <a:srgbClr val="EDD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3" name="Freihandform 122"/>
            <p:cNvSpPr/>
            <p:nvPr/>
          </p:nvSpPr>
          <p:spPr>
            <a:xfrm>
              <a:off x="1867908" y="2118954"/>
              <a:ext cx="1281334" cy="914589"/>
            </a:xfrm>
            <a:custGeom>
              <a:avLst/>
              <a:gdLst/>
              <a:ahLst/>
              <a:cxnLst/>
              <a:rect l="0" t="0" r="0" b="0"/>
              <a:pathLst>
                <a:path w="1281940" h="915924">
                  <a:moveTo>
                    <a:pt x="1232536" y="672972"/>
                  </a:moveTo>
                  <a:lnTo>
                    <a:pt x="1131824" y="759206"/>
                  </a:lnTo>
                  <a:lnTo>
                    <a:pt x="991997" y="845566"/>
                  </a:lnTo>
                  <a:lnTo>
                    <a:pt x="906399" y="881379"/>
                  </a:lnTo>
                  <a:lnTo>
                    <a:pt x="820802" y="897254"/>
                  </a:lnTo>
                  <a:lnTo>
                    <a:pt x="735839" y="915923"/>
                  </a:lnTo>
                  <a:lnTo>
                    <a:pt x="668021" y="897254"/>
                  </a:lnTo>
                  <a:lnTo>
                    <a:pt x="564515" y="860679"/>
                  </a:lnTo>
                  <a:lnTo>
                    <a:pt x="478918" y="811022"/>
                  </a:lnTo>
                  <a:lnTo>
                    <a:pt x="378206" y="774445"/>
                  </a:lnTo>
                  <a:lnTo>
                    <a:pt x="272034" y="759206"/>
                  </a:lnTo>
                  <a:lnTo>
                    <a:pt x="186437" y="774445"/>
                  </a:lnTo>
                  <a:lnTo>
                    <a:pt x="122047" y="774445"/>
                  </a:lnTo>
                  <a:lnTo>
                    <a:pt x="67184" y="774445"/>
                  </a:lnTo>
                  <a:lnTo>
                    <a:pt x="52071" y="743331"/>
                  </a:lnTo>
                  <a:lnTo>
                    <a:pt x="36322" y="672972"/>
                  </a:lnTo>
                  <a:lnTo>
                    <a:pt x="0" y="482472"/>
                  </a:lnTo>
                  <a:lnTo>
                    <a:pt x="0" y="273938"/>
                  </a:lnTo>
                  <a:lnTo>
                    <a:pt x="15749" y="187706"/>
                  </a:lnTo>
                  <a:lnTo>
                    <a:pt x="52071" y="138048"/>
                  </a:lnTo>
                  <a:lnTo>
                    <a:pt x="101474" y="122809"/>
                  </a:lnTo>
                  <a:lnTo>
                    <a:pt x="171324" y="86232"/>
                  </a:lnTo>
                  <a:lnTo>
                    <a:pt x="378206" y="36448"/>
                  </a:lnTo>
                  <a:lnTo>
                    <a:pt x="598171" y="0"/>
                  </a:lnTo>
                  <a:lnTo>
                    <a:pt x="704343" y="0"/>
                  </a:lnTo>
                  <a:lnTo>
                    <a:pt x="769367" y="15747"/>
                  </a:lnTo>
                  <a:lnTo>
                    <a:pt x="890652" y="52450"/>
                  </a:lnTo>
                  <a:lnTo>
                    <a:pt x="991997" y="101472"/>
                  </a:lnTo>
                  <a:lnTo>
                    <a:pt x="1079755" y="171831"/>
                  </a:lnTo>
                  <a:lnTo>
                    <a:pt x="1181227" y="242316"/>
                  </a:lnTo>
                  <a:lnTo>
                    <a:pt x="1251077" y="328422"/>
                  </a:lnTo>
                  <a:lnTo>
                    <a:pt x="1281939" y="365125"/>
                  </a:lnTo>
                  <a:lnTo>
                    <a:pt x="1281939" y="414782"/>
                  </a:lnTo>
                  <a:lnTo>
                    <a:pt x="1281939" y="568706"/>
                  </a:lnTo>
                  <a:lnTo>
                    <a:pt x="1266064" y="639063"/>
                  </a:lnTo>
                  <a:close/>
                </a:path>
              </a:pathLst>
            </a:custGeom>
            <a:solidFill>
              <a:srgbClr val="EDD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4" name="Freihandform 123"/>
            <p:cNvSpPr/>
            <p:nvPr/>
          </p:nvSpPr>
          <p:spPr>
            <a:xfrm>
              <a:off x="2844389" y="2068143"/>
              <a:ext cx="868513" cy="689118"/>
            </a:xfrm>
            <a:custGeom>
              <a:avLst/>
              <a:gdLst/>
              <a:ahLst/>
              <a:cxnLst/>
              <a:rect l="0" t="0" r="0" b="0"/>
              <a:pathLst>
                <a:path w="869951" h="688722">
                  <a:moveTo>
                    <a:pt x="854202" y="464440"/>
                  </a:moveTo>
                  <a:lnTo>
                    <a:pt x="802894" y="550673"/>
                  </a:lnTo>
                  <a:lnTo>
                    <a:pt x="753490" y="602489"/>
                  </a:lnTo>
                  <a:lnTo>
                    <a:pt x="717169" y="652146"/>
                  </a:lnTo>
                  <a:lnTo>
                    <a:pt x="647319" y="688721"/>
                  </a:lnTo>
                  <a:lnTo>
                    <a:pt x="582295" y="688721"/>
                  </a:lnTo>
                  <a:lnTo>
                    <a:pt x="289687" y="688721"/>
                  </a:lnTo>
                  <a:lnTo>
                    <a:pt x="305562" y="565912"/>
                  </a:lnTo>
                  <a:lnTo>
                    <a:pt x="305562" y="480315"/>
                  </a:lnTo>
                  <a:lnTo>
                    <a:pt x="289687" y="394081"/>
                  </a:lnTo>
                  <a:lnTo>
                    <a:pt x="219837" y="323596"/>
                  </a:lnTo>
                  <a:lnTo>
                    <a:pt x="134873" y="237364"/>
                  </a:lnTo>
                  <a:lnTo>
                    <a:pt x="0" y="151130"/>
                  </a:lnTo>
                  <a:lnTo>
                    <a:pt x="49275" y="120015"/>
                  </a:lnTo>
                  <a:lnTo>
                    <a:pt x="134873" y="49658"/>
                  </a:lnTo>
                  <a:lnTo>
                    <a:pt x="256159" y="0"/>
                  </a:lnTo>
                  <a:lnTo>
                    <a:pt x="305562" y="0"/>
                  </a:lnTo>
                  <a:lnTo>
                    <a:pt x="357632" y="0"/>
                  </a:lnTo>
                  <a:lnTo>
                    <a:pt x="476122" y="49658"/>
                  </a:lnTo>
                  <a:lnTo>
                    <a:pt x="647319" y="135890"/>
                  </a:lnTo>
                  <a:lnTo>
                    <a:pt x="733044" y="187580"/>
                  </a:lnTo>
                  <a:lnTo>
                    <a:pt x="802894" y="237364"/>
                  </a:lnTo>
                  <a:lnTo>
                    <a:pt x="854202" y="323596"/>
                  </a:lnTo>
                  <a:lnTo>
                    <a:pt x="869950" y="414783"/>
                  </a:lnTo>
                  <a:close/>
                </a:path>
              </a:pathLst>
            </a:custGeom>
            <a:solidFill>
              <a:srgbClr val="EDD0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5" name="Freihandform 124"/>
            <p:cNvSpPr/>
            <p:nvPr/>
          </p:nvSpPr>
          <p:spPr>
            <a:xfrm>
              <a:off x="3511254" y="1687065"/>
              <a:ext cx="839934" cy="619253"/>
            </a:xfrm>
            <a:custGeom>
              <a:avLst/>
              <a:gdLst/>
              <a:ahLst/>
              <a:cxnLst/>
              <a:rect l="0" t="0" r="0" b="0"/>
              <a:pathLst>
                <a:path w="839216" h="618491">
                  <a:moveTo>
                    <a:pt x="85597" y="430784"/>
                  </a:moveTo>
                  <a:lnTo>
                    <a:pt x="272034" y="258953"/>
                  </a:lnTo>
                  <a:lnTo>
                    <a:pt x="391159" y="153924"/>
                  </a:lnTo>
                  <a:lnTo>
                    <a:pt x="513079" y="68453"/>
                  </a:lnTo>
                  <a:lnTo>
                    <a:pt x="613790" y="16001"/>
                  </a:lnTo>
                  <a:lnTo>
                    <a:pt x="717296" y="0"/>
                  </a:lnTo>
                  <a:lnTo>
                    <a:pt x="784352" y="0"/>
                  </a:lnTo>
                  <a:lnTo>
                    <a:pt x="818641" y="16001"/>
                  </a:lnTo>
                  <a:lnTo>
                    <a:pt x="839215" y="52450"/>
                  </a:lnTo>
                  <a:lnTo>
                    <a:pt x="839215" y="102234"/>
                  </a:lnTo>
                  <a:lnTo>
                    <a:pt x="818641" y="138810"/>
                  </a:lnTo>
                  <a:lnTo>
                    <a:pt x="802894" y="187832"/>
                  </a:lnTo>
                  <a:lnTo>
                    <a:pt x="717296" y="274066"/>
                  </a:lnTo>
                  <a:lnTo>
                    <a:pt x="561721" y="381126"/>
                  </a:lnTo>
                  <a:lnTo>
                    <a:pt x="375411" y="483234"/>
                  </a:lnTo>
                  <a:lnTo>
                    <a:pt x="135001" y="618490"/>
                  </a:lnTo>
                  <a:lnTo>
                    <a:pt x="0" y="517016"/>
                  </a:lnTo>
                  <a:close/>
                </a:path>
              </a:pathLst>
            </a:custGeom>
            <a:solidFill>
              <a:srgbClr val="9E8E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sp>
          <p:nvSpPr>
            <p:cNvPr id="126" name="Freihandform 125"/>
            <p:cNvSpPr/>
            <p:nvPr/>
          </p:nvSpPr>
          <p:spPr>
            <a:xfrm>
              <a:off x="2364881" y="2496857"/>
              <a:ext cx="784361" cy="414424"/>
            </a:xfrm>
            <a:custGeom>
              <a:avLst/>
              <a:gdLst/>
              <a:ahLst/>
              <a:cxnLst/>
              <a:rect l="0" t="0" r="0" b="0"/>
              <a:pathLst>
                <a:path w="784481" h="414783">
                  <a:moveTo>
                    <a:pt x="784480" y="70357"/>
                  </a:moveTo>
                  <a:lnTo>
                    <a:pt x="768605" y="187706"/>
                  </a:lnTo>
                  <a:lnTo>
                    <a:pt x="528193" y="294639"/>
                  </a:lnTo>
                  <a:lnTo>
                    <a:pt x="186309" y="414782"/>
                  </a:lnTo>
                  <a:lnTo>
                    <a:pt x="136906" y="414782"/>
                  </a:lnTo>
                  <a:lnTo>
                    <a:pt x="85599" y="396113"/>
                  </a:lnTo>
                  <a:lnTo>
                    <a:pt x="51436" y="365125"/>
                  </a:lnTo>
                  <a:lnTo>
                    <a:pt x="15749" y="328548"/>
                  </a:lnTo>
                  <a:lnTo>
                    <a:pt x="0" y="258191"/>
                  </a:lnTo>
                  <a:lnTo>
                    <a:pt x="0" y="208407"/>
                  </a:lnTo>
                  <a:lnTo>
                    <a:pt x="0" y="138048"/>
                  </a:lnTo>
                  <a:lnTo>
                    <a:pt x="15749" y="70357"/>
                  </a:lnTo>
                  <a:lnTo>
                    <a:pt x="30734" y="36576"/>
                  </a:lnTo>
                  <a:lnTo>
                    <a:pt x="67056" y="15875"/>
                  </a:lnTo>
                  <a:lnTo>
                    <a:pt x="170562" y="0"/>
                  </a:lnTo>
                  <a:lnTo>
                    <a:pt x="292481" y="0"/>
                  </a:lnTo>
                  <a:lnTo>
                    <a:pt x="426847" y="0"/>
                  </a:lnTo>
                  <a:lnTo>
                    <a:pt x="668021" y="36576"/>
                  </a:lnTo>
                  <a:close/>
                </a:path>
              </a:pathLst>
            </a:custGeom>
            <a:solidFill>
              <a:srgbClr val="9E8E00"/>
            </a:solidFill>
            <a:ln w="127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</p:grpSp>
      <p:sp>
        <p:nvSpPr>
          <p:cNvPr id="8209" name="Textfeld 127"/>
          <p:cNvSpPr txBox="1">
            <a:spLocks noChangeArrowheads="1"/>
          </p:cNvSpPr>
          <p:nvPr/>
        </p:nvSpPr>
        <p:spPr bwMode="auto">
          <a:xfrm>
            <a:off x="1203325" y="3467100"/>
            <a:ext cx="3328988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de-DE" sz="2800" b="1" dirty="0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 ist das?</a:t>
            </a:r>
          </a:p>
        </p:txBody>
      </p:sp>
      <p:pic>
        <p:nvPicPr>
          <p:cNvPr id="8210" name="Grafik 128" descr="Fetanz.png"/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3" t="10455" b="7323"/>
          <a:stretch>
            <a:fillRect/>
          </a:stretch>
        </p:blipFill>
        <p:spPr bwMode="auto">
          <a:xfrm>
            <a:off x="7600950" y="3724275"/>
            <a:ext cx="1876425" cy="216058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7342E-6 L 0.52282 -0.047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41" y="-23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282 -0.04727 L 0.00547 0.0012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5" y="2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9 -0.00963 L 0.22704 0.1587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78" y="84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 0.17659 L 0.02484 0.0228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6" y="-76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9 0.04049 L 0.67641 0.23511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72" y="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5656 0.19943 L -0.01531 -0.0547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594" y="-127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25 0.0487 L 0.63469 -0.1286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72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3485 -0.1229 L 0.01829 0.0226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28" y="7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25 0.0487 L 0.54016 0.3114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38" y="131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734 0.27114 L 0.01593 -0.0362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8" y="-153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0802 L 0.73969 -0.0187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81" y="-5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3969 -0.01873 L 0.02391 0.013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97" y="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  E" pathEditMode="relative" ptsTypes="">
                                      <p:cBhvr>
                                        <p:cTn id="5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25 0.00321 L 0.01625 0.0032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18 0.03247 L 0.71407 0.1179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62" y="4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1407 0.11791 L -0.00171 0.0206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797" y="-4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25 0.04049 L 0.31422 -0.0763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1" y="-58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22 -0.07634 L 0.01656 0.0287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91" y="52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25 0.0082 L 0.36063 0.30984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9" y="150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063 0.30985 L -0.00719 0.01623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91" y="-14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3 -0.01035 L 0.51329 -0.1421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766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532 -0.12362 L 0.00516 -0.0103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16" y="56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pieren 3"/>
          <p:cNvGrpSpPr>
            <a:grpSpLocks/>
          </p:cNvGrpSpPr>
          <p:nvPr/>
        </p:nvGrpSpPr>
        <p:grpSpPr bwMode="auto">
          <a:xfrm>
            <a:off x="3495675" y="1852613"/>
            <a:ext cx="3502025" cy="3476625"/>
            <a:chOff x="3187700" y="1879600"/>
            <a:chExt cx="3501644" cy="3475864"/>
          </a:xfrm>
        </p:grpSpPr>
        <p:sp>
          <p:nvSpPr>
            <p:cNvPr id="2" name="Freihandform 1"/>
            <p:cNvSpPr/>
            <p:nvPr/>
          </p:nvSpPr>
          <p:spPr>
            <a:xfrm>
              <a:off x="3187700" y="1879600"/>
              <a:ext cx="3501644" cy="3475864"/>
            </a:xfrm>
            <a:custGeom>
              <a:avLst/>
              <a:gdLst/>
              <a:ahLst/>
              <a:cxnLst/>
              <a:rect l="0" t="0" r="0" b="0"/>
              <a:pathLst>
                <a:path w="3501644" h="3475864">
                  <a:moveTo>
                    <a:pt x="0" y="0"/>
                  </a:moveTo>
                  <a:lnTo>
                    <a:pt x="3501643" y="0"/>
                  </a:lnTo>
                  <a:lnTo>
                    <a:pt x="3501643" y="3475863"/>
                  </a:lnTo>
                  <a:lnTo>
                    <a:pt x="0" y="3475863"/>
                  </a:lnTo>
                  <a:close/>
                </a:path>
              </a:pathLst>
            </a:custGeom>
            <a:solidFill>
              <a:srgbClr val="0000FF"/>
            </a:solidFill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de-DE"/>
            </a:p>
          </p:txBody>
        </p:sp>
        <p:pic>
          <p:nvPicPr>
            <p:cNvPr id="9224" name="Grafik 2" descr="clipboard(5).png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2350" y="2247900"/>
              <a:ext cx="2771267" cy="2637917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9" name="Textfeld 4"/>
          <p:cNvSpPr txBox="1">
            <a:spLocks noChangeArrowheads="1"/>
          </p:cNvSpPr>
          <p:nvPr/>
        </p:nvSpPr>
        <p:spPr bwMode="auto">
          <a:xfrm>
            <a:off x="2557463" y="825500"/>
            <a:ext cx="5114925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000FF"/>
                </a:solidFill>
                <a:latin typeface="Verdana" panose="020B0604030504040204" pitchFamily="34" charset="0"/>
              </a:rPr>
              <a:t>Was ist ein gutes Geschenk für...?</a:t>
            </a:r>
          </a:p>
        </p:txBody>
      </p:sp>
      <p:sp>
        <p:nvSpPr>
          <p:cNvPr id="10244" name="Textfeld 5"/>
          <p:cNvSpPr txBox="1">
            <a:spLocks noChangeArrowheads="1"/>
          </p:cNvSpPr>
          <p:nvPr/>
        </p:nvSpPr>
        <p:spPr bwMode="auto">
          <a:xfrm>
            <a:off x="1550988" y="5956300"/>
            <a:ext cx="1368425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000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Ball</a:t>
            </a:r>
          </a:p>
        </p:txBody>
      </p:sp>
      <p:pic>
        <p:nvPicPr>
          <p:cNvPr id="9221" name="Grafik 6" descr="feball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520700"/>
            <a:ext cx="1689100" cy="24447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3135313" y="5956300"/>
            <a:ext cx="5281612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 ein gutes Geschenk für den Jungen</a:t>
            </a:r>
            <a:r>
              <a:rPr lang="de-DE" altLang="de-DE" sz="2000">
                <a:solidFill>
                  <a:srgbClr val="FF0000"/>
                </a:solidFill>
                <a:latin typeface="Verdana" panose="020B060403050404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allAtOnce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feld 1"/>
          <p:cNvSpPr txBox="1">
            <a:spLocks noChangeArrowheads="1"/>
          </p:cNvSpPr>
          <p:nvPr/>
        </p:nvSpPr>
        <p:spPr bwMode="auto">
          <a:xfrm>
            <a:off x="2533650" y="750888"/>
            <a:ext cx="5184775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000FF"/>
                </a:solidFill>
                <a:latin typeface="Verdana" panose="020B0604030504040204" pitchFamily="34" charset="0"/>
              </a:rPr>
              <a:t>Was ist ein gutes Geschenk für...?</a:t>
            </a:r>
          </a:p>
        </p:txBody>
      </p:sp>
      <p:sp>
        <p:nvSpPr>
          <p:cNvPr id="10243" name="Textfeld 2"/>
          <p:cNvSpPr txBox="1">
            <a:spLocks noChangeArrowheads="1"/>
          </p:cNvSpPr>
          <p:nvPr/>
        </p:nvSpPr>
        <p:spPr bwMode="auto">
          <a:xfrm>
            <a:off x="3581400" y="1462088"/>
            <a:ext cx="3089275" cy="400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2000">
                <a:solidFill>
                  <a:srgbClr val="0000FF"/>
                </a:solidFill>
                <a:latin typeface="Verdana" panose="020B0604030504040204" pitchFamily="34" charset="0"/>
              </a:rPr>
              <a:t>There are six pictures.</a:t>
            </a:r>
            <a:endParaRPr lang="de-DE" altLang="de-DE" sz="200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pic>
        <p:nvPicPr>
          <p:cNvPr id="10244" name="Grafik 2" descr="Fetanz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66"/>
          <a:stretch>
            <a:fillRect/>
          </a:stretch>
        </p:blipFill>
        <p:spPr bwMode="auto">
          <a:xfrm>
            <a:off x="706438" y="231775"/>
            <a:ext cx="1454150" cy="16700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Grafik 3" descr="Frata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38"/>
          <a:stretch>
            <a:fillRect/>
          </a:stretch>
        </p:blipFill>
        <p:spPr bwMode="auto">
          <a:xfrm>
            <a:off x="8464550" y="231775"/>
            <a:ext cx="1152525" cy="1544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12"/>
          <p:cNvPicPr/>
          <p:nvPr/>
        </p:nvPicPr>
        <p:blipFill>
          <a:blip r:embed="rId4"/>
          <a:srcRect l="1328" t="926" r="1377"/>
          <a:stretch>
            <a:fillRect/>
          </a:stretch>
        </p:blipFill>
        <p:spPr bwMode="auto">
          <a:xfrm>
            <a:off x="3279775" y="2500313"/>
            <a:ext cx="3744913" cy="36734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4" name="Grafik 13"/>
          <p:cNvPicPr/>
          <p:nvPr/>
        </p:nvPicPr>
        <p:blipFill>
          <a:blip r:embed="rId5"/>
          <a:srcRect t="1149" r="1377"/>
          <a:stretch>
            <a:fillRect/>
          </a:stretch>
        </p:blipFill>
        <p:spPr bwMode="auto">
          <a:xfrm>
            <a:off x="3279775" y="2573338"/>
            <a:ext cx="3709988" cy="3708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5" name="Grafik 14"/>
          <p:cNvPicPr/>
          <p:nvPr/>
        </p:nvPicPr>
        <p:blipFill>
          <a:blip r:embed="rId6"/>
          <a:srcRect l="641" r="1147" b="1373"/>
          <a:stretch>
            <a:fillRect/>
          </a:stretch>
        </p:blipFill>
        <p:spPr bwMode="auto">
          <a:xfrm>
            <a:off x="3279775" y="2573338"/>
            <a:ext cx="3692525" cy="3717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6" name="Grafik 15"/>
          <p:cNvPicPr/>
          <p:nvPr/>
        </p:nvPicPr>
        <p:blipFill>
          <a:blip r:embed="rId7"/>
          <a:srcRect l="1556" t="1142" r="1453" b="1142"/>
          <a:stretch>
            <a:fillRect/>
          </a:stretch>
        </p:blipFill>
        <p:spPr bwMode="auto">
          <a:xfrm>
            <a:off x="3300413" y="2573338"/>
            <a:ext cx="3651250" cy="36909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7" name="Grafik 16"/>
          <p:cNvPicPr/>
          <p:nvPr/>
        </p:nvPicPr>
        <p:blipFill>
          <a:blip r:embed="rId8"/>
          <a:srcRect r="1363" b="1613"/>
          <a:stretch>
            <a:fillRect/>
          </a:stretch>
        </p:blipFill>
        <p:spPr bwMode="auto">
          <a:xfrm>
            <a:off x="3279775" y="2573338"/>
            <a:ext cx="3698875" cy="36830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8" name="Grafik 17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79775" y="2500313"/>
            <a:ext cx="3692525" cy="38623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feld 1"/>
          <p:cNvSpPr txBox="1">
            <a:spLocks noChangeArrowheads="1"/>
          </p:cNvSpPr>
          <p:nvPr/>
        </p:nvSpPr>
        <p:spPr bwMode="auto">
          <a:xfrm>
            <a:off x="782638" y="346075"/>
            <a:ext cx="8680450" cy="923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de-DE" sz="1800" b="1">
                <a:solidFill>
                  <a:srgbClr val="000000"/>
                </a:solidFill>
                <a:latin typeface="Verdana" panose="020B0604030504040204" pitchFamily="34" charset="0"/>
              </a:rPr>
              <a:t>How old are these animals?  Have a guess, your teacher will turn the cards. Say their age out loud and try to remember it. Your teacher will turn the cards again. How many did you remember?</a:t>
            </a:r>
            <a:endParaRPr lang="de-DE" altLang="de-DE" sz="18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1267" name="Textfeld 2"/>
          <p:cNvSpPr txBox="1">
            <a:spLocks noChangeArrowheads="1"/>
          </p:cNvSpPr>
          <p:nvPr/>
        </p:nvSpPr>
        <p:spPr bwMode="auto">
          <a:xfrm>
            <a:off x="1663700" y="6642100"/>
            <a:ext cx="701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000" b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Wie alt ist...?     ... ist ______ alt.</a:t>
            </a:r>
          </a:p>
        </p:txBody>
      </p:sp>
      <p:sp>
        <p:nvSpPr>
          <p:cNvPr id="4" name="Freihandform 3"/>
          <p:cNvSpPr/>
          <p:nvPr/>
        </p:nvSpPr>
        <p:spPr>
          <a:xfrm>
            <a:off x="2724150" y="5130800"/>
            <a:ext cx="50800" cy="14288"/>
          </a:xfrm>
          <a:custGeom>
            <a:avLst/>
            <a:gdLst/>
            <a:ahLst/>
            <a:cxnLst/>
            <a:rect l="0" t="0" r="0" b="0"/>
            <a:pathLst>
              <a:path w="50548" h="15477">
                <a:moveTo>
                  <a:pt x="50547" y="5367"/>
                </a:moveTo>
                <a:lnTo>
                  <a:pt x="34447" y="0"/>
                </a:lnTo>
                <a:lnTo>
                  <a:pt x="27458" y="665"/>
                </a:lnTo>
                <a:lnTo>
                  <a:pt x="0" y="15476"/>
                </a:lnTo>
              </a:path>
            </a:pathLst>
          </a:cu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pic>
        <p:nvPicPr>
          <p:cNvPr id="11269" name="Grafik 4" descr="Franzi_2 Kopie.gif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088" y="6808788"/>
            <a:ext cx="1143000" cy="135572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5525" y="1781175"/>
            <a:ext cx="2219325" cy="180975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3813" y="1781175"/>
            <a:ext cx="2000250" cy="1685925"/>
          </a:xfrm>
          <a:prstGeom prst="rect">
            <a:avLst/>
          </a:prstGeom>
          <a:solidFill>
            <a:srgbClr val="7030A0"/>
          </a:solidFill>
          <a:ln>
            <a:solidFill>
              <a:srgbClr val="FF000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69075" y="1636713"/>
            <a:ext cx="2047875" cy="2038350"/>
          </a:xfrm>
          <a:prstGeom prst="rect">
            <a:avLst/>
          </a:prstGeom>
          <a:solidFill>
            <a:srgbClr val="7030A0"/>
          </a:solidFill>
          <a:ln>
            <a:solidFill>
              <a:srgbClr val="00B050"/>
            </a:solidFill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4327525"/>
            <a:ext cx="2089150" cy="14986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94175" y="4373563"/>
            <a:ext cx="1779588" cy="1223962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3538" y="4013200"/>
            <a:ext cx="1966912" cy="2087563"/>
          </a:xfrm>
          <a:prstGeom prst="rect">
            <a:avLst/>
          </a:prstGeom>
          <a:noFill/>
          <a:ln w="952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976313" y="1781175"/>
            <a:ext cx="2303462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Jahre</a:t>
            </a:r>
          </a:p>
        </p:txBody>
      </p:sp>
      <p:sp>
        <p:nvSpPr>
          <p:cNvPr id="13" name="Rechteck 12"/>
          <p:cNvSpPr/>
          <p:nvPr/>
        </p:nvSpPr>
        <p:spPr>
          <a:xfrm>
            <a:off x="3784600" y="1781175"/>
            <a:ext cx="2087563" cy="172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 Jahre</a:t>
            </a:r>
          </a:p>
        </p:txBody>
      </p:sp>
      <p:sp>
        <p:nvSpPr>
          <p:cNvPr id="14" name="Rechteck 13"/>
          <p:cNvSpPr/>
          <p:nvPr/>
        </p:nvSpPr>
        <p:spPr>
          <a:xfrm>
            <a:off x="6519863" y="1565275"/>
            <a:ext cx="2089150" cy="215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Jahr</a:t>
            </a:r>
          </a:p>
        </p:txBody>
      </p:sp>
      <p:sp>
        <p:nvSpPr>
          <p:cNvPr id="15" name="Rechteck 14"/>
          <p:cNvSpPr/>
          <p:nvPr/>
        </p:nvSpPr>
        <p:spPr>
          <a:xfrm>
            <a:off x="1263650" y="4300538"/>
            <a:ext cx="2160588" cy="15128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Jahre</a:t>
            </a:r>
          </a:p>
        </p:txBody>
      </p:sp>
      <p:sp>
        <p:nvSpPr>
          <p:cNvPr id="16" name="Rechteck 15"/>
          <p:cNvSpPr/>
          <p:nvPr/>
        </p:nvSpPr>
        <p:spPr>
          <a:xfrm>
            <a:off x="4143375" y="4373563"/>
            <a:ext cx="1873250" cy="12239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Jahre</a:t>
            </a:r>
          </a:p>
        </p:txBody>
      </p:sp>
      <p:sp>
        <p:nvSpPr>
          <p:cNvPr id="17" name="Rechteck 16"/>
          <p:cNvSpPr/>
          <p:nvPr/>
        </p:nvSpPr>
        <p:spPr>
          <a:xfrm>
            <a:off x="6664325" y="4013200"/>
            <a:ext cx="2016125" cy="20875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de-D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 Jahre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2000" fill="hold"/>
                                        <p:tgtEl>
                                          <p:spTgt spid="10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10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103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104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0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2000" fill="hold"/>
                                        <p:tgtEl>
                                          <p:spTgt spid="10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feld 1"/>
          <p:cNvSpPr txBox="1">
            <a:spLocks noChangeArrowheads="1"/>
          </p:cNvSpPr>
          <p:nvPr/>
        </p:nvSpPr>
        <p:spPr bwMode="auto">
          <a:xfrm>
            <a:off x="3567113" y="508000"/>
            <a:ext cx="3095625" cy="5222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de-DE" sz="2800" b="1">
                <a:solidFill>
                  <a:srgbClr val="000000"/>
                </a:solidFill>
                <a:latin typeface="Verdana" panose="020B0604030504040204" pitchFamily="34" charset="0"/>
              </a:rPr>
              <a:t>Wo wohnt ... ? </a:t>
            </a:r>
          </a:p>
        </p:txBody>
      </p:sp>
      <p:pic>
        <p:nvPicPr>
          <p:cNvPr id="12291" name="Picture 23" descr="F:\Clipart Sammlung Friede\Cliparts Felix+Franzi Positionen\Franzi Fahrrad Kopi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3940175"/>
            <a:ext cx="287972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5"/>
          <p:cNvGrpSpPr>
            <a:grpSpLocks/>
          </p:cNvGrpSpPr>
          <p:nvPr/>
        </p:nvGrpSpPr>
        <p:grpSpPr bwMode="auto">
          <a:xfrm>
            <a:off x="471488" y="1349375"/>
            <a:ext cx="2911475" cy="2789238"/>
            <a:chOff x="14097" y="788862"/>
            <a:chExt cx="2910782" cy="2789491"/>
          </a:xfrm>
        </p:grpSpPr>
        <p:sp>
          <p:nvSpPr>
            <p:cNvPr id="27" name="Freeform 3"/>
            <p:cNvSpPr/>
            <p:nvPr/>
          </p:nvSpPr>
          <p:spPr>
            <a:xfrm>
              <a:off x="14097" y="788862"/>
              <a:ext cx="2910782" cy="2789491"/>
            </a:xfrm>
            <a:custGeom>
              <a:avLst/>
              <a:gdLst/>
              <a:ahLst/>
              <a:cxnLst/>
              <a:rect l="0" t="0" r="0" b="0"/>
              <a:pathLst>
                <a:path w="2910460" h="2789429">
                  <a:moveTo>
                    <a:pt x="1730248" y="1016"/>
                  </a:moveTo>
                  <a:lnTo>
                    <a:pt x="1806321" y="4572"/>
                  </a:lnTo>
                  <a:lnTo>
                    <a:pt x="1879473" y="11049"/>
                  </a:lnTo>
                  <a:lnTo>
                    <a:pt x="1950212" y="19939"/>
                  </a:lnTo>
                  <a:lnTo>
                    <a:pt x="2018030" y="31242"/>
                  </a:lnTo>
                  <a:lnTo>
                    <a:pt x="2082927" y="44196"/>
                  </a:lnTo>
                  <a:lnTo>
                    <a:pt x="2145411" y="59436"/>
                  </a:lnTo>
                  <a:lnTo>
                    <a:pt x="2205609" y="77216"/>
                  </a:lnTo>
                  <a:lnTo>
                    <a:pt x="2262759" y="96647"/>
                  </a:lnTo>
                  <a:lnTo>
                    <a:pt x="2317750" y="118110"/>
                  </a:lnTo>
                  <a:lnTo>
                    <a:pt x="2369693" y="140970"/>
                  </a:lnTo>
                  <a:lnTo>
                    <a:pt x="2419096" y="165862"/>
                  </a:lnTo>
                  <a:lnTo>
                    <a:pt x="2466340" y="192405"/>
                  </a:lnTo>
                  <a:lnTo>
                    <a:pt x="2511298" y="220091"/>
                  </a:lnTo>
                  <a:lnTo>
                    <a:pt x="2553081" y="249555"/>
                  </a:lnTo>
                  <a:lnTo>
                    <a:pt x="2593213" y="281051"/>
                  </a:lnTo>
                  <a:lnTo>
                    <a:pt x="2630297" y="313563"/>
                  </a:lnTo>
                  <a:lnTo>
                    <a:pt x="2665095" y="346456"/>
                  </a:lnTo>
                  <a:lnTo>
                    <a:pt x="2697607" y="381381"/>
                  </a:lnTo>
                  <a:lnTo>
                    <a:pt x="2727706" y="417449"/>
                  </a:lnTo>
                  <a:lnTo>
                    <a:pt x="2755392" y="454025"/>
                  </a:lnTo>
                  <a:lnTo>
                    <a:pt x="2780792" y="491744"/>
                  </a:lnTo>
                  <a:lnTo>
                    <a:pt x="2824480" y="569087"/>
                  </a:lnTo>
                  <a:lnTo>
                    <a:pt x="2859278" y="649478"/>
                  </a:lnTo>
                  <a:lnTo>
                    <a:pt x="2884551" y="731520"/>
                  </a:lnTo>
                  <a:lnTo>
                    <a:pt x="2901696" y="815340"/>
                  </a:lnTo>
                  <a:lnTo>
                    <a:pt x="2910459" y="899922"/>
                  </a:lnTo>
                  <a:lnTo>
                    <a:pt x="2910459" y="983615"/>
                  </a:lnTo>
                  <a:lnTo>
                    <a:pt x="2902204" y="1067562"/>
                  </a:lnTo>
                  <a:lnTo>
                    <a:pt x="2885821" y="1149604"/>
                  </a:lnTo>
                  <a:lnTo>
                    <a:pt x="2861564" y="1229868"/>
                  </a:lnTo>
                  <a:lnTo>
                    <a:pt x="2829814" y="1307846"/>
                  </a:lnTo>
                  <a:lnTo>
                    <a:pt x="2789682" y="1382395"/>
                  </a:lnTo>
                  <a:lnTo>
                    <a:pt x="2742946" y="1452499"/>
                  </a:lnTo>
                  <a:lnTo>
                    <a:pt x="2688209" y="1518158"/>
                  </a:lnTo>
                  <a:lnTo>
                    <a:pt x="2626741" y="1578864"/>
                  </a:lnTo>
                  <a:lnTo>
                    <a:pt x="2593848" y="1607312"/>
                  </a:lnTo>
                  <a:lnTo>
                    <a:pt x="2558415" y="1633220"/>
                  </a:lnTo>
                  <a:lnTo>
                    <a:pt x="2521839" y="1658620"/>
                  </a:lnTo>
                  <a:lnTo>
                    <a:pt x="2483485" y="1681734"/>
                  </a:lnTo>
                  <a:lnTo>
                    <a:pt x="2443353" y="1702943"/>
                  </a:lnTo>
                  <a:lnTo>
                    <a:pt x="2401570" y="1722501"/>
                  </a:lnTo>
                  <a:lnTo>
                    <a:pt x="2358390" y="1739519"/>
                  </a:lnTo>
                  <a:lnTo>
                    <a:pt x="2313051" y="1754886"/>
                  </a:lnTo>
                  <a:lnTo>
                    <a:pt x="2266950" y="1768475"/>
                  </a:lnTo>
                  <a:lnTo>
                    <a:pt x="2218563" y="1779016"/>
                  </a:lnTo>
                  <a:lnTo>
                    <a:pt x="2169160" y="1787906"/>
                  </a:lnTo>
                  <a:lnTo>
                    <a:pt x="2117725" y="1794510"/>
                  </a:lnTo>
                  <a:lnTo>
                    <a:pt x="2065147" y="1797939"/>
                  </a:lnTo>
                  <a:lnTo>
                    <a:pt x="2011553" y="1799844"/>
                  </a:lnTo>
                  <a:lnTo>
                    <a:pt x="1831721" y="2789428"/>
                  </a:lnTo>
                  <a:lnTo>
                    <a:pt x="1651762" y="1799844"/>
                  </a:lnTo>
                  <a:lnTo>
                    <a:pt x="1548003" y="1797939"/>
                  </a:lnTo>
                  <a:lnTo>
                    <a:pt x="1447673" y="1794510"/>
                  </a:lnTo>
                  <a:lnTo>
                    <a:pt x="1350899" y="1787906"/>
                  </a:lnTo>
                  <a:lnTo>
                    <a:pt x="1257681" y="1779016"/>
                  </a:lnTo>
                  <a:lnTo>
                    <a:pt x="1167511" y="1768475"/>
                  </a:lnTo>
                  <a:lnTo>
                    <a:pt x="1081278" y="1754886"/>
                  </a:lnTo>
                  <a:lnTo>
                    <a:pt x="997458" y="1739519"/>
                  </a:lnTo>
                  <a:lnTo>
                    <a:pt x="917956" y="1722501"/>
                  </a:lnTo>
                  <a:lnTo>
                    <a:pt x="841883" y="1702943"/>
                  </a:lnTo>
                  <a:lnTo>
                    <a:pt x="768731" y="1681734"/>
                  </a:lnTo>
                  <a:lnTo>
                    <a:pt x="698500" y="1658620"/>
                  </a:lnTo>
                  <a:lnTo>
                    <a:pt x="632460" y="1633220"/>
                  </a:lnTo>
                  <a:lnTo>
                    <a:pt x="569214" y="1607312"/>
                  </a:lnTo>
                  <a:lnTo>
                    <a:pt x="509778" y="1578864"/>
                  </a:lnTo>
                  <a:lnTo>
                    <a:pt x="453136" y="1549400"/>
                  </a:lnTo>
                  <a:lnTo>
                    <a:pt x="400050" y="1518158"/>
                  </a:lnTo>
                  <a:lnTo>
                    <a:pt x="350393" y="1486281"/>
                  </a:lnTo>
                  <a:lnTo>
                    <a:pt x="304419" y="1452499"/>
                  </a:lnTo>
                  <a:lnTo>
                    <a:pt x="260858" y="1417701"/>
                  </a:lnTo>
                  <a:lnTo>
                    <a:pt x="221361" y="1382395"/>
                  </a:lnTo>
                  <a:lnTo>
                    <a:pt x="184658" y="1345692"/>
                  </a:lnTo>
                  <a:lnTo>
                    <a:pt x="151765" y="1307846"/>
                  </a:lnTo>
                  <a:lnTo>
                    <a:pt x="121666" y="1269492"/>
                  </a:lnTo>
                  <a:lnTo>
                    <a:pt x="95123" y="1229868"/>
                  </a:lnTo>
                  <a:lnTo>
                    <a:pt x="72009" y="1190371"/>
                  </a:lnTo>
                  <a:lnTo>
                    <a:pt x="52070" y="1149604"/>
                  </a:lnTo>
                  <a:lnTo>
                    <a:pt x="34798" y="1108964"/>
                  </a:lnTo>
                  <a:lnTo>
                    <a:pt x="21336" y="1067562"/>
                  </a:lnTo>
                  <a:lnTo>
                    <a:pt x="11303" y="1025652"/>
                  </a:lnTo>
                  <a:lnTo>
                    <a:pt x="4318" y="983615"/>
                  </a:lnTo>
                  <a:lnTo>
                    <a:pt x="635" y="941705"/>
                  </a:lnTo>
                  <a:lnTo>
                    <a:pt x="0" y="899922"/>
                  </a:lnTo>
                  <a:lnTo>
                    <a:pt x="2413" y="857377"/>
                  </a:lnTo>
                  <a:lnTo>
                    <a:pt x="8382" y="815340"/>
                  </a:lnTo>
                  <a:lnTo>
                    <a:pt x="17907" y="773430"/>
                  </a:lnTo>
                  <a:lnTo>
                    <a:pt x="30226" y="731520"/>
                  </a:lnTo>
                  <a:lnTo>
                    <a:pt x="45466" y="690245"/>
                  </a:lnTo>
                  <a:lnTo>
                    <a:pt x="63754" y="649478"/>
                  </a:lnTo>
                  <a:lnTo>
                    <a:pt x="86233" y="609219"/>
                  </a:lnTo>
                  <a:lnTo>
                    <a:pt x="110998" y="569087"/>
                  </a:lnTo>
                  <a:lnTo>
                    <a:pt x="139319" y="530225"/>
                  </a:lnTo>
                  <a:lnTo>
                    <a:pt x="170434" y="491744"/>
                  </a:lnTo>
                  <a:lnTo>
                    <a:pt x="205232" y="454025"/>
                  </a:lnTo>
                  <a:lnTo>
                    <a:pt x="243078" y="417449"/>
                  </a:lnTo>
                  <a:lnTo>
                    <a:pt x="283845" y="381381"/>
                  </a:lnTo>
                  <a:lnTo>
                    <a:pt x="328168" y="346456"/>
                  </a:lnTo>
                  <a:lnTo>
                    <a:pt x="375285" y="313563"/>
                  </a:lnTo>
                  <a:lnTo>
                    <a:pt x="425323" y="281051"/>
                  </a:lnTo>
                  <a:lnTo>
                    <a:pt x="479044" y="249555"/>
                  </a:lnTo>
                  <a:lnTo>
                    <a:pt x="535686" y="220091"/>
                  </a:lnTo>
                  <a:lnTo>
                    <a:pt x="595249" y="192405"/>
                  </a:lnTo>
                  <a:lnTo>
                    <a:pt x="657733" y="165862"/>
                  </a:lnTo>
                  <a:lnTo>
                    <a:pt x="723900" y="140970"/>
                  </a:lnTo>
                  <a:lnTo>
                    <a:pt x="792861" y="118110"/>
                  </a:lnTo>
                  <a:lnTo>
                    <a:pt x="864870" y="96647"/>
                  </a:lnTo>
                  <a:lnTo>
                    <a:pt x="940435" y="77216"/>
                  </a:lnTo>
                  <a:lnTo>
                    <a:pt x="1018286" y="59436"/>
                  </a:lnTo>
                  <a:lnTo>
                    <a:pt x="1099566" y="44196"/>
                  </a:lnTo>
                  <a:lnTo>
                    <a:pt x="1184021" y="31242"/>
                  </a:lnTo>
                  <a:lnTo>
                    <a:pt x="1271270" y="19939"/>
                  </a:lnTo>
                  <a:lnTo>
                    <a:pt x="1362075" y="11049"/>
                  </a:lnTo>
                  <a:lnTo>
                    <a:pt x="1455293" y="4572"/>
                  </a:lnTo>
                  <a:lnTo>
                    <a:pt x="1552067" y="1016"/>
                  </a:lnTo>
                  <a:lnTo>
                    <a:pt x="1651762" y="0"/>
                  </a:lnTo>
                  <a:close/>
                </a:path>
              </a:pathLst>
            </a:custGeom>
            <a:solidFill>
              <a:srgbClr val="FFFFFF"/>
            </a:solidFill>
            <a:ln w="0" cap="flat" cmpd="sng" algn="ctr">
              <a:solidFill>
                <a:srgbClr val="FFFFFF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sp>
          <p:nvSpPr>
            <p:cNvPr id="28" name="Freeform 4"/>
            <p:cNvSpPr/>
            <p:nvPr/>
          </p:nvSpPr>
          <p:spPr>
            <a:xfrm>
              <a:off x="14097" y="788862"/>
              <a:ext cx="2910782" cy="2789491"/>
            </a:xfrm>
            <a:custGeom>
              <a:avLst/>
              <a:gdLst/>
              <a:ahLst/>
              <a:cxnLst/>
              <a:rect l="0" t="0" r="0" b="0"/>
              <a:pathLst>
                <a:path w="2910725" h="2788900">
                  <a:moveTo>
                    <a:pt x="1651231" y="0"/>
                  </a:moveTo>
                  <a:lnTo>
                    <a:pt x="1551346" y="1562"/>
                  </a:lnTo>
                  <a:lnTo>
                    <a:pt x="1454582" y="4687"/>
                  </a:lnTo>
                  <a:lnTo>
                    <a:pt x="1362500" y="10937"/>
                  </a:lnTo>
                  <a:lnTo>
                    <a:pt x="1271979" y="20311"/>
                  </a:lnTo>
                  <a:lnTo>
                    <a:pt x="1184579" y="31248"/>
                  </a:lnTo>
                  <a:lnTo>
                    <a:pt x="1100300" y="43747"/>
                  </a:lnTo>
                  <a:lnTo>
                    <a:pt x="1017583" y="59371"/>
                  </a:lnTo>
                  <a:lnTo>
                    <a:pt x="941108" y="78120"/>
                  </a:lnTo>
                  <a:lnTo>
                    <a:pt x="864633" y="96869"/>
                  </a:lnTo>
                  <a:lnTo>
                    <a:pt x="792840" y="118743"/>
                  </a:lnTo>
                  <a:lnTo>
                    <a:pt x="724169" y="140617"/>
                  </a:lnTo>
                  <a:lnTo>
                    <a:pt x="657059" y="165615"/>
                  </a:lnTo>
                  <a:lnTo>
                    <a:pt x="594630" y="192176"/>
                  </a:lnTo>
                  <a:lnTo>
                    <a:pt x="535323" y="220299"/>
                  </a:lnTo>
                  <a:lnTo>
                    <a:pt x="479138" y="249985"/>
                  </a:lnTo>
                  <a:lnTo>
                    <a:pt x="426074" y="281233"/>
                  </a:lnTo>
                  <a:lnTo>
                    <a:pt x="374570" y="314044"/>
                  </a:lnTo>
                  <a:lnTo>
                    <a:pt x="327749" y="346855"/>
                  </a:lnTo>
                  <a:lnTo>
                    <a:pt x="284049" y="381227"/>
                  </a:lnTo>
                  <a:lnTo>
                    <a:pt x="243470" y="417163"/>
                  </a:lnTo>
                  <a:lnTo>
                    <a:pt x="206013" y="454661"/>
                  </a:lnTo>
                  <a:lnTo>
                    <a:pt x="170117" y="492158"/>
                  </a:lnTo>
                  <a:lnTo>
                    <a:pt x="138903" y="529656"/>
                  </a:lnTo>
                  <a:lnTo>
                    <a:pt x="110810" y="568717"/>
                  </a:lnTo>
                  <a:lnTo>
                    <a:pt x="85839" y="609339"/>
                  </a:lnTo>
                  <a:lnTo>
                    <a:pt x="63989" y="649962"/>
                  </a:lnTo>
                  <a:lnTo>
                    <a:pt x="45260" y="690584"/>
                  </a:lnTo>
                  <a:lnTo>
                    <a:pt x="29653" y="731207"/>
                  </a:lnTo>
                  <a:lnTo>
                    <a:pt x="17167" y="773392"/>
                  </a:lnTo>
                  <a:lnTo>
                    <a:pt x="7803" y="815577"/>
                  </a:lnTo>
                  <a:lnTo>
                    <a:pt x="3121" y="857762"/>
                  </a:lnTo>
                  <a:lnTo>
                    <a:pt x="0" y="899947"/>
                  </a:lnTo>
                  <a:lnTo>
                    <a:pt x="0" y="942132"/>
                  </a:lnTo>
                  <a:lnTo>
                    <a:pt x="4682" y="984317"/>
                  </a:lnTo>
                  <a:lnTo>
                    <a:pt x="10925" y="1026502"/>
                  </a:lnTo>
                  <a:lnTo>
                    <a:pt x="21850" y="1067125"/>
                  </a:lnTo>
                  <a:lnTo>
                    <a:pt x="34335" y="1109310"/>
                  </a:lnTo>
                  <a:lnTo>
                    <a:pt x="51503" y="1149933"/>
                  </a:lnTo>
                  <a:lnTo>
                    <a:pt x="71792" y="1190555"/>
                  </a:lnTo>
                  <a:lnTo>
                    <a:pt x="95203" y="1229615"/>
                  </a:lnTo>
                  <a:lnTo>
                    <a:pt x="121735" y="1270238"/>
                  </a:lnTo>
                  <a:lnTo>
                    <a:pt x="151389" y="1307736"/>
                  </a:lnTo>
                  <a:lnTo>
                    <a:pt x="184163" y="1345234"/>
                  </a:lnTo>
                  <a:lnTo>
                    <a:pt x="221620" y="1382731"/>
                  </a:lnTo>
                  <a:lnTo>
                    <a:pt x="260638" y="1417105"/>
                  </a:lnTo>
                  <a:lnTo>
                    <a:pt x="304338" y="1453040"/>
                  </a:lnTo>
                  <a:lnTo>
                    <a:pt x="351159" y="1485851"/>
                  </a:lnTo>
                  <a:lnTo>
                    <a:pt x="399541" y="1518661"/>
                  </a:lnTo>
                  <a:lnTo>
                    <a:pt x="452606" y="1549909"/>
                  </a:lnTo>
                  <a:lnTo>
                    <a:pt x="510352" y="1579595"/>
                  </a:lnTo>
                  <a:lnTo>
                    <a:pt x="569659" y="1607718"/>
                  </a:lnTo>
                  <a:lnTo>
                    <a:pt x="632087" y="1632717"/>
                  </a:lnTo>
                  <a:lnTo>
                    <a:pt x="699198" y="1659278"/>
                  </a:lnTo>
                  <a:lnTo>
                    <a:pt x="769430" y="1681152"/>
                  </a:lnTo>
                  <a:lnTo>
                    <a:pt x="841222" y="1703025"/>
                  </a:lnTo>
                  <a:lnTo>
                    <a:pt x="917697" y="1723337"/>
                  </a:lnTo>
                  <a:lnTo>
                    <a:pt x="997294" y="1738961"/>
                  </a:lnTo>
                  <a:lnTo>
                    <a:pt x="1081572" y="1754585"/>
                  </a:lnTo>
                  <a:lnTo>
                    <a:pt x="1167411" y="1768646"/>
                  </a:lnTo>
                  <a:lnTo>
                    <a:pt x="1257932" y="1779583"/>
                  </a:lnTo>
                  <a:lnTo>
                    <a:pt x="1351575" y="1787395"/>
                  </a:lnTo>
                  <a:lnTo>
                    <a:pt x="1448339" y="1795207"/>
                  </a:lnTo>
                  <a:lnTo>
                    <a:pt x="1548224" y="1798332"/>
                  </a:lnTo>
                  <a:lnTo>
                    <a:pt x="1651231" y="1799895"/>
                  </a:lnTo>
                  <a:lnTo>
                    <a:pt x="1832274" y="2788899"/>
                  </a:lnTo>
                  <a:lnTo>
                    <a:pt x="2011755" y="1799895"/>
                  </a:lnTo>
                  <a:lnTo>
                    <a:pt x="2064819" y="1798332"/>
                  </a:lnTo>
                  <a:lnTo>
                    <a:pt x="2117883" y="1795207"/>
                  </a:lnTo>
                  <a:lnTo>
                    <a:pt x="2169387" y="1787395"/>
                  </a:lnTo>
                  <a:lnTo>
                    <a:pt x="2217769" y="1779583"/>
                  </a:lnTo>
                  <a:lnTo>
                    <a:pt x="2267712" y="1768646"/>
                  </a:lnTo>
                  <a:lnTo>
                    <a:pt x="2312972" y="1754585"/>
                  </a:lnTo>
                  <a:lnTo>
                    <a:pt x="2358233" y="1738961"/>
                  </a:lnTo>
                  <a:lnTo>
                    <a:pt x="2401933" y="1723337"/>
                  </a:lnTo>
                  <a:lnTo>
                    <a:pt x="2442511" y="1703025"/>
                  </a:lnTo>
                  <a:lnTo>
                    <a:pt x="2483090" y="1681152"/>
                  </a:lnTo>
                  <a:lnTo>
                    <a:pt x="2522108" y="1659278"/>
                  </a:lnTo>
                  <a:lnTo>
                    <a:pt x="2558004" y="1632717"/>
                  </a:lnTo>
                  <a:lnTo>
                    <a:pt x="2593900" y="1607718"/>
                  </a:lnTo>
                  <a:lnTo>
                    <a:pt x="2626675" y="1579595"/>
                  </a:lnTo>
                  <a:lnTo>
                    <a:pt x="2687543" y="1518661"/>
                  </a:lnTo>
                  <a:lnTo>
                    <a:pt x="2743728" y="1453040"/>
                  </a:lnTo>
                  <a:lnTo>
                    <a:pt x="2788989" y="1382731"/>
                  </a:lnTo>
                  <a:lnTo>
                    <a:pt x="2829568" y="1307736"/>
                  </a:lnTo>
                  <a:lnTo>
                    <a:pt x="2860782" y="1229615"/>
                  </a:lnTo>
                  <a:lnTo>
                    <a:pt x="2885753" y="1149933"/>
                  </a:lnTo>
                  <a:lnTo>
                    <a:pt x="2901360" y="1067125"/>
                  </a:lnTo>
                  <a:lnTo>
                    <a:pt x="2910724" y="984317"/>
                  </a:lnTo>
                  <a:lnTo>
                    <a:pt x="2910724" y="899947"/>
                  </a:lnTo>
                  <a:lnTo>
                    <a:pt x="2901360" y="815577"/>
                  </a:lnTo>
                  <a:lnTo>
                    <a:pt x="2884192" y="731207"/>
                  </a:lnTo>
                  <a:lnTo>
                    <a:pt x="2859221" y="649962"/>
                  </a:lnTo>
                  <a:lnTo>
                    <a:pt x="2824885" y="568717"/>
                  </a:lnTo>
                  <a:lnTo>
                    <a:pt x="2781185" y="492158"/>
                  </a:lnTo>
                  <a:lnTo>
                    <a:pt x="2754653" y="454661"/>
                  </a:lnTo>
                  <a:lnTo>
                    <a:pt x="2728121" y="417163"/>
                  </a:lnTo>
                  <a:lnTo>
                    <a:pt x="2696907" y="381227"/>
                  </a:lnTo>
                  <a:lnTo>
                    <a:pt x="2665693" y="346855"/>
                  </a:lnTo>
                  <a:lnTo>
                    <a:pt x="2629797" y="314044"/>
                  </a:lnTo>
                  <a:lnTo>
                    <a:pt x="2592340" y="281233"/>
                  </a:lnTo>
                  <a:lnTo>
                    <a:pt x="2553322" y="249985"/>
                  </a:lnTo>
                  <a:lnTo>
                    <a:pt x="2511183" y="220299"/>
                  </a:lnTo>
                  <a:lnTo>
                    <a:pt x="2465922" y="192176"/>
                  </a:lnTo>
                  <a:lnTo>
                    <a:pt x="2419101" y="165615"/>
                  </a:lnTo>
                  <a:lnTo>
                    <a:pt x="2369158" y="140617"/>
                  </a:lnTo>
                  <a:lnTo>
                    <a:pt x="2317654" y="118743"/>
                  </a:lnTo>
                  <a:lnTo>
                    <a:pt x="2263030" y="96869"/>
                  </a:lnTo>
                  <a:lnTo>
                    <a:pt x="2205283" y="78120"/>
                  </a:lnTo>
                  <a:lnTo>
                    <a:pt x="2145976" y="59371"/>
                  </a:lnTo>
                  <a:lnTo>
                    <a:pt x="2083548" y="43747"/>
                  </a:lnTo>
                  <a:lnTo>
                    <a:pt x="2017998" y="31248"/>
                  </a:lnTo>
                  <a:lnTo>
                    <a:pt x="1950887" y="20311"/>
                  </a:lnTo>
                  <a:lnTo>
                    <a:pt x="1879095" y="10937"/>
                  </a:lnTo>
                  <a:lnTo>
                    <a:pt x="1805742" y="4687"/>
                  </a:lnTo>
                  <a:lnTo>
                    <a:pt x="1730827" y="1562"/>
                  </a:lnTo>
                  <a:close/>
                </a:path>
              </a:pathLst>
            </a:custGeom>
            <a:solidFill>
              <a:schemeClr val="accent1">
                <a:alpha val="0"/>
              </a:schemeClr>
            </a:solidFill>
            <a:ln w="31242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</p:grpSp>
      <p:sp>
        <p:nvSpPr>
          <p:cNvPr id="12293" name="Textfeld 28"/>
          <p:cNvSpPr txBox="1">
            <a:spLocks noChangeArrowheads="1"/>
          </p:cNvSpPr>
          <p:nvPr/>
        </p:nvSpPr>
        <p:spPr bwMode="auto">
          <a:xfrm>
            <a:off x="542925" y="1997075"/>
            <a:ext cx="3168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de-DE" altLang="de-DE" sz="2400">
                <a:latin typeface="Verdana" panose="020B0604030504040204" pitchFamily="34" charset="0"/>
              </a:rPr>
              <a:t>Wo wohnst du?</a:t>
            </a:r>
          </a:p>
        </p:txBody>
      </p:sp>
      <p:sp>
        <p:nvSpPr>
          <p:cNvPr id="2" name="Ovale Legende 1"/>
          <p:cNvSpPr/>
          <p:nvPr/>
        </p:nvSpPr>
        <p:spPr>
          <a:xfrm>
            <a:off x="5116513" y="3005138"/>
            <a:ext cx="3059112" cy="1939925"/>
          </a:xfrm>
          <a:prstGeom prst="wedgeEllipseCallout">
            <a:avLst>
              <a:gd name="adj1" fmla="val 114432"/>
              <a:gd name="adj2" fmla="val 813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wohne in…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402</Words>
  <Application>Microsoft Office PowerPoint</Application>
  <PresentationFormat>Benutzerdefiniert</PresentationFormat>
  <Paragraphs>114</Paragraphs>
  <Slides>13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8" baseType="lpstr">
      <vt:lpstr>Calibri</vt:lpstr>
      <vt:lpstr>Verdana</vt:lpstr>
      <vt:lpstr>Comic Sans MS</vt:lpstr>
      <vt:lpstr>Arial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Naomi</dc:creator>
  <cp:lastModifiedBy>Schultz Roma Franziska</cp:lastModifiedBy>
  <cp:revision>44</cp:revision>
  <dcterms:created xsi:type="dcterms:W3CDTF">2016-11-05T18:26:23Z</dcterms:created>
  <dcterms:modified xsi:type="dcterms:W3CDTF">2016-12-07T19:53:24Z</dcterms:modified>
</cp:coreProperties>
</file>