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4" r:id="rId10"/>
    <p:sldId id="266" r:id="rId11"/>
  </p:sldIdLst>
  <p:sldSz cx="10160000" cy="103886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72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76" y="72"/>
      </p:cViewPr>
      <p:guideLst>
        <p:guide orient="horz" pos="3272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89C64FC-970A-429B-81A1-C66F1D6922E7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752600" y="685800"/>
            <a:ext cx="3352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7ED922-0B66-41E3-B4A6-B2B059DC5D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94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Print out and play in class.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35EA7F-40BE-476C-A255-695120C31C2F}" type="slidenum">
              <a:rPr lang="de-DE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1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smtClean="0"/>
              <a:t>Print out and </a:t>
            </a:r>
            <a:r>
              <a:rPr lang="de-DE" dirty="0" err="1" smtClean="0"/>
              <a:t>play</a:t>
            </a:r>
            <a:r>
              <a:rPr lang="de-DE" dirty="0" smtClean="0"/>
              <a:t> in </a:t>
            </a:r>
            <a:r>
              <a:rPr lang="de-DE" dirty="0" err="1" smtClean="0"/>
              <a:t>class</a:t>
            </a:r>
            <a:r>
              <a:rPr lang="de-DE" dirty="0" smtClean="0"/>
              <a:t>.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35EA7F-40BE-476C-A255-695120C31C2F}" type="slidenum">
              <a:rPr lang="de-DE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90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27201"/>
            <a:ext cx="8636000" cy="222681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886874"/>
            <a:ext cx="7112000" cy="26548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9032-0C34-45C4-AAE6-E61A2CAFCF6E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397D-7FCB-40D9-BC26-218FCC5FF0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801C-D8B7-4446-801E-A4E6C7AA5E69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882B-2614-45D4-8A16-6C5BA70EBD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16028"/>
            <a:ext cx="2286000" cy="88639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16028"/>
            <a:ext cx="6688667" cy="886397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9A93-7834-47A6-B62A-A81396A1A61C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EA2D-4099-43FE-8F00-FC0F5C8975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C2A0-1E97-484D-BF6B-FB85C9432BC7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0B89-2EEF-441E-97D4-8FC94D2768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675640"/>
            <a:ext cx="8636000" cy="20632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403133"/>
            <a:ext cx="8636000" cy="22725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D15B-4D8D-46EE-8E35-1EED8B672288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BC9D-05E4-4A84-9051-97FFC63D37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424009"/>
            <a:ext cx="4487333" cy="68559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424009"/>
            <a:ext cx="4487333" cy="68559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AB51-010F-4D5F-AF20-68376F6C3263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3F08-5B6C-4BC7-8343-203BA87D08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325412"/>
            <a:ext cx="4489098" cy="9691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294533"/>
            <a:ext cx="4489098" cy="59854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325412"/>
            <a:ext cx="4490861" cy="9691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294533"/>
            <a:ext cx="4490861" cy="59854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F4C2-F217-4ED2-803C-500903BEAB06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6F25-EA10-4233-97DA-337D8ACD72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4536-B61D-4978-A773-E960E36E4436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43CD-4EC9-4465-BE28-6BEDB795F7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BA7E-63CF-4CD2-8154-23E9E2FDD4CC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6795-E90B-4490-9506-877AADFBBD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13620"/>
            <a:ext cx="3342570" cy="17602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13623"/>
            <a:ext cx="5679722" cy="88663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73913"/>
            <a:ext cx="3342570" cy="71060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A09-7AF7-49E2-8D43-10D7584599C8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CD9E-7FD9-47C3-B2B7-E1AA0FBEA4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272020"/>
            <a:ext cx="6096000" cy="8585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28241"/>
            <a:ext cx="6096000" cy="62331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130523"/>
            <a:ext cx="6096000" cy="12192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FE89-1422-45CE-B0E1-792B234DC2FF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0833-CD02-44B9-AC31-6DF20F9B36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15925"/>
            <a:ext cx="91440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424113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628188"/>
            <a:ext cx="2370138" cy="55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06382-B5E4-465C-B900-B819AA06D538}" type="datetimeFigureOut">
              <a:rPr lang="de-DE"/>
              <a:pPr>
                <a:defRPr/>
              </a:pPr>
              <a:t>08.12.2016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628188"/>
            <a:ext cx="3216275" cy="55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628188"/>
            <a:ext cx="2370137" cy="55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12F15-96CF-45CA-BBB2-E46E40FD0A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jpeg"/><Relationship Id="rId10" Type="http://schemas.openxmlformats.org/officeDocument/2006/relationships/image" Target="../media/image18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83896" y="6922492"/>
            <a:ext cx="2736264" cy="5040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1, Chapter 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0" y="2385988"/>
            <a:ext cx="5760720" cy="4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4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687512" y="2313980"/>
            <a:ext cx="87832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8838B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 descr="Felix_1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3568700"/>
            <a:ext cx="3967163" cy="5313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Grafik 2" descr="03_HOS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6311900"/>
            <a:ext cx="3567113" cy="3706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Grafik 3" descr="Hu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2200">
            <a:off x="428625" y="8120063"/>
            <a:ext cx="1704975" cy="1155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uppieren 18"/>
          <p:cNvGrpSpPr>
            <a:grpSpLocks/>
          </p:cNvGrpSpPr>
          <p:nvPr/>
        </p:nvGrpSpPr>
        <p:grpSpPr bwMode="auto">
          <a:xfrm rot="2028600">
            <a:off x="1697038" y="5365750"/>
            <a:ext cx="2270125" cy="1262063"/>
            <a:chOff x="1697068" y="5365982"/>
            <a:chExt cx="2270314" cy="1262022"/>
          </a:xfrm>
        </p:grpSpPr>
        <p:sp>
          <p:nvSpPr>
            <p:cNvPr id="5" name="Freihandform 4"/>
            <p:cNvSpPr/>
            <p:nvPr/>
          </p:nvSpPr>
          <p:spPr>
            <a:xfrm>
              <a:off x="2540615" y="5761523"/>
              <a:ext cx="1427282" cy="866747"/>
            </a:xfrm>
            <a:custGeom>
              <a:avLst/>
              <a:gdLst/>
              <a:ahLst/>
              <a:cxnLst/>
              <a:rect l="0" t="0" r="0" b="0"/>
              <a:pathLst>
                <a:path w="1427480" h="866141">
                  <a:moveTo>
                    <a:pt x="1184528" y="0"/>
                  </a:moveTo>
                  <a:lnTo>
                    <a:pt x="1205357" y="0"/>
                  </a:lnTo>
                  <a:lnTo>
                    <a:pt x="1229359" y="3047"/>
                  </a:lnTo>
                  <a:lnTo>
                    <a:pt x="1253490" y="3047"/>
                  </a:lnTo>
                  <a:lnTo>
                    <a:pt x="1280159" y="9397"/>
                  </a:lnTo>
                  <a:lnTo>
                    <a:pt x="1307338" y="12065"/>
                  </a:lnTo>
                  <a:lnTo>
                    <a:pt x="1334008" y="18033"/>
                  </a:lnTo>
                  <a:lnTo>
                    <a:pt x="1364107" y="24129"/>
                  </a:lnTo>
                  <a:lnTo>
                    <a:pt x="1397253" y="30098"/>
                  </a:lnTo>
                  <a:lnTo>
                    <a:pt x="1403603" y="56515"/>
                  </a:lnTo>
                  <a:lnTo>
                    <a:pt x="1409446" y="83565"/>
                  </a:lnTo>
                  <a:lnTo>
                    <a:pt x="1411985" y="107441"/>
                  </a:lnTo>
                  <a:lnTo>
                    <a:pt x="1418335" y="133858"/>
                  </a:lnTo>
                  <a:lnTo>
                    <a:pt x="1421129" y="157733"/>
                  </a:lnTo>
                  <a:lnTo>
                    <a:pt x="1424304" y="181609"/>
                  </a:lnTo>
                  <a:lnTo>
                    <a:pt x="1424304" y="205485"/>
                  </a:lnTo>
                  <a:lnTo>
                    <a:pt x="1427479" y="226695"/>
                  </a:lnTo>
                  <a:lnTo>
                    <a:pt x="1427479" y="247015"/>
                  </a:lnTo>
                  <a:lnTo>
                    <a:pt x="1424304" y="267842"/>
                  </a:lnTo>
                  <a:lnTo>
                    <a:pt x="1424304" y="288544"/>
                  </a:lnTo>
                  <a:lnTo>
                    <a:pt x="1421129" y="306577"/>
                  </a:lnTo>
                  <a:lnTo>
                    <a:pt x="1418335" y="324739"/>
                  </a:lnTo>
                  <a:lnTo>
                    <a:pt x="1415160" y="342265"/>
                  </a:lnTo>
                  <a:lnTo>
                    <a:pt x="1409446" y="360298"/>
                  </a:lnTo>
                  <a:lnTo>
                    <a:pt x="1406144" y="375031"/>
                  </a:lnTo>
                  <a:lnTo>
                    <a:pt x="1400428" y="389890"/>
                  </a:lnTo>
                  <a:lnTo>
                    <a:pt x="1391284" y="407415"/>
                  </a:lnTo>
                  <a:lnTo>
                    <a:pt x="1385315" y="419734"/>
                  </a:lnTo>
                  <a:lnTo>
                    <a:pt x="1376171" y="434466"/>
                  </a:lnTo>
                  <a:lnTo>
                    <a:pt x="1367154" y="446532"/>
                  </a:lnTo>
                  <a:lnTo>
                    <a:pt x="1355471" y="458342"/>
                  </a:lnTo>
                  <a:lnTo>
                    <a:pt x="1343786" y="467233"/>
                  </a:lnTo>
                  <a:lnTo>
                    <a:pt x="1334008" y="479044"/>
                  </a:lnTo>
                  <a:lnTo>
                    <a:pt x="1319148" y="488441"/>
                  </a:lnTo>
                  <a:lnTo>
                    <a:pt x="1304163" y="497077"/>
                  </a:lnTo>
                  <a:lnTo>
                    <a:pt x="1292478" y="503173"/>
                  </a:lnTo>
                  <a:lnTo>
                    <a:pt x="1277365" y="511809"/>
                  </a:lnTo>
                  <a:lnTo>
                    <a:pt x="1259459" y="518159"/>
                  </a:lnTo>
                  <a:lnTo>
                    <a:pt x="1244346" y="523494"/>
                  </a:lnTo>
                  <a:lnTo>
                    <a:pt x="1226820" y="526669"/>
                  </a:lnTo>
                  <a:lnTo>
                    <a:pt x="1208532" y="533019"/>
                  </a:lnTo>
                  <a:lnTo>
                    <a:pt x="1190497" y="535558"/>
                  </a:lnTo>
                  <a:lnTo>
                    <a:pt x="1169542" y="538479"/>
                  </a:lnTo>
                  <a:lnTo>
                    <a:pt x="1133221" y="541401"/>
                  </a:lnTo>
                  <a:lnTo>
                    <a:pt x="1100201" y="541401"/>
                  </a:lnTo>
                  <a:lnTo>
                    <a:pt x="1067561" y="538479"/>
                  </a:lnTo>
                  <a:lnTo>
                    <a:pt x="1037716" y="529844"/>
                  </a:lnTo>
                  <a:lnTo>
                    <a:pt x="1007745" y="520953"/>
                  </a:lnTo>
                  <a:lnTo>
                    <a:pt x="980440" y="508634"/>
                  </a:lnTo>
                  <a:lnTo>
                    <a:pt x="953261" y="493902"/>
                  </a:lnTo>
                  <a:lnTo>
                    <a:pt x="929766" y="476377"/>
                  </a:lnTo>
                  <a:lnTo>
                    <a:pt x="905890" y="455676"/>
                  </a:lnTo>
                  <a:lnTo>
                    <a:pt x="893571" y="443357"/>
                  </a:lnTo>
                  <a:lnTo>
                    <a:pt x="884427" y="428497"/>
                  </a:lnTo>
                  <a:lnTo>
                    <a:pt x="863600" y="402208"/>
                  </a:lnTo>
                  <a:lnTo>
                    <a:pt x="846073" y="372364"/>
                  </a:lnTo>
                  <a:lnTo>
                    <a:pt x="827785" y="339597"/>
                  </a:lnTo>
                  <a:lnTo>
                    <a:pt x="812800" y="300863"/>
                  </a:lnTo>
                  <a:lnTo>
                    <a:pt x="803656" y="282956"/>
                  </a:lnTo>
                  <a:lnTo>
                    <a:pt x="797940" y="261746"/>
                  </a:lnTo>
                  <a:lnTo>
                    <a:pt x="662939" y="336422"/>
                  </a:lnTo>
                  <a:lnTo>
                    <a:pt x="665479" y="360298"/>
                  </a:lnTo>
                  <a:lnTo>
                    <a:pt x="671829" y="381000"/>
                  </a:lnTo>
                  <a:lnTo>
                    <a:pt x="674497" y="404621"/>
                  </a:lnTo>
                  <a:lnTo>
                    <a:pt x="674497" y="413765"/>
                  </a:lnTo>
                  <a:lnTo>
                    <a:pt x="677798" y="419734"/>
                  </a:lnTo>
                  <a:lnTo>
                    <a:pt x="677798" y="425322"/>
                  </a:lnTo>
                  <a:lnTo>
                    <a:pt x="680973" y="446532"/>
                  </a:lnTo>
                  <a:lnTo>
                    <a:pt x="680973" y="467233"/>
                  </a:lnTo>
                  <a:lnTo>
                    <a:pt x="683641" y="485266"/>
                  </a:lnTo>
                  <a:lnTo>
                    <a:pt x="683641" y="493902"/>
                  </a:lnTo>
                  <a:lnTo>
                    <a:pt x="683641" y="505967"/>
                  </a:lnTo>
                  <a:lnTo>
                    <a:pt x="683641" y="523494"/>
                  </a:lnTo>
                  <a:lnTo>
                    <a:pt x="680973" y="533019"/>
                  </a:lnTo>
                  <a:lnTo>
                    <a:pt x="680973" y="541401"/>
                  </a:lnTo>
                  <a:lnTo>
                    <a:pt x="680973" y="550545"/>
                  </a:lnTo>
                  <a:lnTo>
                    <a:pt x="680973" y="559689"/>
                  </a:lnTo>
                  <a:lnTo>
                    <a:pt x="677798" y="577596"/>
                  </a:lnTo>
                  <a:lnTo>
                    <a:pt x="674497" y="594867"/>
                  </a:lnTo>
                  <a:lnTo>
                    <a:pt x="671829" y="609981"/>
                  </a:lnTo>
                  <a:lnTo>
                    <a:pt x="665479" y="624713"/>
                  </a:lnTo>
                  <a:lnTo>
                    <a:pt x="662939" y="642746"/>
                  </a:lnTo>
                  <a:lnTo>
                    <a:pt x="656970" y="657478"/>
                  </a:lnTo>
                  <a:lnTo>
                    <a:pt x="650620" y="672338"/>
                  </a:lnTo>
                  <a:lnTo>
                    <a:pt x="641857" y="684529"/>
                  </a:lnTo>
                  <a:lnTo>
                    <a:pt x="635507" y="699389"/>
                  </a:lnTo>
                  <a:lnTo>
                    <a:pt x="627126" y="710946"/>
                  </a:lnTo>
                  <a:lnTo>
                    <a:pt x="620776" y="717296"/>
                  </a:lnTo>
                  <a:lnTo>
                    <a:pt x="620776" y="720090"/>
                  </a:lnTo>
                  <a:lnTo>
                    <a:pt x="617473" y="723265"/>
                  </a:lnTo>
                  <a:lnTo>
                    <a:pt x="608838" y="735329"/>
                  </a:lnTo>
                  <a:lnTo>
                    <a:pt x="597154" y="747141"/>
                  </a:lnTo>
                  <a:lnTo>
                    <a:pt x="587375" y="755522"/>
                  </a:lnTo>
                  <a:lnTo>
                    <a:pt x="575817" y="767588"/>
                  </a:lnTo>
                  <a:lnTo>
                    <a:pt x="569848" y="770381"/>
                  </a:lnTo>
                  <a:lnTo>
                    <a:pt x="564133" y="776731"/>
                  </a:lnTo>
                  <a:lnTo>
                    <a:pt x="554989" y="782701"/>
                  </a:lnTo>
                  <a:lnTo>
                    <a:pt x="549020" y="788289"/>
                  </a:lnTo>
                  <a:lnTo>
                    <a:pt x="542670" y="791464"/>
                  </a:lnTo>
                  <a:lnTo>
                    <a:pt x="536829" y="794766"/>
                  </a:lnTo>
                  <a:lnTo>
                    <a:pt x="521716" y="803402"/>
                  </a:lnTo>
                  <a:lnTo>
                    <a:pt x="506857" y="812165"/>
                  </a:lnTo>
                  <a:lnTo>
                    <a:pt x="491870" y="821308"/>
                  </a:lnTo>
                  <a:lnTo>
                    <a:pt x="467867" y="830198"/>
                  </a:lnTo>
                  <a:lnTo>
                    <a:pt x="443864" y="839343"/>
                  </a:lnTo>
                  <a:lnTo>
                    <a:pt x="419735" y="845184"/>
                  </a:lnTo>
                  <a:lnTo>
                    <a:pt x="399033" y="850900"/>
                  </a:lnTo>
                  <a:lnTo>
                    <a:pt x="375031" y="856868"/>
                  </a:lnTo>
                  <a:lnTo>
                    <a:pt x="353567" y="860043"/>
                  </a:lnTo>
                  <a:lnTo>
                    <a:pt x="333248" y="863218"/>
                  </a:lnTo>
                  <a:lnTo>
                    <a:pt x="311911" y="866140"/>
                  </a:lnTo>
                  <a:lnTo>
                    <a:pt x="293878" y="866140"/>
                  </a:lnTo>
                  <a:lnTo>
                    <a:pt x="272795" y="863218"/>
                  </a:lnTo>
                  <a:lnTo>
                    <a:pt x="254888" y="863218"/>
                  </a:lnTo>
                  <a:lnTo>
                    <a:pt x="236854" y="860043"/>
                  </a:lnTo>
                  <a:lnTo>
                    <a:pt x="219075" y="854075"/>
                  </a:lnTo>
                  <a:lnTo>
                    <a:pt x="204216" y="848232"/>
                  </a:lnTo>
                  <a:lnTo>
                    <a:pt x="185928" y="842009"/>
                  </a:lnTo>
                  <a:lnTo>
                    <a:pt x="170941" y="833373"/>
                  </a:lnTo>
                  <a:lnTo>
                    <a:pt x="156082" y="821308"/>
                  </a:lnTo>
                  <a:lnTo>
                    <a:pt x="141223" y="812165"/>
                  </a:lnTo>
                  <a:lnTo>
                    <a:pt x="126110" y="797432"/>
                  </a:lnTo>
                  <a:lnTo>
                    <a:pt x="114300" y="785368"/>
                  </a:lnTo>
                  <a:lnTo>
                    <a:pt x="102235" y="770381"/>
                  </a:lnTo>
                  <a:lnTo>
                    <a:pt x="89661" y="755522"/>
                  </a:lnTo>
                  <a:lnTo>
                    <a:pt x="78104" y="737996"/>
                  </a:lnTo>
                  <a:lnTo>
                    <a:pt x="66420" y="720090"/>
                  </a:lnTo>
                  <a:lnTo>
                    <a:pt x="57276" y="699389"/>
                  </a:lnTo>
                  <a:lnTo>
                    <a:pt x="44957" y="678688"/>
                  </a:lnTo>
                  <a:lnTo>
                    <a:pt x="35813" y="654303"/>
                  </a:lnTo>
                  <a:lnTo>
                    <a:pt x="27432" y="634238"/>
                  </a:lnTo>
                  <a:lnTo>
                    <a:pt x="18288" y="607187"/>
                  </a:lnTo>
                  <a:lnTo>
                    <a:pt x="12319" y="583310"/>
                  </a:lnTo>
                  <a:lnTo>
                    <a:pt x="5969" y="556259"/>
                  </a:lnTo>
                  <a:lnTo>
                    <a:pt x="0" y="526669"/>
                  </a:lnTo>
                  <a:lnTo>
                    <a:pt x="0" y="455676"/>
                  </a:lnTo>
                  <a:lnTo>
                    <a:pt x="33147" y="422909"/>
                  </a:lnTo>
                  <a:lnTo>
                    <a:pt x="66420" y="392557"/>
                  </a:lnTo>
                  <a:lnTo>
                    <a:pt x="99441" y="366014"/>
                  </a:lnTo>
                  <a:lnTo>
                    <a:pt x="134873" y="345313"/>
                  </a:lnTo>
                  <a:lnTo>
                    <a:pt x="170941" y="321564"/>
                  </a:lnTo>
                  <a:lnTo>
                    <a:pt x="209931" y="303657"/>
                  </a:lnTo>
                  <a:lnTo>
                    <a:pt x="246126" y="288544"/>
                  </a:lnTo>
                  <a:lnTo>
                    <a:pt x="284733" y="276606"/>
                  </a:lnTo>
                  <a:lnTo>
                    <a:pt x="326898" y="264921"/>
                  </a:lnTo>
                  <a:lnTo>
                    <a:pt x="365886" y="256285"/>
                  </a:lnTo>
                  <a:lnTo>
                    <a:pt x="408051" y="249935"/>
                  </a:lnTo>
                  <a:lnTo>
                    <a:pt x="450341" y="247015"/>
                  </a:lnTo>
                  <a:lnTo>
                    <a:pt x="491870" y="247015"/>
                  </a:lnTo>
                  <a:lnTo>
                    <a:pt x="533654" y="249935"/>
                  </a:lnTo>
                  <a:lnTo>
                    <a:pt x="578992" y="253110"/>
                  </a:lnTo>
                  <a:lnTo>
                    <a:pt x="627126" y="261746"/>
                  </a:lnTo>
                  <a:lnTo>
                    <a:pt x="767588" y="196469"/>
                  </a:lnTo>
                  <a:lnTo>
                    <a:pt x="785621" y="172592"/>
                  </a:lnTo>
                  <a:lnTo>
                    <a:pt x="809625" y="151891"/>
                  </a:lnTo>
                  <a:lnTo>
                    <a:pt x="830960" y="128142"/>
                  </a:lnTo>
                  <a:lnTo>
                    <a:pt x="854583" y="110616"/>
                  </a:lnTo>
                  <a:lnTo>
                    <a:pt x="878713" y="92456"/>
                  </a:lnTo>
                  <a:lnTo>
                    <a:pt x="902589" y="74421"/>
                  </a:lnTo>
                  <a:lnTo>
                    <a:pt x="926591" y="62865"/>
                  </a:lnTo>
                  <a:lnTo>
                    <a:pt x="953261" y="47625"/>
                  </a:lnTo>
                  <a:lnTo>
                    <a:pt x="980440" y="35814"/>
                  </a:lnTo>
                  <a:lnTo>
                    <a:pt x="1007745" y="26923"/>
                  </a:lnTo>
                  <a:lnTo>
                    <a:pt x="1034541" y="18033"/>
                  </a:lnTo>
                  <a:lnTo>
                    <a:pt x="1064386" y="12065"/>
                  </a:lnTo>
                  <a:lnTo>
                    <a:pt x="1091565" y="6222"/>
                  </a:lnTo>
                  <a:lnTo>
                    <a:pt x="1121664" y="3047"/>
                  </a:lnTo>
                  <a:lnTo>
                    <a:pt x="1154684" y="0"/>
                  </a:lnTo>
                  <a:lnTo>
                    <a:pt x="881507" y="202310"/>
                  </a:lnTo>
                  <a:lnTo>
                    <a:pt x="902589" y="181609"/>
                  </a:lnTo>
                  <a:lnTo>
                    <a:pt x="926591" y="160908"/>
                  </a:lnTo>
                  <a:lnTo>
                    <a:pt x="950721" y="143002"/>
                  </a:lnTo>
                  <a:lnTo>
                    <a:pt x="974725" y="125476"/>
                  </a:lnTo>
                  <a:lnTo>
                    <a:pt x="1001395" y="110616"/>
                  </a:lnTo>
                  <a:lnTo>
                    <a:pt x="1028572" y="98552"/>
                  </a:lnTo>
                  <a:lnTo>
                    <a:pt x="1061592" y="89534"/>
                  </a:lnTo>
                  <a:lnTo>
                    <a:pt x="1091565" y="80390"/>
                  </a:lnTo>
                  <a:lnTo>
                    <a:pt x="1121664" y="74421"/>
                  </a:lnTo>
                  <a:lnTo>
                    <a:pt x="1157223" y="68833"/>
                  </a:lnTo>
                  <a:lnTo>
                    <a:pt x="1193672" y="65532"/>
                  </a:lnTo>
                  <a:lnTo>
                    <a:pt x="1226820" y="65532"/>
                  </a:lnTo>
                  <a:lnTo>
                    <a:pt x="1265301" y="68833"/>
                  </a:lnTo>
                  <a:lnTo>
                    <a:pt x="1304163" y="71501"/>
                  </a:lnTo>
                  <a:lnTo>
                    <a:pt x="1346327" y="77851"/>
                  </a:lnTo>
                  <a:lnTo>
                    <a:pt x="1346327" y="80390"/>
                  </a:lnTo>
                  <a:lnTo>
                    <a:pt x="1346327" y="86359"/>
                  </a:lnTo>
                  <a:lnTo>
                    <a:pt x="1349121" y="95884"/>
                  </a:lnTo>
                  <a:lnTo>
                    <a:pt x="1352296" y="113157"/>
                  </a:lnTo>
                  <a:lnTo>
                    <a:pt x="1352296" y="128142"/>
                  </a:lnTo>
                  <a:lnTo>
                    <a:pt x="1352296" y="133858"/>
                  </a:lnTo>
                  <a:lnTo>
                    <a:pt x="1355471" y="137287"/>
                  </a:lnTo>
                  <a:lnTo>
                    <a:pt x="1355471" y="145669"/>
                  </a:lnTo>
                  <a:lnTo>
                    <a:pt x="1355471" y="155194"/>
                  </a:lnTo>
                  <a:lnTo>
                    <a:pt x="1355471" y="157733"/>
                  </a:lnTo>
                  <a:lnTo>
                    <a:pt x="1355471" y="163702"/>
                  </a:lnTo>
                  <a:lnTo>
                    <a:pt x="1358646" y="178434"/>
                  </a:lnTo>
                  <a:lnTo>
                    <a:pt x="1358646" y="193675"/>
                  </a:lnTo>
                  <a:lnTo>
                    <a:pt x="1358646" y="202310"/>
                  </a:lnTo>
                  <a:lnTo>
                    <a:pt x="1358646" y="205485"/>
                  </a:lnTo>
                  <a:lnTo>
                    <a:pt x="1358646" y="211201"/>
                  </a:lnTo>
                  <a:lnTo>
                    <a:pt x="1358646" y="214376"/>
                  </a:lnTo>
                  <a:lnTo>
                    <a:pt x="1358646" y="217170"/>
                  </a:lnTo>
                  <a:lnTo>
                    <a:pt x="1358646" y="223520"/>
                  </a:lnTo>
                  <a:lnTo>
                    <a:pt x="1358646" y="238378"/>
                  </a:lnTo>
                  <a:lnTo>
                    <a:pt x="1355471" y="253110"/>
                  </a:lnTo>
                  <a:lnTo>
                    <a:pt x="1355471" y="256285"/>
                  </a:lnTo>
                  <a:lnTo>
                    <a:pt x="1355471" y="259079"/>
                  </a:lnTo>
                  <a:lnTo>
                    <a:pt x="1355471" y="267842"/>
                  </a:lnTo>
                  <a:lnTo>
                    <a:pt x="1352296" y="273812"/>
                  </a:lnTo>
                  <a:lnTo>
                    <a:pt x="1352296" y="276606"/>
                  </a:lnTo>
                  <a:lnTo>
                    <a:pt x="1352296" y="279781"/>
                  </a:lnTo>
                  <a:lnTo>
                    <a:pt x="1349121" y="294513"/>
                  </a:lnTo>
                  <a:lnTo>
                    <a:pt x="1346327" y="306577"/>
                  </a:lnTo>
                  <a:lnTo>
                    <a:pt x="1346327" y="312546"/>
                  </a:lnTo>
                  <a:lnTo>
                    <a:pt x="1346327" y="315721"/>
                  </a:lnTo>
                  <a:lnTo>
                    <a:pt x="1346327" y="318389"/>
                  </a:lnTo>
                  <a:lnTo>
                    <a:pt x="1340358" y="327278"/>
                  </a:lnTo>
                  <a:lnTo>
                    <a:pt x="1340358" y="330453"/>
                  </a:lnTo>
                  <a:lnTo>
                    <a:pt x="1337436" y="333247"/>
                  </a:lnTo>
                  <a:lnTo>
                    <a:pt x="1337436" y="339597"/>
                  </a:lnTo>
                  <a:lnTo>
                    <a:pt x="1331467" y="351154"/>
                  </a:lnTo>
                  <a:lnTo>
                    <a:pt x="1328673" y="360298"/>
                  </a:lnTo>
                  <a:lnTo>
                    <a:pt x="1322323" y="372364"/>
                  </a:lnTo>
                  <a:lnTo>
                    <a:pt x="1319148" y="375031"/>
                  </a:lnTo>
                  <a:lnTo>
                    <a:pt x="1316482" y="377825"/>
                  </a:lnTo>
                  <a:lnTo>
                    <a:pt x="1316482" y="381000"/>
                  </a:lnTo>
                  <a:lnTo>
                    <a:pt x="1310513" y="389890"/>
                  </a:lnTo>
                  <a:lnTo>
                    <a:pt x="1307338" y="392557"/>
                  </a:lnTo>
                  <a:lnTo>
                    <a:pt x="1304163" y="395732"/>
                  </a:lnTo>
                  <a:lnTo>
                    <a:pt x="1304163" y="399033"/>
                  </a:lnTo>
                  <a:lnTo>
                    <a:pt x="1298447" y="407415"/>
                  </a:lnTo>
                  <a:lnTo>
                    <a:pt x="1295653" y="407415"/>
                  </a:lnTo>
                  <a:lnTo>
                    <a:pt x="1292478" y="410590"/>
                  </a:lnTo>
                  <a:lnTo>
                    <a:pt x="1289303" y="416940"/>
                  </a:lnTo>
                  <a:lnTo>
                    <a:pt x="1283334" y="422909"/>
                  </a:lnTo>
                  <a:lnTo>
                    <a:pt x="1274190" y="431800"/>
                  </a:lnTo>
                  <a:lnTo>
                    <a:pt x="1265301" y="437641"/>
                  </a:lnTo>
                  <a:lnTo>
                    <a:pt x="1261998" y="440435"/>
                  </a:lnTo>
                  <a:lnTo>
                    <a:pt x="1259459" y="440435"/>
                  </a:lnTo>
                  <a:lnTo>
                    <a:pt x="1256665" y="443357"/>
                  </a:lnTo>
                  <a:lnTo>
                    <a:pt x="1247140" y="449326"/>
                  </a:lnTo>
                  <a:lnTo>
                    <a:pt x="1238377" y="455676"/>
                  </a:lnTo>
                  <a:lnTo>
                    <a:pt x="1205357" y="464058"/>
                  </a:lnTo>
                  <a:lnTo>
                    <a:pt x="1169542" y="467233"/>
                  </a:lnTo>
                  <a:lnTo>
                    <a:pt x="1139697" y="470408"/>
                  </a:lnTo>
                  <a:lnTo>
                    <a:pt x="1109726" y="467233"/>
                  </a:lnTo>
                  <a:lnTo>
                    <a:pt x="1079881" y="464058"/>
                  </a:lnTo>
                  <a:lnTo>
                    <a:pt x="1052576" y="458342"/>
                  </a:lnTo>
                  <a:lnTo>
                    <a:pt x="1025397" y="446532"/>
                  </a:lnTo>
                  <a:lnTo>
                    <a:pt x="1004570" y="434466"/>
                  </a:lnTo>
                  <a:lnTo>
                    <a:pt x="980440" y="419734"/>
                  </a:lnTo>
                  <a:lnTo>
                    <a:pt x="959611" y="399033"/>
                  </a:lnTo>
                  <a:lnTo>
                    <a:pt x="938529" y="377825"/>
                  </a:lnTo>
                  <a:lnTo>
                    <a:pt x="920622" y="354329"/>
                  </a:lnTo>
                  <a:lnTo>
                    <a:pt x="902589" y="327278"/>
                  </a:lnTo>
                  <a:lnTo>
                    <a:pt x="887602" y="297688"/>
                  </a:lnTo>
                  <a:lnTo>
                    <a:pt x="872744" y="264921"/>
                  </a:lnTo>
                  <a:lnTo>
                    <a:pt x="863600" y="229234"/>
                  </a:lnTo>
                  <a:lnTo>
                    <a:pt x="593851" y="351154"/>
                  </a:lnTo>
                  <a:lnTo>
                    <a:pt x="599694" y="369189"/>
                  </a:lnTo>
                  <a:lnTo>
                    <a:pt x="602488" y="377825"/>
                  </a:lnTo>
                  <a:lnTo>
                    <a:pt x="602488" y="384175"/>
                  </a:lnTo>
                  <a:lnTo>
                    <a:pt x="602488" y="389890"/>
                  </a:lnTo>
                  <a:lnTo>
                    <a:pt x="608838" y="407415"/>
                  </a:lnTo>
                  <a:lnTo>
                    <a:pt x="608838" y="413765"/>
                  </a:lnTo>
                  <a:lnTo>
                    <a:pt x="608838" y="416940"/>
                  </a:lnTo>
                  <a:lnTo>
                    <a:pt x="612013" y="425322"/>
                  </a:lnTo>
                  <a:lnTo>
                    <a:pt x="614807" y="443357"/>
                  </a:lnTo>
                  <a:lnTo>
                    <a:pt x="614807" y="461517"/>
                  </a:lnTo>
                  <a:lnTo>
                    <a:pt x="617473" y="479044"/>
                  </a:lnTo>
                  <a:lnTo>
                    <a:pt x="617473" y="493902"/>
                  </a:lnTo>
                  <a:lnTo>
                    <a:pt x="617473" y="511809"/>
                  </a:lnTo>
                  <a:lnTo>
                    <a:pt x="614807" y="518159"/>
                  </a:lnTo>
                  <a:lnTo>
                    <a:pt x="614807" y="526669"/>
                  </a:lnTo>
                  <a:lnTo>
                    <a:pt x="614807" y="535558"/>
                  </a:lnTo>
                  <a:lnTo>
                    <a:pt x="614807" y="541401"/>
                  </a:lnTo>
                  <a:lnTo>
                    <a:pt x="614807" y="550545"/>
                  </a:lnTo>
                  <a:lnTo>
                    <a:pt x="612013" y="556259"/>
                  </a:lnTo>
                  <a:lnTo>
                    <a:pt x="612013" y="571753"/>
                  </a:lnTo>
                  <a:lnTo>
                    <a:pt x="608838" y="586485"/>
                  </a:lnTo>
                  <a:lnTo>
                    <a:pt x="602488" y="601217"/>
                  </a:lnTo>
                  <a:lnTo>
                    <a:pt x="599694" y="607187"/>
                  </a:lnTo>
                  <a:lnTo>
                    <a:pt x="599694" y="609981"/>
                  </a:lnTo>
                  <a:lnTo>
                    <a:pt x="599694" y="612902"/>
                  </a:lnTo>
                  <a:lnTo>
                    <a:pt x="593851" y="624713"/>
                  </a:lnTo>
                  <a:lnTo>
                    <a:pt x="587375" y="637032"/>
                  </a:lnTo>
                  <a:lnTo>
                    <a:pt x="582167" y="649096"/>
                  </a:lnTo>
                  <a:lnTo>
                    <a:pt x="575817" y="660653"/>
                  </a:lnTo>
                  <a:lnTo>
                    <a:pt x="566928" y="672338"/>
                  </a:lnTo>
                  <a:lnTo>
                    <a:pt x="560704" y="684529"/>
                  </a:lnTo>
                  <a:lnTo>
                    <a:pt x="554989" y="690245"/>
                  </a:lnTo>
                  <a:lnTo>
                    <a:pt x="551814" y="696340"/>
                  </a:lnTo>
                  <a:lnTo>
                    <a:pt x="542670" y="705231"/>
                  </a:lnTo>
                  <a:lnTo>
                    <a:pt x="536829" y="708406"/>
                  </a:lnTo>
                  <a:lnTo>
                    <a:pt x="530860" y="714121"/>
                  </a:lnTo>
                  <a:lnTo>
                    <a:pt x="521716" y="723265"/>
                  </a:lnTo>
                  <a:lnTo>
                    <a:pt x="510032" y="732154"/>
                  </a:lnTo>
                  <a:lnTo>
                    <a:pt x="497713" y="740791"/>
                  </a:lnTo>
                  <a:lnTo>
                    <a:pt x="485520" y="750062"/>
                  </a:lnTo>
                  <a:lnTo>
                    <a:pt x="473836" y="755522"/>
                  </a:lnTo>
                  <a:lnTo>
                    <a:pt x="470661" y="758697"/>
                  </a:lnTo>
                  <a:lnTo>
                    <a:pt x="467867" y="758697"/>
                  </a:lnTo>
                  <a:lnTo>
                    <a:pt x="458723" y="765175"/>
                  </a:lnTo>
                  <a:lnTo>
                    <a:pt x="422910" y="776731"/>
                  </a:lnTo>
                  <a:lnTo>
                    <a:pt x="401701" y="779906"/>
                  </a:lnTo>
                  <a:lnTo>
                    <a:pt x="383666" y="785368"/>
                  </a:lnTo>
                  <a:lnTo>
                    <a:pt x="365886" y="788289"/>
                  </a:lnTo>
                  <a:lnTo>
                    <a:pt x="350901" y="788289"/>
                  </a:lnTo>
                  <a:lnTo>
                    <a:pt x="318007" y="791464"/>
                  </a:lnTo>
                  <a:lnTo>
                    <a:pt x="303022" y="788289"/>
                  </a:lnTo>
                  <a:lnTo>
                    <a:pt x="287908" y="788289"/>
                  </a:lnTo>
                  <a:lnTo>
                    <a:pt x="272795" y="782701"/>
                  </a:lnTo>
                  <a:lnTo>
                    <a:pt x="258063" y="779906"/>
                  </a:lnTo>
                  <a:lnTo>
                    <a:pt x="231266" y="770381"/>
                  </a:lnTo>
                  <a:lnTo>
                    <a:pt x="216281" y="761872"/>
                  </a:lnTo>
                  <a:lnTo>
                    <a:pt x="204216" y="755522"/>
                  </a:lnTo>
                  <a:lnTo>
                    <a:pt x="191897" y="747141"/>
                  </a:lnTo>
                  <a:lnTo>
                    <a:pt x="179958" y="737996"/>
                  </a:lnTo>
                  <a:lnTo>
                    <a:pt x="159257" y="714121"/>
                  </a:lnTo>
                  <a:lnTo>
                    <a:pt x="146938" y="702564"/>
                  </a:lnTo>
                  <a:lnTo>
                    <a:pt x="137795" y="687323"/>
                  </a:lnTo>
                  <a:lnTo>
                    <a:pt x="129285" y="672338"/>
                  </a:lnTo>
                  <a:lnTo>
                    <a:pt x="119760" y="657478"/>
                  </a:lnTo>
                  <a:lnTo>
                    <a:pt x="102235" y="624713"/>
                  </a:lnTo>
                  <a:lnTo>
                    <a:pt x="93091" y="604520"/>
                  </a:lnTo>
                  <a:lnTo>
                    <a:pt x="87122" y="586485"/>
                  </a:lnTo>
                  <a:lnTo>
                    <a:pt x="74929" y="544576"/>
                  </a:lnTo>
                  <a:lnTo>
                    <a:pt x="62991" y="500252"/>
                  </a:lnTo>
                  <a:lnTo>
                    <a:pt x="96011" y="470408"/>
                  </a:lnTo>
                  <a:lnTo>
                    <a:pt x="129285" y="443357"/>
                  </a:lnTo>
                  <a:lnTo>
                    <a:pt x="159257" y="419734"/>
                  </a:lnTo>
                  <a:lnTo>
                    <a:pt x="191897" y="395732"/>
                  </a:lnTo>
                  <a:lnTo>
                    <a:pt x="224916" y="377825"/>
                  </a:lnTo>
                  <a:lnTo>
                    <a:pt x="258063" y="360298"/>
                  </a:lnTo>
                  <a:lnTo>
                    <a:pt x="291083" y="345313"/>
                  </a:lnTo>
                  <a:lnTo>
                    <a:pt x="323723" y="336422"/>
                  </a:lnTo>
                  <a:lnTo>
                    <a:pt x="356742" y="324739"/>
                  </a:lnTo>
                  <a:lnTo>
                    <a:pt x="390144" y="318389"/>
                  </a:lnTo>
                  <a:lnTo>
                    <a:pt x="422910" y="315721"/>
                  </a:lnTo>
                  <a:lnTo>
                    <a:pt x="455803" y="312546"/>
                  </a:lnTo>
                  <a:lnTo>
                    <a:pt x="488695" y="312546"/>
                  </a:lnTo>
                  <a:lnTo>
                    <a:pt x="521716" y="318389"/>
                  </a:lnTo>
                  <a:lnTo>
                    <a:pt x="554989" y="324739"/>
                  </a:lnTo>
                  <a:lnTo>
                    <a:pt x="590804" y="333247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5047" h="404877">
                  <a:moveTo>
                    <a:pt x="482727" y="12319"/>
                  </a:moveTo>
                  <a:lnTo>
                    <a:pt x="482727" y="14858"/>
                  </a:lnTo>
                  <a:lnTo>
                    <a:pt x="482727" y="20827"/>
                  </a:lnTo>
                  <a:lnTo>
                    <a:pt x="485521" y="29590"/>
                  </a:lnTo>
                  <a:lnTo>
                    <a:pt x="488696" y="47116"/>
                  </a:lnTo>
                  <a:lnTo>
                    <a:pt x="488696" y="62610"/>
                  </a:lnTo>
                  <a:lnTo>
                    <a:pt x="488696" y="68326"/>
                  </a:lnTo>
                  <a:lnTo>
                    <a:pt x="491871" y="71755"/>
                  </a:lnTo>
                  <a:lnTo>
                    <a:pt x="491871" y="80137"/>
                  </a:lnTo>
                  <a:lnTo>
                    <a:pt x="491871" y="89026"/>
                  </a:lnTo>
                  <a:lnTo>
                    <a:pt x="491871" y="92201"/>
                  </a:lnTo>
                  <a:lnTo>
                    <a:pt x="491871" y="98170"/>
                  </a:lnTo>
                  <a:lnTo>
                    <a:pt x="495046" y="112902"/>
                  </a:lnTo>
                  <a:lnTo>
                    <a:pt x="495046" y="128143"/>
                  </a:lnTo>
                  <a:lnTo>
                    <a:pt x="495046" y="136778"/>
                  </a:lnTo>
                  <a:lnTo>
                    <a:pt x="495046" y="139953"/>
                  </a:lnTo>
                  <a:lnTo>
                    <a:pt x="495046" y="145669"/>
                  </a:lnTo>
                  <a:lnTo>
                    <a:pt x="495046" y="148463"/>
                  </a:lnTo>
                  <a:lnTo>
                    <a:pt x="495046" y="151638"/>
                  </a:lnTo>
                  <a:lnTo>
                    <a:pt x="495046" y="157988"/>
                  </a:lnTo>
                  <a:lnTo>
                    <a:pt x="495046" y="172846"/>
                  </a:lnTo>
                  <a:lnTo>
                    <a:pt x="491871" y="187578"/>
                  </a:lnTo>
                  <a:lnTo>
                    <a:pt x="491871" y="190245"/>
                  </a:lnTo>
                  <a:lnTo>
                    <a:pt x="491871" y="193547"/>
                  </a:lnTo>
                  <a:lnTo>
                    <a:pt x="491871" y="202310"/>
                  </a:lnTo>
                  <a:lnTo>
                    <a:pt x="488696" y="208280"/>
                  </a:lnTo>
                  <a:lnTo>
                    <a:pt x="488696" y="211074"/>
                  </a:lnTo>
                  <a:lnTo>
                    <a:pt x="488696" y="214249"/>
                  </a:lnTo>
                  <a:lnTo>
                    <a:pt x="485521" y="228981"/>
                  </a:lnTo>
                  <a:lnTo>
                    <a:pt x="482727" y="241045"/>
                  </a:lnTo>
                  <a:lnTo>
                    <a:pt x="482727" y="247014"/>
                  </a:lnTo>
                  <a:lnTo>
                    <a:pt x="482727" y="249682"/>
                  </a:lnTo>
                  <a:lnTo>
                    <a:pt x="482727" y="252857"/>
                  </a:lnTo>
                  <a:lnTo>
                    <a:pt x="476758" y="261746"/>
                  </a:lnTo>
                  <a:lnTo>
                    <a:pt x="476758" y="264540"/>
                  </a:lnTo>
                  <a:lnTo>
                    <a:pt x="473836" y="267715"/>
                  </a:lnTo>
                  <a:lnTo>
                    <a:pt x="473836" y="274065"/>
                  </a:lnTo>
                  <a:lnTo>
                    <a:pt x="467867" y="285622"/>
                  </a:lnTo>
                  <a:lnTo>
                    <a:pt x="465073" y="294258"/>
                  </a:lnTo>
                  <a:lnTo>
                    <a:pt x="458723" y="306324"/>
                  </a:lnTo>
                  <a:lnTo>
                    <a:pt x="455548" y="309118"/>
                  </a:lnTo>
                  <a:lnTo>
                    <a:pt x="452882" y="312293"/>
                  </a:lnTo>
                  <a:lnTo>
                    <a:pt x="452882" y="315468"/>
                  </a:lnTo>
                  <a:lnTo>
                    <a:pt x="446913" y="324358"/>
                  </a:lnTo>
                  <a:lnTo>
                    <a:pt x="443738" y="327025"/>
                  </a:lnTo>
                  <a:lnTo>
                    <a:pt x="440563" y="330200"/>
                  </a:lnTo>
                  <a:lnTo>
                    <a:pt x="440563" y="333501"/>
                  </a:lnTo>
                  <a:lnTo>
                    <a:pt x="434847" y="341883"/>
                  </a:lnTo>
                  <a:lnTo>
                    <a:pt x="432053" y="341883"/>
                  </a:lnTo>
                  <a:lnTo>
                    <a:pt x="428878" y="345058"/>
                  </a:lnTo>
                  <a:lnTo>
                    <a:pt x="425703" y="351027"/>
                  </a:lnTo>
                  <a:lnTo>
                    <a:pt x="419734" y="357377"/>
                  </a:lnTo>
                  <a:lnTo>
                    <a:pt x="410717" y="365759"/>
                  </a:lnTo>
                  <a:lnTo>
                    <a:pt x="401701" y="372109"/>
                  </a:lnTo>
                  <a:lnTo>
                    <a:pt x="398398" y="374903"/>
                  </a:lnTo>
                  <a:lnTo>
                    <a:pt x="395859" y="374903"/>
                  </a:lnTo>
                  <a:lnTo>
                    <a:pt x="393065" y="377825"/>
                  </a:lnTo>
                  <a:lnTo>
                    <a:pt x="383540" y="383794"/>
                  </a:lnTo>
                  <a:lnTo>
                    <a:pt x="374777" y="390144"/>
                  </a:lnTo>
                  <a:lnTo>
                    <a:pt x="341757" y="398526"/>
                  </a:lnTo>
                  <a:lnTo>
                    <a:pt x="305942" y="401701"/>
                  </a:lnTo>
                  <a:lnTo>
                    <a:pt x="276097" y="404876"/>
                  </a:lnTo>
                  <a:lnTo>
                    <a:pt x="246126" y="401701"/>
                  </a:lnTo>
                  <a:lnTo>
                    <a:pt x="216281" y="398526"/>
                  </a:lnTo>
                  <a:lnTo>
                    <a:pt x="188976" y="392810"/>
                  </a:lnTo>
                  <a:lnTo>
                    <a:pt x="161797" y="380491"/>
                  </a:lnTo>
                  <a:lnTo>
                    <a:pt x="140970" y="368934"/>
                  </a:lnTo>
                  <a:lnTo>
                    <a:pt x="116840" y="354202"/>
                  </a:lnTo>
                  <a:lnTo>
                    <a:pt x="96139" y="333501"/>
                  </a:lnTo>
                  <a:lnTo>
                    <a:pt x="74929" y="312293"/>
                  </a:lnTo>
                  <a:lnTo>
                    <a:pt x="57022" y="288797"/>
                  </a:lnTo>
                  <a:lnTo>
                    <a:pt x="39115" y="261746"/>
                  </a:lnTo>
                  <a:lnTo>
                    <a:pt x="24002" y="232156"/>
                  </a:lnTo>
                  <a:lnTo>
                    <a:pt x="9144" y="199389"/>
                  </a:lnTo>
                  <a:lnTo>
                    <a:pt x="0" y="163449"/>
                  </a:lnTo>
                  <a:lnTo>
                    <a:pt x="17907" y="136778"/>
                  </a:lnTo>
                  <a:lnTo>
                    <a:pt x="39115" y="116077"/>
                  </a:lnTo>
                  <a:lnTo>
                    <a:pt x="62991" y="95376"/>
                  </a:lnTo>
                  <a:lnTo>
                    <a:pt x="87121" y="77470"/>
                  </a:lnTo>
                  <a:lnTo>
                    <a:pt x="111125" y="59435"/>
                  </a:lnTo>
                  <a:lnTo>
                    <a:pt x="137795" y="44703"/>
                  </a:lnTo>
                  <a:lnTo>
                    <a:pt x="164972" y="32384"/>
                  </a:lnTo>
                  <a:lnTo>
                    <a:pt x="197992" y="24002"/>
                  </a:lnTo>
                  <a:lnTo>
                    <a:pt x="227965" y="14858"/>
                  </a:lnTo>
                  <a:lnTo>
                    <a:pt x="258064" y="8889"/>
                  </a:lnTo>
                  <a:lnTo>
                    <a:pt x="293623" y="2794"/>
                  </a:lnTo>
                  <a:lnTo>
                    <a:pt x="330072" y="0"/>
                  </a:lnTo>
                  <a:lnTo>
                    <a:pt x="363220" y="0"/>
                  </a:lnTo>
                  <a:lnTo>
                    <a:pt x="401701" y="2794"/>
                  </a:lnTo>
                  <a:lnTo>
                    <a:pt x="440563" y="5969"/>
                  </a:lnTo>
                  <a:lnTo>
                    <a:pt x="422909" y="118871"/>
                  </a:lnTo>
                  <a:lnTo>
                    <a:pt x="419734" y="124968"/>
                  </a:lnTo>
                  <a:lnTo>
                    <a:pt x="416559" y="128143"/>
                  </a:lnTo>
                  <a:lnTo>
                    <a:pt x="413892" y="130937"/>
                  </a:lnTo>
                  <a:lnTo>
                    <a:pt x="410717" y="130937"/>
                  </a:lnTo>
                  <a:lnTo>
                    <a:pt x="408051" y="133603"/>
                  </a:lnTo>
                  <a:lnTo>
                    <a:pt x="404748" y="136778"/>
                  </a:lnTo>
                  <a:lnTo>
                    <a:pt x="401701" y="136778"/>
                  </a:lnTo>
                  <a:lnTo>
                    <a:pt x="398398" y="136778"/>
                  </a:lnTo>
                  <a:lnTo>
                    <a:pt x="393065" y="136778"/>
                  </a:lnTo>
                  <a:lnTo>
                    <a:pt x="386715" y="136778"/>
                  </a:lnTo>
                  <a:lnTo>
                    <a:pt x="377952" y="136778"/>
                  </a:lnTo>
                  <a:lnTo>
                    <a:pt x="365759" y="133603"/>
                  </a:lnTo>
                  <a:lnTo>
                    <a:pt x="360045" y="133603"/>
                  </a:lnTo>
                  <a:lnTo>
                    <a:pt x="356870" y="130937"/>
                  </a:lnTo>
                  <a:lnTo>
                    <a:pt x="348107" y="124968"/>
                  </a:lnTo>
                  <a:lnTo>
                    <a:pt x="341757" y="116077"/>
                  </a:lnTo>
                  <a:lnTo>
                    <a:pt x="338582" y="110489"/>
                  </a:lnTo>
                  <a:lnTo>
                    <a:pt x="335788" y="107060"/>
                  </a:lnTo>
                  <a:lnTo>
                    <a:pt x="332613" y="95376"/>
                  </a:lnTo>
                  <a:lnTo>
                    <a:pt x="335788" y="80137"/>
                  </a:lnTo>
                  <a:lnTo>
                    <a:pt x="335788" y="65405"/>
                  </a:lnTo>
                  <a:lnTo>
                    <a:pt x="338582" y="59435"/>
                  </a:lnTo>
                  <a:lnTo>
                    <a:pt x="341757" y="56769"/>
                  </a:lnTo>
                  <a:lnTo>
                    <a:pt x="344932" y="50419"/>
                  </a:lnTo>
                  <a:lnTo>
                    <a:pt x="350901" y="47116"/>
                  </a:lnTo>
                  <a:lnTo>
                    <a:pt x="356870" y="41909"/>
                  </a:lnTo>
                  <a:lnTo>
                    <a:pt x="363220" y="41909"/>
                  </a:lnTo>
                  <a:lnTo>
                    <a:pt x="374777" y="35559"/>
                  </a:lnTo>
                  <a:lnTo>
                    <a:pt x="386715" y="32384"/>
                  </a:lnTo>
                  <a:lnTo>
                    <a:pt x="401701" y="38734"/>
                  </a:lnTo>
                  <a:lnTo>
                    <a:pt x="408051" y="41909"/>
                  </a:lnTo>
                  <a:lnTo>
                    <a:pt x="413892" y="44703"/>
                  </a:lnTo>
                  <a:lnTo>
                    <a:pt x="422909" y="53594"/>
                  </a:lnTo>
                  <a:lnTo>
                    <a:pt x="432053" y="62610"/>
                  </a:lnTo>
                  <a:lnTo>
                    <a:pt x="434847" y="71755"/>
                  </a:lnTo>
                  <a:lnTo>
                    <a:pt x="434847" y="77470"/>
                  </a:lnTo>
                  <a:lnTo>
                    <a:pt x="434847" y="86359"/>
                  </a:lnTo>
                  <a:lnTo>
                    <a:pt x="432053" y="98170"/>
                  </a:lnTo>
                  <a:lnTo>
                    <a:pt x="425703" y="116077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3735748" y="5860056"/>
              <a:ext cx="103196" cy="104772"/>
            </a:xfrm>
            <a:custGeom>
              <a:avLst/>
              <a:gdLst/>
              <a:ahLst/>
              <a:cxnLst/>
              <a:rect l="0" t="0" r="0" b="0"/>
              <a:pathLst>
                <a:path w="102235" h="104395">
                  <a:moveTo>
                    <a:pt x="60452" y="104394"/>
                  </a:moveTo>
                  <a:lnTo>
                    <a:pt x="54102" y="104394"/>
                  </a:lnTo>
                  <a:lnTo>
                    <a:pt x="45339" y="104394"/>
                  </a:lnTo>
                  <a:lnTo>
                    <a:pt x="33146" y="101219"/>
                  </a:lnTo>
                  <a:lnTo>
                    <a:pt x="27432" y="101219"/>
                  </a:lnTo>
                  <a:lnTo>
                    <a:pt x="24257" y="98044"/>
                  </a:lnTo>
                  <a:lnTo>
                    <a:pt x="15494" y="92584"/>
                  </a:lnTo>
                  <a:lnTo>
                    <a:pt x="9144" y="83312"/>
                  </a:lnTo>
                  <a:lnTo>
                    <a:pt x="6350" y="78105"/>
                  </a:lnTo>
                  <a:lnTo>
                    <a:pt x="3175" y="74676"/>
                  </a:lnTo>
                  <a:lnTo>
                    <a:pt x="0" y="62992"/>
                  </a:lnTo>
                  <a:lnTo>
                    <a:pt x="3175" y="47753"/>
                  </a:lnTo>
                  <a:lnTo>
                    <a:pt x="3175" y="33021"/>
                  </a:lnTo>
                  <a:lnTo>
                    <a:pt x="6350" y="27051"/>
                  </a:lnTo>
                  <a:lnTo>
                    <a:pt x="9144" y="23876"/>
                  </a:lnTo>
                  <a:lnTo>
                    <a:pt x="12319" y="17907"/>
                  </a:lnTo>
                  <a:lnTo>
                    <a:pt x="18288" y="14732"/>
                  </a:lnTo>
                  <a:lnTo>
                    <a:pt x="24257" y="9144"/>
                  </a:lnTo>
                  <a:lnTo>
                    <a:pt x="30607" y="9144"/>
                  </a:lnTo>
                  <a:lnTo>
                    <a:pt x="42164" y="3175"/>
                  </a:lnTo>
                  <a:lnTo>
                    <a:pt x="54102" y="0"/>
                  </a:lnTo>
                  <a:lnTo>
                    <a:pt x="69088" y="6350"/>
                  </a:lnTo>
                  <a:lnTo>
                    <a:pt x="75438" y="9144"/>
                  </a:lnTo>
                  <a:lnTo>
                    <a:pt x="81279" y="12319"/>
                  </a:lnTo>
                  <a:lnTo>
                    <a:pt x="90296" y="21210"/>
                  </a:lnTo>
                  <a:lnTo>
                    <a:pt x="99440" y="30226"/>
                  </a:lnTo>
                  <a:lnTo>
                    <a:pt x="102234" y="38736"/>
                  </a:lnTo>
                  <a:lnTo>
                    <a:pt x="102234" y="45086"/>
                  </a:lnTo>
                  <a:lnTo>
                    <a:pt x="102234" y="53722"/>
                  </a:lnTo>
                  <a:lnTo>
                    <a:pt x="99440" y="65786"/>
                  </a:lnTo>
                  <a:lnTo>
                    <a:pt x="93471" y="83312"/>
                  </a:lnTo>
                  <a:lnTo>
                    <a:pt x="90296" y="86487"/>
                  </a:lnTo>
                  <a:lnTo>
                    <a:pt x="87121" y="92584"/>
                  </a:lnTo>
                  <a:lnTo>
                    <a:pt x="83946" y="95378"/>
                  </a:lnTo>
                  <a:lnTo>
                    <a:pt x="81279" y="98044"/>
                  </a:lnTo>
                  <a:lnTo>
                    <a:pt x="78485" y="98044"/>
                  </a:lnTo>
                  <a:lnTo>
                    <a:pt x="75438" y="101219"/>
                  </a:lnTo>
                  <a:lnTo>
                    <a:pt x="72135" y="104394"/>
                  </a:lnTo>
                  <a:lnTo>
                    <a:pt x="69088" y="104394"/>
                  </a:lnTo>
                  <a:lnTo>
                    <a:pt x="66421" y="1043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602168" y="6073970"/>
              <a:ext cx="555671" cy="479409"/>
            </a:xfrm>
            <a:custGeom>
              <a:avLst/>
              <a:gdLst/>
              <a:ahLst/>
              <a:cxnLst/>
              <a:rect l="0" t="0" r="0" b="0"/>
              <a:pathLst>
                <a:path w="554992" h="479044">
                  <a:moveTo>
                    <a:pt x="395732" y="452628"/>
                  </a:moveTo>
                  <a:lnTo>
                    <a:pt x="359919" y="464184"/>
                  </a:lnTo>
                  <a:lnTo>
                    <a:pt x="338710" y="467359"/>
                  </a:lnTo>
                  <a:lnTo>
                    <a:pt x="320929" y="473329"/>
                  </a:lnTo>
                  <a:lnTo>
                    <a:pt x="303404" y="476123"/>
                  </a:lnTo>
                  <a:lnTo>
                    <a:pt x="287910" y="476123"/>
                  </a:lnTo>
                  <a:lnTo>
                    <a:pt x="255016" y="479043"/>
                  </a:lnTo>
                  <a:lnTo>
                    <a:pt x="239904" y="476123"/>
                  </a:lnTo>
                  <a:lnTo>
                    <a:pt x="224917" y="476123"/>
                  </a:lnTo>
                  <a:lnTo>
                    <a:pt x="209804" y="470662"/>
                  </a:lnTo>
                  <a:lnTo>
                    <a:pt x="195072" y="467359"/>
                  </a:lnTo>
                  <a:lnTo>
                    <a:pt x="168275" y="458342"/>
                  </a:lnTo>
                  <a:lnTo>
                    <a:pt x="153290" y="449453"/>
                  </a:lnTo>
                  <a:lnTo>
                    <a:pt x="141225" y="443483"/>
                  </a:lnTo>
                  <a:lnTo>
                    <a:pt x="129287" y="434593"/>
                  </a:lnTo>
                  <a:lnTo>
                    <a:pt x="116967" y="425576"/>
                  </a:lnTo>
                  <a:lnTo>
                    <a:pt x="96266" y="401701"/>
                  </a:lnTo>
                  <a:lnTo>
                    <a:pt x="84329" y="390017"/>
                  </a:lnTo>
                  <a:lnTo>
                    <a:pt x="74804" y="374776"/>
                  </a:lnTo>
                  <a:lnTo>
                    <a:pt x="66294" y="359790"/>
                  </a:lnTo>
                  <a:lnTo>
                    <a:pt x="57278" y="344932"/>
                  </a:lnTo>
                  <a:lnTo>
                    <a:pt x="39244" y="312674"/>
                  </a:lnTo>
                  <a:lnTo>
                    <a:pt x="30100" y="291973"/>
                  </a:lnTo>
                  <a:lnTo>
                    <a:pt x="24131" y="273938"/>
                  </a:lnTo>
                  <a:lnTo>
                    <a:pt x="12573" y="232156"/>
                  </a:lnTo>
                  <a:lnTo>
                    <a:pt x="0" y="187706"/>
                  </a:lnTo>
                  <a:lnTo>
                    <a:pt x="33020" y="157988"/>
                  </a:lnTo>
                  <a:lnTo>
                    <a:pt x="66294" y="131063"/>
                  </a:lnTo>
                  <a:lnTo>
                    <a:pt x="96266" y="107695"/>
                  </a:lnTo>
                  <a:lnTo>
                    <a:pt x="129287" y="83312"/>
                  </a:lnTo>
                  <a:lnTo>
                    <a:pt x="161925" y="65786"/>
                  </a:lnTo>
                  <a:lnTo>
                    <a:pt x="195072" y="47751"/>
                  </a:lnTo>
                  <a:lnTo>
                    <a:pt x="228092" y="33019"/>
                  </a:lnTo>
                  <a:lnTo>
                    <a:pt x="261113" y="23876"/>
                  </a:lnTo>
                  <a:lnTo>
                    <a:pt x="293751" y="12319"/>
                  </a:lnTo>
                  <a:lnTo>
                    <a:pt x="327025" y="6350"/>
                  </a:lnTo>
                  <a:lnTo>
                    <a:pt x="359919" y="3175"/>
                  </a:lnTo>
                  <a:lnTo>
                    <a:pt x="393066" y="0"/>
                  </a:lnTo>
                  <a:lnTo>
                    <a:pt x="425704" y="0"/>
                  </a:lnTo>
                  <a:lnTo>
                    <a:pt x="458725" y="6350"/>
                  </a:lnTo>
                  <a:lnTo>
                    <a:pt x="491744" y="12319"/>
                  </a:lnTo>
                  <a:lnTo>
                    <a:pt x="527813" y="21208"/>
                  </a:lnTo>
                  <a:lnTo>
                    <a:pt x="530860" y="38734"/>
                  </a:lnTo>
                  <a:lnTo>
                    <a:pt x="536703" y="56642"/>
                  </a:lnTo>
                  <a:lnTo>
                    <a:pt x="539878" y="65786"/>
                  </a:lnTo>
                  <a:lnTo>
                    <a:pt x="539878" y="71627"/>
                  </a:lnTo>
                  <a:lnTo>
                    <a:pt x="539878" y="77851"/>
                  </a:lnTo>
                  <a:lnTo>
                    <a:pt x="545847" y="95376"/>
                  </a:lnTo>
                  <a:lnTo>
                    <a:pt x="545847" y="101219"/>
                  </a:lnTo>
                  <a:lnTo>
                    <a:pt x="545847" y="104394"/>
                  </a:lnTo>
                  <a:lnTo>
                    <a:pt x="549022" y="112902"/>
                  </a:lnTo>
                  <a:lnTo>
                    <a:pt x="552197" y="131063"/>
                  </a:lnTo>
                  <a:lnTo>
                    <a:pt x="552197" y="149098"/>
                  </a:lnTo>
                  <a:lnTo>
                    <a:pt x="554991" y="167005"/>
                  </a:lnTo>
                  <a:lnTo>
                    <a:pt x="554991" y="181863"/>
                  </a:lnTo>
                  <a:lnTo>
                    <a:pt x="554991" y="199389"/>
                  </a:lnTo>
                  <a:lnTo>
                    <a:pt x="552197" y="205739"/>
                  </a:lnTo>
                  <a:lnTo>
                    <a:pt x="552197" y="214121"/>
                  </a:lnTo>
                  <a:lnTo>
                    <a:pt x="552197" y="223519"/>
                  </a:lnTo>
                  <a:lnTo>
                    <a:pt x="552197" y="229107"/>
                  </a:lnTo>
                  <a:lnTo>
                    <a:pt x="552197" y="238506"/>
                  </a:lnTo>
                  <a:lnTo>
                    <a:pt x="549022" y="243713"/>
                  </a:lnTo>
                  <a:lnTo>
                    <a:pt x="549022" y="259207"/>
                  </a:lnTo>
                  <a:lnTo>
                    <a:pt x="545847" y="273938"/>
                  </a:lnTo>
                  <a:lnTo>
                    <a:pt x="539878" y="288798"/>
                  </a:lnTo>
                  <a:lnTo>
                    <a:pt x="536703" y="294639"/>
                  </a:lnTo>
                  <a:lnTo>
                    <a:pt x="536703" y="297942"/>
                  </a:lnTo>
                  <a:lnTo>
                    <a:pt x="536703" y="300608"/>
                  </a:lnTo>
                  <a:lnTo>
                    <a:pt x="530860" y="312674"/>
                  </a:lnTo>
                  <a:lnTo>
                    <a:pt x="525019" y="324993"/>
                  </a:lnTo>
                  <a:lnTo>
                    <a:pt x="519176" y="336550"/>
                  </a:lnTo>
                  <a:lnTo>
                    <a:pt x="512826" y="348233"/>
                  </a:lnTo>
                  <a:lnTo>
                    <a:pt x="503682" y="359790"/>
                  </a:lnTo>
                  <a:lnTo>
                    <a:pt x="497713" y="372109"/>
                  </a:lnTo>
                  <a:lnTo>
                    <a:pt x="491744" y="377951"/>
                  </a:lnTo>
                  <a:lnTo>
                    <a:pt x="488823" y="384301"/>
                  </a:lnTo>
                  <a:lnTo>
                    <a:pt x="480188" y="392811"/>
                  </a:lnTo>
                  <a:lnTo>
                    <a:pt x="473838" y="395986"/>
                  </a:lnTo>
                  <a:lnTo>
                    <a:pt x="467869" y="401701"/>
                  </a:lnTo>
                  <a:lnTo>
                    <a:pt x="458725" y="410718"/>
                  </a:lnTo>
                  <a:lnTo>
                    <a:pt x="447041" y="419607"/>
                  </a:lnTo>
                  <a:lnTo>
                    <a:pt x="435229" y="428752"/>
                  </a:lnTo>
                  <a:lnTo>
                    <a:pt x="423165" y="437641"/>
                  </a:lnTo>
                  <a:lnTo>
                    <a:pt x="410845" y="443483"/>
                  </a:lnTo>
                  <a:lnTo>
                    <a:pt x="408051" y="446278"/>
                  </a:lnTo>
                  <a:lnTo>
                    <a:pt x="404876" y="446278"/>
                  </a:lnTo>
                  <a:lnTo>
                    <a:pt x="440691" y="175894"/>
                  </a:lnTo>
                  <a:lnTo>
                    <a:pt x="435229" y="175894"/>
                  </a:lnTo>
                  <a:lnTo>
                    <a:pt x="423165" y="175894"/>
                  </a:lnTo>
                  <a:lnTo>
                    <a:pt x="417195" y="172719"/>
                  </a:lnTo>
                  <a:lnTo>
                    <a:pt x="410845" y="169799"/>
                  </a:lnTo>
                  <a:lnTo>
                    <a:pt x="402082" y="163830"/>
                  </a:lnTo>
                  <a:lnTo>
                    <a:pt x="395732" y="154686"/>
                  </a:lnTo>
                  <a:lnTo>
                    <a:pt x="393066" y="145669"/>
                  </a:lnTo>
                  <a:lnTo>
                    <a:pt x="390017" y="133984"/>
                  </a:lnTo>
                  <a:lnTo>
                    <a:pt x="390017" y="119252"/>
                  </a:lnTo>
                  <a:lnTo>
                    <a:pt x="393066" y="107695"/>
                  </a:lnTo>
                  <a:lnTo>
                    <a:pt x="393066" y="101219"/>
                  </a:lnTo>
                  <a:lnTo>
                    <a:pt x="398907" y="95376"/>
                  </a:lnTo>
                  <a:lnTo>
                    <a:pt x="402082" y="89662"/>
                  </a:lnTo>
                  <a:lnTo>
                    <a:pt x="408051" y="86232"/>
                  </a:lnTo>
                  <a:lnTo>
                    <a:pt x="410845" y="83312"/>
                  </a:lnTo>
                  <a:lnTo>
                    <a:pt x="420370" y="80518"/>
                  </a:lnTo>
                  <a:lnTo>
                    <a:pt x="423165" y="77851"/>
                  </a:lnTo>
                  <a:lnTo>
                    <a:pt x="428879" y="74676"/>
                  </a:lnTo>
                  <a:lnTo>
                    <a:pt x="440691" y="74676"/>
                  </a:lnTo>
                  <a:lnTo>
                    <a:pt x="455804" y="77851"/>
                  </a:lnTo>
                  <a:lnTo>
                    <a:pt x="470535" y="83312"/>
                  </a:lnTo>
                  <a:lnTo>
                    <a:pt x="473838" y="86232"/>
                  </a:lnTo>
                  <a:lnTo>
                    <a:pt x="480188" y="92582"/>
                  </a:lnTo>
                  <a:lnTo>
                    <a:pt x="486029" y="101219"/>
                  </a:lnTo>
                  <a:lnTo>
                    <a:pt x="488823" y="112902"/>
                  </a:lnTo>
                  <a:lnTo>
                    <a:pt x="491744" y="125221"/>
                  </a:lnTo>
                  <a:lnTo>
                    <a:pt x="488823" y="137287"/>
                  </a:lnTo>
                  <a:lnTo>
                    <a:pt x="482854" y="154686"/>
                  </a:lnTo>
                  <a:lnTo>
                    <a:pt x="480188" y="157988"/>
                  </a:lnTo>
                  <a:lnTo>
                    <a:pt x="477013" y="163830"/>
                  </a:lnTo>
                  <a:lnTo>
                    <a:pt x="473838" y="163830"/>
                  </a:lnTo>
                  <a:lnTo>
                    <a:pt x="473838" y="167005"/>
                  </a:lnTo>
                  <a:lnTo>
                    <a:pt x="470535" y="169799"/>
                  </a:lnTo>
                  <a:lnTo>
                    <a:pt x="467869" y="172719"/>
                  </a:lnTo>
                  <a:lnTo>
                    <a:pt x="465075" y="172719"/>
                  </a:lnTo>
                  <a:lnTo>
                    <a:pt x="458725" y="175894"/>
                  </a:lnTo>
                  <a:lnTo>
                    <a:pt x="455804" y="175894"/>
                  </a:lnTo>
                  <a:lnTo>
                    <a:pt x="450216" y="178688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992325" y="6148236"/>
              <a:ext cx="101608" cy="104772"/>
            </a:xfrm>
            <a:custGeom>
              <a:avLst/>
              <a:gdLst/>
              <a:ahLst/>
              <a:cxnLst/>
              <a:rect l="0" t="0" r="0" b="0"/>
              <a:pathLst>
                <a:path w="101728" h="104013">
                  <a:moveTo>
                    <a:pt x="0" y="44576"/>
                  </a:moveTo>
                  <a:lnTo>
                    <a:pt x="3049" y="33019"/>
                  </a:lnTo>
                  <a:lnTo>
                    <a:pt x="3049" y="26543"/>
                  </a:lnTo>
                  <a:lnTo>
                    <a:pt x="8890" y="20700"/>
                  </a:lnTo>
                  <a:lnTo>
                    <a:pt x="12065" y="14986"/>
                  </a:lnTo>
                  <a:lnTo>
                    <a:pt x="18034" y="11556"/>
                  </a:lnTo>
                  <a:lnTo>
                    <a:pt x="21209" y="9017"/>
                  </a:lnTo>
                  <a:lnTo>
                    <a:pt x="30353" y="5842"/>
                  </a:lnTo>
                  <a:lnTo>
                    <a:pt x="33148" y="3175"/>
                  </a:lnTo>
                  <a:lnTo>
                    <a:pt x="38862" y="0"/>
                  </a:lnTo>
                  <a:lnTo>
                    <a:pt x="51181" y="0"/>
                  </a:lnTo>
                  <a:lnTo>
                    <a:pt x="66168" y="3175"/>
                  </a:lnTo>
                  <a:lnTo>
                    <a:pt x="81027" y="9017"/>
                  </a:lnTo>
                  <a:lnTo>
                    <a:pt x="83821" y="11556"/>
                  </a:lnTo>
                  <a:lnTo>
                    <a:pt x="90171" y="17906"/>
                  </a:lnTo>
                  <a:lnTo>
                    <a:pt x="96012" y="26543"/>
                  </a:lnTo>
                  <a:lnTo>
                    <a:pt x="98806" y="38607"/>
                  </a:lnTo>
                  <a:lnTo>
                    <a:pt x="101727" y="50926"/>
                  </a:lnTo>
                  <a:lnTo>
                    <a:pt x="98806" y="62611"/>
                  </a:lnTo>
                  <a:lnTo>
                    <a:pt x="93346" y="80518"/>
                  </a:lnTo>
                  <a:lnTo>
                    <a:pt x="90171" y="83312"/>
                  </a:lnTo>
                  <a:lnTo>
                    <a:pt x="86996" y="89154"/>
                  </a:lnTo>
                  <a:lnTo>
                    <a:pt x="83821" y="89154"/>
                  </a:lnTo>
                  <a:lnTo>
                    <a:pt x="83821" y="92329"/>
                  </a:lnTo>
                  <a:lnTo>
                    <a:pt x="81027" y="95376"/>
                  </a:lnTo>
                  <a:lnTo>
                    <a:pt x="78487" y="98043"/>
                  </a:lnTo>
                  <a:lnTo>
                    <a:pt x="75058" y="98043"/>
                  </a:lnTo>
                  <a:lnTo>
                    <a:pt x="68708" y="101218"/>
                  </a:lnTo>
                  <a:lnTo>
                    <a:pt x="66168" y="101218"/>
                  </a:lnTo>
                  <a:lnTo>
                    <a:pt x="60199" y="104012"/>
                  </a:lnTo>
                  <a:lnTo>
                    <a:pt x="51181" y="101218"/>
                  </a:lnTo>
                  <a:lnTo>
                    <a:pt x="45212" y="101218"/>
                  </a:lnTo>
                  <a:lnTo>
                    <a:pt x="33148" y="101218"/>
                  </a:lnTo>
                  <a:lnTo>
                    <a:pt x="27178" y="98043"/>
                  </a:lnTo>
                  <a:lnTo>
                    <a:pt x="21209" y="95376"/>
                  </a:lnTo>
                  <a:lnTo>
                    <a:pt x="12065" y="89154"/>
                  </a:lnTo>
                  <a:lnTo>
                    <a:pt x="6350" y="80518"/>
                  </a:lnTo>
                  <a:lnTo>
                    <a:pt x="3049" y="70993"/>
                  </a:lnTo>
                  <a:lnTo>
                    <a:pt x="0" y="593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296" h="425959">
                  <a:moveTo>
                    <a:pt x="293878" y="56643"/>
                  </a:moveTo>
                  <a:lnTo>
                    <a:pt x="263906" y="56643"/>
                  </a:lnTo>
                  <a:lnTo>
                    <a:pt x="236855" y="56643"/>
                  </a:lnTo>
                  <a:lnTo>
                    <a:pt x="213106" y="59818"/>
                  </a:lnTo>
                  <a:lnTo>
                    <a:pt x="188723" y="65787"/>
                  </a:lnTo>
                  <a:lnTo>
                    <a:pt x="168402" y="71375"/>
                  </a:lnTo>
                  <a:lnTo>
                    <a:pt x="146940" y="81026"/>
                  </a:lnTo>
                  <a:lnTo>
                    <a:pt x="128905" y="89408"/>
                  </a:lnTo>
                  <a:lnTo>
                    <a:pt x="113920" y="101219"/>
                  </a:lnTo>
                  <a:lnTo>
                    <a:pt x="99061" y="113285"/>
                  </a:lnTo>
                  <a:lnTo>
                    <a:pt x="83948" y="128017"/>
                  </a:lnTo>
                  <a:lnTo>
                    <a:pt x="74930" y="143130"/>
                  </a:lnTo>
                  <a:lnTo>
                    <a:pt x="63246" y="163831"/>
                  </a:lnTo>
                  <a:lnTo>
                    <a:pt x="56896" y="181737"/>
                  </a:lnTo>
                  <a:lnTo>
                    <a:pt x="48133" y="205487"/>
                  </a:lnTo>
                  <a:lnTo>
                    <a:pt x="44958" y="226568"/>
                  </a:lnTo>
                  <a:lnTo>
                    <a:pt x="41783" y="253238"/>
                  </a:lnTo>
                  <a:lnTo>
                    <a:pt x="29973" y="256413"/>
                  </a:lnTo>
                  <a:lnTo>
                    <a:pt x="24258" y="256413"/>
                  </a:lnTo>
                  <a:lnTo>
                    <a:pt x="21464" y="256413"/>
                  </a:lnTo>
                  <a:lnTo>
                    <a:pt x="15114" y="253238"/>
                  </a:lnTo>
                  <a:lnTo>
                    <a:pt x="11939" y="253238"/>
                  </a:lnTo>
                  <a:lnTo>
                    <a:pt x="9145" y="246888"/>
                  </a:lnTo>
                  <a:lnTo>
                    <a:pt x="3175" y="235205"/>
                  </a:lnTo>
                  <a:lnTo>
                    <a:pt x="3175" y="229362"/>
                  </a:lnTo>
                  <a:lnTo>
                    <a:pt x="3175" y="223393"/>
                  </a:lnTo>
                  <a:lnTo>
                    <a:pt x="0" y="214504"/>
                  </a:lnTo>
                  <a:lnTo>
                    <a:pt x="3175" y="205487"/>
                  </a:lnTo>
                  <a:lnTo>
                    <a:pt x="3175" y="196597"/>
                  </a:lnTo>
                  <a:lnTo>
                    <a:pt x="3175" y="187452"/>
                  </a:lnTo>
                  <a:lnTo>
                    <a:pt x="11939" y="161037"/>
                  </a:lnTo>
                  <a:lnTo>
                    <a:pt x="21464" y="137161"/>
                  </a:lnTo>
                  <a:lnTo>
                    <a:pt x="33148" y="113285"/>
                  </a:lnTo>
                  <a:lnTo>
                    <a:pt x="48133" y="92583"/>
                  </a:lnTo>
                  <a:lnTo>
                    <a:pt x="59818" y="74550"/>
                  </a:lnTo>
                  <a:lnTo>
                    <a:pt x="78105" y="59818"/>
                  </a:lnTo>
                  <a:lnTo>
                    <a:pt x="92837" y="44958"/>
                  </a:lnTo>
                  <a:lnTo>
                    <a:pt x="113920" y="32767"/>
                  </a:lnTo>
                  <a:lnTo>
                    <a:pt x="135255" y="21082"/>
                  </a:lnTo>
                  <a:lnTo>
                    <a:pt x="156083" y="12066"/>
                  </a:lnTo>
                  <a:lnTo>
                    <a:pt x="180087" y="6350"/>
                  </a:lnTo>
                  <a:lnTo>
                    <a:pt x="206756" y="3175"/>
                  </a:lnTo>
                  <a:lnTo>
                    <a:pt x="234062" y="0"/>
                  </a:lnTo>
                  <a:lnTo>
                    <a:pt x="260731" y="0"/>
                  </a:lnTo>
                  <a:lnTo>
                    <a:pt x="290703" y="0"/>
                  </a:lnTo>
                  <a:lnTo>
                    <a:pt x="323724" y="3175"/>
                  </a:lnTo>
                  <a:lnTo>
                    <a:pt x="1217295" y="425958"/>
                  </a:lnTo>
                  <a:lnTo>
                    <a:pt x="1184149" y="419608"/>
                  </a:lnTo>
                  <a:lnTo>
                    <a:pt x="1154050" y="413639"/>
                  </a:lnTo>
                  <a:lnTo>
                    <a:pt x="1127380" y="407925"/>
                  </a:lnTo>
                  <a:lnTo>
                    <a:pt x="1100201" y="404750"/>
                  </a:lnTo>
                  <a:lnTo>
                    <a:pt x="1073532" y="398907"/>
                  </a:lnTo>
                  <a:lnTo>
                    <a:pt x="1049401" y="398907"/>
                  </a:lnTo>
                  <a:lnTo>
                    <a:pt x="1025399" y="395860"/>
                  </a:lnTo>
                  <a:lnTo>
                    <a:pt x="1004570" y="395860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696735" y="5728563"/>
              <a:ext cx="843032" cy="558782"/>
            </a:xfrm>
            <a:custGeom>
              <a:avLst/>
              <a:gdLst/>
              <a:ahLst/>
              <a:cxnLst/>
              <a:rect l="0" t="0" r="0" b="0"/>
              <a:pathLst>
                <a:path w="843026" h="559054">
                  <a:moveTo>
                    <a:pt x="60325" y="241172"/>
                  </a:moveTo>
                  <a:lnTo>
                    <a:pt x="45338" y="252730"/>
                  </a:lnTo>
                  <a:lnTo>
                    <a:pt x="39369" y="255905"/>
                  </a:lnTo>
                  <a:lnTo>
                    <a:pt x="36194" y="261874"/>
                  </a:lnTo>
                  <a:lnTo>
                    <a:pt x="24510" y="264795"/>
                  </a:lnTo>
                  <a:lnTo>
                    <a:pt x="21335" y="264795"/>
                  </a:lnTo>
                  <a:lnTo>
                    <a:pt x="18160" y="264795"/>
                  </a:lnTo>
                  <a:lnTo>
                    <a:pt x="15366" y="264795"/>
                  </a:lnTo>
                  <a:lnTo>
                    <a:pt x="12191" y="261874"/>
                  </a:lnTo>
                  <a:lnTo>
                    <a:pt x="9525" y="259207"/>
                  </a:lnTo>
                  <a:lnTo>
                    <a:pt x="6350" y="255905"/>
                  </a:lnTo>
                  <a:lnTo>
                    <a:pt x="3175" y="250063"/>
                  </a:lnTo>
                  <a:lnTo>
                    <a:pt x="0" y="243713"/>
                  </a:lnTo>
                  <a:lnTo>
                    <a:pt x="0" y="237997"/>
                  </a:lnTo>
                  <a:lnTo>
                    <a:pt x="0" y="228853"/>
                  </a:lnTo>
                  <a:lnTo>
                    <a:pt x="6350" y="202438"/>
                  </a:lnTo>
                  <a:lnTo>
                    <a:pt x="15366" y="172720"/>
                  </a:lnTo>
                  <a:lnTo>
                    <a:pt x="24510" y="148844"/>
                  </a:lnTo>
                  <a:lnTo>
                    <a:pt x="36194" y="128015"/>
                  </a:lnTo>
                  <a:lnTo>
                    <a:pt x="48513" y="106933"/>
                  </a:lnTo>
                  <a:lnTo>
                    <a:pt x="63372" y="86487"/>
                  </a:lnTo>
                  <a:lnTo>
                    <a:pt x="78359" y="71374"/>
                  </a:lnTo>
                  <a:lnTo>
                    <a:pt x="93472" y="56641"/>
                  </a:lnTo>
                  <a:lnTo>
                    <a:pt x="111378" y="41783"/>
                  </a:lnTo>
                  <a:lnTo>
                    <a:pt x="129031" y="29971"/>
                  </a:lnTo>
                  <a:lnTo>
                    <a:pt x="147319" y="17907"/>
                  </a:lnTo>
                  <a:lnTo>
                    <a:pt x="168021" y="12191"/>
                  </a:lnTo>
                  <a:lnTo>
                    <a:pt x="188975" y="5841"/>
                  </a:lnTo>
                  <a:lnTo>
                    <a:pt x="213359" y="0"/>
                  </a:lnTo>
                  <a:lnTo>
                    <a:pt x="237109" y="0"/>
                  </a:lnTo>
                  <a:lnTo>
                    <a:pt x="264287" y="0"/>
                  </a:lnTo>
                  <a:lnTo>
                    <a:pt x="843025" y="488060"/>
                  </a:lnTo>
                  <a:lnTo>
                    <a:pt x="843025" y="559053"/>
                  </a:lnTo>
                  <a:lnTo>
                    <a:pt x="237109" y="68199"/>
                  </a:lnTo>
                  <a:lnTo>
                    <a:pt x="218947" y="71374"/>
                  </a:lnTo>
                  <a:lnTo>
                    <a:pt x="201168" y="77343"/>
                  </a:lnTo>
                  <a:lnTo>
                    <a:pt x="186309" y="80009"/>
                  </a:lnTo>
                  <a:lnTo>
                    <a:pt x="171450" y="89408"/>
                  </a:lnTo>
                  <a:lnTo>
                    <a:pt x="156337" y="95250"/>
                  </a:lnTo>
                  <a:lnTo>
                    <a:pt x="141350" y="104394"/>
                  </a:lnTo>
                  <a:lnTo>
                    <a:pt x="129031" y="112776"/>
                  </a:lnTo>
                  <a:lnTo>
                    <a:pt x="116966" y="125095"/>
                  </a:lnTo>
                  <a:lnTo>
                    <a:pt x="108203" y="133984"/>
                  </a:lnTo>
                  <a:lnTo>
                    <a:pt x="96647" y="148844"/>
                  </a:lnTo>
                  <a:lnTo>
                    <a:pt x="87122" y="161035"/>
                  </a:lnTo>
                  <a:lnTo>
                    <a:pt x="81534" y="175895"/>
                  </a:lnTo>
                  <a:lnTo>
                    <a:pt x="72009" y="190626"/>
                  </a:lnTo>
                  <a:lnTo>
                    <a:pt x="69215" y="205485"/>
                  </a:lnTo>
                  <a:lnTo>
                    <a:pt x="63372" y="223139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4122" h="404641">
                  <a:moveTo>
                    <a:pt x="0" y="163046"/>
                  </a:moveTo>
                  <a:lnTo>
                    <a:pt x="16791" y="136864"/>
                  </a:lnTo>
                  <a:lnTo>
                    <a:pt x="38378" y="115442"/>
                  </a:lnTo>
                  <a:lnTo>
                    <a:pt x="62365" y="95210"/>
                  </a:lnTo>
                  <a:lnTo>
                    <a:pt x="86351" y="77358"/>
                  </a:lnTo>
                  <a:lnTo>
                    <a:pt x="110338" y="59506"/>
                  </a:lnTo>
                  <a:lnTo>
                    <a:pt x="137922" y="44035"/>
                  </a:lnTo>
                  <a:lnTo>
                    <a:pt x="164307" y="32134"/>
                  </a:lnTo>
                  <a:lnTo>
                    <a:pt x="197888" y="23802"/>
                  </a:lnTo>
                  <a:lnTo>
                    <a:pt x="227871" y="14281"/>
                  </a:lnTo>
                  <a:lnTo>
                    <a:pt x="257854" y="8331"/>
                  </a:lnTo>
                  <a:lnTo>
                    <a:pt x="293834" y="2381"/>
                  </a:lnTo>
                  <a:lnTo>
                    <a:pt x="329814" y="0"/>
                  </a:lnTo>
                  <a:lnTo>
                    <a:pt x="362195" y="0"/>
                  </a:lnTo>
                  <a:lnTo>
                    <a:pt x="401773" y="2381"/>
                  </a:lnTo>
                  <a:lnTo>
                    <a:pt x="440152" y="5950"/>
                  </a:lnTo>
                  <a:lnTo>
                    <a:pt x="482128" y="11900"/>
                  </a:lnTo>
                  <a:lnTo>
                    <a:pt x="482128" y="14281"/>
                  </a:lnTo>
                  <a:lnTo>
                    <a:pt x="482128" y="20232"/>
                  </a:lnTo>
                  <a:lnTo>
                    <a:pt x="484527" y="29754"/>
                  </a:lnTo>
                  <a:lnTo>
                    <a:pt x="488124" y="46415"/>
                  </a:lnTo>
                  <a:lnTo>
                    <a:pt x="488124" y="61886"/>
                  </a:lnTo>
                  <a:lnTo>
                    <a:pt x="488124" y="67837"/>
                  </a:lnTo>
                  <a:lnTo>
                    <a:pt x="491722" y="71408"/>
                  </a:lnTo>
                  <a:lnTo>
                    <a:pt x="491722" y="79738"/>
                  </a:lnTo>
                  <a:lnTo>
                    <a:pt x="491722" y="89258"/>
                  </a:lnTo>
                  <a:lnTo>
                    <a:pt x="491722" y="91639"/>
                  </a:lnTo>
                  <a:lnTo>
                    <a:pt x="491722" y="97589"/>
                  </a:lnTo>
                  <a:lnTo>
                    <a:pt x="494121" y="113062"/>
                  </a:lnTo>
                  <a:lnTo>
                    <a:pt x="494121" y="128533"/>
                  </a:lnTo>
                  <a:lnTo>
                    <a:pt x="494121" y="136864"/>
                  </a:lnTo>
                  <a:lnTo>
                    <a:pt x="494121" y="139244"/>
                  </a:lnTo>
                  <a:lnTo>
                    <a:pt x="494121" y="145194"/>
                  </a:lnTo>
                  <a:lnTo>
                    <a:pt x="494121" y="148765"/>
                  </a:lnTo>
                  <a:lnTo>
                    <a:pt x="494121" y="151146"/>
                  </a:lnTo>
                  <a:lnTo>
                    <a:pt x="494121" y="157096"/>
                  </a:lnTo>
                  <a:lnTo>
                    <a:pt x="494121" y="172567"/>
                  </a:lnTo>
                  <a:lnTo>
                    <a:pt x="491722" y="186849"/>
                  </a:lnTo>
                  <a:lnTo>
                    <a:pt x="491722" y="190419"/>
                  </a:lnTo>
                  <a:lnTo>
                    <a:pt x="491722" y="192800"/>
                  </a:lnTo>
                  <a:lnTo>
                    <a:pt x="491722" y="202319"/>
                  </a:lnTo>
                  <a:lnTo>
                    <a:pt x="488124" y="208271"/>
                  </a:lnTo>
                  <a:lnTo>
                    <a:pt x="488124" y="210650"/>
                  </a:lnTo>
                  <a:lnTo>
                    <a:pt x="488124" y="214221"/>
                  </a:lnTo>
                  <a:lnTo>
                    <a:pt x="484527" y="228503"/>
                  </a:lnTo>
                  <a:lnTo>
                    <a:pt x="482128" y="240404"/>
                  </a:lnTo>
                  <a:lnTo>
                    <a:pt x="482128" y="246354"/>
                  </a:lnTo>
                  <a:lnTo>
                    <a:pt x="482128" y="249925"/>
                  </a:lnTo>
                  <a:lnTo>
                    <a:pt x="482128" y="252304"/>
                  </a:lnTo>
                  <a:lnTo>
                    <a:pt x="476131" y="261826"/>
                  </a:lnTo>
                  <a:lnTo>
                    <a:pt x="476131" y="264207"/>
                  </a:lnTo>
                  <a:lnTo>
                    <a:pt x="473732" y="267777"/>
                  </a:lnTo>
                  <a:lnTo>
                    <a:pt x="473732" y="273727"/>
                  </a:lnTo>
                  <a:lnTo>
                    <a:pt x="467736" y="285629"/>
                  </a:lnTo>
                  <a:lnTo>
                    <a:pt x="464138" y="293959"/>
                  </a:lnTo>
                  <a:lnTo>
                    <a:pt x="458141" y="305861"/>
                  </a:lnTo>
                  <a:lnTo>
                    <a:pt x="455743" y="308240"/>
                  </a:lnTo>
                  <a:lnTo>
                    <a:pt x="452145" y="311811"/>
                  </a:lnTo>
                  <a:lnTo>
                    <a:pt x="452145" y="315381"/>
                  </a:lnTo>
                  <a:lnTo>
                    <a:pt x="446148" y="323711"/>
                  </a:lnTo>
                  <a:lnTo>
                    <a:pt x="443749" y="327283"/>
                  </a:lnTo>
                  <a:lnTo>
                    <a:pt x="440152" y="329662"/>
                  </a:lnTo>
                  <a:lnTo>
                    <a:pt x="440152" y="333234"/>
                  </a:lnTo>
                  <a:lnTo>
                    <a:pt x="434155" y="341565"/>
                  </a:lnTo>
                  <a:lnTo>
                    <a:pt x="431756" y="341565"/>
                  </a:lnTo>
                  <a:lnTo>
                    <a:pt x="428158" y="345134"/>
                  </a:lnTo>
                  <a:lnTo>
                    <a:pt x="425759" y="351084"/>
                  </a:lnTo>
                  <a:lnTo>
                    <a:pt x="419763" y="357034"/>
                  </a:lnTo>
                  <a:lnTo>
                    <a:pt x="410168" y="365365"/>
                  </a:lnTo>
                  <a:lnTo>
                    <a:pt x="401773" y="371317"/>
                  </a:lnTo>
                  <a:lnTo>
                    <a:pt x="398175" y="374888"/>
                  </a:lnTo>
                  <a:lnTo>
                    <a:pt x="395776" y="374888"/>
                  </a:lnTo>
                  <a:lnTo>
                    <a:pt x="392179" y="377267"/>
                  </a:lnTo>
                  <a:lnTo>
                    <a:pt x="382584" y="383219"/>
                  </a:lnTo>
                  <a:lnTo>
                    <a:pt x="374189" y="389169"/>
                  </a:lnTo>
                  <a:lnTo>
                    <a:pt x="341807" y="398688"/>
                  </a:lnTo>
                  <a:lnTo>
                    <a:pt x="305827" y="401069"/>
                  </a:lnTo>
                  <a:lnTo>
                    <a:pt x="275844" y="404640"/>
                  </a:lnTo>
                  <a:lnTo>
                    <a:pt x="245861" y="401069"/>
                  </a:lnTo>
                  <a:lnTo>
                    <a:pt x="215878" y="398688"/>
                  </a:lnTo>
                  <a:lnTo>
                    <a:pt x="188294" y="392738"/>
                  </a:lnTo>
                  <a:lnTo>
                    <a:pt x="161909" y="380838"/>
                  </a:lnTo>
                  <a:lnTo>
                    <a:pt x="140321" y="368936"/>
                  </a:lnTo>
                  <a:lnTo>
                    <a:pt x="116334" y="353465"/>
                  </a:lnTo>
                  <a:lnTo>
                    <a:pt x="95946" y="333234"/>
                  </a:lnTo>
                  <a:lnTo>
                    <a:pt x="74358" y="311811"/>
                  </a:lnTo>
                  <a:lnTo>
                    <a:pt x="56368" y="288007"/>
                  </a:lnTo>
                  <a:lnTo>
                    <a:pt x="38378" y="261826"/>
                  </a:lnTo>
                  <a:lnTo>
                    <a:pt x="23986" y="232073"/>
                  </a:lnTo>
                  <a:lnTo>
                    <a:pt x="8395" y="198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305" h="426061">
                  <a:moveTo>
                    <a:pt x="1217304" y="426060"/>
                  </a:moveTo>
                  <a:lnTo>
                    <a:pt x="323815" y="3570"/>
                  </a:lnTo>
                  <a:lnTo>
                    <a:pt x="290234" y="0"/>
                  </a:lnTo>
                  <a:lnTo>
                    <a:pt x="260251" y="0"/>
                  </a:lnTo>
                  <a:lnTo>
                    <a:pt x="233867" y="0"/>
                  </a:lnTo>
                  <a:lnTo>
                    <a:pt x="206282" y="3570"/>
                  </a:lnTo>
                  <a:lnTo>
                    <a:pt x="179897" y="5950"/>
                  </a:lnTo>
                  <a:lnTo>
                    <a:pt x="155911" y="11900"/>
                  </a:lnTo>
                  <a:lnTo>
                    <a:pt x="134323" y="21421"/>
                  </a:lnTo>
                  <a:lnTo>
                    <a:pt x="113935" y="33323"/>
                  </a:lnTo>
                  <a:lnTo>
                    <a:pt x="92347" y="45224"/>
                  </a:lnTo>
                  <a:lnTo>
                    <a:pt x="77956" y="59506"/>
                  </a:lnTo>
                  <a:lnTo>
                    <a:pt x="59966" y="74977"/>
                  </a:lnTo>
                  <a:lnTo>
                    <a:pt x="47972" y="92828"/>
                  </a:lnTo>
                  <a:lnTo>
                    <a:pt x="32382" y="113061"/>
                  </a:lnTo>
                  <a:lnTo>
                    <a:pt x="20388" y="136863"/>
                  </a:lnTo>
                  <a:lnTo>
                    <a:pt x="11993" y="160665"/>
                  </a:lnTo>
                  <a:lnTo>
                    <a:pt x="2399" y="188037"/>
                  </a:lnTo>
                  <a:lnTo>
                    <a:pt x="2399" y="196368"/>
                  </a:lnTo>
                  <a:lnTo>
                    <a:pt x="2399" y="205889"/>
                  </a:lnTo>
                  <a:lnTo>
                    <a:pt x="0" y="214220"/>
                  </a:lnTo>
                  <a:lnTo>
                    <a:pt x="2399" y="223741"/>
                  </a:lnTo>
                  <a:lnTo>
                    <a:pt x="2399" y="229691"/>
                  </a:lnTo>
                  <a:lnTo>
                    <a:pt x="2399" y="235643"/>
                  </a:lnTo>
                  <a:lnTo>
                    <a:pt x="8395" y="247543"/>
                  </a:lnTo>
                  <a:lnTo>
                    <a:pt x="11993" y="253495"/>
                  </a:lnTo>
                  <a:lnTo>
                    <a:pt x="14392" y="253495"/>
                  </a:lnTo>
                  <a:lnTo>
                    <a:pt x="20388" y="255874"/>
                  </a:lnTo>
                  <a:lnTo>
                    <a:pt x="23986" y="255874"/>
                  </a:lnTo>
                  <a:lnTo>
                    <a:pt x="29983" y="255874"/>
                  </a:lnTo>
                  <a:lnTo>
                    <a:pt x="40777" y="253495"/>
                  </a:lnTo>
                  <a:lnTo>
                    <a:pt x="44375" y="227312"/>
                  </a:lnTo>
                  <a:lnTo>
                    <a:pt x="47972" y="205889"/>
                  </a:lnTo>
                  <a:lnTo>
                    <a:pt x="56368" y="182087"/>
                  </a:lnTo>
                  <a:lnTo>
                    <a:pt x="62364" y="164236"/>
                  </a:lnTo>
                  <a:lnTo>
                    <a:pt x="74357" y="142813"/>
                  </a:lnTo>
                  <a:lnTo>
                    <a:pt x="83952" y="128532"/>
                  </a:lnTo>
                  <a:lnTo>
                    <a:pt x="98344" y="113061"/>
                  </a:lnTo>
                  <a:lnTo>
                    <a:pt x="113935" y="101159"/>
                  </a:lnTo>
                  <a:lnTo>
                    <a:pt x="128327" y="89259"/>
                  </a:lnTo>
                  <a:lnTo>
                    <a:pt x="146316" y="80928"/>
                  </a:lnTo>
                  <a:lnTo>
                    <a:pt x="167904" y="71407"/>
                  </a:lnTo>
                  <a:lnTo>
                    <a:pt x="188293" y="65456"/>
                  </a:lnTo>
                  <a:lnTo>
                    <a:pt x="212279" y="59506"/>
                  </a:lnTo>
                  <a:lnTo>
                    <a:pt x="236265" y="57125"/>
                  </a:lnTo>
                  <a:lnTo>
                    <a:pt x="263850" y="57125"/>
                  </a:lnTo>
                  <a:lnTo>
                    <a:pt x="293832" y="57125"/>
                  </a:lnTo>
                  <a:lnTo>
                    <a:pt x="1003826" y="396308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3722299" y="5761581"/>
              <a:ext cx="212743" cy="28574"/>
            </a:xfrm>
            <a:custGeom>
              <a:avLst/>
              <a:gdLst/>
              <a:ahLst/>
              <a:cxnLst/>
              <a:rect l="0" t="0" r="0" b="0"/>
              <a:pathLst>
                <a:path w="213483" h="29761">
                  <a:moveTo>
                    <a:pt x="0" y="0"/>
                  </a:moveTo>
                  <a:lnTo>
                    <a:pt x="21588" y="0"/>
                  </a:lnTo>
                  <a:lnTo>
                    <a:pt x="45575" y="2381"/>
                  </a:lnTo>
                  <a:lnTo>
                    <a:pt x="69562" y="2381"/>
                  </a:lnTo>
                  <a:lnTo>
                    <a:pt x="95947" y="8333"/>
                  </a:lnTo>
                  <a:lnTo>
                    <a:pt x="123532" y="11905"/>
                  </a:lnTo>
                  <a:lnTo>
                    <a:pt x="149917" y="16667"/>
                  </a:lnTo>
                  <a:lnTo>
                    <a:pt x="179901" y="23809"/>
                  </a:lnTo>
                  <a:lnTo>
                    <a:pt x="213482" y="2976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2601726" y="6074104"/>
              <a:ext cx="555671" cy="477821"/>
            </a:xfrm>
            <a:custGeom>
              <a:avLst/>
              <a:gdLst/>
              <a:ahLst/>
              <a:cxnLst/>
              <a:rect l="0" t="0" r="0" b="0"/>
              <a:pathLst>
                <a:path w="555282" h="478431">
                  <a:moveTo>
                    <a:pt x="527697" y="21423"/>
                  </a:moveTo>
                  <a:lnTo>
                    <a:pt x="531295" y="38084"/>
                  </a:lnTo>
                  <a:lnTo>
                    <a:pt x="537291" y="57127"/>
                  </a:lnTo>
                  <a:lnTo>
                    <a:pt x="539690" y="65457"/>
                  </a:lnTo>
                  <a:lnTo>
                    <a:pt x="539690" y="71407"/>
                  </a:lnTo>
                  <a:lnTo>
                    <a:pt x="539690" y="77358"/>
                  </a:lnTo>
                  <a:lnTo>
                    <a:pt x="545687" y="95210"/>
                  </a:lnTo>
                  <a:lnTo>
                    <a:pt x="545687" y="101161"/>
                  </a:lnTo>
                  <a:lnTo>
                    <a:pt x="545687" y="104731"/>
                  </a:lnTo>
                  <a:lnTo>
                    <a:pt x="549285" y="113061"/>
                  </a:lnTo>
                  <a:lnTo>
                    <a:pt x="552883" y="130913"/>
                  </a:lnTo>
                  <a:lnTo>
                    <a:pt x="552883" y="148765"/>
                  </a:lnTo>
                  <a:lnTo>
                    <a:pt x="555281" y="166617"/>
                  </a:lnTo>
                  <a:lnTo>
                    <a:pt x="555281" y="182088"/>
                  </a:lnTo>
                  <a:lnTo>
                    <a:pt x="555281" y="198750"/>
                  </a:lnTo>
                  <a:lnTo>
                    <a:pt x="552883" y="205892"/>
                  </a:lnTo>
                  <a:lnTo>
                    <a:pt x="552883" y="214223"/>
                  </a:lnTo>
                  <a:lnTo>
                    <a:pt x="552883" y="223742"/>
                  </a:lnTo>
                  <a:lnTo>
                    <a:pt x="552883" y="228503"/>
                  </a:lnTo>
                  <a:lnTo>
                    <a:pt x="552883" y="238025"/>
                  </a:lnTo>
                  <a:lnTo>
                    <a:pt x="549285" y="243975"/>
                  </a:lnTo>
                  <a:lnTo>
                    <a:pt x="549285" y="259446"/>
                  </a:lnTo>
                  <a:lnTo>
                    <a:pt x="545687" y="273728"/>
                  </a:lnTo>
                  <a:lnTo>
                    <a:pt x="539690" y="289199"/>
                  </a:lnTo>
                  <a:lnTo>
                    <a:pt x="537291" y="293961"/>
                  </a:lnTo>
                  <a:lnTo>
                    <a:pt x="537291" y="297530"/>
                  </a:lnTo>
                  <a:lnTo>
                    <a:pt x="537291" y="299911"/>
                  </a:lnTo>
                  <a:lnTo>
                    <a:pt x="531295" y="313003"/>
                  </a:lnTo>
                  <a:lnTo>
                    <a:pt x="525298" y="324903"/>
                  </a:lnTo>
                  <a:lnTo>
                    <a:pt x="519302" y="336803"/>
                  </a:lnTo>
                  <a:lnTo>
                    <a:pt x="513305" y="347515"/>
                  </a:lnTo>
                  <a:lnTo>
                    <a:pt x="503711" y="359417"/>
                  </a:lnTo>
                  <a:lnTo>
                    <a:pt x="497714" y="371318"/>
                  </a:lnTo>
                  <a:lnTo>
                    <a:pt x="491718" y="377268"/>
                  </a:lnTo>
                  <a:lnTo>
                    <a:pt x="489319" y="384409"/>
                  </a:lnTo>
                  <a:lnTo>
                    <a:pt x="479725" y="392741"/>
                  </a:lnTo>
                  <a:lnTo>
                    <a:pt x="473728" y="396311"/>
                  </a:lnTo>
                  <a:lnTo>
                    <a:pt x="467732" y="401072"/>
                  </a:lnTo>
                  <a:lnTo>
                    <a:pt x="459337" y="410592"/>
                  </a:lnTo>
                  <a:lnTo>
                    <a:pt x="447343" y="420113"/>
                  </a:lnTo>
                  <a:lnTo>
                    <a:pt x="435350" y="428444"/>
                  </a:lnTo>
                  <a:lnTo>
                    <a:pt x="423357" y="437965"/>
                  </a:lnTo>
                  <a:lnTo>
                    <a:pt x="411364" y="443915"/>
                  </a:lnTo>
                  <a:lnTo>
                    <a:pt x="407766" y="446295"/>
                  </a:lnTo>
                  <a:lnTo>
                    <a:pt x="405368" y="446295"/>
                  </a:lnTo>
                  <a:lnTo>
                    <a:pt x="395773" y="452245"/>
                  </a:lnTo>
                  <a:lnTo>
                    <a:pt x="359793" y="464147"/>
                  </a:lnTo>
                  <a:lnTo>
                    <a:pt x="339405" y="467719"/>
                  </a:lnTo>
                  <a:lnTo>
                    <a:pt x="321415" y="473669"/>
                  </a:lnTo>
                  <a:lnTo>
                    <a:pt x="303426" y="476049"/>
                  </a:lnTo>
                  <a:lnTo>
                    <a:pt x="287835" y="476049"/>
                  </a:lnTo>
                  <a:lnTo>
                    <a:pt x="255453" y="478430"/>
                  </a:lnTo>
                  <a:lnTo>
                    <a:pt x="239862" y="476049"/>
                  </a:lnTo>
                  <a:lnTo>
                    <a:pt x="225471" y="476049"/>
                  </a:lnTo>
                  <a:lnTo>
                    <a:pt x="209880" y="470098"/>
                  </a:lnTo>
                  <a:lnTo>
                    <a:pt x="195488" y="467719"/>
                  </a:lnTo>
                  <a:lnTo>
                    <a:pt x="167904" y="458197"/>
                  </a:lnTo>
                  <a:lnTo>
                    <a:pt x="153511" y="449866"/>
                  </a:lnTo>
                  <a:lnTo>
                    <a:pt x="141518" y="443915"/>
                  </a:lnTo>
                  <a:lnTo>
                    <a:pt x="129525" y="434395"/>
                  </a:lnTo>
                  <a:lnTo>
                    <a:pt x="117532" y="424872"/>
                  </a:lnTo>
                  <a:lnTo>
                    <a:pt x="95945" y="401072"/>
                  </a:lnTo>
                  <a:lnTo>
                    <a:pt x="83951" y="390361"/>
                  </a:lnTo>
                  <a:lnTo>
                    <a:pt x="75556" y="374888"/>
                  </a:lnTo>
                  <a:lnTo>
                    <a:pt x="65962" y="359417"/>
                  </a:lnTo>
                  <a:lnTo>
                    <a:pt x="57567" y="345134"/>
                  </a:lnTo>
                  <a:lnTo>
                    <a:pt x="39577" y="313003"/>
                  </a:lnTo>
                  <a:lnTo>
                    <a:pt x="29983" y="291580"/>
                  </a:lnTo>
                  <a:lnTo>
                    <a:pt x="23986" y="273728"/>
                  </a:lnTo>
                  <a:lnTo>
                    <a:pt x="11993" y="232073"/>
                  </a:lnTo>
                  <a:lnTo>
                    <a:pt x="0" y="188038"/>
                  </a:lnTo>
                  <a:lnTo>
                    <a:pt x="33580" y="158286"/>
                  </a:lnTo>
                  <a:lnTo>
                    <a:pt x="65962" y="130913"/>
                  </a:lnTo>
                  <a:lnTo>
                    <a:pt x="95945" y="107111"/>
                  </a:lnTo>
                  <a:lnTo>
                    <a:pt x="129525" y="83308"/>
                  </a:lnTo>
                  <a:lnTo>
                    <a:pt x="161907" y="65457"/>
                  </a:lnTo>
                  <a:lnTo>
                    <a:pt x="195488" y="47604"/>
                  </a:lnTo>
                  <a:lnTo>
                    <a:pt x="227869" y="33323"/>
                  </a:lnTo>
                  <a:lnTo>
                    <a:pt x="261450" y="23803"/>
                  </a:lnTo>
                  <a:lnTo>
                    <a:pt x="293831" y="11900"/>
                  </a:lnTo>
                  <a:lnTo>
                    <a:pt x="327412" y="5950"/>
                  </a:lnTo>
                  <a:lnTo>
                    <a:pt x="359793" y="3570"/>
                  </a:lnTo>
                  <a:lnTo>
                    <a:pt x="393375" y="0"/>
                  </a:lnTo>
                  <a:lnTo>
                    <a:pt x="425756" y="0"/>
                  </a:lnTo>
                  <a:lnTo>
                    <a:pt x="459337" y="5950"/>
                  </a:lnTo>
                  <a:lnTo>
                    <a:pt x="491718" y="119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539326" y="5791796"/>
              <a:ext cx="1427282" cy="836585"/>
            </a:xfrm>
            <a:custGeom>
              <a:avLst/>
              <a:gdLst/>
              <a:ahLst/>
              <a:cxnLst/>
              <a:rect l="0" t="0" r="0" b="0"/>
              <a:pathLst>
                <a:path w="1427195" h="835456">
                  <a:moveTo>
                    <a:pt x="0" y="496275"/>
                  </a:moveTo>
                  <a:lnTo>
                    <a:pt x="5997" y="526027"/>
                  </a:lnTo>
                  <a:lnTo>
                    <a:pt x="11993" y="552211"/>
                  </a:lnTo>
                  <a:lnTo>
                    <a:pt x="17990" y="576011"/>
                  </a:lnTo>
                  <a:lnTo>
                    <a:pt x="26385" y="603384"/>
                  </a:lnTo>
                  <a:lnTo>
                    <a:pt x="35980" y="624807"/>
                  </a:lnTo>
                  <a:lnTo>
                    <a:pt x="44375" y="648609"/>
                  </a:lnTo>
                  <a:lnTo>
                    <a:pt x="56368" y="668841"/>
                  </a:lnTo>
                  <a:lnTo>
                    <a:pt x="65963" y="689073"/>
                  </a:lnTo>
                  <a:lnTo>
                    <a:pt x="77956" y="706924"/>
                  </a:lnTo>
                  <a:lnTo>
                    <a:pt x="88750" y="725965"/>
                  </a:lnTo>
                  <a:lnTo>
                    <a:pt x="101942" y="740248"/>
                  </a:lnTo>
                  <a:lnTo>
                    <a:pt x="113936" y="755718"/>
                  </a:lnTo>
                  <a:lnTo>
                    <a:pt x="125929" y="767619"/>
                  </a:lnTo>
                  <a:lnTo>
                    <a:pt x="140321" y="781899"/>
                  </a:lnTo>
                  <a:lnTo>
                    <a:pt x="155912" y="790231"/>
                  </a:lnTo>
                  <a:lnTo>
                    <a:pt x="170304" y="803322"/>
                  </a:lnTo>
                  <a:lnTo>
                    <a:pt x="185895" y="811653"/>
                  </a:lnTo>
                  <a:lnTo>
                    <a:pt x="203885" y="817603"/>
                  </a:lnTo>
                  <a:lnTo>
                    <a:pt x="218277" y="823553"/>
                  </a:lnTo>
                  <a:lnTo>
                    <a:pt x="236267" y="829505"/>
                  </a:lnTo>
                  <a:lnTo>
                    <a:pt x="254257" y="833076"/>
                  </a:lnTo>
                  <a:lnTo>
                    <a:pt x="272246" y="833076"/>
                  </a:lnTo>
                  <a:lnTo>
                    <a:pt x="293834" y="835455"/>
                  </a:lnTo>
                  <a:lnTo>
                    <a:pt x="311824" y="835455"/>
                  </a:lnTo>
                  <a:lnTo>
                    <a:pt x="332213" y="833076"/>
                  </a:lnTo>
                  <a:lnTo>
                    <a:pt x="352601" y="829505"/>
                  </a:lnTo>
                  <a:lnTo>
                    <a:pt x="374188" y="827125"/>
                  </a:lnTo>
                  <a:lnTo>
                    <a:pt x="398175" y="819984"/>
                  </a:lnTo>
                  <a:lnTo>
                    <a:pt x="419763" y="814034"/>
                  </a:lnTo>
                  <a:lnTo>
                    <a:pt x="443750" y="809273"/>
                  </a:lnTo>
                  <a:lnTo>
                    <a:pt x="467736" y="799753"/>
                  </a:lnTo>
                  <a:lnTo>
                    <a:pt x="491722" y="790231"/>
                  </a:lnTo>
                  <a:lnTo>
                    <a:pt x="506115" y="781899"/>
                  </a:lnTo>
                  <a:lnTo>
                    <a:pt x="521705" y="772380"/>
                  </a:lnTo>
                  <a:lnTo>
                    <a:pt x="536098" y="764049"/>
                  </a:lnTo>
                  <a:lnTo>
                    <a:pt x="542094" y="760480"/>
                  </a:lnTo>
                  <a:lnTo>
                    <a:pt x="548091" y="758099"/>
                  </a:lnTo>
                  <a:lnTo>
                    <a:pt x="554087" y="752149"/>
                  </a:lnTo>
                  <a:lnTo>
                    <a:pt x="563682" y="746198"/>
                  </a:lnTo>
                  <a:lnTo>
                    <a:pt x="569678" y="740248"/>
                  </a:lnTo>
                  <a:lnTo>
                    <a:pt x="575675" y="737866"/>
                  </a:lnTo>
                  <a:lnTo>
                    <a:pt x="586469" y="725965"/>
                  </a:lnTo>
                  <a:lnTo>
                    <a:pt x="596063" y="716445"/>
                  </a:lnTo>
                  <a:lnTo>
                    <a:pt x="608056" y="704544"/>
                  </a:lnTo>
                  <a:lnTo>
                    <a:pt x="616452" y="692642"/>
                  </a:lnTo>
                  <a:lnTo>
                    <a:pt x="620049" y="689073"/>
                  </a:lnTo>
                  <a:lnTo>
                    <a:pt x="620049" y="686692"/>
                  </a:lnTo>
                  <a:lnTo>
                    <a:pt x="626046" y="680742"/>
                  </a:lnTo>
                  <a:lnTo>
                    <a:pt x="635641" y="668841"/>
                  </a:lnTo>
                  <a:lnTo>
                    <a:pt x="641638" y="653369"/>
                  </a:lnTo>
                  <a:lnTo>
                    <a:pt x="650033" y="641468"/>
                  </a:lnTo>
                  <a:lnTo>
                    <a:pt x="656029" y="627188"/>
                  </a:lnTo>
                  <a:lnTo>
                    <a:pt x="662026" y="611715"/>
                  </a:lnTo>
                  <a:lnTo>
                    <a:pt x="664424" y="595053"/>
                  </a:lnTo>
                  <a:lnTo>
                    <a:pt x="671621" y="579582"/>
                  </a:lnTo>
                  <a:lnTo>
                    <a:pt x="674019" y="565301"/>
                  </a:lnTo>
                  <a:lnTo>
                    <a:pt x="677618" y="547449"/>
                  </a:lnTo>
                  <a:lnTo>
                    <a:pt x="680016" y="528407"/>
                  </a:lnTo>
                  <a:lnTo>
                    <a:pt x="680016" y="520077"/>
                  </a:lnTo>
                  <a:lnTo>
                    <a:pt x="680016" y="510557"/>
                  </a:lnTo>
                  <a:lnTo>
                    <a:pt x="680016" y="502226"/>
                  </a:lnTo>
                  <a:lnTo>
                    <a:pt x="683614" y="493895"/>
                  </a:lnTo>
                  <a:lnTo>
                    <a:pt x="683614" y="474853"/>
                  </a:lnTo>
                  <a:lnTo>
                    <a:pt x="683614" y="464142"/>
                  </a:lnTo>
                  <a:lnTo>
                    <a:pt x="683614" y="454621"/>
                  </a:lnTo>
                  <a:lnTo>
                    <a:pt x="680016" y="436769"/>
                  </a:lnTo>
                  <a:lnTo>
                    <a:pt x="680016" y="416538"/>
                  </a:lnTo>
                  <a:lnTo>
                    <a:pt x="677618" y="395115"/>
                  </a:lnTo>
                  <a:lnTo>
                    <a:pt x="677618" y="389165"/>
                  </a:lnTo>
                  <a:lnTo>
                    <a:pt x="674019" y="383215"/>
                  </a:lnTo>
                  <a:lnTo>
                    <a:pt x="674019" y="374884"/>
                  </a:lnTo>
                  <a:lnTo>
                    <a:pt x="671621" y="349892"/>
                  </a:lnTo>
                  <a:lnTo>
                    <a:pt x="664424" y="329661"/>
                  </a:lnTo>
                  <a:lnTo>
                    <a:pt x="662026" y="305857"/>
                  </a:lnTo>
                  <a:lnTo>
                    <a:pt x="797549" y="232071"/>
                  </a:lnTo>
                  <a:lnTo>
                    <a:pt x="803546" y="252303"/>
                  </a:lnTo>
                  <a:lnTo>
                    <a:pt x="811941" y="270154"/>
                  </a:lnTo>
                  <a:lnTo>
                    <a:pt x="827533" y="309427"/>
                  </a:lnTo>
                  <a:lnTo>
                    <a:pt x="845523" y="341561"/>
                  </a:lnTo>
                  <a:lnTo>
                    <a:pt x="863512" y="371313"/>
                  </a:lnTo>
                  <a:lnTo>
                    <a:pt x="883900" y="397496"/>
                  </a:lnTo>
                  <a:lnTo>
                    <a:pt x="893496" y="412967"/>
                  </a:lnTo>
                  <a:lnTo>
                    <a:pt x="905489" y="424868"/>
                  </a:lnTo>
                  <a:lnTo>
                    <a:pt x="929475" y="446290"/>
                  </a:lnTo>
                  <a:lnTo>
                    <a:pt x="952262" y="464142"/>
                  </a:lnTo>
                  <a:lnTo>
                    <a:pt x="979846" y="478423"/>
                  </a:lnTo>
                  <a:lnTo>
                    <a:pt x="1007431" y="490324"/>
                  </a:lnTo>
                  <a:lnTo>
                    <a:pt x="1037414" y="498655"/>
                  </a:lnTo>
                  <a:lnTo>
                    <a:pt x="1067397" y="508176"/>
                  </a:lnTo>
                  <a:lnTo>
                    <a:pt x="1099778" y="510557"/>
                  </a:lnTo>
                  <a:lnTo>
                    <a:pt x="1133360" y="510557"/>
                  </a:lnTo>
                  <a:lnTo>
                    <a:pt x="1169340" y="508176"/>
                  </a:lnTo>
                  <a:lnTo>
                    <a:pt x="1189728" y="505795"/>
                  </a:lnTo>
                  <a:lnTo>
                    <a:pt x="1207717" y="502226"/>
                  </a:lnTo>
                  <a:lnTo>
                    <a:pt x="1225707" y="496275"/>
                  </a:lnTo>
                  <a:lnTo>
                    <a:pt x="1243697" y="493895"/>
                  </a:lnTo>
                  <a:lnTo>
                    <a:pt x="1259288" y="487944"/>
                  </a:lnTo>
                  <a:lnTo>
                    <a:pt x="1277278" y="480803"/>
                  </a:lnTo>
                  <a:lnTo>
                    <a:pt x="1291670" y="472473"/>
                  </a:lnTo>
                  <a:lnTo>
                    <a:pt x="1303663" y="466523"/>
                  </a:lnTo>
                  <a:lnTo>
                    <a:pt x="1319254" y="458192"/>
                  </a:lnTo>
                  <a:lnTo>
                    <a:pt x="1333646" y="448671"/>
                  </a:lnTo>
                  <a:lnTo>
                    <a:pt x="1343241" y="436769"/>
                  </a:lnTo>
                  <a:lnTo>
                    <a:pt x="1355234" y="427249"/>
                  </a:lnTo>
                  <a:lnTo>
                    <a:pt x="1367227" y="416538"/>
                  </a:lnTo>
                  <a:lnTo>
                    <a:pt x="1375623" y="404636"/>
                  </a:lnTo>
                  <a:lnTo>
                    <a:pt x="1385217" y="389165"/>
                  </a:lnTo>
                  <a:lnTo>
                    <a:pt x="1391214" y="377264"/>
                  </a:lnTo>
                  <a:lnTo>
                    <a:pt x="1399609" y="359411"/>
                  </a:lnTo>
                  <a:lnTo>
                    <a:pt x="1405606" y="343942"/>
                  </a:lnTo>
                  <a:lnTo>
                    <a:pt x="1409204" y="329661"/>
                  </a:lnTo>
                  <a:lnTo>
                    <a:pt x="1415201" y="311808"/>
                  </a:lnTo>
                  <a:lnTo>
                    <a:pt x="1417599" y="293957"/>
                  </a:lnTo>
                  <a:lnTo>
                    <a:pt x="1421197" y="276104"/>
                  </a:lnTo>
                  <a:lnTo>
                    <a:pt x="1423596" y="258253"/>
                  </a:lnTo>
                  <a:lnTo>
                    <a:pt x="1423596" y="238023"/>
                  </a:lnTo>
                  <a:lnTo>
                    <a:pt x="1427194" y="216600"/>
                  </a:lnTo>
                  <a:lnTo>
                    <a:pt x="1427194" y="196368"/>
                  </a:lnTo>
                  <a:lnTo>
                    <a:pt x="1423596" y="174946"/>
                  </a:lnTo>
                  <a:lnTo>
                    <a:pt x="1423596" y="151144"/>
                  </a:lnTo>
                  <a:lnTo>
                    <a:pt x="1421197" y="127342"/>
                  </a:lnTo>
                  <a:lnTo>
                    <a:pt x="1417599" y="103539"/>
                  </a:lnTo>
                  <a:lnTo>
                    <a:pt x="1411603" y="77357"/>
                  </a:lnTo>
                  <a:lnTo>
                    <a:pt x="1409204" y="53554"/>
                  </a:lnTo>
                  <a:lnTo>
                    <a:pt x="1403207" y="26182"/>
                  </a:lnTo>
                  <a:lnTo>
                    <a:pt x="1397210" y="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2534618" y="6198769"/>
              <a:ext cx="0" cy="7143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695032" y="5728647"/>
              <a:ext cx="2027406" cy="558782"/>
            </a:xfrm>
            <a:custGeom>
              <a:avLst/>
              <a:gdLst/>
              <a:ahLst/>
              <a:cxnLst/>
              <a:rect l="0" t="0" r="0" b="0"/>
              <a:pathLst>
                <a:path w="2026840" h="559359">
                  <a:moveTo>
                    <a:pt x="843117" y="559358"/>
                  </a:moveTo>
                  <a:lnTo>
                    <a:pt x="237464" y="67836"/>
                  </a:lnTo>
                  <a:lnTo>
                    <a:pt x="219474" y="71407"/>
                  </a:lnTo>
                  <a:lnTo>
                    <a:pt x="200285" y="77358"/>
                  </a:lnTo>
                  <a:lnTo>
                    <a:pt x="185894" y="79738"/>
                  </a:lnTo>
                  <a:lnTo>
                    <a:pt x="171502" y="89259"/>
                  </a:lnTo>
                  <a:lnTo>
                    <a:pt x="155911" y="95209"/>
                  </a:lnTo>
                  <a:lnTo>
                    <a:pt x="141519" y="104730"/>
                  </a:lnTo>
                  <a:lnTo>
                    <a:pt x="129526" y="113062"/>
                  </a:lnTo>
                  <a:lnTo>
                    <a:pt x="117533" y="124963"/>
                  </a:lnTo>
                  <a:lnTo>
                    <a:pt x="107938" y="134483"/>
                  </a:lnTo>
                  <a:lnTo>
                    <a:pt x="95945" y="148765"/>
                  </a:lnTo>
                  <a:lnTo>
                    <a:pt x="87550" y="160667"/>
                  </a:lnTo>
                  <a:lnTo>
                    <a:pt x="81554" y="176138"/>
                  </a:lnTo>
                  <a:lnTo>
                    <a:pt x="71959" y="190419"/>
                  </a:lnTo>
                  <a:lnTo>
                    <a:pt x="68361" y="205891"/>
                  </a:lnTo>
                  <a:lnTo>
                    <a:pt x="63564" y="223744"/>
                  </a:lnTo>
                  <a:lnTo>
                    <a:pt x="59965" y="241594"/>
                  </a:lnTo>
                  <a:lnTo>
                    <a:pt x="45574" y="252306"/>
                  </a:lnTo>
                  <a:lnTo>
                    <a:pt x="39577" y="255875"/>
                  </a:lnTo>
                  <a:lnTo>
                    <a:pt x="35979" y="261827"/>
                  </a:lnTo>
                  <a:lnTo>
                    <a:pt x="23986" y="265398"/>
                  </a:lnTo>
                  <a:lnTo>
                    <a:pt x="20388" y="265398"/>
                  </a:lnTo>
                  <a:lnTo>
                    <a:pt x="17990" y="265398"/>
                  </a:lnTo>
                  <a:lnTo>
                    <a:pt x="15591" y="265398"/>
                  </a:lnTo>
                  <a:lnTo>
                    <a:pt x="11993" y="261827"/>
                  </a:lnTo>
                  <a:lnTo>
                    <a:pt x="9594" y="259448"/>
                  </a:lnTo>
                  <a:lnTo>
                    <a:pt x="5997" y="255875"/>
                  </a:lnTo>
                  <a:lnTo>
                    <a:pt x="3598" y="249925"/>
                  </a:lnTo>
                  <a:lnTo>
                    <a:pt x="0" y="243975"/>
                  </a:lnTo>
                  <a:lnTo>
                    <a:pt x="0" y="238025"/>
                  </a:lnTo>
                  <a:lnTo>
                    <a:pt x="0" y="228504"/>
                  </a:lnTo>
                  <a:lnTo>
                    <a:pt x="5997" y="202321"/>
                  </a:lnTo>
                  <a:lnTo>
                    <a:pt x="15591" y="172567"/>
                  </a:lnTo>
                  <a:lnTo>
                    <a:pt x="23986" y="148765"/>
                  </a:lnTo>
                  <a:lnTo>
                    <a:pt x="35979" y="128533"/>
                  </a:lnTo>
                  <a:lnTo>
                    <a:pt x="47972" y="107111"/>
                  </a:lnTo>
                  <a:lnTo>
                    <a:pt x="63564" y="86879"/>
                  </a:lnTo>
                  <a:lnTo>
                    <a:pt x="77955" y="71407"/>
                  </a:lnTo>
                  <a:lnTo>
                    <a:pt x="93547" y="57125"/>
                  </a:lnTo>
                  <a:lnTo>
                    <a:pt x="111536" y="41654"/>
                  </a:lnTo>
                  <a:lnTo>
                    <a:pt x="129526" y="29752"/>
                  </a:lnTo>
                  <a:lnTo>
                    <a:pt x="147516" y="17852"/>
                  </a:lnTo>
                  <a:lnTo>
                    <a:pt x="167904" y="11901"/>
                  </a:lnTo>
                  <a:lnTo>
                    <a:pt x="189491" y="5950"/>
                  </a:lnTo>
                  <a:lnTo>
                    <a:pt x="213478" y="0"/>
                  </a:lnTo>
                  <a:lnTo>
                    <a:pt x="237464" y="0"/>
                  </a:lnTo>
                  <a:lnTo>
                    <a:pt x="263849" y="0"/>
                  </a:lnTo>
                  <a:lnTo>
                    <a:pt x="843117" y="487951"/>
                  </a:lnTo>
                  <a:lnTo>
                    <a:pt x="875499" y="455818"/>
                  </a:lnTo>
                  <a:lnTo>
                    <a:pt x="909079" y="426064"/>
                  </a:lnTo>
                  <a:lnTo>
                    <a:pt x="941460" y="398691"/>
                  </a:lnTo>
                  <a:lnTo>
                    <a:pt x="977440" y="378460"/>
                  </a:lnTo>
                  <a:lnTo>
                    <a:pt x="1013420" y="353467"/>
                  </a:lnTo>
                  <a:lnTo>
                    <a:pt x="1052996" y="336806"/>
                  </a:lnTo>
                  <a:lnTo>
                    <a:pt x="1088976" y="321333"/>
                  </a:lnTo>
                  <a:lnTo>
                    <a:pt x="1127354" y="309433"/>
                  </a:lnTo>
                  <a:lnTo>
                    <a:pt x="1169330" y="297531"/>
                  </a:lnTo>
                  <a:lnTo>
                    <a:pt x="1208908" y="289200"/>
                  </a:lnTo>
                  <a:lnTo>
                    <a:pt x="1249684" y="282060"/>
                  </a:lnTo>
                  <a:lnTo>
                    <a:pt x="1292859" y="279679"/>
                  </a:lnTo>
                  <a:lnTo>
                    <a:pt x="1334836" y="279679"/>
                  </a:lnTo>
                  <a:lnTo>
                    <a:pt x="1376811" y="282060"/>
                  </a:lnTo>
                  <a:lnTo>
                    <a:pt x="1421185" y="285629"/>
                  </a:lnTo>
                  <a:lnTo>
                    <a:pt x="1469158" y="295151"/>
                  </a:lnTo>
                  <a:lnTo>
                    <a:pt x="1610677" y="228504"/>
                  </a:lnTo>
                  <a:lnTo>
                    <a:pt x="1628666" y="205891"/>
                  </a:lnTo>
                  <a:lnTo>
                    <a:pt x="1652653" y="184469"/>
                  </a:lnTo>
                  <a:lnTo>
                    <a:pt x="1673041" y="160667"/>
                  </a:lnTo>
                  <a:lnTo>
                    <a:pt x="1697027" y="142814"/>
                  </a:lnTo>
                  <a:lnTo>
                    <a:pt x="1721014" y="124963"/>
                  </a:lnTo>
                  <a:lnTo>
                    <a:pt x="1745000" y="107111"/>
                  </a:lnTo>
                  <a:lnTo>
                    <a:pt x="1768987" y="95209"/>
                  </a:lnTo>
                  <a:lnTo>
                    <a:pt x="1795371" y="79738"/>
                  </a:lnTo>
                  <a:lnTo>
                    <a:pt x="1822956" y="67836"/>
                  </a:lnTo>
                  <a:lnTo>
                    <a:pt x="1849341" y="59506"/>
                  </a:lnTo>
                  <a:lnTo>
                    <a:pt x="1876925" y="49984"/>
                  </a:lnTo>
                  <a:lnTo>
                    <a:pt x="1906907" y="45225"/>
                  </a:lnTo>
                  <a:lnTo>
                    <a:pt x="1934492" y="39274"/>
                  </a:lnTo>
                  <a:lnTo>
                    <a:pt x="1964475" y="35704"/>
                  </a:lnTo>
                  <a:lnTo>
                    <a:pt x="1996856" y="33323"/>
                  </a:lnTo>
                  <a:lnTo>
                    <a:pt x="2026839" y="33323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078" name="Gruppieren 25"/>
          <p:cNvGrpSpPr>
            <a:grpSpLocks/>
          </p:cNvGrpSpPr>
          <p:nvPr/>
        </p:nvGrpSpPr>
        <p:grpSpPr bwMode="auto">
          <a:xfrm>
            <a:off x="1895475" y="7318375"/>
            <a:ext cx="2566988" cy="2400300"/>
            <a:chOff x="1895475" y="7318502"/>
            <a:chExt cx="2566416" cy="2400174"/>
          </a:xfrm>
        </p:grpSpPr>
        <p:sp>
          <p:nvSpPr>
            <p:cNvPr id="20" name="Freihandform 19"/>
            <p:cNvSpPr/>
            <p:nvPr/>
          </p:nvSpPr>
          <p:spPr>
            <a:xfrm>
              <a:off x="3709584" y="7377237"/>
              <a:ext cx="185696" cy="215889"/>
            </a:xfrm>
            <a:custGeom>
              <a:avLst/>
              <a:gdLst/>
              <a:ahLst/>
              <a:cxnLst/>
              <a:rect l="0" t="0" r="0" b="0"/>
              <a:pathLst>
                <a:path w="184785" h="216283">
                  <a:moveTo>
                    <a:pt x="75438" y="216282"/>
                  </a:moveTo>
                  <a:lnTo>
                    <a:pt x="0" y="147066"/>
                  </a:lnTo>
                  <a:lnTo>
                    <a:pt x="102489" y="0"/>
                  </a:lnTo>
                  <a:lnTo>
                    <a:pt x="184784" y="48387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1970071" y="7318502"/>
              <a:ext cx="2491820" cy="1914425"/>
            </a:xfrm>
            <a:custGeom>
              <a:avLst/>
              <a:gdLst/>
              <a:ahLst/>
              <a:cxnLst/>
              <a:rect l="0" t="0" r="0" b="0"/>
              <a:pathLst>
                <a:path w="2491614" h="1915160">
                  <a:moveTo>
                    <a:pt x="52198" y="212343"/>
                  </a:moveTo>
                  <a:lnTo>
                    <a:pt x="110237" y="188341"/>
                  </a:lnTo>
                  <a:lnTo>
                    <a:pt x="185421" y="157861"/>
                  </a:lnTo>
                  <a:lnTo>
                    <a:pt x="280798" y="126873"/>
                  </a:lnTo>
                  <a:lnTo>
                    <a:pt x="389890" y="92582"/>
                  </a:lnTo>
                  <a:lnTo>
                    <a:pt x="513208" y="61467"/>
                  </a:lnTo>
                  <a:lnTo>
                    <a:pt x="642874" y="33908"/>
                  </a:lnTo>
                  <a:lnTo>
                    <a:pt x="714756" y="19939"/>
                  </a:lnTo>
                  <a:lnTo>
                    <a:pt x="787020" y="13716"/>
                  </a:lnTo>
                  <a:lnTo>
                    <a:pt x="858012" y="6730"/>
                  </a:lnTo>
                  <a:lnTo>
                    <a:pt x="933196" y="0"/>
                  </a:lnTo>
                  <a:lnTo>
                    <a:pt x="1008634" y="0"/>
                  </a:lnTo>
                  <a:lnTo>
                    <a:pt x="1083692" y="0"/>
                  </a:lnTo>
                  <a:lnTo>
                    <a:pt x="1158875" y="6730"/>
                  </a:lnTo>
                  <a:lnTo>
                    <a:pt x="1237743" y="13716"/>
                  </a:lnTo>
                  <a:lnTo>
                    <a:pt x="1313181" y="26924"/>
                  </a:lnTo>
                  <a:lnTo>
                    <a:pt x="1391413" y="44195"/>
                  </a:lnTo>
                  <a:lnTo>
                    <a:pt x="1466343" y="68579"/>
                  </a:lnTo>
                  <a:lnTo>
                    <a:pt x="1538478" y="95504"/>
                  </a:lnTo>
                  <a:lnTo>
                    <a:pt x="1613663" y="129793"/>
                  </a:lnTo>
                  <a:lnTo>
                    <a:pt x="1685037" y="168148"/>
                  </a:lnTo>
                  <a:lnTo>
                    <a:pt x="1753744" y="212343"/>
                  </a:lnTo>
                  <a:lnTo>
                    <a:pt x="1822196" y="260730"/>
                  </a:lnTo>
                  <a:lnTo>
                    <a:pt x="1887220" y="319024"/>
                  </a:lnTo>
                  <a:lnTo>
                    <a:pt x="1948434" y="377316"/>
                  </a:lnTo>
                  <a:lnTo>
                    <a:pt x="2006727" y="435991"/>
                  </a:lnTo>
                  <a:lnTo>
                    <a:pt x="2057782" y="497204"/>
                  </a:lnTo>
                  <a:lnTo>
                    <a:pt x="2105533" y="562864"/>
                  </a:lnTo>
                  <a:lnTo>
                    <a:pt x="2149983" y="628141"/>
                  </a:lnTo>
                  <a:lnTo>
                    <a:pt x="2190877" y="696721"/>
                  </a:lnTo>
                  <a:lnTo>
                    <a:pt x="2228851" y="765048"/>
                  </a:lnTo>
                  <a:lnTo>
                    <a:pt x="2263140" y="833628"/>
                  </a:lnTo>
                  <a:lnTo>
                    <a:pt x="2297304" y="903096"/>
                  </a:lnTo>
                  <a:lnTo>
                    <a:pt x="2324355" y="971677"/>
                  </a:lnTo>
                  <a:lnTo>
                    <a:pt x="2348357" y="1040256"/>
                  </a:lnTo>
                  <a:lnTo>
                    <a:pt x="2372107" y="1108455"/>
                  </a:lnTo>
                  <a:lnTo>
                    <a:pt x="2392427" y="1174115"/>
                  </a:lnTo>
                  <a:lnTo>
                    <a:pt x="2426717" y="1303908"/>
                  </a:lnTo>
                  <a:lnTo>
                    <a:pt x="2450466" y="1431670"/>
                  </a:lnTo>
                  <a:lnTo>
                    <a:pt x="2467611" y="1544446"/>
                  </a:lnTo>
                  <a:lnTo>
                    <a:pt x="2481453" y="1647316"/>
                  </a:lnTo>
                  <a:lnTo>
                    <a:pt x="2488438" y="1739900"/>
                  </a:lnTo>
                  <a:lnTo>
                    <a:pt x="2491613" y="1812290"/>
                  </a:lnTo>
                  <a:lnTo>
                    <a:pt x="2491613" y="1867662"/>
                  </a:lnTo>
                  <a:lnTo>
                    <a:pt x="2491613" y="1915159"/>
                  </a:lnTo>
                  <a:lnTo>
                    <a:pt x="1148715" y="1143000"/>
                  </a:lnTo>
                  <a:lnTo>
                    <a:pt x="0" y="236474"/>
                  </a:lnTo>
                  <a:close/>
                </a:path>
              </a:pathLst>
            </a:custGeom>
            <a:solidFill>
              <a:srgbClr val="00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984355" y="7561377"/>
              <a:ext cx="2463251" cy="1658850"/>
            </a:xfrm>
            <a:custGeom>
              <a:avLst/>
              <a:gdLst/>
              <a:ahLst/>
              <a:cxnLst/>
              <a:rect l="0" t="0" r="0" b="0"/>
              <a:pathLst>
                <a:path w="2463800" h="1658495">
                  <a:moveTo>
                    <a:pt x="0" y="0"/>
                  </a:moveTo>
                  <a:lnTo>
                    <a:pt x="27304" y="6985"/>
                  </a:lnTo>
                  <a:lnTo>
                    <a:pt x="99441" y="31116"/>
                  </a:lnTo>
                  <a:lnTo>
                    <a:pt x="140334" y="48387"/>
                  </a:lnTo>
                  <a:lnTo>
                    <a:pt x="184784" y="72645"/>
                  </a:lnTo>
                  <a:lnTo>
                    <a:pt x="228853" y="99696"/>
                  </a:lnTo>
                  <a:lnTo>
                    <a:pt x="270002" y="133858"/>
                  </a:lnTo>
                  <a:lnTo>
                    <a:pt x="308102" y="171450"/>
                  </a:lnTo>
                  <a:lnTo>
                    <a:pt x="342010" y="206630"/>
                  </a:lnTo>
                  <a:lnTo>
                    <a:pt x="400303" y="274829"/>
                  </a:lnTo>
                  <a:lnTo>
                    <a:pt x="437387" y="326391"/>
                  </a:lnTo>
                  <a:lnTo>
                    <a:pt x="455041" y="343408"/>
                  </a:lnTo>
                  <a:lnTo>
                    <a:pt x="485266" y="353696"/>
                  </a:lnTo>
                  <a:lnTo>
                    <a:pt x="519556" y="363601"/>
                  </a:lnTo>
                  <a:lnTo>
                    <a:pt x="564515" y="380620"/>
                  </a:lnTo>
                  <a:lnTo>
                    <a:pt x="615441" y="405004"/>
                  </a:lnTo>
                  <a:lnTo>
                    <a:pt x="669797" y="433071"/>
                  </a:lnTo>
                  <a:lnTo>
                    <a:pt x="724916" y="467360"/>
                  </a:lnTo>
                  <a:lnTo>
                    <a:pt x="775969" y="508382"/>
                  </a:lnTo>
                  <a:lnTo>
                    <a:pt x="817118" y="542671"/>
                  </a:lnTo>
                  <a:lnTo>
                    <a:pt x="847852" y="580136"/>
                  </a:lnTo>
                  <a:lnTo>
                    <a:pt x="878331" y="618236"/>
                  </a:lnTo>
                  <a:lnTo>
                    <a:pt x="899159" y="655829"/>
                  </a:lnTo>
                  <a:lnTo>
                    <a:pt x="929385" y="707009"/>
                  </a:lnTo>
                  <a:lnTo>
                    <a:pt x="940307" y="731140"/>
                  </a:lnTo>
                  <a:lnTo>
                    <a:pt x="970279" y="728219"/>
                  </a:lnTo>
                  <a:lnTo>
                    <a:pt x="1005331" y="728219"/>
                  </a:lnTo>
                  <a:lnTo>
                    <a:pt x="1052575" y="731140"/>
                  </a:lnTo>
                  <a:lnTo>
                    <a:pt x="1103629" y="738124"/>
                  </a:lnTo>
                  <a:lnTo>
                    <a:pt x="1158747" y="752221"/>
                  </a:lnTo>
                  <a:lnTo>
                    <a:pt x="1185799" y="765430"/>
                  </a:lnTo>
                  <a:lnTo>
                    <a:pt x="1213866" y="776224"/>
                  </a:lnTo>
                  <a:lnTo>
                    <a:pt x="1244091" y="793496"/>
                  </a:lnTo>
                  <a:lnTo>
                    <a:pt x="1268094" y="813690"/>
                  </a:lnTo>
                  <a:lnTo>
                    <a:pt x="1308988" y="844805"/>
                  </a:lnTo>
                  <a:lnTo>
                    <a:pt x="1340104" y="882016"/>
                  </a:lnTo>
                  <a:lnTo>
                    <a:pt x="1364106" y="923671"/>
                  </a:lnTo>
                  <a:lnTo>
                    <a:pt x="1384427" y="957961"/>
                  </a:lnTo>
                  <a:lnTo>
                    <a:pt x="1401317" y="991871"/>
                  </a:lnTo>
                  <a:lnTo>
                    <a:pt x="1411478" y="1020065"/>
                  </a:lnTo>
                  <a:lnTo>
                    <a:pt x="1418336" y="1043433"/>
                  </a:lnTo>
                  <a:lnTo>
                    <a:pt x="1452372" y="1047243"/>
                  </a:lnTo>
                  <a:lnTo>
                    <a:pt x="1537588" y="1064515"/>
                  </a:lnTo>
                  <a:lnTo>
                    <a:pt x="1589531" y="1074547"/>
                  </a:lnTo>
                  <a:lnTo>
                    <a:pt x="1644015" y="1091566"/>
                  </a:lnTo>
                  <a:lnTo>
                    <a:pt x="1691893" y="1108837"/>
                  </a:lnTo>
                  <a:lnTo>
                    <a:pt x="1736343" y="1129920"/>
                  </a:lnTo>
                  <a:lnTo>
                    <a:pt x="1774062" y="1157097"/>
                  </a:lnTo>
                  <a:lnTo>
                    <a:pt x="1815211" y="1194308"/>
                  </a:lnTo>
                  <a:lnTo>
                    <a:pt x="1856105" y="1235710"/>
                  </a:lnTo>
                  <a:lnTo>
                    <a:pt x="1893569" y="1276985"/>
                  </a:lnTo>
                  <a:lnTo>
                    <a:pt x="1954656" y="1345566"/>
                  </a:lnTo>
                  <a:lnTo>
                    <a:pt x="1978786" y="1373379"/>
                  </a:lnTo>
                  <a:lnTo>
                    <a:pt x="2006599" y="1380491"/>
                  </a:lnTo>
                  <a:lnTo>
                    <a:pt x="2081784" y="1397382"/>
                  </a:lnTo>
                  <a:lnTo>
                    <a:pt x="2180081" y="1424941"/>
                  </a:lnTo>
                  <a:lnTo>
                    <a:pt x="2235199" y="1441958"/>
                  </a:lnTo>
                  <a:lnTo>
                    <a:pt x="2290317" y="1462151"/>
                  </a:lnTo>
                  <a:lnTo>
                    <a:pt x="2313559" y="1476248"/>
                  </a:lnTo>
                  <a:lnTo>
                    <a:pt x="2337308" y="1490346"/>
                  </a:lnTo>
                  <a:lnTo>
                    <a:pt x="2358136" y="1503554"/>
                  </a:lnTo>
                  <a:lnTo>
                    <a:pt x="2375535" y="1517523"/>
                  </a:lnTo>
                  <a:lnTo>
                    <a:pt x="2406649" y="1551813"/>
                  </a:lnTo>
                  <a:lnTo>
                    <a:pt x="2429510" y="1582929"/>
                  </a:lnTo>
                  <a:lnTo>
                    <a:pt x="2446655" y="1613155"/>
                  </a:lnTo>
                  <a:lnTo>
                    <a:pt x="2457704" y="1637411"/>
                  </a:lnTo>
                  <a:lnTo>
                    <a:pt x="2463799" y="1658494"/>
                  </a:lnTo>
                  <a:lnTo>
                    <a:pt x="2446655" y="1651508"/>
                  </a:lnTo>
                  <a:lnTo>
                    <a:pt x="2395600" y="1627124"/>
                  </a:lnTo>
                  <a:lnTo>
                    <a:pt x="2358136" y="1613155"/>
                  </a:lnTo>
                  <a:lnTo>
                    <a:pt x="2310384" y="1596136"/>
                  </a:lnTo>
                  <a:lnTo>
                    <a:pt x="2252344" y="1579119"/>
                  </a:lnTo>
                  <a:lnTo>
                    <a:pt x="2187067" y="1565910"/>
                  </a:lnTo>
                  <a:lnTo>
                    <a:pt x="2060829" y="1534922"/>
                  </a:lnTo>
                  <a:lnTo>
                    <a:pt x="1965452" y="1510538"/>
                  </a:lnTo>
                  <a:lnTo>
                    <a:pt x="1883410" y="1490346"/>
                  </a:lnTo>
                  <a:lnTo>
                    <a:pt x="1794255" y="1400937"/>
                  </a:lnTo>
                  <a:lnTo>
                    <a:pt x="1647824" y="1259713"/>
                  </a:lnTo>
                  <a:lnTo>
                    <a:pt x="1630172" y="1246506"/>
                  </a:lnTo>
                  <a:lnTo>
                    <a:pt x="1613027" y="1235710"/>
                  </a:lnTo>
                  <a:lnTo>
                    <a:pt x="1568704" y="1215518"/>
                  </a:lnTo>
                  <a:lnTo>
                    <a:pt x="1517649" y="1194308"/>
                  </a:lnTo>
                  <a:lnTo>
                    <a:pt x="1462531" y="1181228"/>
                  </a:lnTo>
                  <a:lnTo>
                    <a:pt x="1374012" y="1157097"/>
                  </a:lnTo>
                  <a:lnTo>
                    <a:pt x="1336293" y="1150112"/>
                  </a:lnTo>
                  <a:lnTo>
                    <a:pt x="1326134" y="1125856"/>
                  </a:lnTo>
                  <a:lnTo>
                    <a:pt x="1308988" y="1098550"/>
                  </a:lnTo>
                  <a:lnTo>
                    <a:pt x="1289049" y="1064515"/>
                  </a:lnTo>
                  <a:lnTo>
                    <a:pt x="1261237" y="1026415"/>
                  </a:lnTo>
                  <a:lnTo>
                    <a:pt x="1226947" y="988949"/>
                  </a:lnTo>
                  <a:lnTo>
                    <a:pt x="1185799" y="947674"/>
                  </a:lnTo>
                  <a:lnTo>
                    <a:pt x="1141729" y="913384"/>
                  </a:lnTo>
                  <a:lnTo>
                    <a:pt x="1117600" y="899542"/>
                  </a:lnTo>
                  <a:lnTo>
                    <a:pt x="1093469" y="886080"/>
                  </a:lnTo>
                  <a:lnTo>
                    <a:pt x="1049400" y="869061"/>
                  </a:lnTo>
                  <a:lnTo>
                    <a:pt x="1005331" y="855092"/>
                  </a:lnTo>
                  <a:lnTo>
                    <a:pt x="967359" y="851790"/>
                  </a:lnTo>
                  <a:lnTo>
                    <a:pt x="936371" y="847980"/>
                  </a:lnTo>
                  <a:lnTo>
                    <a:pt x="912241" y="851790"/>
                  </a:lnTo>
                  <a:lnTo>
                    <a:pt x="892175" y="851790"/>
                  </a:lnTo>
                  <a:lnTo>
                    <a:pt x="864997" y="827786"/>
                  </a:lnTo>
                  <a:lnTo>
                    <a:pt x="799972" y="765430"/>
                  </a:lnTo>
                  <a:lnTo>
                    <a:pt x="720852" y="683007"/>
                  </a:lnTo>
                  <a:lnTo>
                    <a:pt x="683641" y="642367"/>
                  </a:lnTo>
                  <a:lnTo>
                    <a:pt x="656716" y="601346"/>
                  </a:lnTo>
                  <a:lnTo>
                    <a:pt x="642747" y="583946"/>
                  </a:lnTo>
                  <a:lnTo>
                    <a:pt x="622427" y="567056"/>
                  </a:lnTo>
                  <a:lnTo>
                    <a:pt x="601599" y="549148"/>
                  </a:lnTo>
                  <a:lnTo>
                    <a:pt x="581532" y="535686"/>
                  </a:lnTo>
                  <a:lnTo>
                    <a:pt x="533400" y="511683"/>
                  </a:lnTo>
                  <a:lnTo>
                    <a:pt x="482091" y="491363"/>
                  </a:lnTo>
                  <a:lnTo>
                    <a:pt x="434212" y="477394"/>
                  </a:lnTo>
                  <a:lnTo>
                    <a:pt x="396747" y="467360"/>
                  </a:lnTo>
                  <a:lnTo>
                    <a:pt x="359028" y="460375"/>
                  </a:lnTo>
                  <a:lnTo>
                    <a:pt x="317881" y="377698"/>
                  </a:lnTo>
                  <a:lnTo>
                    <a:pt x="235838" y="223521"/>
                  </a:lnTo>
                  <a:lnTo>
                    <a:pt x="225678" y="202438"/>
                  </a:lnTo>
                  <a:lnTo>
                    <a:pt x="211709" y="182246"/>
                  </a:lnTo>
                  <a:lnTo>
                    <a:pt x="177800" y="144146"/>
                  </a:lnTo>
                  <a:lnTo>
                    <a:pt x="140334" y="106681"/>
                  </a:lnTo>
                  <a:lnTo>
                    <a:pt x="99441" y="72645"/>
                  </a:lnTo>
                  <a:lnTo>
                    <a:pt x="31369" y="20194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2455738" y="7540740"/>
              <a:ext cx="1264955" cy="752436"/>
            </a:xfrm>
            <a:custGeom>
              <a:avLst/>
              <a:gdLst/>
              <a:ahLst/>
              <a:cxnLst/>
              <a:rect l="0" t="0" r="0" b="0"/>
              <a:pathLst>
                <a:path w="1265047" h="751969">
                  <a:moveTo>
                    <a:pt x="0" y="357251"/>
                  </a:moveTo>
                  <a:lnTo>
                    <a:pt x="1265046" y="0"/>
                  </a:lnTo>
                  <a:lnTo>
                    <a:pt x="468249" y="751968"/>
                  </a:lnTo>
                  <a:lnTo>
                    <a:pt x="444119" y="717677"/>
                  </a:lnTo>
                  <a:lnTo>
                    <a:pt x="389890" y="635254"/>
                  </a:lnTo>
                  <a:lnTo>
                    <a:pt x="321690" y="549402"/>
                  </a:lnTo>
                  <a:lnTo>
                    <a:pt x="290703" y="511302"/>
                  </a:lnTo>
                  <a:lnTo>
                    <a:pt x="263397" y="487299"/>
                  </a:lnTo>
                  <a:lnTo>
                    <a:pt x="235584" y="467107"/>
                  </a:lnTo>
                  <a:lnTo>
                    <a:pt x="198500" y="446024"/>
                  </a:lnTo>
                  <a:lnTo>
                    <a:pt x="109347" y="404749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403264" y="7578838"/>
              <a:ext cx="560263" cy="1325493"/>
            </a:xfrm>
            <a:custGeom>
              <a:avLst/>
              <a:gdLst/>
              <a:ahLst/>
              <a:cxnLst/>
              <a:rect l="0" t="0" r="0" b="0"/>
              <a:pathLst>
                <a:path w="560451" h="1325120">
                  <a:moveTo>
                    <a:pt x="0" y="1026161"/>
                  </a:moveTo>
                  <a:lnTo>
                    <a:pt x="389889" y="0"/>
                  </a:lnTo>
                  <a:lnTo>
                    <a:pt x="560450" y="1325119"/>
                  </a:lnTo>
                  <a:lnTo>
                    <a:pt x="475233" y="1242441"/>
                  </a:lnTo>
                  <a:lnTo>
                    <a:pt x="392811" y="1170051"/>
                  </a:lnTo>
                  <a:lnTo>
                    <a:pt x="355981" y="1138936"/>
                  </a:lnTo>
                  <a:lnTo>
                    <a:pt x="318007" y="1111759"/>
                  </a:lnTo>
                  <a:lnTo>
                    <a:pt x="276732" y="1091565"/>
                  </a:lnTo>
                  <a:lnTo>
                    <a:pt x="229488" y="1074294"/>
                  </a:lnTo>
                  <a:lnTo>
                    <a:pt x="174370" y="1057275"/>
                  </a:lnTo>
                  <a:lnTo>
                    <a:pt x="123317" y="1046353"/>
                  </a:lnTo>
                  <a:lnTo>
                    <a:pt x="38100" y="1029082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1895475" y="8328099"/>
              <a:ext cx="1366533" cy="1390577"/>
            </a:xfrm>
            <a:custGeom>
              <a:avLst/>
              <a:gdLst/>
              <a:ahLst/>
              <a:cxnLst/>
              <a:rect l="0" t="0" r="0" b="0"/>
              <a:pathLst>
                <a:path w="1367029" h="1390397">
                  <a:moveTo>
                    <a:pt x="1270761" y="0"/>
                  </a:moveTo>
                  <a:lnTo>
                    <a:pt x="1367028" y="54482"/>
                  </a:lnTo>
                  <a:lnTo>
                    <a:pt x="543051" y="1225423"/>
                  </a:lnTo>
                  <a:lnTo>
                    <a:pt x="533145" y="1239392"/>
                  </a:lnTo>
                  <a:lnTo>
                    <a:pt x="505841" y="1269873"/>
                  </a:lnTo>
                  <a:lnTo>
                    <a:pt x="460882" y="1307973"/>
                  </a:lnTo>
                  <a:lnTo>
                    <a:pt x="433704" y="1328165"/>
                  </a:lnTo>
                  <a:lnTo>
                    <a:pt x="402844" y="1348993"/>
                  </a:lnTo>
                  <a:lnTo>
                    <a:pt x="368680" y="1366265"/>
                  </a:lnTo>
                  <a:lnTo>
                    <a:pt x="331597" y="1379474"/>
                  </a:lnTo>
                  <a:lnTo>
                    <a:pt x="293497" y="1390396"/>
                  </a:lnTo>
                  <a:lnTo>
                    <a:pt x="252602" y="1390396"/>
                  </a:lnTo>
                  <a:lnTo>
                    <a:pt x="208279" y="1386586"/>
                  </a:lnTo>
                  <a:lnTo>
                    <a:pt x="184150" y="1383284"/>
                  </a:lnTo>
                  <a:lnTo>
                    <a:pt x="164210" y="1376299"/>
                  </a:lnTo>
                  <a:lnTo>
                    <a:pt x="140080" y="1366265"/>
                  </a:lnTo>
                  <a:lnTo>
                    <a:pt x="116332" y="1352296"/>
                  </a:lnTo>
                  <a:lnTo>
                    <a:pt x="91948" y="1338199"/>
                  </a:lnTo>
                  <a:lnTo>
                    <a:pt x="67945" y="1321180"/>
                  </a:lnTo>
                  <a:lnTo>
                    <a:pt x="47879" y="1300988"/>
                  </a:lnTo>
                  <a:lnTo>
                    <a:pt x="30733" y="1273682"/>
                  </a:lnTo>
                  <a:lnTo>
                    <a:pt x="16891" y="1249426"/>
                  </a:lnTo>
                  <a:lnTo>
                    <a:pt x="9905" y="1218311"/>
                  </a:lnTo>
                  <a:lnTo>
                    <a:pt x="2920" y="1187323"/>
                  </a:lnTo>
                  <a:lnTo>
                    <a:pt x="0" y="1156842"/>
                  </a:lnTo>
                  <a:lnTo>
                    <a:pt x="0" y="1125727"/>
                  </a:lnTo>
                  <a:lnTo>
                    <a:pt x="0" y="1094359"/>
                  </a:lnTo>
                  <a:lnTo>
                    <a:pt x="6985" y="1040129"/>
                  </a:lnTo>
                  <a:lnTo>
                    <a:pt x="16891" y="991869"/>
                  </a:lnTo>
                  <a:lnTo>
                    <a:pt x="27051" y="947547"/>
                  </a:lnTo>
                  <a:lnTo>
                    <a:pt x="164210" y="954277"/>
                  </a:lnTo>
                  <a:lnTo>
                    <a:pt x="157226" y="995679"/>
                  </a:lnTo>
                  <a:lnTo>
                    <a:pt x="150241" y="1040129"/>
                  </a:lnTo>
                  <a:lnTo>
                    <a:pt x="147066" y="1094359"/>
                  </a:lnTo>
                  <a:lnTo>
                    <a:pt x="150241" y="1150112"/>
                  </a:lnTo>
                  <a:lnTo>
                    <a:pt x="153161" y="1174114"/>
                  </a:lnTo>
                  <a:lnTo>
                    <a:pt x="157226" y="1201292"/>
                  </a:lnTo>
                  <a:lnTo>
                    <a:pt x="167385" y="1222121"/>
                  </a:lnTo>
                  <a:lnTo>
                    <a:pt x="177292" y="1242314"/>
                  </a:lnTo>
                  <a:lnTo>
                    <a:pt x="191135" y="1259713"/>
                  </a:lnTo>
                  <a:lnTo>
                    <a:pt x="211454" y="1273682"/>
                  </a:lnTo>
                  <a:lnTo>
                    <a:pt x="232410" y="1280794"/>
                  </a:lnTo>
                  <a:lnTo>
                    <a:pt x="256413" y="1280794"/>
                  </a:lnTo>
                  <a:lnTo>
                    <a:pt x="279654" y="1273682"/>
                  </a:lnTo>
                  <a:lnTo>
                    <a:pt x="303657" y="1262888"/>
                  </a:lnTo>
                  <a:lnTo>
                    <a:pt x="327532" y="1249426"/>
                  </a:lnTo>
                  <a:lnTo>
                    <a:pt x="351917" y="1228343"/>
                  </a:lnTo>
                  <a:lnTo>
                    <a:pt x="399669" y="1187323"/>
                  </a:lnTo>
                  <a:lnTo>
                    <a:pt x="443864" y="1143000"/>
                  </a:lnTo>
                  <a:lnTo>
                    <a:pt x="478027" y="1101471"/>
                  </a:lnTo>
                  <a:lnTo>
                    <a:pt x="509016" y="1064260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3079" name="Grafik 26" descr="Pullover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250" y="3708400"/>
            <a:ext cx="2185988" cy="22875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3080" name="Gruppieren 29"/>
          <p:cNvGrpSpPr>
            <a:grpSpLocks/>
          </p:cNvGrpSpPr>
          <p:nvPr/>
        </p:nvGrpSpPr>
        <p:grpSpPr bwMode="auto">
          <a:xfrm rot="1594742">
            <a:off x="5821363" y="1960563"/>
            <a:ext cx="2584450" cy="2635250"/>
            <a:chOff x="5600035" y="1942435"/>
            <a:chExt cx="2585746" cy="2635281"/>
          </a:xfrm>
        </p:grpSpPr>
        <p:sp>
          <p:nvSpPr>
            <p:cNvPr id="28" name="Freihandform 27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467" h="2635252">
                  <a:moveTo>
                    <a:pt x="1537335" y="1016"/>
                  </a:moveTo>
                  <a:lnTo>
                    <a:pt x="1604517" y="4191"/>
                  </a:lnTo>
                  <a:lnTo>
                    <a:pt x="1670050" y="9906"/>
                  </a:lnTo>
                  <a:lnTo>
                    <a:pt x="1732406" y="17781"/>
                  </a:lnTo>
                  <a:lnTo>
                    <a:pt x="1792604" y="27178"/>
                  </a:lnTo>
                  <a:lnTo>
                    <a:pt x="1850770" y="39243"/>
                  </a:lnTo>
                  <a:lnTo>
                    <a:pt x="1906396" y="52959"/>
                  </a:lnTo>
                  <a:lnTo>
                    <a:pt x="1959228" y="68072"/>
                  </a:lnTo>
                  <a:lnTo>
                    <a:pt x="2010028" y="85344"/>
                  </a:lnTo>
                  <a:lnTo>
                    <a:pt x="2058796" y="104775"/>
                  </a:lnTo>
                  <a:lnTo>
                    <a:pt x="2105025" y="125096"/>
                  </a:lnTo>
                  <a:lnTo>
                    <a:pt x="2149475" y="147193"/>
                  </a:lnTo>
                  <a:lnTo>
                    <a:pt x="2190877" y="170815"/>
                  </a:lnTo>
                  <a:lnTo>
                    <a:pt x="2230754" y="195453"/>
                  </a:lnTo>
                  <a:lnTo>
                    <a:pt x="2267966" y="221615"/>
                  </a:lnTo>
                  <a:lnTo>
                    <a:pt x="2303653" y="249302"/>
                  </a:lnTo>
                  <a:lnTo>
                    <a:pt x="2336545" y="277622"/>
                  </a:lnTo>
                  <a:lnTo>
                    <a:pt x="2367533" y="307594"/>
                  </a:lnTo>
                  <a:lnTo>
                    <a:pt x="2396363" y="338328"/>
                  </a:lnTo>
                  <a:lnTo>
                    <a:pt x="2423032" y="369825"/>
                  </a:lnTo>
                  <a:lnTo>
                    <a:pt x="2447670" y="402844"/>
                  </a:lnTo>
                  <a:lnTo>
                    <a:pt x="2470277" y="435865"/>
                  </a:lnTo>
                  <a:lnTo>
                    <a:pt x="2509139" y="504953"/>
                  </a:lnTo>
                  <a:lnTo>
                    <a:pt x="2539873" y="576200"/>
                  </a:lnTo>
                  <a:lnTo>
                    <a:pt x="2562987" y="649097"/>
                  </a:lnTo>
                  <a:lnTo>
                    <a:pt x="2578100" y="723646"/>
                  </a:lnTo>
                  <a:lnTo>
                    <a:pt x="2585466" y="798322"/>
                  </a:lnTo>
                  <a:lnTo>
                    <a:pt x="2585466" y="872871"/>
                  </a:lnTo>
                  <a:lnTo>
                    <a:pt x="2578100" y="947166"/>
                  </a:lnTo>
                  <a:lnTo>
                    <a:pt x="2563367" y="1020065"/>
                  </a:lnTo>
                  <a:lnTo>
                    <a:pt x="2542031" y="1091312"/>
                  </a:lnTo>
                  <a:lnTo>
                    <a:pt x="2513838" y="1160526"/>
                  </a:lnTo>
                  <a:lnTo>
                    <a:pt x="2478404" y="1226566"/>
                  </a:lnTo>
                  <a:lnTo>
                    <a:pt x="2436621" y="1288796"/>
                  </a:lnTo>
                  <a:lnTo>
                    <a:pt x="2388362" y="1346963"/>
                  </a:lnTo>
                  <a:lnTo>
                    <a:pt x="2333243" y="1400938"/>
                  </a:lnTo>
                  <a:lnTo>
                    <a:pt x="2304161" y="1425449"/>
                  </a:lnTo>
                  <a:lnTo>
                    <a:pt x="2272665" y="1449070"/>
                  </a:lnTo>
                  <a:lnTo>
                    <a:pt x="2240279" y="1471169"/>
                  </a:lnTo>
                  <a:lnTo>
                    <a:pt x="2206116" y="1491996"/>
                  </a:lnTo>
                  <a:lnTo>
                    <a:pt x="2170429" y="1510920"/>
                  </a:lnTo>
                  <a:lnTo>
                    <a:pt x="2133218" y="1528191"/>
                  </a:lnTo>
                  <a:lnTo>
                    <a:pt x="2094991" y="1543305"/>
                  </a:lnTo>
                  <a:lnTo>
                    <a:pt x="2055241" y="1557020"/>
                  </a:lnTo>
                  <a:lnTo>
                    <a:pt x="2013839" y="1569213"/>
                  </a:lnTo>
                  <a:lnTo>
                    <a:pt x="1970913" y="1578483"/>
                  </a:lnTo>
                  <a:lnTo>
                    <a:pt x="1926843" y="1586357"/>
                  </a:lnTo>
                  <a:lnTo>
                    <a:pt x="1881631" y="1592072"/>
                  </a:lnTo>
                  <a:lnTo>
                    <a:pt x="1835023" y="1595375"/>
                  </a:lnTo>
                  <a:lnTo>
                    <a:pt x="1786890" y="1596899"/>
                  </a:lnTo>
                  <a:lnTo>
                    <a:pt x="1791462" y="1672209"/>
                  </a:lnTo>
                  <a:lnTo>
                    <a:pt x="1787905" y="1749426"/>
                  </a:lnTo>
                  <a:lnTo>
                    <a:pt x="1776983" y="1827403"/>
                  </a:lnTo>
                  <a:lnTo>
                    <a:pt x="1758950" y="1905001"/>
                  </a:lnTo>
                  <a:lnTo>
                    <a:pt x="1734946" y="1982470"/>
                  </a:lnTo>
                  <a:lnTo>
                    <a:pt x="1704720" y="2058925"/>
                  </a:lnTo>
                  <a:lnTo>
                    <a:pt x="1668906" y="2133346"/>
                  </a:lnTo>
                  <a:lnTo>
                    <a:pt x="1628648" y="2205609"/>
                  </a:lnTo>
                  <a:lnTo>
                    <a:pt x="1583563" y="2275332"/>
                  </a:lnTo>
                  <a:lnTo>
                    <a:pt x="1535303" y="2341881"/>
                  </a:lnTo>
                  <a:lnTo>
                    <a:pt x="1483487" y="2404238"/>
                  </a:lnTo>
                  <a:lnTo>
                    <a:pt x="1429003" y="2461895"/>
                  </a:lnTo>
                  <a:lnTo>
                    <a:pt x="1372362" y="2514220"/>
                  </a:lnTo>
                  <a:lnTo>
                    <a:pt x="1314195" y="2560956"/>
                  </a:lnTo>
                  <a:lnTo>
                    <a:pt x="1255014" y="2601595"/>
                  </a:lnTo>
                  <a:lnTo>
                    <a:pt x="1195324" y="2635251"/>
                  </a:lnTo>
                  <a:lnTo>
                    <a:pt x="1252219" y="2548382"/>
                  </a:lnTo>
                  <a:lnTo>
                    <a:pt x="1303781" y="2465959"/>
                  </a:lnTo>
                  <a:lnTo>
                    <a:pt x="1349755" y="2388997"/>
                  </a:lnTo>
                  <a:lnTo>
                    <a:pt x="1390268" y="2315591"/>
                  </a:lnTo>
                  <a:lnTo>
                    <a:pt x="1425448" y="2246503"/>
                  </a:lnTo>
                  <a:lnTo>
                    <a:pt x="1455292" y="2180337"/>
                  </a:lnTo>
                  <a:lnTo>
                    <a:pt x="1479295" y="2117090"/>
                  </a:lnTo>
                  <a:lnTo>
                    <a:pt x="1498600" y="2056257"/>
                  </a:lnTo>
                  <a:lnTo>
                    <a:pt x="1512316" y="1997202"/>
                  </a:lnTo>
                  <a:lnTo>
                    <a:pt x="1521078" y="1939418"/>
                  </a:lnTo>
                  <a:lnTo>
                    <a:pt x="1524889" y="1883030"/>
                  </a:lnTo>
                  <a:lnTo>
                    <a:pt x="1523238" y="1826261"/>
                  </a:lnTo>
                  <a:lnTo>
                    <a:pt x="1517015" y="1770253"/>
                  </a:lnTo>
                  <a:lnTo>
                    <a:pt x="1505585" y="1713739"/>
                  </a:lnTo>
                  <a:lnTo>
                    <a:pt x="1488693" y="1655572"/>
                  </a:lnTo>
                  <a:lnTo>
                    <a:pt x="1467230" y="1596899"/>
                  </a:lnTo>
                  <a:lnTo>
                    <a:pt x="1375410" y="1595375"/>
                  </a:lnTo>
                  <a:lnTo>
                    <a:pt x="1286382" y="1592072"/>
                  </a:lnTo>
                  <a:lnTo>
                    <a:pt x="1200530" y="1586357"/>
                  </a:lnTo>
                  <a:lnTo>
                    <a:pt x="1117091" y="1578483"/>
                  </a:lnTo>
                  <a:lnTo>
                    <a:pt x="1037590" y="1569213"/>
                  </a:lnTo>
                  <a:lnTo>
                    <a:pt x="960501" y="1557020"/>
                  </a:lnTo>
                  <a:lnTo>
                    <a:pt x="886587" y="1543305"/>
                  </a:lnTo>
                  <a:lnTo>
                    <a:pt x="815213" y="1528191"/>
                  </a:lnTo>
                  <a:lnTo>
                    <a:pt x="747775" y="1510920"/>
                  </a:lnTo>
                  <a:lnTo>
                    <a:pt x="682751" y="1491996"/>
                  </a:lnTo>
                  <a:lnTo>
                    <a:pt x="621030" y="1471169"/>
                  </a:lnTo>
                  <a:lnTo>
                    <a:pt x="561848" y="1449070"/>
                  </a:lnTo>
                  <a:lnTo>
                    <a:pt x="505713" y="1425449"/>
                  </a:lnTo>
                  <a:lnTo>
                    <a:pt x="452755" y="1400938"/>
                  </a:lnTo>
                  <a:lnTo>
                    <a:pt x="402463" y="1374649"/>
                  </a:lnTo>
                  <a:lnTo>
                    <a:pt x="355726" y="1346963"/>
                  </a:lnTo>
                  <a:lnTo>
                    <a:pt x="311150" y="1318641"/>
                  </a:lnTo>
                  <a:lnTo>
                    <a:pt x="270382" y="1288796"/>
                  </a:lnTo>
                  <a:lnTo>
                    <a:pt x="232156" y="1257936"/>
                  </a:lnTo>
                  <a:lnTo>
                    <a:pt x="196595" y="1226566"/>
                  </a:lnTo>
                  <a:lnTo>
                    <a:pt x="164083" y="1193419"/>
                  </a:lnTo>
                  <a:lnTo>
                    <a:pt x="134619" y="1160526"/>
                  </a:lnTo>
                  <a:lnTo>
                    <a:pt x="108457" y="1126490"/>
                  </a:lnTo>
                  <a:lnTo>
                    <a:pt x="84836" y="1091312"/>
                  </a:lnTo>
                  <a:lnTo>
                    <a:pt x="63881" y="1056259"/>
                  </a:lnTo>
                  <a:lnTo>
                    <a:pt x="46100" y="1020065"/>
                  </a:lnTo>
                  <a:lnTo>
                    <a:pt x="31495" y="983869"/>
                  </a:lnTo>
                  <a:lnTo>
                    <a:pt x="19304" y="947166"/>
                  </a:lnTo>
                  <a:lnTo>
                    <a:pt x="10032" y="909956"/>
                  </a:lnTo>
                  <a:lnTo>
                    <a:pt x="3682" y="872871"/>
                  </a:lnTo>
                  <a:lnTo>
                    <a:pt x="507" y="835534"/>
                  </a:lnTo>
                  <a:lnTo>
                    <a:pt x="0" y="798322"/>
                  </a:lnTo>
                  <a:lnTo>
                    <a:pt x="2031" y="760731"/>
                  </a:lnTo>
                  <a:lnTo>
                    <a:pt x="7238" y="723646"/>
                  </a:lnTo>
                  <a:lnTo>
                    <a:pt x="15748" y="686309"/>
                  </a:lnTo>
                  <a:lnTo>
                    <a:pt x="26796" y="649097"/>
                  </a:lnTo>
                  <a:lnTo>
                    <a:pt x="40386" y="612394"/>
                  </a:lnTo>
                  <a:lnTo>
                    <a:pt x="57150" y="576200"/>
                  </a:lnTo>
                  <a:lnTo>
                    <a:pt x="76454" y="540131"/>
                  </a:lnTo>
                  <a:lnTo>
                    <a:pt x="98425" y="504953"/>
                  </a:lnTo>
                  <a:lnTo>
                    <a:pt x="123570" y="470536"/>
                  </a:lnTo>
                  <a:lnTo>
                    <a:pt x="151892" y="435865"/>
                  </a:lnTo>
                  <a:lnTo>
                    <a:pt x="182244" y="402844"/>
                  </a:lnTo>
                  <a:lnTo>
                    <a:pt x="215773" y="369825"/>
                  </a:lnTo>
                  <a:lnTo>
                    <a:pt x="251968" y="338328"/>
                  </a:lnTo>
                  <a:lnTo>
                    <a:pt x="291338" y="307594"/>
                  </a:lnTo>
                  <a:lnTo>
                    <a:pt x="333248" y="277622"/>
                  </a:lnTo>
                  <a:lnTo>
                    <a:pt x="377698" y="249302"/>
                  </a:lnTo>
                  <a:lnTo>
                    <a:pt x="425576" y="221615"/>
                  </a:lnTo>
                  <a:lnTo>
                    <a:pt x="475869" y="195453"/>
                  </a:lnTo>
                  <a:lnTo>
                    <a:pt x="528700" y="170815"/>
                  </a:lnTo>
                  <a:lnTo>
                    <a:pt x="584835" y="147193"/>
                  </a:lnTo>
                  <a:lnTo>
                    <a:pt x="643000" y="125096"/>
                  </a:lnTo>
                  <a:lnTo>
                    <a:pt x="704214" y="104775"/>
                  </a:lnTo>
                  <a:lnTo>
                    <a:pt x="768223" y="85344"/>
                  </a:lnTo>
                  <a:lnTo>
                    <a:pt x="835279" y="68072"/>
                  </a:lnTo>
                  <a:lnTo>
                    <a:pt x="904875" y="52959"/>
                  </a:lnTo>
                  <a:lnTo>
                    <a:pt x="976756" y="39243"/>
                  </a:lnTo>
                  <a:lnTo>
                    <a:pt x="1051814" y="27178"/>
                  </a:lnTo>
                  <a:lnTo>
                    <a:pt x="1129791" y="17781"/>
                  </a:lnTo>
                  <a:lnTo>
                    <a:pt x="1209928" y="9906"/>
                  </a:lnTo>
                  <a:lnTo>
                    <a:pt x="1293241" y="4191"/>
                  </a:lnTo>
                  <a:lnTo>
                    <a:pt x="1378585" y="1016"/>
                  </a:lnTo>
                  <a:lnTo>
                    <a:pt x="146723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746" h="2635138">
                  <a:moveTo>
                    <a:pt x="1466873" y="0"/>
                  </a:moveTo>
                  <a:lnTo>
                    <a:pt x="1378139" y="1386"/>
                  </a:lnTo>
                  <a:lnTo>
                    <a:pt x="1293565" y="4158"/>
                  </a:lnTo>
                  <a:lnTo>
                    <a:pt x="1210377" y="9703"/>
                  </a:lnTo>
                  <a:lnTo>
                    <a:pt x="1129963" y="18020"/>
                  </a:lnTo>
                  <a:lnTo>
                    <a:pt x="1052322" y="27724"/>
                  </a:lnTo>
                  <a:lnTo>
                    <a:pt x="977453" y="38813"/>
                  </a:lnTo>
                  <a:lnTo>
                    <a:pt x="905357" y="52675"/>
                  </a:lnTo>
                  <a:lnTo>
                    <a:pt x="836034" y="67923"/>
                  </a:lnTo>
                  <a:lnTo>
                    <a:pt x="768098" y="85943"/>
                  </a:lnTo>
                  <a:lnTo>
                    <a:pt x="704320" y="105350"/>
                  </a:lnTo>
                  <a:lnTo>
                    <a:pt x="643317" y="124756"/>
                  </a:lnTo>
                  <a:lnTo>
                    <a:pt x="585085" y="146935"/>
                  </a:lnTo>
                  <a:lnTo>
                    <a:pt x="528240" y="170501"/>
                  </a:lnTo>
                  <a:lnTo>
                    <a:pt x="475555" y="195452"/>
                  </a:lnTo>
                  <a:lnTo>
                    <a:pt x="425643" y="221789"/>
                  </a:lnTo>
                  <a:lnTo>
                    <a:pt x="378503" y="249513"/>
                  </a:lnTo>
                  <a:lnTo>
                    <a:pt x="332750" y="277237"/>
                  </a:lnTo>
                  <a:lnTo>
                    <a:pt x="291156" y="307733"/>
                  </a:lnTo>
                  <a:lnTo>
                    <a:pt x="252335" y="338229"/>
                  </a:lnTo>
                  <a:lnTo>
                    <a:pt x="216287" y="370111"/>
                  </a:lnTo>
                  <a:lnTo>
                    <a:pt x="183012" y="403380"/>
                  </a:lnTo>
                  <a:lnTo>
                    <a:pt x="152510" y="436648"/>
                  </a:lnTo>
                  <a:lnTo>
                    <a:pt x="123395" y="469916"/>
                  </a:lnTo>
                  <a:lnTo>
                    <a:pt x="98438" y="504571"/>
                  </a:lnTo>
                  <a:lnTo>
                    <a:pt x="76255" y="540612"/>
                  </a:lnTo>
                  <a:lnTo>
                    <a:pt x="56845" y="576653"/>
                  </a:lnTo>
                  <a:lnTo>
                    <a:pt x="40207" y="612693"/>
                  </a:lnTo>
                  <a:lnTo>
                    <a:pt x="26342" y="648734"/>
                  </a:lnTo>
                  <a:lnTo>
                    <a:pt x="15251" y="686161"/>
                  </a:lnTo>
                  <a:lnTo>
                    <a:pt x="6932" y="723588"/>
                  </a:lnTo>
                  <a:lnTo>
                    <a:pt x="2773" y="761015"/>
                  </a:lnTo>
                  <a:lnTo>
                    <a:pt x="0" y="798442"/>
                  </a:lnTo>
                  <a:lnTo>
                    <a:pt x="0" y="835869"/>
                  </a:lnTo>
                  <a:lnTo>
                    <a:pt x="4159" y="873296"/>
                  </a:lnTo>
                  <a:lnTo>
                    <a:pt x="9705" y="910723"/>
                  </a:lnTo>
                  <a:lnTo>
                    <a:pt x="19410" y="946764"/>
                  </a:lnTo>
                  <a:lnTo>
                    <a:pt x="31888" y="984191"/>
                  </a:lnTo>
                  <a:lnTo>
                    <a:pt x="45753" y="1020232"/>
                  </a:lnTo>
                  <a:lnTo>
                    <a:pt x="63777" y="1056273"/>
                  </a:lnTo>
                  <a:lnTo>
                    <a:pt x="84574" y="1090927"/>
                  </a:lnTo>
                  <a:lnTo>
                    <a:pt x="108143" y="1126968"/>
                  </a:lnTo>
                  <a:lnTo>
                    <a:pt x="134487" y="1160237"/>
                  </a:lnTo>
                  <a:lnTo>
                    <a:pt x="163601" y="1193505"/>
                  </a:lnTo>
                  <a:lnTo>
                    <a:pt x="196877" y="1226773"/>
                  </a:lnTo>
                  <a:lnTo>
                    <a:pt x="232925" y="1258655"/>
                  </a:lnTo>
                  <a:lnTo>
                    <a:pt x="270359" y="1289152"/>
                  </a:lnTo>
                  <a:lnTo>
                    <a:pt x="311952" y="1318262"/>
                  </a:lnTo>
                  <a:lnTo>
                    <a:pt x="356320" y="1347372"/>
                  </a:lnTo>
                  <a:lnTo>
                    <a:pt x="402073" y="1375095"/>
                  </a:lnTo>
                  <a:lnTo>
                    <a:pt x="453372" y="1401433"/>
                  </a:lnTo>
                  <a:lnTo>
                    <a:pt x="506057" y="1424998"/>
                  </a:lnTo>
                  <a:lnTo>
                    <a:pt x="561516" y="1448563"/>
                  </a:lnTo>
                  <a:lnTo>
                    <a:pt x="621133" y="1470742"/>
                  </a:lnTo>
                  <a:lnTo>
                    <a:pt x="683524" y="1491535"/>
                  </a:lnTo>
                  <a:lnTo>
                    <a:pt x="747300" y="1510941"/>
                  </a:lnTo>
                  <a:lnTo>
                    <a:pt x="815237" y="1528961"/>
                  </a:lnTo>
                  <a:lnTo>
                    <a:pt x="887333" y="1542824"/>
                  </a:lnTo>
                  <a:lnTo>
                    <a:pt x="960815" y="1556685"/>
                  </a:lnTo>
                  <a:lnTo>
                    <a:pt x="1037070" y="1569161"/>
                  </a:lnTo>
                  <a:lnTo>
                    <a:pt x="1117485" y="1578864"/>
                  </a:lnTo>
                  <a:lnTo>
                    <a:pt x="1200673" y="1585795"/>
                  </a:lnTo>
                  <a:lnTo>
                    <a:pt x="1286633" y="1592725"/>
                  </a:lnTo>
                  <a:lnTo>
                    <a:pt x="1375367" y="1595498"/>
                  </a:lnTo>
                  <a:lnTo>
                    <a:pt x="1466873" y="1596885"/>
                  </a:lnTo>
                  <a:lnTo>
                    <a:pt x="1489056" y="1655105"/>
                  </a:lnTo>
                  <a:lnTo>
                    <a:pt x="1505694" y="1713324"/>
                  </a:lnTo>
                  <a:lnTo>
                    <a:pt x="1516786" y="1770158"/>
                  </a:lnTo>
                  <a:lnTo>
                    <a:pt x="1523717" y="1826991"/>
                  </a:lnTo>
                  <a:lnTo>
                    <a:pt x="1525104" y="1882439"/>
                  </a:lnTo>
                  <a:lnTo>
                    <a:pt x="1520945" y="1939273"/>
                  </a:lnTo>
                  <a:lnTo>
                    <a:pt x="1512626" y="1997492"/>
                  </a:lnTo>
                  <a:lnTo>
                    <a:pt x="1498761" y="2057098"/>
                  </a:lnTo>
                  <a:lnTo>
                    <a:pt x="1479351" y="2116704"/>
                  </a:lnTo>
                  <a:lnTo>
                    <a:pt x="1455782" y="2180468"/>
                  </a:lnTo>
                  <a:lnTo>
                    <a:pt x="1425279" y="2247005"/>
                  </a:lnTo>
                  <a:lnTo>
                    <a:pt x="1390618" y="2316315"/>
                  </a:lnTo>
                  <a:lnTo>
                    <a:pt x="1350410" y="2389782"/>
                  </a:lnTo>
                  <a:lnTo>
                    <a:pt x="1303270" y="2466022"/>
                  </a:lnTo>
                  <a:lnTo>
                    <a:pt x="1251972" y="2547807"/>
                  </a:lnTo>
                  <a:lnTo>
                    <a:pt x="1195127" y="2635137"/>
                  </a:lnTo>
                  <a:lnTo>
                    <a:pt x="1254745" y="2601869"/>
                  </a:lnTo>
                  <a:lnTo>
                    <a:pt x="1314362" y="2560283"/>
                  </a:lnTo>
                  <a:lnTo>
                    <a:pt x="1372594" y="2514539"/>
                  </a:lnTo>
                  <a:lnTo>
                    <a:pt x="1429439" y="2461864"/>
                  </a:lnTo>
                  <a:lnTo>
                    <a:pt x="1483510" y="2403644"/>
                  </a:lnTo>
                  <a:lnTo>
                    <a:pt x="1534810" y="2341266"/>
                  </a:lnTo>
                  <a:lnTo>
                    <a:pt x="1583335" y="2274729"/>
                  </a:lnTo>
                  <a:lnTo>
                    <a:pt x="1629088" y="2205420"/>
                  </a:lnTo>
                  <a:lnTo>
                    <a:pt x="1669296" y="2133338"/>
                  </a:lnTo>
                  <a:lnTo>
                    <a:pt x="1705343" y="2058484"/>
                  </a:lnTo>
                  <a:lnTo>
                    <a:pt x="1734459" y="1982244"/>
                  </a:lnTo>
                  <a:lnTo>
                    <a:pt x="1759416" y="1904618"/>
                  </a:lnTo>
                  <a:lnTo>
                    <a:pt x="1777440" y="1826991"/>
                  </a:lnTo>
                  <a:lnTo>
                    <a:pt x="1788531" y="1749365"/>
                  </a:lnTo>
                  <a:lnTo>
                    <a:pt x="1791304" y="1671738"/>
                  </a:lnTo>
                  <a:lnTo>
                    <a:pt x="1787145" y="1596885"/>
                  </a:lnTo>
                  <a:lnTo>
                    <a:pt x="1835671" y="1595498"/>
                  </a:lnTo>
                  <a:lnTo>
                    <a:pt x="1881424" y="1592725"/>
                  </a:lnTo>
                  <a:lnTo>
                    <a:pt x="1927176" y="1585795"/>
                  </a:lnTo>
                  <a:lnTo>
                    <a:pt x="1970157" y="1578864"/>
                  </a:lnTo>
                  <a:lnTo>
                    <a:pt x="2014524" y="1569161"/>
                  </a:lnTo>
                  <a:lnTo>
                    <a:pt x="2054731" y="1556685"/>
                  </a:lnTo>
                  <a:lnTo>
                    <a:pt x="2094938" y="1542824"/>
                  </a:lnTo>
                  <a:lnTo>
                    <a:pt x="2133759" y="1528961"/>
                  </a:lnTo>
                  <a:lnTo>
                    <a:pt x="2169807" y="1510941"/>
                  </a:lnTo>
                  <a:lnTo>
                    <a:pt x="2205855" y="1491535"/>
                  </a:lnTo>
                  <a:lnTo>
                    <a:pt x="2240517" y="1470742"/>
                  </a:lnTo>
                  <a:lnTo>
                    <a:pt x="2272406" y="1448563"/>
                  </a:lnTo>
                  <a:lnTo>
                    <a:pt x="2304294" y="1424998"/>
                  </a:lnTo>
                  <a:lnTo>
                    <a:pt x="2333409" y="1401433"/>
                  </a:lnTo>
                  <a:lnTo>
                    <a:pt x="2388868" y="1347372"/>
                  </a:lnTo>
                  <a:lnTo>
                    <a:pt x="2437393" y="1289152"/>
                  </a:lnTo>
                  <a:lnTo>
                    <a:pt x="2478987" y="1226773"/>
                  </a:lnTo>
                  <a:lnTo>
                    <a:pt x="2513648" y="1160237"/>
                  </a:lnTo>
                  <a:lnTo>
                    <a:pt x="2541378" y="1090927"/>
                  </a:lnTo>
                  <a:lnTo>
                    <a:pt x="2563562" y="1020232"/>
                  </a:lnTo>
                  <a:lnTo>
                    <a:pt x="2577426" y="946764"/>
                  </a:lnTo>
                  <a:lnTo>
                    <a:pt x="2585745" y="873296"/>
                  </a:lnTo>
                  <a:lnTo>
                    <a:pt x="2585745" y="798442"/>
                  </a:lnTo>
                  <a:lnTo>
                    <a:pt x="2577426" y="723588"/>
                  </a:lnTo>
                  <a:lnTo>
                    <a:pt x="2563562" y="648734"/>
                  </a:lnTo>
                  <a:lnTo>
                    <a:pt x="2539992" y="576653"/>
                  </a:lnTo>
                  <a:lnTo>
                    <a:pt x="2509490" y="504571"/>
                  </a:lnTo>
                  <a:lnTo>
                    <a:pt x="2470669" y="436648"/>
                  </a:lnTo>
                  <a:lnTo>
                    <a:pt x="2447100" y="403380"/>
                  </a:lnTo>
                  <a:lnTo>
                    <a:pt x="2423529" y="370111"/>
                  </a:lnTo>
                  <a:lnTo>
                    <a:pt x="2395799" y="338229"/>
                  </a:lnTo>
                  <a:lnTo>
                    <a:pt x="2368070" y="307733"/>
                  </a:lnTo>
                  <a:lnTo>
                    <a:pt x="2336182" y="277237"/>
                  </a:lnTo>
                  <a:lnTo>
                    <a:pt x="2302907" y="249513"/>
                  </a:lnTo>
                  <a:lnTo>
                    <a:pt x="2268245" y="221789"/>
                  </a:lnTo>
                  <a:lnTo>
                    <a:pt x="2230812" y="195452"/>
                  </a:lnTo>
                  <a:lnTo>
                    <a:pt x="2190604" y="170501"/>
                  </a:lnTo>
                  <a:lnTo>
                    <a:pt x="2149010" y="146935"/>
                  </a:lnTo>
                  <a:lnTo>
                    <a:pt x="2104643" y="124756"/>
                  </a:lnTo>
                  <a:lnTo>
                    <a:pt x="2058890" y="105350"/>
                  </a:lnTo>
                  <a:lnTo>
                    <a:pt x="2010364" y="85943"/>
                  </a:lnTo>
                  <a:lnTo>
                    <a:pt x="1959065" y="67923"/>
                  </a:lnTo>
                  <a:lnTo>
                    <a:pt x="1906380" y="52675"/>
                  </a:lnTo>
                  <a:lnTo>
                    <a:pt x="1850921" y="38813"/>
                  </a:lnTo>
                  <a:lnTo>
                    <a:pt x="1792690" y="27724"/>
                  </a:lnTo>
                  <a:lnTo>
                    <a:pt x="1733073" y="18020"/>
                  </a:lnTo>
                  <a:lnTo>
                    <a:pt x="1670682" y="9703"/>
                  </a:lnTo>
                  <a:lnTo>
                    <a:pt x="1604133" y="4158"/>
                  </a:lnTo>
                  <a:lnTo>
                    <a:pt x="1537583" y="138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768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3081" name="Textfeld 30"/>
          <p:cNvSpPr txBox="1">
            <a:spLocks noChangeArrowheads="1"/>
          </p:cNvSpPr>
          <p:nvPr/>
        </p:nvSpPr>
        <p:spPr bwMode="auto">
          <a:xfrm>
            <a:off x="6373748" y="2448444"/>
            <a:ext cx="2140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das richtig?</a:t>
            </a:r>
          </a:p>
        </p:txBody>
      </p:sp>
      <p:sp>
        <p:nvSpPr>
          <p:cNvPr id="3082" name="Textfeld 31"/>
          <p:cNvSpPr txBox="1">
            <a:spLocks noChangeArrowheads="1"/>
          </p:cNvSpPr>
          <p:nvPr/>
        </p:nvSpPr>
        <p:spPr bwMode="auto">
          <a:xfrm>
            <a:off x="722814" y="223838"/>
            <a:ext cx="907002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Felix wants you to help him dress for the day's weather. Choose a window, reveal the weather and then dress him in the appropriate items. Say the German word as you are dressing him. </a:t>
            </a:r>
            <a:endParaRPr lang="de-DE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83" name="Grafik 32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12600">
            <a:off x="6883400" y="6870700"/>
            <a:ext cx="1450975" cy="1555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4" name="Grafik 33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75601" flipH="1">
            <a:off x="8585200" y="6748463"/>
            <a:ext cx="1474788" cy="15779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3085" name="Gruppieren 55"/>
          <p:cNvGrpSpPr>
            <a:grpSpLocks/>
          </p:cNvGrpSpPr>
          <p:nvPr/>
        </p:nvGrpSpPr>
        <p:grpSpPr bwMode="auto">
          <a:xfrm rot="715200">
            <a:off x="4724400" y="8356600"/>
            <a:ext cx="1328738" cy="1157288"/>
            <a:chOff x="4724400" y="8356600"/>
            <a:chExt cx="1329310" cy="1156590"/>
          </a:xfrm>
        </p:grpSpPr>
        <p:sp>
          <p:nvSpPr>
            <p:cNvPr id="35" name="Freihandform 34"/>
            <p:cNvSpPr/>
            <p:nvPr/>
          </p:nvSpPr>
          <p:spPr>
            <a:xfrm>
              <a:off x="5435928" y="8593872"/>
              <a:ext cx="535217" cy="601299"/>
            </a:xfrm>
            <a:custGeom>
              <a:avLst/>
              <a:gdLst/>
              <a:ahLst/>
              <a:cxnLst/>
              <a:rect l="0" t="0" r="0" b="0"/>
              <a:pathLst>
                <a:path w="534544" h="601854">
                  <a:moveTo>
                    <a:pt x="203708" y="322453"/>
                  </a:moveTo>
                  <a:lnTo>
                    <a:pt x="192025" y="297688"/>
                  </a:lnTo>
                  <a:lnTo>
                    <a:pt x="179198" y="275081"/>
                  </a:lnTo>
                  <a:lnTo>
                    <a:pt x="166625" y="252349"/>
                  </a:lnTo>
                  <a:lnTo>
                    <a:pt x="154051" y="229234"/>
                  </a:lnTo>
                  <a:lnTo>
                    <a:pt x="140462" y="208533"/>
                  </a:lnTo>
                  <a:lnTo>
                    <a:pt x="126493" y="187705"/>
                  </a:lnTo>
                  <a:lnTo>
                    <a:pt x="109729" y="167513"/>
                  </a:lnTo>
                  <a:lnTo>
                    <a:pt x="92837" y="147828"/>
                  </a:lnTo>
                  <a:lnTo>
                    <a:pt x="68073" y="120268"/>
                  </a:lnTo>
                  <a:lnTo>
                    <a:pt x="55373" y="105537"/>
                  </a:lnTo>
                  <a:lnTo>
                    <a:pt x="41149" y="94868"/>
                  </a:lnTo>
                  <a:lnTo>
                    <a:pt x="22480" y="73532"/>
                  </a:lnTo>
                  <a:lnTo>
                    <a:pt x="0" y="55371"/>
                  </a:lnTo>
                  <a:lnTo>
                    <a:pt x="2413" y="51180"/>
                  </a:lnTo>
                  <a:lnTo>
                    <a:pt x="4954" y="50672"/>
                  </a:lnTo>
                  <a:lnTo>
                    <a:pt x="10414" y="45974"/>
                  </a:lnTo>
                  <a:lnTo>
                    <a:pt x="12574" y="42037"/>
                  </a:lnTo>
                  <a:lnTo>
                    <a:pt x="14860" y="38100"/>
                  </a:lnTo>
                  <a:lnTo>
                    <a:pt x="20956" y="31115"/>
                  </a:lnTo>
                  <a:lnTo>
                    <a:pt x="25400" y="23367"/>
                  </a:lnTo>
                  <a:lnTo>
                    <a:pt x="29973" y="15620"/>
                  </a:lnTo>
                  <a:lnTo>
                    <a:pt x="34418" y="7874"/>
                  </a:lnTo>
                  <a:lnTo>
                    <a:pt x="38862" y="0"/>
                  </a:lnTo>
                  <a:lnTo>
                    <a:pt x="72772" y="12445"/>
                  </a:lnTo>
                  <a:lnTo>
                    <a:pt x="108839" y="25145"/>
                  </a:lnTo>
                  <a:lnTo>
                    <a:pt x="144781" y="38354"/>
                  </a:lnTo>
                  <a:lnTo>
                    <a:pt x="180468" y="56133"/>
                  </a:lnTo>
                  <a:lnTo>
                    <a:pt x="203581" y="69342"/>
                  </a:lnTo>
                  <a:lnTo>
                    <a:pt x="226442" y="82677"/>
                  </a:lnTo>
                  <a:lnTo>
                    <a:pt x="249429" y="96139"/>
                  </a:lnTo>
                  <a:lnTo>
                    <a:pt x="271400" y="111505"/>
                  </a:lnTo>
                  <a:lnTo>
                    <a:pt x="292355" y="128524"/>
                  </a:lnTo>
                  <a:lnTo>
                    <a:pt x="303785" y="135381"/>
                  </a:lnTo>
                  <a:lnTo>
                    <a:pt x="314580" y="144017"/>
                  </a:lnTo>
                  <a:lnTo>
                    <a:pt x="334011" y="163194"/>
                  </a:lnTo>
                  <a:lnTo>
                    <a:pt x="351791" y="180975"/>
                  </a:lnTo>
                  <a:lnTo>
                    <a:pt x="368808" y="196468"/>
                  </a:lnTo>
                  <a:lnTo>
                    <a:pt x="382779" y="211708"/>
                  </a:lnTo>
                  <a:lnTo>
                    <a:pt x="396875" y="227710"/>
                  </a:lnTo>
                  <a:lnTo>
                    <a:pt x="409830" y="245744"/>
                  </a:lnTo>
                  <a:lnTo>
                    <a:pt x="424054" y="261366"/>
                  </a:lnTo>
                  <a:lnTo>
                    <a:pt x="435611" y="281178"/>
                  </a:lnTo>
                  <a:lnTo>
                    <a:pt x="448564" y="298957"/>
                  </a:lnTo>
                  <a:lnTo>
                    <a:pt x="460502" y="318389"/>
                  </a:lnTo>
                  <a:lnTo>
                    <a:pt x="469519" y="334137"/>
                  </a:lnTo>
                  <a:lnTo>
                    <a:pt x="477393" y="351663"/>
                  </a:lnTo>
                  <a:lnTo>
                    <a:pt x="486792" y="366903"/>
                  </a:lnTo>
                  <a:lnTo>
                    <a:pt x="494412" y="384302"/>
                  </a:lnTo>
                  <a:lnTo>
                    <a:pt x="500635" y="401066"/>
                  </a:lnTo>
                  <a:lnTo>
                    <a:pt x="508762" y="418465"/>
                  </a:lnTo>
                  <a:lnTo>
                    <a:pt x="513207" y="436753"/>
                  </a:lnTo>
                  <a:lnTo>
                    <a:pt x="518414" y="455294"/>
                  </a:lnTo>
                  <a:lnTo>
                    <a:pt x="522987" y="478281"/>
                  </a:lnTo>
                  <a:lnTo>
                    <a:pt x="528701" y="504952"/>
                  </a:lnTo>
                  <a:lnTo>
                    <a:pt x="530606" y="524002"/>
                  </a:lnTo>
                  <a:lnTo>
                    <a:pt x="534543" y="544321"/>
                  </a:lnTo>
                  <a:lnTo>
                    <a:pt x="515239" y="551433"/>
                  </a:lnTo>
                  <a:lnTo>
                    <a:pt x="495808" y="558292"/>
                  </a:lnTo>
                  <a:lnTo>
                    <a:pt x="475743" y="562482"/>
                  </a:lnTo>
                  <a:lnTo>
                    <a:pt x="471679" y="564768"/>
                  </a:lnTo>
                  <a:lnTo>
                    <a:pt x="466472" y="564768"/>
                  </a:lnTo>
                  <a:lnTo>
                    <a:pt x="456693" y="569087"/>
                  </a:lnTo>
                  <a:lnTo>
                    <a:pt x="444500" y="572516"/>
                  </a:lnTo>
                  <a:lnTo>
                    <a:pt x="429514" y="576833"/>
                  </a:lnTo>
                  <a:lnTo>
                    <a:pt x="420370" y="579119"/>
                  </a:lnTo>
                  <a:lnTo>
                    <a:pt x="371349" y="589660"/>
                  </a:lnTo>
                  <a:lnTo>
                    <a:pt x="321056" y="601853"/>
                  </a:lnTo>
                  <a:lnTo>
                    <a:pt x="314199" y="577595"/>
                  </a:lnTo>
                  <a:lnTo>
                    <a:pt x="307213" y="554735"/>
                  </a:lnTo>
                  <a:lnTo>
                    <a:pt x="298958" y="532130"/>
                  </a:lnTo>
                  <a:lnTo>
                    <a:pt x="288163" y="510920"/>
                  </a:lnTo>
                  <a:lnTo>
                    <a:pt x="265938" y="464439"/>
                  </a:lnTo>
                  <a:lnTo>
                    <a:pt x="245111" y="415797"/>
                  </a:lnTo>
                  <a:lnTo>
                    <a:pt x="222758" y="369442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5331088" y="8651295"/>
              <a:ext cx="428810" cy="580675"/>
            </a:xfrm>
            <a:custGeom>
              <a:avLst/>
              <a:gdLst/>
              <a:ahLst/>
              <a:cxnLst/>
              <a:rect l="0" t="0" r="0" b="0"/>
              <a:pathLst>
                <a:path w="428881" h="580518">
                  <a:moveTo>
                    <a:pt x="396113" y="455548"/>
                  </a:moveTo>
                  <a:lnTo>
                    <a:pt x="406908" y="476757"/>
                  </a:lnTo>
                  <a:lnTo>
                    <a:pt x="414782" y="499236"/>
                  </a:lnTo>
                  <a:lnTo>
                    <a:pt x="422149" y="522223"/>
                  </a:lnTo>
                  <a:lnTo>
                    <a:pt x="428880" y="546481"/>
                  </a:lnTo>
                  <a:lnTo>
                    <a:pt x="389637" y="552195"/>
                  </a:lnTo>
                  <a:lnTo>
                    <a:pt x="351791" y="560831"/>
                  </a:lnTo>
                  <a:lnTo>
                    <a:pt x="325375" y="566801"/>
                  </a:lnTo>
                  <a:lnTo>
                    <a:pt x="323343" y="565784"/>
                  </a:lnTo>
                  <a:lnTo>
                    <a:pt x="320675" y="566673"/>
                  </a:lnTo>
                  <a:lnTo>
                    <a:pt x="312801" y="566801"/>
                  </a:lnTo>
                  <a:lnTo>
                    <a:pt x="300610" y="570356"/>
                  </a:lnTo>
                  <a:lnTo>
                    <a:pt x="275591" y="574040"/>
                  </a:lnTo>
                  <a:lnTo>
                    <a:pt x="251842" y="575691"/>
                  </a:lnTo>
                  <a:lnTo>
                    <a:pt x="224918" y="578357"/>
                  </a:lnTo>
                  <a:lnTo>
                    <a:pt x="201295" y="579755"/>
                  </a:lnTo>
                  <a:lnTo>
                    <a:pt x="175006" y="580517"/>
                  </a:lnTo>
                  <a:lnTo>
                    <a:pt x="150369" y="578993"/>
                  </a:lnTo>
                  <a:lnTo>
                    <a:pt x="113031" y="577977"/>
                  </a:lnTo>
                  <a:lnTo>
                    <a:pt x="93092" y="576706"/>
                  </a:lnTo>
                  <a:lnTo>
                    <a:pt x="76455" y="574675"/>
                  </a:lnTo>
                  <a:lnTo>
                    <a:pt x="36450" y="572516"/>
                  </a:lnTo>
                  <a:lnTo>
                    <a:pt x="0" y="569341"/>
                  </a:lnTo>
                  <a:lnTo>
                    <a:pt x="5716" y="546861"/>
                  </a:lnTo>
                  <a:lnTo>
                    <a:pt x="6986" y="539877"/>
                  </a:lnTo>
                  <a:lnTo>
                    <a:pt x="9144" y="536067"/>
                  </a:lnTo>
                  <a:lnTo>
                    <a:pt x="10923" y="524256"/>
                  </a:lnTo>
                  <a:lnTo>
                    <a:pt x="15621" y="501395"/>
                  </a:lnTo>
                  <a:lnTo>
                    <a:pt x="18035" y="479425"/>
                  </a:lnTo>
                  <a:lnTo>
                    <a:pt x="22225" y="453770"/>
                  </a:lnTo>
                  <a:lnTo>
                    <a:pt x="26036" y="429514"/>
                  </a:lnTo>
                  <a:lnTo>
                    <a:pt x="27179" y="404494"/>
                  </a:lnTo>
                  <a:lnTo>
                    <a:pt x="30481" y="380618"/>
                  </a:lnTo>
                  <a:lnTo>
                    <a:pt x="31116" y="334771"/>
                  </a:lnTo>
                  <a:lnTo>
                    <a:pt x="31369" y="288543"/>
                  </a:lnTo>
                  <a:lnTo>
                    <a:pt x="32005" y="242569"/>
                  </a:lnTo>
                  <a:lnTo>
                    <a:pt x="29211" y="220218"/>
                  </a:lnTo>
                  <a:lnTo>
                    <a:pt x="28321" y="199008"/>
                  </a:lnTo>
                  <a:lnTo>
                    <a:pt x="26036" y="158622"/>
                  </a:lnTo>
                  <a:lnTo>
                    <a:pt x="23623" y="139572"/>
                  </a:lnTo>
                  <a:lnTo>
                    <a:pt x="23623" y="121411"/>
                  </a:lnTo>
                  <a:lnTo>
                    <a:pt x="22733" y="82422"/>
                  </a:lnTo>
                  <a:lnTo>
                    <a:pt x="21844" y="42798"/>
                  </a:lnTo>
                  <a:lnTo>
                    <a:pt x="37212" y="38734"/>
                  </a:lnTo>
                  <a:lnTo>
                    <a:pt x="44324" y="35306"/>
                  </a:lnTo>
                  <a:lnTo>
                    <a:pt x="52070" y="34543"/>
                  </a:lnTo>
                  <a:lnTo>
                    <a:pt x="54356" y="30988"/>
                  </a:lnTo>
                  <a:lnTo>
                    <a:pt x="59563" y="31495"/>
                  </a:lnTo>
                  <a:lnTo>
                    <a:pt x="65660" y="29591"/>
                  </a:lnTo>
                  <a:lnTo>
                    <a:pt x="72518" y="25907"/>
                  </a:lnTo>
                  <a:lnTo>
                    <a:pt x="77979" y="21463"/>
                  </a:lnTo>
                  <a:lnTo>
                    <a:pt x="84837" y="17271"/>
                  </a:lnTo>
                  <a:lnTo>
                    <a:pt x="89027" y="14858"/>
                  </a:lnTo>
                  <a:lnTo>
                    <a:pt x="89917" y="12827"/>
                  </a:lnTo>
                  <a:lnTo>
                    <a:pt x="92075" y="14096"/>
                  </a:lnTo>
                  <a:lnTo>
                    <a:pt x="99569" y="5460"/>
                  </a:lnTo>
                  <a:lnTo>
                    <a:pt x="107950" y="0"/>
                  </a:lnTo>
                  <a:lnTo>
                    <a:pt x="130683" y="17906"/>
                  </a:lnTo>
                  <a:lnTo>
                    <a:pt x="148971" y="39243"/>
                  </a:lnTo>
                  <a:lnTo>
                    <a:pt x="163323" y="50165"/>
                  </a:lnTo>
                  <a:lnTo>
                    <a:pt x="175642" y="64769"/>
                  </a:lnTo>
                  <a:lnTo>
                    <a:pt x="200787" y="92329"/>
                  </a:lnTo>
                  <a:lnTo>
                    <a:pt x="217679" y="112268"/>
                  </a:lnTo>
                  <a:lnTo>
                    <a:pt x="234062" y="132206"/>
                  </a:lnTo>
                  <a:lnTo>
                    <a:pt x="248031" y="153034"/>
                  </a:lnTo>
                  <a:lnTo>
                    <a:pt x="261620" y="173735"/>
                  </a:lnTo>
                  <a:lnTo>
                    <a:pt x="274194" y="196850"/>
                  </a:lnTo>
                  <a:lnTo>
                    <a:pt x="287148" y="219202"/>
                  </a:lnTo>
                  <a:lnTo>
                    <a:pt x="299594" y="242189"/>
                  </a:lnTo>
                  <a:lnTo>
                    <a:pt x="311277" y="266954"/>
                  </a:lnTo>
                  <a:lnTo>
                    <a:pt x="330327" y="313943"/>
                  </a:lnTo>
                  <a:lnTo>
                    <a:pt x="352933" y="360044"/>
                  </a:lnTo>
                  <a:lnTo>
                    <a:pt x="373888" y="40894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056" h="468630">
                  <a:moveTo>
                    <a:pt x="1249044" y="96392"/>
                  </a:moveTo>
                  <a:lnTo>
                    <a:pt x="1270888" y="89026"/>
                  </a:lnTo>
                  <a:lnTo>
                    <a:pt x="1294257" y="79121"/>
                  </a:lnTo>
                  <a:lnTo>
                    <a:pt x="1300352" y="90424"/>
                  </a:lnTo>
                  <a:lnTo>
                    <a:pt x="1306957" y="101980"/>
                  </a:lnTo>
                  <a:lnTo>
                    <a:pt x="1312290" y="115315"/>
                  </a:lnTo>
                  <a:lnTo>
                    <a:pt x="1317498" y="128904"/>
                  </a:lnTo>
                  <a:lnTo>
                    <a:pt x="1322832" y="142239"/>
                  </a:lnTo>
                  <a:lnTo>
                    <a:pt x="1324737" y="155828"/>
                  </a:lnTo>
                  <a:lnTo>
                    <a:pt x="1326769" y="169926"/>
                  </a:lnTo>
                  <a:lnTo>
                    <a:pt x="1328165" y="186436"/>
                  </a:lnTo>
                  <a:lnTo>
                    <a:pt x="1329055" y="225678"/>
                  </a:lnTo>
                  <a:lnTo>
                    <a:pt x="1327912" y="263905"/>
                  </a:lnTo>
                  <a:lnTo>
                    <a:pt x="1326895" y="265684"/>
                  </a:lnTo>
                  <a:lnTo>
                    <a:pt x="1322832" y="268351"/>
                  </a:lnTo>
                  <a:lnTo>
                    <a:pt x="1319276" y="274192"/>
                  </a:lnTo>
                  <a:lnTo>
                    <a:pt x="1308988" y="283717"/>
                  </a:lnTo>
                  <a:lnTo>
                    <a:pt x="1299337" y="291211"/>
                  </a:lnTo>
                  <a:lnTo>
                    <a:pt x="1298448" y="292862"/>
                  </a:lnTo>
                  <a:lnTo>
                    <a:pt x="1297177" y="294893"/>
                  </a:lnTo>
                  <a:lnTo>
                    <a:pt x="1296034" y="297179"/>
                  </a:lnTo>
                  <a:lnTo>
                    <a:pt x="1291208" y="301878"/>
                  </a:lnTo>
                  <a:lnTo>
                    <a:pt x="1285620" y="306324"/>
                  </a:lnTo>
                  <a:lnTo>
                    <a:pt x="1283843" y="305435"/>
                  </a:lnTo>
                  <a:lnTo>
                    <a:pt x="1282953" y="307213"/>
                  </a:lnTo>
                  <a:lnTo>
                    <a:pt x="1281557" y="309372"/>
                  </a:lnTo>
                  <a:lnTo>
                    <a:pt x="1276603" y="313689"/>
                  </a:lnTo>
                  <a:lnTo>
                    <a:pt x="1274699" y="312674"/>
                  </a:lnTo>
                  <a:lnTo>
                    <a:pt x="1273556" y="314578"/>
                  </a:lnTo>
                  <a:lnTo>
                    <a:pt x="1270888" y="318897"/>
                  </a:lnTo>
                  <a:lnTo>
                    <a:pt x="1261871" y="326516"/>
                  </a:lnTo>
                  <a:lnTo>
                    <a:pt x="1256030" y="327405"/>
                  </a:lnTo>
                  <a:lnTo>
                    <a:pt x="1254887" y="329691"/>
                  </a:lnTo>
                  <a:lnTo>
                    <a:pt x="1253744" y="331724"/>
                  </a:lnTo>
                  <a:lnTo>
                    <a:pt x="1252601" y="333628"/>
                  </a:lnTo>
                  <a:lnTo>
                    <a:pt x="1241425" y="340360"/>
                  </a:lnTo>
                  <a:lnTo>
                    <a:pt x="1238631" y="340995"/>
                  </a:lnTo>
                  <a:lnTo>
                    <a:pt x="1237488" y="342646"/>
                  </a:lnTo>
                  <a:lnTo>
                    <a:pt x="1232026" y="347852"/>
                  </a:lnTo>
                  <a:lnTo>
                    <a:pt x="1220851" y="354202"/>
                  </a:lnTo>
                  <a:lnTo>
                    <a:pt x="1210690" y="358521"/>
                  </a:lnTo>
                  <a:lnTo>
                    <a:pt x="1199642" y="364743"/>
                  </a:lnTo>
                  <a:lnTo>
                    <a:pt x="1187957" y="371093"/>
                  </a:lnTo>
                  <a:lnTo>
                    <a:pt x="1178051" y="375920"/>
                  </a:lnTo>
                  <a:lnTo>
                    <a:pt x="1167892" y="380238"/>
                  </a:lnTo>
                  <a:lnTo>
                    <a:pt x="1142873" y="388365"/>
                  </a:lnTo>
                  <a:lnTo>
                    <a:pt x="1118107" y="400685"/>
                  </a:lnTo>
                  <a:lnTo>
                    <a:pt x="1101217" y="403351"/>
                  </a:lnTo>
                  <a:lnTo>
                    <a:pt x="1084961" y="410083"/>
                  </a:lnTo>
                  <a:lnTo>
                    <a:pt x="1057020" y="419226"/>
                  </a:lnTo>
                  <a:lnTo>
                    <a:pt x="1023365" y="428625"/>
                  </a:lnTo>
                  <a:lnTo>
                    <a:pt x="992886" y="436499"/>
                  </a:lnTo>
                  <a:lnTo>
                    <a:pt x="973201" y="440436"/>
                  </a:lnTo>
                  <a:lnTo>
                    <a:pt x="952245" y="446531"/>
                  </a:lnTo>
                  <a:lnTo>
                    <a:pt x="930020" y="449452"/>
                  </a:lnTo>
                  <a:lnTo>
                    <a:pt x="909319" y="454787"/>
                  </a:lnTo>
                  <a:lnTo>
                    <a:pt x="887349" y="457453"/>
                  </a:lnTo>
                  <a:lnTo>
                    <a:pt x="865124" y="460501"/>
                  </a:lnTo>
                  <a:lnTo>
                    <a:pt x="844169" y="461645"/>
                  </a:lnTo>
                  <a:lnTo>
                    <a:pt x="822070" y="464312"/>
                  </a:lnTo>
                  <a:lnTo>
                    <a:pt x="810894" y="465836"/>
                  </a:lnTo>
                  <a:lnTo>
                    <a:pt x="800100" y="466851"/>
                  </a:lnTo>
                  <a:lnTo>
                    <a:pt x="779271" y="467995"/>
                  </a:lnTo>
                  <a:lnTo>
                    <a:pt x="774319" y="467740"/>
                  </a:lnTo>
                  <a:lnTo>
                    <a:pt x="771017" y="468629"/>
                  </a:lnTo>
                  <a:lnTo>
                    <a:pt x="769365" y="467613"/>
                  </a:lnTo>
                  <a:lnTo>
                    <a:pt x="758317" y="468629"/>
                  </a:lnTo>
                  <a:lnTo>
                    <a:pt x="735583" y="467995"/>
                  </a:lnTo>
                  <a:lnTo>
                    <a:pt x="695070" y="468249"/>
                  </a:lnTo>
                  <a:lnTo>
                    <a:pt x="652399" y="466851"/>
                  </a:lnTo>
                  <a:lnTo>
                    <a:pt x="635634" y="464820"/>
                  </a:lnTo>
                  <a:lnTo>
                    <a:pt x="630936" y="464565"/>
                  </a:lnTo>
                  <a:lnTo>
                    <a:pt x="625601" y="464185"/>
                  </a:lnTo>
                  <a:lnTo>
                    <a:pt x="616076" y="463930"/>
                  </a:lnTo>
                  <a:lnTo>
                    <a:pt x="597788" y="460883"/>
                  </a:lnTo>
                  <a:lnTo>
                    <a:pt x="577469" y="459613"/>
                  </a:lnTo>
                  <a:lnTo>
                    <a:pt x="540512" y="453516"/>
                  </a:lnTo>
                  <a:lnTo>
                    <a:pt x="502157" y="449452"/>
                  </a:lnTo>
                  <a:lnTo>
                    <a:pt x="492887" y="446913"/>
                  </a:lnTo>
                  <a:lnTo>
                    <a:pt x="483362" y="446151"/>
                  </a:lnTo>
                  <a:lnTo>
                    <a:pt x="439927" y="437006"/>
                  </a:lnTo>
                  <a:lnTo>
                    <a:pt x="397509" y="430402"/>
                  </a:lnTo>
                  <a:lnTo>
                    <a:pt x="355345" y="419608"/>
                  </a:lnTo>
                  <a:lnTo>
                    <a:pt x="313436" y="408304"/>
                  </a:lnTo>
                  <a:lnTo>
                    <a:pt x="305053" y="405764"/>
                  </a:lnTo>
                  <a:lnTo>
                    <a:pt x="285750" y="399288"/>
                  </a:lnTo>
                  <a:lnTo>
                    <a:pt x="264287" y="392429"/>
                  </a:lnTo>
                  <a:lnTo>
                    <a:pt x="244728" y="385572"/>
                  </a:lnTo>
                  <a:lnTo>
                    <a:pt x="224282" y="376681"/>
                  </a:lnTo>
                  <a:lnTo>
                    <a:pt x="202819" y="369951"/>
                  </a:lnTo>
                  <a:lnTo>
                    <a:pt x="181863" y="362076"/>
                  </a:lnTo>
                  <a:lnTo>
                    <a:pt x="159003" y="352043"/>
                  </a:lnTo>
                  <a:lnTo>
                    <a:pt x="137794" y="345186"/>
                  </a:lnTo>
                  <a:lnTo>
                    <a:pt x="120269" y="335152"/>
                  </a:lnTo>
                  <a:lnTo>
                    <a:pt x="105790" y="329184"/>
                  </a:lnTo>
                  <a:lnTo>
                    <a:pt x="89281" y="322326"/>
                  </a:lnTo>
                  <a:lnTo>
                    <a:pt x="75564" y="314451"/>
                  </a:lnTo>
                  <a:lnTo>
                    <a:pt x="65405" y="305562"/>
                  </a:lnTo>
                  <a:lnTo>
                    <a:pt x="54356" y="299085"/>
                  </a:lnTo>
                  <a:lnTo>
                    <a:pt x="43814" y="290702"/>
                  </a:lnTo>
                  <a:lnTo>
                    <a:pt x="32893" y="282066"/>
                  </a:lnTo>
                  <a:lnTo>
                    <a:pt x="24764" y="274320"/>
                  </a:lnTo>
                  <a:lnTo>
                    <a:pt x="17144" y="264667"/>
                  </a:lnTo>
                  <a:lnTo>
                    <a:pt x="8382" y="257683"/>
                  </a:lnTo>
                  <a:lnTo>
                    <a:pt x="1269" y="247903"/>
                  </a:lnTo>
                  <a:lnTo>
                    <a:pt x="1651" y="243077"/>
                  </a:lnTo>
                  <a:lnTo>
                    <a:pt x="1269" y="234950"/>
                  </a:lnTo>
                  <a:lnTo>
                    <a:pt x="253" y="227076"/>
                  </a:lnTo>
                  <a:lnTo>
                    <a:pt x="253" y="218948"/>
                  </a:lnTo>
                  <a:lnTo>
                    <a:pt x="0" y="214122"/>
                  </a:lnTo>
                  <a:lnTo>
                    <a:pt x="381" y="208914"/>
                  </a:lnTo>
                  <a:lnTo>
                    <a:pt x="2158" y="197103"/>
                  </a:lnTo>
                  <a:lnTo>
                    <a:pt x="3809" y="190246"/>
                  </a:lnTo>
                  <a:lnTo>
                    <a:pt x="3809" y="185038"/>
                  </a:lnTo>
                  <a:lnTo>
                    <a:pt x="6476" y="170941"/>
                  </a:lnTo>
                  <a:lnTo>
                    <a:pt x="11811" y="148336"/>
                  </a:lnTo>
                  <a:lnTo>
                    <a:pt x="16890" y="125476"/>
                  </a:lnTo>
                  <a:lnTo>
                    <a:pt x="24257" y="104139"/>
                  </a:lnTo>
                  <a:lnTo>
                    <a:pt x="30226" y="83947"/>
                  </a:lnTo>
                  <a:lnTo>
                    <a:pt x="35940" y="69468"/>
                  </a:lnTo>
                  <a:lnTo>
                    <a:pt x="41401" y="54483"/>
                  </a:lnTo>
                  <a:lnTo>
                    <a:pt x="50292" y="38988"/>
                  </a:lnTo>
                  <a:lnTo>
                    <a:pt x="56007" y="24129"/>
                  </a:lnTo>
                  <a:lnTo>
                    <a:pt x="72389" y="0"/>
                  </a:lnTo>
                  <a:lnTo>
                    <a:pt x="74549" y="1270"/>
                  </a:lnTo>
                  <a:lnTo>
                    <a:pt x="76073" y="2159"/>
                  </a:lnTo>
                  <a:lnTo>
                    <a:pt x="78105" y="3301"/>
                  </a:lnTo>
                  <a:lnTo>
                    <a:pt x="84074" y="6858"/>
                  </a:lnTo>
                  <a:lnTo>
                    <a:pt x="95250" y="13335"/>
                  </a:lnTo>
                  <a:lnTo>
                    <a:pt x="118618" y="26797"/>
                  </a:lnTo>
                  <a:lnTo>
                    <a:pt x="209550" y="76962"/>
                  </a:lnTo>
                  <a:lnTo>
                    <a:pt x="218820" y="79501"/>
                  </a:lnTo>
                  <a:lnTo>
                    <a:pt x="226568" y="84201"/>
                  </a:lnTo>
                  <a:lnTo>
                    <a:pt x="242062" y="92837"/>
                  </a:lnTo>
                  <a:lnTo>
                    <a:pt x="258063" y="99949"/>
                  </a:lnTo>
                  <a:lnTo>
                    <a:pt x="274701" y="106806"/>
                  </a:lnTo>
                  <a:lnTo>
                    <a:pt x="310642" y="120141"/>
                  </a:lnTo>
                  <a:lnTo>
                    <a:pt x="327151" y="127000"/>
                  </a:lnTo>
                  <a:lnTo>
                    <a:pt x="344932" y="131826"/>
                  </a:lnTo>
                  <a:lnTo>
                    <a:pt x="362203" y="136651"/>
                  </a:lnTo>
                  <a:lnTo>
                    <a:pt x="380238" y="141731"/>
                  </a:lnTo>
                  <a:lnTo>
                    <a:pt x="427736" y="151256"/>
                  </a:lnTo>
                  <a:lnTo>
                    <a:pt x="451484" y="154686"/>
                  </a:lnTo>
                  <a:lnTo>
                    <a:pt x="473837" y="159892"/>
                  </a:lnTo>
                  <a:lnTo>
                    <a:pt x="497713" y="163449"/>
                  </a:lnTo>
                  <a:lnTo>
                    <a:pt x="504444" y="164846"/>
                  </a:lnTo>
                  <a:lnTo>
                    <a:pt x="509269" y="165100"/>
                  </a:lnTo>
                  <a:lnTo>
                    <a:pt x="521462" y="166624"/>
                  </a:lnTo>
                  <a:lnTo>
                    <a:pt x="544576" y="169926"/>
                  </a:lnTo>
                  <a:lnTo>
                    <a:pt x="570357" y="174371"/>
                  </a:lnTo>
                  <a:lnTo>
                    <a:pt x="606806" y="177291"/>
                  </a:lnTo>
                  <a:lnTo>
                    <a:pt x="643255" y="180466"/>
                  </a:lnTo>
                  <a:lnTo>
                    <a:pt x="682878" y="182626"/>
                  </a:lnTo>
                  <a:lnTo>
                    <a:pt x="699515" y="184403"/>
                  </a:lnTo>
                  <a:lnTo>
                    <a:pt x="719455" y="185674"/>
                  </a:lnTo>
                  <a:lnTo>
                    <a:pt x="756919" y="186563"/>
                  </a:lnTo>
                  <a:lnTo>
                    <a:pt x="781557" y="188213"/>
                  </a:lnTo>
                  <a:lnTo>
                    <a:pt x="807719" y="187705"/>
                  </a:lnTo>
                  <a:lnTo>
                    <a:pt x="831342" y="185927"/>
                  </a:lnTo>
                  <a:lnTo>
                    <a:pt x="858138" y="183388"/>
                  </a:lnTo>
                  <a:lnTo>
                    <a:pt x="882395" y="181737"/>
                  </a:lnTo>
                  <a:lnTo>
                    <a:pt x="907414" y="178308"/>
                  </a:lnTo>
                  <a:lnTo>
                    <a:pt x="919480" y="174625"/>
                  </a:lnTo>
                  <a:lnTo>
                    <a:pt x="927353" y="174243"/>
                  </a:lnTo>
                  <a:lnTo>
                    <a:pt x="929767" y="173481"/>
                  </a:lnTo>
                  <a:lnTo>
                    <a:pt x="932052" y="174625"/>
                  </a:lnTo>
                  <a:lnTo>
                    <a:pt x="958595" y="168655"/>
                  </a:lnTo>
                  <a:lnTo>
                    <a:pt x="996061" y="159892"/>
                  </a:lnTo>
                  <a:lnTo>
                    <a:pt x="1035303" y="154304"/>
                  </a:lnTo>
                  <a:lnTo>
                    <a:pt x="1085850" y="141731"/>
                  </a:lnTo>
                  <a:lnTo>
                    <a:pt x="1134871" y="131317"/>
                  </a:lnTo>
                  <a:lnTo>
                    <a:pt x="1143888" y="129159"/>
                  </a:lnTo>
                  <a:lnTo>
                    <a:pt x="1159001" y="124967"/>
                  </a:lnTo>
                  <a:lnTo>
                    <a:pt x="1171067" y="121412"/>
                  </a:lnTo>
                  <a:lnTo>
                    <a:pt x="1180845" y="117221"/>
                  </a:lnTo>
                  <a:lnTo>
                    <a:pt x="1186180" y="117221"/>
                  </a:lnTo>
                  <a:lnTo>
                    <a:pt x="1190117" y="114680"/>
                  </a:lnTo>
                  <a:lnTo>
                    <a:pt x="1210309" y="110363"/>
                  </a:lnTo>
                  <a:lnTo>
                    <a:pt x="1229359" y="103886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5151391" y="8355578"/>
              <a:ext cx="338283" cy="341107"/>
            </a:xfrm>
            <a:custGeom>
              <a:avLst/>
              <a:gdLst/>
              <a:ahLst/>
              <a:cxnLst/>
              <a:rect l="0" t="0" r="0" b="0"/>
              <a:pathLst>
                <a:path w="337185" h="341122">
                  <a:moveTo>
                    <a:pt x="267715" y="308991"/>
                  </a:moveTo>
                  <a:lnTo>
                    <a:pt x="265938" y="308102"/>
                  </a:lnTo>
                  <a:lnTo>
                    <a:pt x="265048" y="310133"/>
                  </a:lnTo>
                  <a:lnTo>
                    <a:pt x="260603" y="312419"/>
                  </a:lnTo>
                  <a:lnTo>
                    <a:pt x="253491" y="316356"/>
                  </a:lnTo>
                  <a:lnTo>
                    <a:pt x="248158" y="321056"/>
                  </a:lnTo>
                  <a:lnTo>
                    <a:pt x="241046" y="324993"/>
                  </a:lnTo>
                  <a:lnTo>
                    <a:pt x="235077" y="326390"/>
                  </a:lnTo>
                  <a:lnTo>
                    <a:pt x="230377" y="326263"/>
                  </a:lnTo>
                  <a:lnTo>
                    <a:pt x="228091" y="330200"/>
                  </a:lnTo>
                  <a:lnTo>
                    <a:pt x="219964" y="330327"/>
                  </a:lnTo>
                  <a:lnTo>
                    <a:pt x="212978" y="334391"/>
                  </a:lnTo>
                  <a:lnTo>
                    <a:pt x="197865" y="338328"/>
                  </a:lnTo>
                  <a:lnTo>
                    <a:pt x="186690" y="340106"/>
                  </a:lnTo>
                  <a:lnTo>
                    <a:pt x="175514" y="341121"/>
                  </a:lnTo>
                  <a:lnTo>
                    <a:pt x="169164" y="339852"/>
                  </a:lnTo>
                  <a:lnTo>
                    <a:pt x="163576" y="339597"/>
                  </a:lnTo>
                  <a:lnTo>
                    <a:pt x="157988" y="341121"/>
                  </a:lnTo>
                  <a:lnTo>
                    <a:pt x="151002" y="339597"/>
                  </a:lnTo>
                  <a:lnTo>
                    <a:pt x="139319" y="338073"/>
                  </a:lnTo>
                  <a:lnTo>
                    <a:pt x="135382" y="335915"/>
                  </a:lnTo>
                  <a:lnTo>
                    <a:pt x="130428" y="336168"/>
                  </a:lnTo>
                  <a:lnTo>
                    <a:pt x="128651" y="334644"/>
                  </a:lnTo>
                  <a:lnTo>
                    <a:pt x="116840" y="332740"/>
                  </a:lnTo>
                  <a:lnTo>
                    <a:pt x="113029" y="330581"/>
                  </a:lnTo>
                  <a:lnTo>
                    <a:pt x="110997" y="329310"/>
                  </a:lnTo>
                  <a:lnTo>
                    <a:pt x="108965" y="328041"/>
                  </a:lnTo>
                  <a:lnTo>
                    <a:pt x="105917" y="329183"/>
                  </a:lnTo>
                  <a:lnTo>
                    <a:pt x="104521" y="328041"/>
                  </a:lnTo>
                  <a:lnTo>
                    <a:pt x="102362" y="327025"/>
                  </a:lnTo>
                  <a:lnTo>
                    <a:pt x="100329" y="325755"/>
                  </a:lnTo>
                  <a:lnTo>
                    <a:pt x="96520" y="323595"/>
                  </a:lnTo>
                  <a:lnTo>
                    <a:pt x="90932" y="320293"/>
                  </a:lnTo>
                  <a:lnTo>
                    <a:pt x="86995" y="318134"/>
                  </a:lnTo>
                  <a:lnTo>
                    <a:pt x="71627" y="309118"/>
                  </a:lnTo>
                  <a:lnTo>
                    <a:pt x="59308" y="299339"/>
                  </a:lnTo>
                  <a:lnTo>
                    <a:pt x="47371" y="287781"/>
                  </a:lnTo>
                  <a:lnTo>
                    <a:pt x="38481" y="277368"/>
                  </a:lnTo>
                  <a:lnTo>
                    <a:pt x="28447" y="264286"/>
                  </a:lnTo>
                  <a:lnTo>
                    <a:pt x="19303" y="248031"/>
                  </a:lnTo>
                  <a:lnTo>
                    <a:pt x="13081" y="232029"/>
                  </a:lnTo>
                  <a:lnTo>
                    <a:pt x="7239" y="215392"/>
                  </a:lnTo>
                  <a:lnTo>
                    <a:pt x="4190" y="198246"/>
                  </a:lnTo>
                  <a:lnTo>
                    <a:pt x="1777" y="188976"/>
                  </a:lnTo>
                  <a:lnTo>
                    <a:pt x="1396" y="180975"/>
                  </a:lnTo>
                  <a:lnTo>
                    <a:pt x="0" y="164592"/>
                  </a:lnTo>
                  <a:lnTo>
                    <a:pt x="1651" y="157988"/>
                  </a:lnTo>
                  <a:lnTo>
                    <a:pt x="889" y="149859"/>
                  </a:lnTo>
                  <a:lnTo>
                    <a:pt x="4571" y="134111"/>
                  </a:lnTo>
                  <a:lnTo>
                    <a:pt x="8508" y="117856"/>
                  </a:lnTo>
                  <a:lnTo>
                    <a:pt x="15494" y="101345"/>
                  </a:lnTo>
                  <a:lnTo>
                    <a:pt x="19939" y="93598"/>
                  </a:lnTo>
                  <a:lnTo>
                    <a:pt x="23114" y="87883"/>
                  </a:lnTo>
                  <a:lnTo>
                    <a:pt x="37083" y="67818"/>
                  </a:lnTo>
                  <a:lnTo>
                    <a:pt x="42290" y="57911"/>
                  </a:lnTo>
                  <a:lnTo>
                    <a:pt x="50927" y="52451"/>
                  </a:lnTo>
                  <a:lnTo>
                    <a:pt x="60452" y="39751"/>
                  </a:lnTo>
                  <a:lnTo>
                    <a:pt x="71754" y="33655"/>
                  </a:lnTo>
                  <a:lnTo>
                    <a:pt x="83692" y="25145"/>
                  </a:lnTo>
                  <a:lnTo>
                    <a:pt x="96265" y="16509"/>
                  </a:lnTo>
                  <a:lnTo>
                    <a:pt x="109601" y="11556"/>
                  </a:lnTo>
                  <a:lnTo>
                    <a:pt x="124840" y="7493"/>
                  </a:lnTo>
                  <a:lnTo>
                    <a:pt x="141604" y="3936"/>
                  </a:lnTo>
                  <a:lnTo>
                    <a:pt x="158877" y="1016"/>
                  </a:lnTo>
                  <a:lnTo>
                    <a:pt x="175006" y="0"/>
                  </a:lnTo>
                  <a:lnTo>
                    <a:pt x="189610" y="1269"/>
                  </a:lnTo>
                  <a:lnTo>
                    <a:pt x="205358" y="4444"/>
                  </a:lnTo>
                  <a:lnTo>
                    <a:pt x="220852" y="8508"/>
                  </a:lnTo>
                  <a:lnTo>
                    <a:pt x="237235" y="15493"/>
                  </a:lnTo>
                  <a:lnTo>
                    <a:pt x="252983" y="24256"/>
                  </a:lnTo>
                  <a:lnTo>
                    <a:pt x="258698" y="27558"/>
                  </a:lnTo>
                  <a:lnTo>
                    <a:pt x="265938" y="32004"/>
                  </a:lnTo>
                  <a:lnTo>
                    <a:pt x="278765" y="42036"/>
                  </a:lnTo>
                  <a:lnTo>
                    <a:pt x="289940" y="53593"/>
                  </a:lnTo>
                  <a:lnTo>
                    <a:pt x="300990" y="65405"/>
                  </a:lnTo>
                  <a:lnTo>
                    <a:pt x="306323" y="73532"/>
                  </a:lnTo>
                  <a:lnTo>
                    <a:pt x="310896" y="78740"/>
                  </a:lnTo>
                  <a:lnTo>
                    <a:pt x="318389" y="93344"/>
                  </a:lnTo>
                  <a:lnTo>
                    <a:pt x="321945" y="100456"/>
                  </a:lnTo>
                  <a:lnTo>
                    <a:pt x="324231" y="109855"/>
                  </a:lnTo>
                  <a:lnTo>
                    <a:pt x="330453" y="126365"/>
                  </a:lnTo>
                  <a:lnTo>
                    <a:pt x="334771" y="141478"/>
                  </a:lnTo>
                  <a:lnTo>
                    <a:pt x="336677" y="155320"/>
                  </a:lnTo>
                  <a:lnTo>
                    <a:pt x="337184" y="168656"/>
                  </a:lnTo>
                  <a:lnTo>
                    <a:pt x="336169" y="183768"/>
                  </a:lnTo>
                  <a:lnTo>
                    <a:pt x="335279" y="198755"/>
                  </a:lnTo>
                  <a:lnTo>
                    <a:pt x="332358" y="212470"/>
                  </a:lnTo>
                  <a:lnTo>
                    <a:pt x="326771" y="227076"/>
                  </a:lnTo>
                  <a:lnTo>
                    <a:pt x="322452" y="239776"/>
                  </a:lnTo>
                  <a:lnTo>
                    <a:pt x="318008" y="247650"/>
                  </a:lnTo>
                  <a:lnTo>
                    <a:pt x="313563" y="255396"/>
                  </a:lnTo>
                  <a:lnTo>
                    <a:pt x="308990" y="263143"/>
                  </a:lnTo>
                  <a:lnTo>
                    <a:pt x="304546" y="270891"/>
                  </a:lnTo>
                  <a:lnTo>
                    <a:pt x="298322" y="277748"/>
                  </a:lnTo>
                  <a:lnTo>
                    <a:pt x="296037" y="281431"/>
                  </a:lnTo>
                  <a:lnTo>
                    <a:pt x="293623" y="285622"/>
                  </a:lnTo>
                  <a:lnTo>
                    <a:pt x="288544" y="290448"/>
                  </a:lnTo>
                  <a:lnTo>
                    <a:pt x="286003" y="290956"/>
                  </a:lnTo>
                  <a:lnTo>
                    <a:pt x="283590" y="295147"/>
                  </a:lnTo>
                  <a:lnTo>
                    <a:pt x="275335" y="300735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840821" y="8632200"/>
              <a:ext cx="417693" cy="542598"/>
            </a:xfrm>
            <a:custGeom>
              <a:avLst/>
              <a:gdLst/>
              <a:ahLst/>
              <a:cxnLst/>
              <a:rect l="0" t="0" r="0" b="0"/>
              <a:pathLst>
                <a:path w="418465" h="541784">
                  <a:moveTo>
                    <a:pt x="399288" y="40768"/>
                  </a:moveTo>
                  <a:lnTo>
                    <a:pt x="402844" y="42927"/>
                  </a:lnTo>
                  <a:lnTo>
                    <a:pt x="409066" y="46229"/>
                  </a:lnTo>
                  <a:lnTo>
                    <a:pt x="412495" y="48133"/>
                  </a:lnTo>
                  <a:lnTo>
                    <a:pt x="414401" y="49404"/>
                  </a:lnTo>
                  <a:lnTo>
                    <a:pt x="416559" y="50673"/>
                  </a:lnTo>
                  <a:lnTo>
                    <a:pt x="418464" y="51562"/>
                  </a:lnTo>
                  <a:lnTo>
                    <a:pt x="381253" y="118110"/>
                  </a:lnTo>
                  <a:lnTo>
                    <a:pt x="342010" y="183134"/>
                  </a:lnTo>
                  <a:lnTo>
                    <a:pt x="319913" y="226695"/>
                  </a:lnTo>
                  <a:lnTo>
                    <a:pt x="307720" y="248158"/>
                  </a:lnTo>
                  <a:lnTo>
                    <a:pt x="296164" y="272796"/>
                  </a:lnTo>
                  <a:lnTo>
                    <a:pt x="277876" y="319024"/>
                  </a:lnTo>
                  <a:lnTo>
                    <a:pt x="261239" y="366142"/>
                  </a:lnTo>
                  <a:lnTo>
                    <a:pt x="247903" y="407417"/>
                  </a:lnTo>
                  <a:lnTo>
                    <a:pt x="239140" y="451105"/>
                  </a:lnTo>
                  <a:lnTo>
                    <a:pt x="234695" y="471806"/>
                  </a:lnTo>
                  <a:lnTo>
                    <a:pt x="231647" y="495935"/>
                  </a:lnTo>
                  <a:lnTo>
                    <a:pt x="226314" y="541783"/>
                  </a:lnTo>
                  <a:lnTo>
                    <a:pt x="208533" y="536830"/>
                  </a:lnTo>
                  <a:lnTo>
                    <a:pt x="192024" y="530098"/>
                  </a:lnTo>
                  <a:lnTo>
                    <a:pt x="156083" y="516763"/>
                  </a:lnTo>
                  <a:lnTo>
                    <a:pt x="139445" y="509906"/>
                  </a:lnTo>
                  <a:lnTo>
                    <a:pt x="123444" y="502794"/>
                  </a:lnTo>
                  <a:lnTo>
                    <a:pt x="107950" y="494158"/>
                  </a:lnTo>
                  <a:lnTo>
                    <a:pt x="100202" y="489458"/>
                  </a:lnTo>
                  <a:lnTo>
                    <a:pt x="90932" y="486919"/>
                  </a:lnTo>
                  <a:lnTo>
                    <a:pt x="0" y="436754"/>
                  </a:lnTo>
                  <a:lnTo>
                    <a:pt x="10033" y="413894"/>
                  </a:lnTo>
                  <a:lnTo>
                    <a:pt x="21082" y="394590"/>
                  </a:lnTo>
                  <a:lnTo>
                    <a:pt x="30733" y="377571"/>
                  </a:lnTo>
                  <a:lnTo>
                    <a:pt x="40639" y="359792"/>
                  </a:lnTo>
                  <a:lnTo>
                    <a:pt x="48387" y="340995"/>
                  </a:lnTo>
                  <a:lnTo>
                    <a:pt x="57276" y="325374"/>
                  </a:lnTo>
                  <a:lnTo>
                    <a:pt x="65024" y="312040"/>
                  </a:lnTo>
                  <a:lnTo>
                    <a:pt x="73533" y="296419"/>
                  </a:lnTo>
                  <a:lnTo>
                    <a:pt x="81533" y="282703"/>
                  </a:lnTo>
                  <a:lnTo>
                    <a:pt x="90170" y="267208"/>
                  </a:lnTo>
                  <a:lnTo>
                    <a:pt x="100202" y="249683"/>
                  </a:lnTo>
                  <a:lnTo>
                    <a:pt x="109855" y="231903"/>
                  </a:lnTo>
                  <a:lnTo>
                    <a:pt x="123063" y="213869"/>
                  </a:lnTo>
                  <a:lnTo>
                    <a:pt x="135889" y="195581"/>
                  </a:lnTo>
                  <a:lnTo>
                    <a:pt x="150240" y="175387"/>
                  </a:lnTo>
                  <a:lnTo>
                    <a:pt x="165226" y="152908"/>
                  </a:lnTo>
                  <a:lnTo>
                    <a:pt x="181864" y="131954"/>
                  </a:lnTo>
                  <a:lnTo>
                    <a:pt x="199135" y="110745"/>
                  </a:lnTo>
                  <a:lnTo>
                    <a:pt x="220726" y="90170"/>
                  </a:lnTo>
                  <a:lnTo>
                    <a:pt x="231394" y="80519"/>
                  </a:lnTo>
                  <a:lnTo>
                    <a:pt x="243839" y="72263"/>
                  </a:lnTo>
                  <a:lnTo>
                    <a:pt x="255015" y="60707"/>
                  </a:lnTo>
                  <a:lnTo>
                    <a:pt x="267462" y="52452"/>
                  </a:lnTo>
                  <a:lnTo>
                    <a:pt x="280162" y="43816"/>
                  </a:lnTo>
                  <a:lnTo>
                    <a:pt x="293496" y="33909"/>
                  </a:lnTo>
                  <a:lnTo>
                    <a:pt x="305943" y="25528"/>
                  </a:lnTo>
                  <a:lnTo>
                    <a:pt x="321309" y="16383"/>
                  </a:lnTo>
                  <a:lnTo>
                    <a:pt x="335407" y="9018"/>
                  </a:lnTo>
                  <a:lnTo>
                    <a:pt x="350646" y="0"/>
                  </a:lnTo>
                  <a:lnTo>
                    <a:pt x="359664" y="10033"/>
                  </a:lnTo>
                  <a:lnTo>
                    <a:pt x="371475" y="21845"/>
                  </a:lnTo>
                  <a:lnTo>
                    <a:pt x="383666" y="3175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5068997" y="8684636"/>
              <a:ext cx="293813" cy="536251"/>
            </a:xfrm>
            <a:custGeom>
              <a:avLst/>
              <a:gdLst/>
              <a:ahLst/>
              <a:cxnLst/>
              <a:rect l="0" t="0" r="0" b="0"/>
              <a:pathLst>
                <a:path w="293625" h="536576">
                  <a:moveTo>
                    <a:pt x="191643" y="1017"/>
                  </a:moveTo>
                  <a:lnTo>
                    <a:pt x="194691" y="0"/>
                  </a:lnTo>
                  <a:lnTo>
                    <a:pt x="196850" y="1271"/>
                  </a:lnTo>
                  <a:lnTo>
                    <a:pt x="199008" y="2286"/>
                  </a:lnTo>
                  <a:lnTo>
                    <a:pt x="202692" y="4699"/>
                  </a:lnTo>
                  <a:lnTo>
                    <a:pt x="214630" y="6223"/>
                  </a:lnTo>
                  <a:lnTo>
                    <a:pt x="216407" y="7747"/>
                  </a:lnTo>
                  <a:lnTo>
                    <a:pt x="221361" y="7494"/>
                  </a:lnTo>
                  <a:lnTo>
                    <a:pt x="225298" y="9652"/>
                  </a:lnTo>
                  <a:lnTo>
                    <a:pt x="236855" y="11304"/>
                  </a:lnTo>
                  <a:lnTo>
                    <a:pt x="243967" y="12700"/>
                  </a:lnTo>
                  <a:lnTo>
                    <a:pt x="249555" y="11176"/>
                  </a:lnTo>
                  <a:lnTo>
                    <a:pt x="254762" y="11685"/>
                  </a:lnTo>
                  <a:lnTo>
                    <a:pt x="261366" y="12955"/>
                  </a:lnTo>
                  <a:lnTo>
                    <a:pt x="272669" y="11685"/>
                  </a:lnTo>
                  <a:lnTo>
                    <a:pt x="283844" y="9907"/>
                  </a:lnTo>
                  <a:lnTo>
                    <a:pt x="284480" y="49404"/>
                  </a:lnTo>
                  <a:lnTo>
                    <a:pt x="285114" y="88265"/>
                  </a:lnTo>
                  <a:lnTo>
                    <a:pt x="285369" y="106172"/>
                  </a:lnTo>
                  <a:lnTo>
                    <a:pt x="287400" y="125604"/>
                  </a:lnTo>
                  <a:lnTo>
                    <a:pt x="289941" y="166117"/>
                  </a:lnTo>
                  <a:lnTo>
                    <a:pt x="290830" y="186945"/>
                  </a:lnTo>
                  <a:lnTo>
                    <a:pt x="293624" y="209550"/>
                  </a:lnTo>
                  <a:lnTo>
                    <a:pt x="293116" y="255397"/>
                  </a:lnTo>
                  <a:lnTo>
                    <a:pt x="292735" y="301372"/>
                  </a:lnTo>
                  <a:lnTo>
                    <a:pt x="292481" y="347854"/>
                  </a:lnTo>
                  <a:lnTo>
                    <a:pt x="288670" y="371348"/>
                  </a:lnTo>
                  <a:lnTo>
                    <a:pt x="287655" y="396368"/>
                  </a:lnTo>
                  <a:lnTo>
                    <a:pt x="283844" y="420371"/>
                  </a:lnTo>
                  <a:lnTo>
                    <a:pt x="279654" y="446279"/>
                  </a:lnTo>
                  <a:lnTo>
                    <a:pt x="277494" y="468122"/>
                  </a:lnTo>
                  <a:lnTo>
                    <a:pt x="272542" y="490856"/>
                  </a:lnTo>
                  <a:lnTo>
                    <a:pt x="270891" y="502921"/>
                  </a:lnTo>
                  <a:lnTo>
                    <a:pt x="268605" y="506858"/>
                  </a:lnTo>
                  <a:lnTo>
                    <a:pt x="267335" y="513588"/>
                  </a:lnTo>
                  <a:lnTo>
                    <a:pt x="261874" y="536575"/>
                  </a:lnTo>
                  <a:lnTo>
                    <a:pt x="225425" y="533655"/>
                  </a:lnTo>
                  <a:lnTo>
                    <a:pt x="199644" y="529210"/>
                  </a:lnTo>
                  <a:lnTo>
                    <a:pt x="176530" y="525908"/>
                  </a:lnTo>
                  <a:lnTo>
                    <a:pt x="164337" y="524384"/>
                  </a:lnTo>
                  <a:lnTo>
                    <a:pt x="159385" y="524002"/>
                  </a:lnTo>
                  <a:lnTo>
                    <a:pt x="152781" y="522351"/>
                  </a:lnTo>
                  <a:lnTo>
                    <a:pt x="128905" y="519176"/>
                  </a:lnTo>
                  <a:lnTo>
                    <a:pt x="106552" y="513843"/>
                  </a:lnTo>
                  <a:lnTo>
                    <a:pt x="82804" y="510540"/>
                  </a:lnTo>
                  <a:lnTo>
                    <a:pt x="34798" y="501015"/>
                  </a:lnTo>
                  <a:lnTo>
                    <a:pt x="17271" y="495935"/>
                  </a:lnTo>
                  <a:lnTo>
                    <a:pt x="0" y="491110"/>
                  </a:lnTo>
                  <a:lnTo>
                    <a:pt x="4952" y="445262"/>
                  </a:lnTo>
                  <a:lnTo>
                    <a:pt x="8381" y="421133"/>
                  </a:lnTo>
                  <a:lnTo>
                    <a:pt x="12826" y="400432"/>
                  </a:lnTo>
                  <a:lnTo>
                    <a:pt x="21589" y="356744"/>
                  </a:lnTo>
                  <a:lnTo>
                    <a:pt x="35179" y="315087"/>
                  </a:lnTo>
                  <a:lnTo>
                    <a:pt x="51562" y="268351"/>
                  </a:lnTo>
                  <a:lnTo>
                    <a:pt x="69850" y="221743"/>
                  </a:lnTo>
                  <a:lnTo>
                    <a:pt x="81152" y="197359"/>
                  </a:lnTo>
                  <a:lnTo>
                    <a:pt x="93471" y="176022"/>
                  </a:lnTo>
                  <a:lnTo>
                    <a:pt x="115696" y="132461"/>
                  </a:lnTo>
                  <a:lnTo>
                    <a:pt x="154558" y="67184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436608" y="8651396"/>
              <a:ext cx="320813" cy="545771"/>
            </a:xfrm>
            <a:custGeom>
              <a:avLst/>
              <a:gdLst/>
              <a:ahLst/>
              <a:cxnLst/>
              <a:rect l="0" t="0" r="0" b="0"/>
              <a:pathLst>
                <a:path w="321437" h="546610">
                  <a:moveTo>
                    <a:pt x="321436" y="546609"/>
                  </a:moveTo>
                  <a:lnTo>
                    <a:pt x="321055" y="546609"/>
                  </a:lnTo>
                  <a:lnTo>
                    <a:pt x="314325" y="522351"/>
                  </a:lnTo>
                  <a:lnTo>
                    <a:pt x="306832" y="499364"/>
                  </a:lnTo>
                  <a:lnTo>
                    <a:pt x="299084" y="476886"/>
                  </a:lnTo>
                  <a:lnTo>
                    <a:pt x="288416" y="455676"/>
                  </a:lnTo>
                  <a:lnTo>
                    <a:pt x="266065" y="409195"/>
                  </a:lnTo>
                  <a:lnTo>
                    <a:pt x="245236" y="360553"/>
                  </a:lnTo>
                  <a:lnTo>
                    <a:pt x="222884" y="314198"/>
                  </a:lnTo>
                  <a:lnTo>
                    <a:pt x="203453" y="267082"/>
                  </a:lnTo>
                  <a:lnTo>
                    <a:pt x="191515" y="242316"/>
                  </a:lnTo>
                  <a:lnTo>
                    <a:pt x="179070" y="219584"/>
                  </a:lnTo>
                  <a:lnTo>
                    <a:pt x="166370" y="196977"/>
                  </a:lnTo>
                  <a:lnTo>
                    <a:pt x="154051" y="173990"/>
                  </a:lnTo>
                  <a:lnTo>
                    <a:pt x="154051" y="174372"/>
                  </a:lnTo>
                  <a:lnTo>
                    <a:pt x="140589" y="153416"/>
                  </a:lnTo>
                  <a:lnTo>
                    <a:pt x="126491" y="132588"/>
                  </a:lnTo>
                  <a:lnTo>
                    <a:pt x="109854" y="112523"/>
                  </a:lnTo>
                  <a:lnTo>
                    <a:pt x="92964" y="92711"/>
                  </a:lnTo>
                  <a:lnTo>
                    <a:pt x="67690" y="65024"/>
                  </a:lnTo>
                  <a:lnTo>
                    <a:pt x="55498" y="50420"/>
                  </a:lnTo>
                  <a:lnTo>
                    <a:pt x="41275" y="39878"/>
                  </a:lnTo>
                  <a:lnTo>
                    <a:pt x="22605" y="18415"/>
                  </a:lnTo>
                  <a:lnTo>
                    <a:pt x="0" y="255"/>
                  </a:lnTo>
                  <a:lnTo>
                    <a:pt x="380" y="0"/>
                  </a:lnTo>
                  <a:lnTo>
                    <a:pt x="22986" y="18161"/>
                  </a:lnTo>
                  <a:lnTo>
                    <a:pt x="41655" y="39498"/>
                  </a:lnTo>
                  <a:lnTo>
                    <a:pt x="55879" y="50165"/>
                  </a:lnTo>
                  <a:lnTo>
                    <a:pt x="68071" y="64644"/>
                  </a:lnTo>
                  <a:lnTo>
                    <a:pt x="93345" y="92330"/>
                  </a:lnTo>
                  <a:lnTo>
                    <a:pt x="110235" y="112141"/>
                  </a:lnTo>
                  <a:lnTo>
                    <a:pt x="126872" y="132208"/>
                  </a:lnTo>
                  <a:lnTo>
                    <a:pt x="140970" y="153162"/>
                  </a:lnTo>
                  <a:lnTo>
                    <a:pt x="154432" y="173736"/>
                  </a:lnTo>
                  <a:lnTo>
                    <a:pt x="154432" y="173990"/>
                  </a:lnTo>
                  <a:lnTo>
                    <a:pt x="166751" y="196977"/>
                  </a:lnTo>
                  <a:lnTo>
                    <a:pt x="166751" y="196723"/>
                  </a:lnTo>
                  <a:lnTo>
                    <a:pt x="179451" y="219457"/>
                  </a:lnTo>
                  <a:lnTo>
                    <a:pt x="179451" y="219584"/>
                  </a:lnTo>
                  <a:lnTo>
                    <a:pt x="191896" y="242316"/>
                  </a:lnTo>
                  <a:lnTo>
                    <a:pt x="203834" y="267082"/>
                  </a:lnTo>
                  <a:lnTo>
                    <a:pt x="223139" y="314198"/>
                  </a:lnTo>
                  <a:lnTo>
                    <a:pt x="245617" y="360553"/>
                  </a:lnTo>
                  <a:lnTo>
                    <a:pt x="266319" y="409195"/>
                  </a:lnTo>
                  <a:lnTo>
                    <a:pt x="288544" y="455676"/>
                  </a:lnTo>
                  <a:lnTo>
                    <a:pt x="299465" y="476886"/>
                  </a:lnTo>
                  <a:lnTo>
                    <a:pt x="307213" y="499364"/>
                  </a:lnTo>
                  <a:lnTo>
                    <a:pt x="314705" y="522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478054" y="8593409"/>
              <a:ext cx="495513" cy="544185"/>
            </a:xfrm>
            <a:custGeom>
              <a:avLst/>
              <a:gdLst/>
              <a:ahLst/>
              <a:cxnLst/>
              <a:rect l="0" t="0" r="0" b="0"/>
              <a:pathLst>
                <a:path w="495683" h="543942">
                  <a:moveTo>
                    <a:pt x="0" y="380"/>
                  </a:moveTo>
                  <a:lnTo>
                    <a:pt x="0" y="0"/>
                  </a:lnTo>
                  <a:lnTo>
                    <a:pt x="34037" y="12065"/>
                  </a:lnTo>
                  <a:lnTo>
                    <a:pt x="69596" y="25018"/>
                  </a:lnTo>
                  <a:lnTo>
                    <a:pt x="105664" y="38354"/>
                  </a:lnTo>
                  <a:lnTo>
                    <a:pt x="141606" y="56133"/>
                  </a:lnTo>
                  <a:lnTo>
                    <a:pt x="164465" y="69342"/>
                  </a:lnTo>
                  <a:lnTo>
                    <a:pt x="187199" y="82550"/>
                  </a:lnTo>
                  <a:lnTo>
                    <a:pt x="210313" y="96139"/>
                  </a:lnTo>
                  <a:lnTo>
                    <a:pt x="210567" y="96139"/>
                  </a:lnTo>
                  <a:lnTo>
                    <a:pt x="232411" y="111505"/>
                  </a:lnTo>
                  <a:lnTo>
                    <a:pt x="253746" y="128396"/>
                  </a:lnTo>
                  <a:lnTo>
                    <a:pt x="264923" y="134874"/>
                  </a:lnTo>
                  <a:lnTo>
                    <a:pt x="275590" y="143764"/>
                  </a:lnTo>
                  <a:lnTo>
                    <a:pt x="295402" y="162687"/>
                  </a:lnTo>
                  <a:lnTo>
                    <a:pt x="313056" y="180975"/>
                  </a:lnTo>
                  <a:lnTo>
                    <a:pt x="330074" y="195706"/>
                  </a:lnTo>
                  <a:lnTo>
                    <a:pt x="344298" y="211708"/>
                  </a:lnTo>
                  <a:lnTo>
                    <a:pt x="358140" y="227710"/>
                  </a:lnTo>
                  <a:lnTo>
                    <a:pt x="371349" y="245364"/>
                  </a:lnTo>
                  <a:lnTo>
                    <a:pt x="384938" y="261239"/>
                  </a:lnTo>
                  <a:lnTo>
                    <a:pt x="396494" y="280924"/>
                  </a:lnTo>
                  <a:lnTo>
                    <a:pt x="409449" y="298704"/>
                  </a:lnTo>
                  <a:lnTo>
                    <a:pt x="421640" y="318389"/>
                  </a:lnTo>
                  <a:lnTo>
                    <a:pt x="430531" y="334009"/>
                  </a:lnTo>
                  <a:lnTo>
                    <a:pt x="430531" y="334137"/>
                  </a:lnTo>
                  <a:lnTo>
                    <a:pt x="438658" y="351790"/>
                  </a:lnTo>
                  <a:lnTo>
                    <a:pt x="447675" y="366903"/>
                  </a:lnTo>
                  <a:lnTo>
                    <a:pt x="455550" y="384555"/>
                  </a:lnTo>
                  <a:lnTo>
                    <a:pt x="461773" y="401192"/>
                  </a:lnTo>
                  <a:lnTo>
                    <a:pt x="469774" y="418465"/>
                  </a:lnTo>
                  <a:lnTo>
                    <a:pt x="474600" y="437006"/>
                  </a:lnTo>
                  <a:lnTo>
                    <a:pt x="479680" y="455549"/>
                  </a:lnTo>
                  <a:lnTo>
                    <a:pt x="483998" y="478281"/>
                  </a:lnTo>
                  <a:lnTo>
                    <a:pt x="489967" y="505332"/>
                  </a:lnTo>
                  <a:lnTo>
                    <a:pt x="491744" y="524002"/>
                  </a:lnTo>
                  <a:lnTo>
                    <a:pt x="495682" y="543941"/>
                  </a:lnTo>
                  <a:lnTo>
                    <a:pt x="495300" y="543941"/>
                  </a:lnTo>
                  <a:lnTo>
                    <a:pt x="491618" y="524002"/>
                  </a:lnTo>
                  <a:lnTo>
                    <a:pt x="489586" y="505332"/>
                  </a:lnTo>
                  <a:lnTo>
                    <a:pt x="483617" y="478281"/>
                  </a:lnTo>
                  <a:lnTo>
                    <a:pt x="479299" y="455549"/>
                  </a:lnTo>
                  <a:lnTo>
                    <a:pt x="474219" y="437006"/>
                  </a:lnTo>
                  <a:lnTo>
                    <a:pt x="469393" y="418465"/>
                  </a:lnTo>
                  <a:lnTo>
                    <a:pt x="461392" y="401192"/>
                  </a:lnTo>
                  <a:lnTo>
                    <a:pt x="455169" y="384555"/>
                  </a:lnTo>
                  <a:lnTo>
                    <a:pt x="447294" y="366903"/>
                  </a:lnTo>
                  <a:lnTo>
                    <a:pt x="438277" y="351790"/>
                  </a:lnTo>
                  <a:lnTo>
                    <a:pt x="430150" y="334137"/>
                  </a:lnTo>
                  <a:lnTo>
                    <a:pt x="421259" y="318516"/>
                  </a:lnTo>
                  <a:lnTo>
                    <a:pt x="421259" y="318769"/>
                  </a:lnTo>
                  <a:lnTo>
                    <a:pt x="409194" y="299084"/>
                  </a:lnTo>
                  <a:lnTo>
                    <a:pt x="396240" y="281305"/>
                  </a:lnTo>
                  <a:lnTo>
                    <a:pt x="384683" y="261492"/>
                  </a:lnTo>
                  <a:lnTo>
                    <a:pt x="370968" y="245744"/>
                  </a:lnTo>
                  <a:lnTo>
                    <a:pt x="357759" y="228092"/>
                  </a:lnTo>
                  <a:lnTo>
                    <a:pt x="343917" y="212090"/>
                  </a:lnTo>
                  <a:lnTo>
                    <a:pt x="329693" y="196088"/>
                  </a:lnTo>
                  <a:lnTo>
                    <a:pt x="312675" y="181355"/>
                  </a:lnTo>
                  <a:lnTo>
                    <a:pt x="295149" y="163067"/>
                  </a:lnTo>
                  <a:lnTo>
                    <a:pt x="275209" y="144144"/>
                  </a:lnTo>
                  <a:lnTo>
                    <a:pt x="264542" y="135128"/>
                  </a:lnTo>
                  <a:lnTo>
                    <a:pt x="253493" y="128778"/>
                  </a:lnTo>
                  <a:lnTo>
                    <a:pt x="232030" y="111632"/>
                  </a:lnTo>
                  <a:lnTo>
                    <a:pt x="210186" y="96392"/>
                  </a:lnTo>
                  <a:lnTo>
                    <a:pt x="187071" y="82930"/>
                  </a:lnTo>
                  <a:lnTo>
                    <a:pt x="164338" y="69722"/>
                  </a:lnTo>
                  <a:lnTo>
                    <a:pt x="141606" y="56515"/>
                  </a:lnTo>
                  <a:lnTo>
                    <a:pt x="105664" y="38607"/>
                  </a:lnTo>
                  <a:lnTo>
                    <a:pt x="69596" y="25400"/>
                  </a:lnTo>
                  <a:lnTo>
                    <a:pt x="34037" y="124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757785" y="9137589"/>
              <a:ext cx="214405" cy="58702"/>
            </a:xfrm>
            <a:custGeom>
              <a:avLst/>
              <a:gdLst/>
              <a:ahLst/>
              <a:cxnLst/>
              <a:rect l="0" t="0" r="0" b="0"/>
              <a:pathLst>
                <a:path w="213233" h="58040">
                  <a:moveTo>
                    <a:pt x="213232" y="0"/>
                  </a:moveTo>
                  <a:lnTo>
                    <a:pt x="213232" y="255"/>
                  </a:lnTo>
                  <a:lnTo>
                    <a:pt x="194056" y="7621"/>
                  </a:lnTo>
                  <a:lnTo>
                    <a:pt x="174751" y="14478"/>
                  </a:lnTo>
                  <a:lnTo>
                    <a:pt x="154305" y="18670"/>
                  </a:lnTo>
                  <a:lnTo>
                    <a:pt x="150495" y="20956"/>
                  </a:lnTo>
                  <a:lnTo>
                    <a:pt x="145541" y="20956"/>
                  </a:lnTo>
                  <a:lnTo>
                    <a:pt x="135636" y="25273"/>
                  </a:lnTo>
                  <a:lnTo>
                    <a:pt x="123189" y="28575"/>
                  </a:lnTo>
                  <a:lnTo>
                    <a:pt x="108203" y="32894"/>
                  </a:lnTo>
                  <a:lnTo>
                    <a:pt x="99187" y="35307"/>
                  </a:lnTo>
                  <a:lnTo>
                    <a:pt x="50038" y="45594"/>
                  </a:lnTo>
                  <a:lnTo>
                    <a:pt x="0" y="58039"/>
                  </a:lnTo>
                  <a:lnTo>
                    <a:pt x="0" y="57659"/>
                  </a:lnTo>
                  <a:lnTo>
                    <a:pt x="50038" y="45212"/>
                  </a:lnTo>
                  <a:lnTo>
                    <a:pt x="99187" y="35052"/>
                  </a:lnTo>
                  <a:lnTo>
                    <a:pt x="108203" y="32512"/>
                  </a:lnTo>
                  <a:lnTo>
                    <a:pt x="123189" y="28195"/>
                  </a:lnTo>
                  <a:lnTo>
                    <a:pt x="135636" y="24893"/>
                  </a:lnTo>
                  <a:lnTo>
                    <a:pt x="145541" y="20574"/>
                  </a:lnTo>
                  <a:lnTo>
                    <a:pt x="150495" y="20574"/>
                  </a:lnTo>
                  <a:lnTo>
                    <a:pt x="154305" y="18288"/>
                  </a:lnTo>
                  <a:lnTo>
                    <a:pt x="174751" y="14098"/>
                  </a:lnTo>
                  <a:lnTo>
                    <a:pt x="194056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310" h="469012">
                  <a:moveTo>
                    <a:pt x="118745" y="26797"/>
                  </a:moveTo>
                  <a:lnTo>
                    <a:pt x="118490" y="27178"/>
                  </a:lnTo>
                  <a:lnTo>
                    <a:pt x="95250" y="13589"/>
                  </a:lnTo>
                  <a:lnTo>
                    <a:pt x="84073" y="7239"/>
                  </a:lnTo>
                  <a:lnTo>
                    <a:pt x="77978" y="3555"/>
                  </a:lnTo>
                  <a:lnTo>
                    <a:pt x="76072" y="2286"/>
                  </a:lnTo>
                  <a:lnTo>
                    <a:pt x="74676" y="1651"/>
                  </a:lnTo>
                  <a:lnTo>
                    <a:pt x="74421" y="1651"/>
                  </a:lnTo>
                  <a:lnTo>
                    <a:pt x="72516" y="380"/>
                  </a:lnTo>
                  <a:lnTo>
                    <a:pt x="56260" y="24256"/>
                  </a:lnTo>
                  <a:lnTo>
                    <a:pt x="50419" y="39115"/>
                  </a:lnTo>
                  <a:lnTo>
                    <a:pt x="41783" y="54610"/>
                  </a:lnTo>
                  <a:lnTo>
                    <a:pt x="36195" y="69595"/>
                  </a:lnTo>
                  <a:lnTo>
                    <a:pt x="30607" y="84074"/>
                  </a:lnTo>
                  <a:lnTo>
                    <a:pt x="24510" y="104266"/>
                  </a:lnTo>
                  <a:lnTo>
                    <a:pt x="17017" y="125603"/>
                  </a:lnTo>
                  <a:lnTo>
                    <a:pt x="12065" y="148463"/>
                  </a:lnTo>
                  <a:lnTo>
                    <a:pt x="6730" y="171068"/>
                  </a:lnTo>
                  <a:lnTo>
                    <a:pt x="4064" y="185165"/>
                  </a:lnTo>
                  <a:lnTo>
                    <a:pt x="4064" y="190373"/>
                  </a:lnTo>
                  <a:lnTo>
                    <a:pt x="2540" y="197230"/>
                  </a:lnTo>
                  <a:lnTo>
                    <a:pt x="761" y="209041"/>
                  </a:lnTo>
                  <a:lnTo>
                    <a:pt x="380" y="214249"/>
                  </a:lnTo>
                  <a:lnTo>
                    <a:pt x="508" y="219075"/>
                  </a:lnTo>
                  <a:lnTo>
                    <a:pt x="508" y="227203"/>
                  </a:lnTo>
                  <a:lnTo>
                    <a:pt x="1651" y="235077"/>
                  </a:lnTo>
                  <a:lnTo>
                    <a:pt x="1904" y="243204"/>
                  </a:lnTo>
                  <a:lnTo>
                    <a:pt x="1651" y="248030"/>
                  </a:lnTo>
                  <a:lnTo>
                    <a:pt x="8763" y="257555"/>
                  </a:lnTo>
                  <a:lnTo>
                    <a:pt x="17398" y="264540"/>
                  </a:lnTo>
                  <a:lnTo>
                    <a:pt x="25019" y="274319"/>
                  </a:lnTo>
                  <a:lnTo>
                    <a:pt x="33273" y="282066"/>
                  </a:lnTo>
                  <a:lnTo>
                    <a:pt x="44069" y="290703"/>
                  </a:lnTo>
                  <a:lnTo>
                    <a:pt x="54736" y="299085"/>
                  </a:lnTo>
                  <a:lnTo>
                    <a:pt x="65785" y="305562"/>
                  </a:lnTo>
                  <a:lnTo>
                    <a:pt x="75819" y="314325"/>
                  </a:lnTo>
                  <a:lnTo>
                    <a:pt x="89408" y="322326"/>
                  </a:lnTo>
                  <a:lnTo>
                    <a:pt x="105917" y="329056"/>
                  </a:lnTo>
                  <a:lnTo>
                    <a:pt x="120396" y="335026"/>
                  </a:lnTo>
                  <a:lnTo>
                    <a:pt x="137921" y="345058"/>
                  </a:lnTo>
                  <a:lnTo>
                    <a:pt x="159130" y="351916"/>
                  </a:lnTo>
                  <a:lnTo>
                    <a:pt x="181990" y="361950"/>
                  </a:lnTo>
                  <a:lnTo>
                    <a:pt x="202946" y="369951"/>
                  </a:lnTo>
                  <a:lnTo>
                    <a:pt x="224409" y="376554"/>
                  </a:lnTo>
                  <a:lnTo>
                    <a:pt x="244855" y="385699"/>
                  </a:lnTo>
                  <a:lnTo>
                    <a:pt x="264414" y="392429"/>
                  </a:lnTo>
                  <a:lnTo>
                    <a:pt x="285877" y="399161"/>
                  </a:lnTo>
                  <a:lnTo>
                    <a:pt x="305180" y="405638"/>
                  </a:lnTo>
                  <a:lnTo>
                    <a:pt x="313563" y="408178"/>
                  </a:lnTo>
                  <a:lnTo>
                    <a:pt x="355472" y="419480"/>
                  </a:lnTo>
                  <a:lnTo>
                    <a:pt x="397636" y="430276"/>
                  </a:lnTo>
                  <a:lnTo>
                    <a:pt x="440054" y="437006"/>
                  </a:lnTo>
                  <a:lnTo>
                    <a:pt x="483489" y="446151"/>
                  </a:lnTo>
                  <a:lnTo>
                    <a:pt x="493014" y="446913"/>
                  </a:lnTo>
                  <a:lnTo>
                    <a:pt x="502284" y="449326"/>
                  </a:lnTo>
                  <a:lnTo>
                    <a:pt x="540639" y="453516"/>
                  </a:lnTo>
                  <a:lnTo>
                    <a:pt x="577596" y="459613"/>
                  </a:lnTo>
                  <a:lnTo>
                    <a:pt x="597915" y="460882"/>
                  </a:lnTo>
                  <a:lnTo>
                    <a:pt x="616203" y="463930"/>
                  </a:lnTo>
                  <a:lnTo>
                    <a:pt x="625728" y="464312"/>
                  </a:lnTo>
                  <a:lnTo>
                    <a:pt x="631063" y="464439"/>
                  </a:lnTo>
                  <a:lnTo>
                    <a:pt x="635761" y="464819"/>
                  </a:lnTo>
                  <a:lnTo>
                    <a:pt x="652526" y="466852"/>
                  </a:lnTo>
                  <a:lnTo>
                    <a:pt x="695197" y="468249"/>
                  </a:lnTo>
                  <a:lnTo>
                    <a:pt x="735710" y="467867"/>
                  </a:lnTo>
                  <a:lnTo>
                    <a:pt x="758444" y="468629"/>
                  </a:lnTo>
                  <a:lnTo>
                    <a:pt x="769492" y="467487"/>
                  </a:lnTo>
                  <a:lnTo>
                    <a:pt x="771144" y="468629"/>
                  </a:lnTo>
                  <a:lnTo>
                    <a:pt x="774446" y="467740"/>
                  </a:lnTo>
                  <a:lnTo>
                    <a:pt x="779398" y="467867"/>
                  </a:lnTo>
                  <a:lnTo>
                    <a:pt x="800227" y="466852"/>
                  </a:lnTo>
                  <a:lnTo>
                    <a:pt x="811021" y="465708"/>
                  </a:lnTo>
                  <a:lnTo>
                    <a:pt x="822197" y="464312"/>
                  </a:lnTo>
                  <a:lnTo>
                    <a:pt x="844296" y="461644"/>
                  </a:lnTo>
                  <a:lnTo>
                    <a:pt x="865251" y="460502"/>
                  </a:lnTo>
                  <a:lnTo>
                    <a:pt x="887476" y="457453"/>
                  </a:lnTo>
                  <a:lnTo>
                    <a:pt x="909446" y="454914"/>
                  </a:lnTo>
                  <a:lnTo>
                    <a:pt x="930147" y="449326"/>
                  </a:lnTo>
                  <a:lnTo>
                    <a:pt x="952372" y="446531"/>
                  </a:lnTo>
                  <a:lnTo>
                    <a:pt x="973328" y="440436"/>
                  </a:lnTo>
                  <a:lnTo>
                    <a:pt x="993013" y="436372"/>
                  </a:lnTo>
                  <a:lnTo>
                    <a:pt x="1023620" y="428498"/>
                  </a:lnTo>
                  <a:lnTo>
                    <a:pt x="1057147" y="419227"/>
                  </a:lnTo>
                  <a:lnTo>
                    <a:pt x="1085088" y="409955"/>
                  </a:lnTo>
                  <a:lnTo>
                    <a:pt x="1101344" y="403352"/>
                  </a:lnTo>
                  <a:lnTo>
                    <a:pt x="1118234" y="400430"/>
                  </a:lnTo>
                  <a:lnTo>
                    <a:pt x="1143000" y="388239"/>
                  </a:lnTo>
                  <a:lnTo>
                    <a:pt x="1168019" y="380111"/>
                  </a:lnTo>
                  <a:lnTo>
                    <a:pt x="1178178" y="375792"/>
                  </a:lnTo>
                  <a:lnTo>
                    <a:pt x="1188084" y="370966"/>
                  </a:lnTo>
                  <a:lnTo>
                    <a:pt x="1199769" y="364743"/>
                  </a:lnTo>
                  <a:lnTo>
                    <a:pt x="1210817" y="358393"/>
                  </a:lnTo>
                  <a:lnTo>
                    <a:pt x="1220978" y="354076"/>
                  </a:lnTo>
                  <a:lnTo>
                    <a:pt x="1232027" y="347853"/>
                  </a:lnTo>
                  <a:lnTo>
                    <a:pt x="1237488" y="342645"/>
                  </a:lnTo>
                  <a:lnTo>
                    <a:pt x="1238503" y="340994"/>
                  </a:lnTo>
                  <a:lnTo>
                    <a:pt x="1241552" y="340232"/>
                  </a:lnTo>
                  <a:lnTo>
                    <a:pt x="1252601" y="333628"/>
                  </a:lnTo>
                  <a:lnTo>
                    <a:pt x="1253616" y="331851"/>
                  </a:lnTo>
                  <a:lnTo>
                    <a:pt x="1253616" y="331597"/>
                  </a:lnTo>
                  <a:lnTo>
                    <a:pt x="1254886" y="329691"/>
                  </a:lnTo>
                  <a:lnTo>
                    <a:pt x="1254886" y="329818"/>
                  </a:lnTo>
                  <a:lnTo>
                    <a:pt x="1255903" y="327278"/>
                  </a:lnTo>
                  <a:lnTo>
                    <a:pt x="1261998" y="326390"/>
                  </a:lnTo>
                  <a:lnTo>
                    <a:pt x="1270889" y="318897"/>
                  </a:lnTo>
                  <a:lnTo>
                    <a:pt x="1273555" y="314578"/>
                  </a:lnTo>
                  <a:lnTo>
                    <a:pt x="1273555" y="314705"/>
                  </a:lnTo>
                  <a:lnTo>
                    <a:pt x="1274826" y="312547"/>
                  </a:lnTo>
                  <a:lnTo>
                    <a:pt x="1276730" y="313690"/>
                  </a:lnTo>
                  <a:lnTo>
                    <a:pt x="1281557" y="309372"/>
                  </a:lnTo>
                  <a:lnTo>
                    <a:pt x="1282953" y="307213"/>
                  </a:lnTo>
                  <a:lnTo>
                    <a:pt x="1282953" y="307340"/>
                  </a:lnTo>
                  <a:lnTo>
                    <a:pt x="1283970" y="305435"/>
                  </a:lnTo>
                  <a:lnTo>
                    <a:pt x="1285747" y="306324"/>
                  </a:lnTo>
                  <a:lnTo>
                    <a:pt x="1291082" y="302005"/>
                  </a:lnTo>
                  <a:lnTo>
                    <a:pt x="1295908" y="297053"/>
                  </a:lnTo>
                  <a:lnTo>
                    <a:pt x="1297178" y="294766"/>
                  </a:lnTo>
                  <a:lnTo>
                    <a:pt x="1298447" y="292862"/>
                  </a:lnTo>
                  <a:lnTo>
                    <a:pt x="1299336" y="291211"/>
                  </a:lnTo>
                  <a:lnTo>
                    <a:pt x="1308861" y="283590"/>
                  </a:lnTo>
                  <a:lnTo>
                    <a:pt x="1319148" y="274065"/>
                  </a:lnTo>
                  <a:lnTo>
                    <a:pt x="1322704" y="268351"/>
                  </a:lnTo>
                  <a:lnTo>
                    <a:pt x="1326896" y="265683"/>
                  </a:lnTo>
                  <a:lnTo>
                    <a:pt x="1327784" y="264032"/>
                  </a:lnTo>
                  <a:lnTo>
                    <a:pt x="1328928" y="225805"/>
                  </a:lnTo>
                  <a:lnTo>
                    <a:pt x="1328039" y="186563"/>
                  </a:lnTo>
                  <a:lnTo>
                    <a:pt x="1326641" y="170053"/>
                  </a:lnTo>
                  <a:lnTo>
                    <a:pt x="1324736" y="155955"/>
                  </a:lnTo>
                  <a:lnTo>
                    <a:pt x="1322704" y="142366"/>
                  </a:lnTo>
                  <a:lnTo>
                    <a:pt x="1317371" y="129031"/>
                  </a:lnTo>
                  <a:lnTo>
                    <a:pt x="1312290" y="115442"/>
                  </a:lnTo>
                  <a:lnTo>
                    <a:pt x="1306957" y="102107"/>
                  </a:lnTo>
                  <a:lnTo>
                    <a:pt x="1300353" y="90551"/>
                  </a:lnTo>
                  <a:lnTo>
                    <a:pt x="1294384" y="79375"/>
                  </a:lnTo>
                  <a:lnTo>
                    <a:pt x="1271015" y="89280"/>
                  </a:lnTo>
                  <a:lnTo>
                    <a:pt x="1249171" y="96647"/>
                  </a:lnTo>
                  <a:lnTo>
                    <a:pt x="1249171" y="96392"/>
                  </a:lnTo>
                  <a:lnTo>
                    <a:pt x="1271015" y="89027"/>
                  </a:lnTo>
                  <a:lnTo>
                    <a:pt x="1294384" y="79120"/>
                  </a:lnTo>
                  <a:lnTo>
                    <a:pt x="1300734" y="90551"/>
                  </a:lnTo>
                  <a:lnTo>
                    <a:pt x="1307338" y="102107"/>
                  </a:lnTo>
                  <a:lnTo>
                    <a:pt x="1312671" y="115442"/>
                  </a:lnTo>
                  <a:lnTo>
                    <a:pt x="1317752" y="129031"/>
                  </a:lnTo>
                  <a:lnTo>
                    <a:pt x="1323085" y="142366"/>
                  </a:lnTo>
                  <a:lnTo>
                    <a:pt x="1325117" y="155955"/>
                  </a:lnTo>
                  <a:lnTo>
                    <a:pt x="1327022" y="170053"/>
                  </a:lnTo>
                  <a:lnTo>
                    <a:pt x="1328292" y="186563"/>
                  </a:lnTo>
                  <a:lnTo>
                    <a:pt x="1329309" y="225805"/>
                  </a:lnTo>
                  <a:lnTo>
                    <a:pt x="1328292" y="264032"/>
                  </a:lnTo>
                  <a:lnTo>
                    <a:pt x="1327150" y="266065"/>
                  </a:lnTo>
                  <a:lnTo>
                    <a:pt x="1323085" y="268731"/>
                  </a:lnTo>
                  <a:lnTo>
                    <a:pt x="1319529" y="274447"/>
                  </a:lnTo>
                  <a:lnTo>
                    <a:pt x="1309242" y="283972"/>
                  </a:lnTo>
                  <a:lnTo>
                    <a:pt x="1299717" y="291591"/>
                  </a:lnTo>
                  <a:lnTo>
                    <a:pt x="1298828" y="293115"/>
                  </a:lnTo>
                  <a:lnTo>
                    <a:pt x="1297559" y="295148"/>
                  </a:lnTo>
                  <a:lnTo>
                    <a:pt x="1296289" y="297306"/>
                  </a:lnTo>
                  <a:lnTo>
                    <a:pt x="1291463" y="302387"/>
                  </a:lnTo>
                  <a:lnTo>
                    <a:pt x="1285747" y="306704"/>
                  </a:lnTo>
                  <a:lnTo>
                    <a:pt x="1283970" y="305689"/>
                  </a:lnTo>
                  <a:lnTo>
                    <a:pt x="1283334" y="307340"/>
                  </a:lnTo>
                  <a:lnTo>
                    <a:pt x="1283334" y="307593"/>
                  </a:lnTo>
                  <a:lnTo>
                    <a:pt x="1281938" y="309753"/>
                  </a:lnTo>
                  <a:lnTo>
                    <a:pt x="1276730" y="314070"/>
                  </a:lnTo>
                  <a:lnTo>
                    <a:pt x="1274826" y="312928"/>
                  </a:lnTo>
                  <a:lnTo>
                    <a:pt x="1273936" y="314705"/>
                  </a:lnTo>
                  <a:lnTo>
                    <a:pt x="1273936" y="314960"/>
                  </a:lnTo>
                  <a:lnTo>
                    <a:pt x="1271270" y="319278"/>
                  </a:lnTo>
                  <a:lnTo>
                    <a:pt x="1261998" y="326770"/>
                  </a:lnTo>
                  <a:lnTo>
                    <a:pt x="1256284" y="327660"/>
                  </a:lnTo>
                  <a:lnTo>
                    <a:pt x="1255267" y="329818"/>
                  </a:lnTo>
                  <a:lnTo>
                    <a:pt x="1253997" y="331851"/>
                  </a:lnTo>
                  <a:lnTo>
                    <a:pt x="1252982" y="334010"/>
                  </a:lnTo>
                  <a:lnTo>
                    <a:pt x="1241552" y="340614"/>
                  </a:lnTo>
                  <a:lnTo>
                    <a:pt x="1238884" y="341376"/>
                  </a:lnTo>
                  <a:lnTo>
                    <a:pt x="1237869" y="342900"/>
                  </a:lnTo>
                  <a:lnTo>
                    <a:pt x="1232280" y="348106"/>
                  </a:lnTo>
                  <a:lnTo>
                    <a:pt x="1220978" y="354456"/>
                  </a:lnTo>
                  <a:lnTo>
                    <a:pt x="1210817" y="358775"/>
                  </a:lnTo>
                  <a:lnTo>
                    <a:pt x="1199769" y="365125"/>
                  </a:lnTo>
                  <a:lnTo>
                    <a:pt x="1188084" y="371220"/>
                  </a:lnTo>
                  <a:lnTo>
                    <a:pt x="1178178" y="376174"/>
                  </a:lnTo>
                  <a:lnTo>
                    <a:pt x="1168019" y="380491"/>
                  </a:lnTo>
                  <a:lnTo>
                    <a:pt x="1143000" y="388619"/>
                  </a:lnTo>
                  <a:lnTo>
                    <a:pt x="1118234" y="400812"/>
                  </a:lnTo>
                  <a:lnTo>
                    <a:pt x="1101344" y="403732"/>
                  </a:lnTo>
                  <a:lnTo>
                    <a:pt x="1085088" y="410210"/>
                  </a:lnTo>
                  <a:lnTo>
                    <a:pt x="1057147" y="419480"/>
                  </a:lnTo>
                  <a:lnTo>
                    <a:pt x="1023620" y="428878"/>
                  </a:lnTo>
                  <a:lnTo>
                    <a:pt x="993013" y="436753"/>
                  </a:lnTo>
                  <a:lnTo>
                    <a:pt x="973328" y="440690"/>
                  </a:lnTo>
                  <a:lnTo>
                    <a:pt x="952372" y="446913"/>
                  </a:lnTo>
                  <a:lnTo>
                    <a:pt x="930147" y="449706"/>
                  </a:lnTo>
                  <a:lnTo>
                    <a:pt x="909446" y="455167"/>
                  </a:lnTo>
                  <a:lnTo>
                    <a:pt x="887476" y="457835"/>
                  </a:lnTo>
                  <a:lnTo>
                    <a:pt x="865251" y="460882"/>
                  </a:lnTo>
                  <a:lnTo>
                    <a:pt x="844296" y="461899"/>
                  </a:lnTo>
                  <a:lnTo>
                    <a:pt x="822197" y="464692"/>
                  </a:lnTo>
                  <a:lnTo>
                    <a:pt x="811021" y="466090"/>
                  </a:lnTo>
                  <a:lnTo>
                    <a:pt x="800227" y="467105"/>
                  </a:lnTo>
                  <a:lnTo>
                    <a:pt x="779398" y="468249"/>
                  </a:lnTo>
                  <a:lnTo>
                    <a:pt x="774446" y="468122"/>
                  </a:lnTo>
                  <a:lnTo>
                    <a:pt x="771144" y="469011"/>
                  </a:lnTo>
                  <a:lnTo>
                    <a:pt x="769492" y="467867"/>
                  </a:lnTo>
                  <a:lnTo>
                    <a:pt x="758444" y="469011"/>
                  </a:lnTo>
                  <a:lnTo>
                    <a:pt x="735710" y="468249"/>
                  </a:lnTo>
                  <a:lnTo>
                    <a:pt x="695197" y="468629"/>
                  </a:lnTo>
                  <a:lnTo>
                    <a:pt x="652526" y="467105"/>
                  </a:lnTo>
                  <a:lnTo>
                    <a:pt x="635761" y="465201"/>
                  </a:lnTo>
                  <a:lnTo>
                    <a:pt x="631063" y="464819"/>
                  </a:lnTo>
                  <a:lnTo>
                    <a:pt x="625728" y="464439"/>
                  </a:lnTo>
                  <a:lnTo>
                    <a:pt x="616203" y="464312"/>
                  </a:lnTo>
                  <a:lnTo>
                    <a:pt x="597915" y="461264"/>
                  </a:lnTo>
                  <a:lnTo>
                    <a:pt x="577596" y="459993"/>
                  </a:lnTo>
                  <a:lnTo>
                    <a:pt x="540639" y="453898"/>
                  </a:lnTo>
                  <a:lnTo>
                    <a:pt x="502284" y="449706"/>
                  </a:lnTo>
                  <a:lnTo>
                    <a:pt x="493014" y="447166"/>
                  </a:lnTo>
                  <a:lnTo>
                    <a:pt x="483489" y="446531"/>
                  </a:lnTo>
                  <a:lnTo>
                    <a:pt x="440054" y="437388"/>
                  </a:lnTo>
                  <a:lnTo>
                    <a:pt x="397636" y="430656"/>
                  </a:lnTo>
                  <a:lnTo>
                    <a:pt x="355472" y="419862"/>
                  </a:lnTo>
                  <a:lnTo>
                    <a:pt x="313563" y="408558"/>
                  </a:lnTo>
                  <a:lnTo>
                    <a:pt x="305180" y="406018"/>
                  </a:lnTo>
                  <a:lnTo>
                    <a:pt x="285877" y="399541"/>
                  </a:lnTo>
                  <a:lnTo>
                    <a:pt x="264414" y="392683"/>
                  </a:lnTo>
                  <a:lnTo>
                    <a:pt x="244855" y="385953"/>
                  </a:lnTo>
                  <a:lnTo>
                    <a:pt x="224409" y="376936"/>
                  </a:lnTo>
                  <a:lnTo>
                    <a:pt x="202946" y="370331"/>
                  </a:lnTo>
                  <a:lnTo>
                    <a:pt x="181990" y="362330"/>
                  </a:lnTo>
                  <a:lnTo>
                    <a:pt x="159130" y="352298"/>
                  </a:lnTo>
                  <a:lnTo>
                    <a:pt x="137921" y="345440"/>
                  </a:lnTo>
                  <a:lnTo>
                    <a:pt x="120396" y="335406"/>
                  </a:lnTo>
                  <a:lnTo>
                    <a:pt x="105917" y="329438"/>
                  </a:lnTo>
                  <a:lnTo>
                    <a:pt x="89408" y="322579"/>
                  </a:lnTo>
                  <a:lnTo>
                    <a:pt x="75565" y="314705"/>
                  </a:lnTo>
                  <a:lnTo>
                    <a:pt x="65404" y="305942"/>
                  </a:lnTo>
                  <a:lnTo>
                    <a:pt x="54355" y="299465"/>
                  </a:lnTo>
                  <a:lnTo>
                    <a:pt x="43688" y="290956"/>
                  </a:lnTo>
                  <a:lnTo>
                    <a:pt x="32892" y="282320"/>
                  </a:lnTo>
                  <a:lnTo>
                    <a:pt x="24638" y="274701"/>
                  </a:lnTo>
                  <a:lnTo>
                    <a:pt x="17017" y="264922"/>
                  </a:lnTo>
                  <a:lnTo>
                    <a:pt x="8382" y="257810"/>
                  </a:lnTo>
                  <a:lnTo>
                    <a:pt x="1270" y="248030"/>
                  </a:lnTo>
                  <a:lnTo>
                    <a:pt x="1651" y="243204"/>
                  </a:lnTo>
                  <a:lnTo>
                    <a:pt x="1270" y="235077"/>
                  </a:lnTo>
                  <a:lnTo>
                    <a:pt x="127" y="227203"/>
                  </a:lnTo>
                  <a:lnTo>
                    <a:pt x="127" y="219075"/>
                  </a:lnTo>
                  <a:lnTo>
                    <a:pt x="0" y="214249"/>
                  </a:lnTo>
                  <a:lnTo>
                    <a:pt x="380" y="209041"/>
                  </a:lnTo>
                  <a:lnTo>
                    <a:pt x="2159" y="197230"/>
                  </a:lnTo>
                  <a:lnTo>
                    <a:pt x="3683" y="190373"/>
                  </a:lnTo>
                  <a:lnTo>
                    <a:pt x="3683" y="185165"/>
                  </a:lnTo>
                  <a:lnTo>
                    <a:pt x="6350" y="171068"/>
                  </a:lnTo>
                  <a:lnTo>
                    <a:pt x="11938" y="148463"/>
                  </a:lnTo>
                  <a:lnTo>
                    <a:pt x="16764" y="125603"/>
                  </a:lnTo>
                  <a:lnTo>
                    <a:pt x="24129" y="104266"/>
                  </a:lnTo>
                  <a:lnTo>
                    <a:pt x="30226" y="84074"/>
                  </a:lnTo>
                  <a:lnTo>
                    <a:pt x="36067" y="69595"/>
                  </a:lnTo>
                  <a:lnTo>
                    <a:pt x="41402" y="54610"/>
                  </a:lnTo>
                  <a:lnTo>
                    <a:pt x="50291" y="39115"/>
                  </a:lnTo>
                  <a:lnTo>
                    <a:pt x="56007" y="24256"/>
                  </a:lnTo>
                  <a:lnTo>
                    <a:pt x="72516" y="0"/>
                  </a:lnTo>
                  <a:lnTo>
                    <a:pt x="74676" y="1269"/>
                  </a:lnTo>
                  <a:lnTo>
                    <a:pt x="76200" y="2158"/>
                  </a:lnTo>
                  <a:lnTo>
                    <a:pt x="78359" y="3175"/>
                  </a:lnTo>
                  <a:lnTo>
                    <a:pt x="78232" y="3175"/>
                  </a:lnTo>
                  <a:lnTo>
                    <a:pt x="84201" y="6857"/>
                  </a:lnTo>
                  <a:lnTo>
                    <a:pt x="95377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5328702" y="9197097"/>
              <a:ext cx="428810" cy="34904"/>
            </a:xfrm>
            <a:custGeom>
              <a:avLst/>
              <a:gdLst/>
              <a:ahLst/>
              <a:cxnLst/>
              <a:rect l="0" t="0" r="0" b="0"/>
              <a:pathLst>
                <a:path w="429007" h="34290">
                  <a:moveTo>
                    <a:pt x="429006" y="0"/>
                  </a:moveTo>
                  <a:lnTo>
                    <a:pt x="429006" y="380"/>
                  </a:lnTo>
                  <a:lnTo>
                    <a:pt x="389763" y="5968"/>
                  </a:lnTo>
                  <a:lnTo>
                    <a:pt x="351789" y="14859"/>
                  </a:lnTo>
                  <a:lnTo>
                    <a:pt x="325501" y="20447"/>
                  </a:lnTo>
                  <a:lnTo>
                    <a:pt x="323469" y="19557"/>
                  </a:lnTo>
                  <a:lnTo>
                    <a:pt x="320801" y="20447"/>
                  </a:lnTo>
                  <a:lnTo>
                    <a:pt x="312674" y="20827"/>
                  </a:lnTo>
                  <a:lnTo>
                    <a:pt x="300608" y="24638"/>
                  </a:lnTo>
                  <a:lnTo>
                    <a:pt x="275717" y="27813"/>
                  </a:lnTo>
                  <a:lnTo>
                    <a:pt x="251968" y="29464"/>
                  </a:lnTo>
                  <a:lnTo>
                    <a:pt x="225044" y="32385"/>
                  </a:lnTo>
                  <a:lnTo>
                    <a:pt x="201421" y="33654"/>
                  </a:lnTo>
                  <a:lnTo>
                    <a:pt x="175132" y="34289"/>
                  </a:lnTo>
                  <a:lnTo>
                    <a:pt x="150495" y="32892"/>
                  </a:lnTo>
                  <a:lnTo>
                    <a:pt x="113157" y="31750"/>
                  </a:lnTo>
                  <a:lnTo>
                    <a:pt x="93090" y="30861"/>
                  </a:lnTo>
                  <a:lnTo>
                    <a:pt x="76581" y="28575"/>
                  </a:lnTo>
                  <a:lnTo>
                    <a:pt x="36576" y="26415"/>
                  </a:lnTo>
                  <a:lnTo>
                    <a:pt x="0" y="23494"/>
                  </a:lnTo>
                  <a:lnTo>
                    <a:pt x="0" y="23114"/>
                  </a:lnTo>
                  <a:lnTo>
                    <a:pt x="36576" y="26035"/>
                  </a:lnTo>
                  <a:lnTo>
                    <a:pt x="76581" y="28193"/>
                  </a:lnTo>
                  <a:lnTo>
                    <a:pt x="93090" y="30479"/>
                  </a:lnTo>
                  <a:lnTo>
                    <a:pt x="113157" y="31496"/>
                  </a:lnTo>
                  <a:lnTo>
                    <a:pt x="150495" y="32512"/>
                  </a:lnTo>
                  <a:lnTo>
                    <a:pt x="175132" y="33909"/>
                  </a:lnTo>
                  <a:lnTo>
                    <a:pt x="201421" y="33274"/>
                  </a:lnTo>
                  <a:lnTo>
                    <a:pt x="225044" y="32003"/>
                  </a:lnTo>
                  <a:lnTo>
                    <a:pt x="251968" y="29082"/>
                  </a:lnTo>
                  <a:lnTo>
                    <a:pt x="275717" y="27431"/>
                  </a:lnTo>
                  <a:lnTo>
                    <a:pt x="300608" y="24256"/>
                  </a:lnTo>
                  <a:lnTo>
                    <a:pt x="312674" y="20447"/>
                  </a:lnTo>
                  <a:lnTo>
                    <a:pt x="320801" y="20319"/>
                  </a:lnTo>
                  <a:lnTo>
                    <a:pt x="323469" y="19177"/>
                  </a:lnTo>
                  <a:lnTo>
                    <a:pt x="325501" y="20319"/>
                  </a:lnTo>
                  <a:lnTo>
                    <a:pt x="351789" y="14477"/>
                  </a:lnTo>
                  <a:lnTo>
                    <a:pt x="389763" y="571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351634" y="8651262"/>
              <a:ext cx="85762" cy="42837"/>
            </a:xfrm>
            <a:custGeom>
              <a:avLst/>
              <a:gdLst/>
              <a:ahLst/>
              <a:cxnLst/>
              <a:rect l="0" t="0" r="0" b="0"/>
              <a:pathLst>
                <a:path w="85853" h="43436">
                  <a:moveTo>
                    <a:pt x="0" y="43435"/>
                  </a:moveTo>
                  <a:lnTo>
                    <a:pt x="0" y="43053"/>
                  </a:lnTo>
                  <a:lnTo>
                    <a:pt x="15113" y="39116"/>
                  </a:lnTo>
                  <a:lnTo>
                    <a:pt x="22480" y="35307"/>
                  </a:lnTo>
                  <a:lnTo>
                    <a:pt x="30100" y="35052"/>
                  </a:lnTo>
                  <a:lnTo>
                    <a:pt x="32386" y="30988"/>
                  </a:lnTo>
                  <a:lnTo>
                    <a:pt x="37212" y="31243"/>
                  </a:lnTo>
                  <a:lnTo>
                    <a:pt x="43181" y="29846"/>
                  </a:lnTo>
                  <a:lnTo>
                    <a:pt x="50547" y="26036"/>
                  </a:lnTo>
                  <a:lnTo>
                    <a:pt x="55500" y="21336"/>
                  </a:lnTo>
                  <a:lnTo>
                    <a:pt x="62357" y="17781"/>
                  </a:lnTo>
                  <a:lnTo>
                    <a:pt x="67056" y="14860"/>
                  </a:lnTo>
                  <a:lnTo>
                    <a:pt x="68073" y="12955"/>
                  </a:lnTo>
                  <a:lnTo>
                    <a:pt x="70231" y="14098"/>
                  </a:lnTo>
                  <a:lnTo>
                    <a:pt x="77217" y="5588"/>
                  </a:lnTo>
                  <a:lnTo>
                    <a:pt x="85472" y="0"/>
                  </a:lnTo>
                  <a:lnTo>
                    <a:pt x="85852" y="255"/>
                  </a:lnTo>
                  <a:lnTo>
                    <a:pt x="77725" y="5843"/>
                  </a:lnTo>
                  <a:lnTo>
                    <a:pt x="70231" y="14478"/>
                  </a:lnTo>
                  <a:lnTo>
                    <a:pt x="68073" y="13209"/>
                  </a:lnTo>
                  <a:lnTo>
                    <a:pt x="67437" y="15240"/>
                  </a:lnTo>
                  <a:lnTo>
                    <a:pt x="62738" y="18161"/>
                  </a:lnTo>
                  <a:lnTo>
                    <a:pt x="55881" y="21718"/>
                  </a:lnTo>
                  <a:lnTo>
                    <a:pt x="50800" y="26416"/>
                  </a:lnTo>
                  <a:lnTo>
                    <a:pt x="43181" y="30099"/>
                  </a:lnTo>
                  <a:lnTo>
                    <a:pt x="37212" y="31750"/>
                  </a:lnTo>
                  <a:lnTo>
                    <a:pt x="32767" y="31243"/>
                  </a:lnTo>
                  <a:lnTo>
                    <a:pt x="30481" y="35307"/>
                  </a:lnTo>
                  <a:lnTo>
                    <a:pt x="22480" y="35687"/>
                  </a:lnTo>
                  <a:lnTo>
                    <a:pt x="15113" y="394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436284" y="8594795"/>
              <a:ext cx="38116" cy="55528"/>
            </a:xfrm>
            <a:custGeom>
              <a:avLst/>
              <a:gdLst/>
              <a:ahLst/>
              <a:cxnLst/>
              <a:rect l="0" t="0" r="0" b="0"/>
              <a:pathLst>
                <a:path w="39116" h="55118">
                  <a:moveTo>
                    <a:pt x="380" y="55117"/>
                  </a:moveTo>
                  <a:lnTo>
                    <a:pt x="0" y="55117"/>
                  </a:lnTo>
                  <a:lnTo>
                    <a:pt x="2159" y="50926"/>
                  </a:lnTo>
                  <a:lnTo>
                    <a:pt x="5207" y="50291"/>
                  </a:lnTo>
                  <a:lnTo>
                    <a:pt x="10033" y="45720"/>
                  </a:lnTo>
                  <a:lnTo>
                    <a:pt x="12446" y="41275"/>
                  </a:lnTo>
                  <a:lnTo>
                    <a:pt x="14732" y="37464"/>
                  </a:lnTo>
                  <a:lnTo>
                    <a:pt x="20954" y="30734"/>
                  </a:lnTo>
                  <a:lnTo>
                    <a:pt x="25400" y="23113"/>
                  </a:lnTo>
                  <a:lnTo>
                    <a:pt x="25400" y="22987"/>
                  </a:lnTo>
                  <a:lnTo>
                    <a:pt x="29845" y="15621"/>
                  </a:lnTo>
                  <a:lnTo>
                    <a:pt x="34290" y="7620"/>
                  </a:lnTo>
                  <a:lnTo>
                    <a:pt x="34290" y="7874"/>
                  </a:lnTo>
                  <a:lnTo>
                    <a:pt x="38734" y="0"/>
                  </a:lnTo>
                  <a:lnTo>
                    <a:pt x="39115" y="0"/>
                  </a:lnTo>
                  <a:lnTo>
                    <a:pt x="34671" y="7874"/>
                  </a:lnTo>
                  <a:lnTo>
                    <a:pt x="30226" y="15748"/>
                  </a:lnTo>
                  <a:lnTo>
                    <a:pt x="30226" y="16001"/>
                  </a:lnTo>
                  <a:lnTo>
                    <a:pt x="25780" y="23367"/>
                  </a:lnTo>
                  <a:lnTo>
                    <a:pt x="25780" y="23113"/>
                  </a:lnTo>
                  <a:lnTo>
                    <a:pt x="21335" y="30988"/>
                  </a:lnTo>
                  <a:lnTo>
                    <a:pt x="15113" y="37846"/>
                  </a:lnTo>
                  <a:lnTo>
                    <a:pt x="12827" y="41655"/>
                  </a:lnTo>
                  <a:lnTo>
                    <a:pt x="12827" y="41401"/>
                  </a:lnTo>
                  <a:lnTo>
                    <a:pt x="10286" y="46101"/>
                  </a:lnTo>
                  <a:lnTo>
                    <a:pt x="5207" y="50673"/>
                  </a:lnTo>
                  <a:lnTo>
                    <a:pt x="2540" y="5130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154482" y="8355849"/>
              <a:ext cx="338283" cy="277644"/>
            </a:xfrm>
            <a:custGeom>
              <a:avLst/>
              <a:gdLst/>
              <a:ahLst/>
              <a:cxnLst/>
              <a:rect l="0" t="0" r="0" b="0"/>
              <a:pathLst>
                <a:path w="337440" h="277750">
                  <a:moveTo>
                    <a:pt x="322833" y="239903"/>
                  </a:moveTo>
                  <a:lnTo>
                    <a:pt x="322452" y="239903"/>
                  </a:lnTo>
                  <a:lnTo>
                    <a:pt x="326897" y="227203"/>
                  </a:lnTo>
                  <a:lnTo>
                    <a:pt x="332613" y="212343"/>
                  </a:lnTo>
                  <a:lnTo>
                    <a:pt x="335407" y="198628"/>
                  </a:lnTo>
                  <a:lnTo>
                    <a:pt x="336169" y="183895"/>
                  </a:lnTo>
                  <a:lnTo>
                    <a:pt x="337058" y="168655"/>
                  </a:lnTo>
                  <a:lnTo>
                    <a:pt x="336931" y="155575"/>
                  </a:lnTo>
                  <a:lnTo>
                    <a:pt x="334771" y="141478"/>
                  </a:lnTo>
                  <a:lnTo>
                    <a:pt x="330708" y="126238"/>
                  </a:lnTo>
                  <a:lnTo>
                    <a:pt x="324484" y="109728"/>
                  </a:lnTo>
                  <a:lnTo>
                    <a:pt x="321945" y="100583"/>
                  </a:lnTo>
                  <a:lnTo>
                    <a:pt x="318515" y="93217"/>
                  </a:lnTo>
                  <a:lnTo>
                    <a:pt x="310896" y="78993"/>
                  </a:lnTo>
                  <a:lnTo>
                    <a:pt x="306451" y="73532"/>
                  </a:lnTo>
                  <a:lnTo>
                    <a:pt x="301116" y="65531"/>
                  </a:lnTo>
                  <a:lnTo>
                    <a:pt x="290195" y="53848"/>
                  </a:lnTo>
                  <a:lnTo>
                    <a:pt x="279019" y="42164"/>
                  </a:lnTo>
                  <a:lnTo>
                    <a:pt x="266191" y="32257"/>
                  </a:lnTo>
                  <a:lnTo>
                    <a:pt x="258698" y="27940"/>
                  </a:lnTo>
                  <a:lnTo>
                    <a:pt x="258826" y="27940"/>
                  </a:lnTo>
                  <a:lnTo>
                    <a:pt x="252983" y="24638"/>
                  </a:lnTo>
                  <a:lnTo>
                    <a:pt x="237616" y="15875"/>
                  </a:lnTo>
                  <a:lnTo>
                    <a:pt x="221233" y="8508"/>
                  </a:lnTo>
                  <a:lnTo>
                    <a:pt x="205613" y="4699"/>
                  </a:lnTo>
                  <a:lnTo>
                    <a:pt x="189991" y="1269"/>
                  </a:lnTo>
                  <a:lnTo>
                    <a:pt x="175133" y="380"/>
                  </a:lnTo>
                  <a:lnTo>
                    <a:pt x="159258" y="1142"/>
                  </a:lnTo>
                  <a:lnTo>
                    <a:pt x="141985" y="4064"/>
                  </a:lnTo>
                  <a:lnTo>
                    <a:pt x="125221" y="7619"/>
                  </a:lnTo>
                  <a:lnTo>
                    <a:pt x="109854" y="11938"/>
                  </a:lnTo>
                  <a:lnTo>
                    <a:pt x="96520" y="16764"/>
                  </a:lnTo>
                  <a:lnTo>
                    <a:pt x="84201" y="25400"/>
                  </a:lnTo>
                  <a:lnTo>
                    <a:pt x="72135" y="33654"/>
                  </a:lnTo>
                  <a:lnTo>
                    <a:pt x="60959" y="39751"/>
                  </a:lnTo>
                  <a:lnTo>
                    <a:pt x="51562" y="52578"/>
                  </a:lnTo>
                  <a:lnTo>
                    <a:pt x="42798" y="57912"/>
                  </a:lnTo>
                  <a:lnTo>
                    <a:pt x="37719" y="67691"/>
                  </a:lnTo>
                  <a:lnTo>
                    <a:pt x="23495" y="88265"/>
                  </a:lnTo>
                  <a:lnTo>
                    <a:pt x="23495" y="88138"/>
                  </a:lnTo>
                  <a:lnTo>
                    <a:pt x="20446" y="93471"/>
                  </a:lnTo>
                  <a:lnTo>
                    <a:pt x="20446" y="93726"/>
                  </a:lnTo>
                  <a:lnTo>
                    <a:pt x="15875" y="101473"/>
                  </a:lnTo>
                  <a:lnTo>
                    <a:pt x="9016" y="118109"/>
                  </a:lnTo>
                  <a:lnTo>
                    <a:pt x="5207" y="133984"/>
                  </a:lnTo>
                  <a:lnTo>
                    <a:pt x="1270" y="149987"/>
                  </a:lnTo>
                  <a:lnTo>
                    <a:pt x="2158" y="157861"/>
                  </a:lnTo>
                  <a:lnTo>
                    <a:pt x="381" y="164718"/>
                  </a:lnTo>
                  <a:lnTo>
                    <a:pt x="1777" y="181229"/>
                  </a:lnTo>
                  <a:lnTo>
                    <a:pt x="2158" y="189103"/>
                  </a:lnTo>
                  <a:lnTo>
                    <a:pt x="4826" y="198119"/>
                  </a:lnTo>
                  <a:lnTo>
                    <a:pt x="7873" y="215265"/>
                  </a:lnTo>
                  <a:lnTo>
                    <a:pt x="13715" y="231902"/>
                  </a:lnTo>
                  <a:lnTo>
                    <a:pt x="19939" y="247904"/>
                  </a:lnTo>
                  <a:lnTo>
                    <a:pt x="28956" y="263905"/>
                  </a:lnTo>
                  <a:lnTo>
                    <a:pt x="38862" y="277367"/>
                  </a:lnTo>
                  <a:lnTo>
                    <a:pt x="38608" y="277749"/>
                  </a:lnTo>
                  <a:lnTo>
                    <a:pt x="28575" y="264287"/>
                  </a:lnTo>
                  <a:lnTo>
                    <a:pt x="19558" y="247904"/>
                  </a:lnTo>
                  <a:lnTo>
                    <a:pt x="13208" y="231902"/>
                  </a:lnTo>
                  <a:lnTo>
                    <a:pt x="7493" y="215265"/>
                  </a:lnTo>
                  <a:lnTo>
                    <a:pt x="4445" y="198119"/>
                  </a:lnTo>
                  <a:lnTo>
                    <a:pt x="1777" y="189103"/>
                  </a:lnTo>
                  <a:lnTo>
                    <a:pt x="1396" y="181229"/>
                  </a:lnTo>
                  <a:lnTo>
                    <a:pt x="0" y="164718"/>
                  </a:lnTo>
                  <a:lnTo>
                    <a:pt x="1777" y="157861"/>
                  </a:lnTo>
                  <a:lnTo>
                    <a:pt x="889" y="149987"/>
                  </a:lnTo>
                  <a:lnTo>
                    <a:pt x="4826" y="133984"/>
                  </a:lnTo>
                  <a:lnTo>
                    <a:pt x="8763" y="118109"/>
                  </a:lnTo>
                  <a:lnTo>
                    <a:pt x="15494" y="101473"/>
                  </a:lnTo>
                  <a:lnTo>
                    <a:pt x="20065" y="93344"/>
                  </a:lnTo>
                  <a:lnTo>
                    <a:pt x="23114" y="88011"/>
                  </a:lnTo>
                  <a:lnTo>
                    <a:pt x="37338" y="67437"/>
                  </a:lnTo>
                  <a:lnTo>
                    <a:pt x="42418" y="57530"/>
                  </a:lnTo>
                  <a:lnTo>
                    <a:pt x="51181" y="52196"/>
                  </a:lnTo>
                  <a:lnTo>
                    <a:pt x="60578" y="39369"/>
                  </a:lnTo>
                  <a:lnTo>
                    <a:pt x="72008" y="33274"/>
                  </a:lnTo>
                  <a:lnTo>
                    <a:pt x="83820" y="25018"/>
                  </a:lnTo>
                  <a:lnTo>
                    <a:pt x="96520" y="16637"/>
                  </a:lnTo>
                  <a:lnTo>
                    <a:pt x="109854" y="11556"/>
                  </a:lnTo>
                  <a:lnTo>
                    <a:pt x="125221" y="7239"/>
                  </a:lnTo>
                  <a:lnTo>
                    <a:pt x="141985" y="3682"/>
                  </a:lnTo>
                  <a:lnTo>
                    <a:pt x="159258" y="762"/>
                  </a:lnTo>
                  <a:lnTo>
                    <a:pt x="175133" y="0"/>
                  </a:lnTo>
                  <a:lnTo>
                    <a:pt x="189991" y="889"/>
                  </a:lnTo>
                  <a:lnTo>
                    <a:pt x="205613" y="4317"/>
                  </a:lnTo>
                  <a:lnTo>
                    <a:pt x="221233" y="8128"/>
                  </a:lnTo>
                  <a:lnTo>
                    <a:pt x="237616" y="15493"/>
                  </a:lnTo>
                  <a:lnTo>
                    <a:pt x="252983" y="24256"/>
                  </a:lnTo>
                  <a:lnTo>
                    <a:pt x="258826" y="27558"/>
                  </a:lnTo>
                  <a:lnTo>
                    <a:pt x="266191" y="31877"/>
                  </a:lnTo>
                  <a:lnTo>
                    <a:pt x="266319" y="31877"/>
                  </a:lnTo>
                  <a:lnTo>
                    <a:pt x="279272" y="41782"/>
                  </a:lnTo>
                  <a:lnTo>
                    <a:pt x="290321" y="53466"/>
                  </a:lnTo>
                  <a:lnTo>
                    <a:pt x="301497" y="65151"/>
                  </a:lnTo>
                  <a:lnTo>
                    <a:pt x="306832" y="73152"/>
                  </a:lnTo>
                  <a:lnTo>
                    <a:pt x="311277" y="78613"/>
                  </a:lnTo>
                  <a:lnTo>
                    <a:pt x="318896" y="93217"/>
                  </a:lnTo>
                  <a:lnTo>
                    <a:pt x="322326" y="100583"/>
                  </a:lnTo>
                  <a:lnTo>
                    <a:pt x="324739" y="109728"/>
                  </a:lnTo>
                  <a:lnTo>
                    <a:pt x="330962" y="126238"/>
                  </a:lnTo>
                  <a:lnTo>
                    <a:pt x="335152" y="141478"/>
                  </a:lnTo>
                  <a:lnTo>
                    <a:pt x="337184" y="155575"/>
                  </a:lnTo>
                  <a:lnTo>
                    <a:pt x="337439" y="168655"/>
                  </a:lnTo>
                  <a:lnTo>
                    <a:pt x="336550" y="183895"/>
                  </a:lnTo>
                  <a:lnTo>
                    <a:pt x="335788" y="198628"/>
                  </a:lnTo>
                  <a:lnTo>
                    <a:pt x="332994" y="212343"/>
                  </a:lnTo>
                  <a:lnTo>
                    <a:pt x="327278" y="22720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5192492" y="8631805"/>
              <a:ext cx="66704" cy="52356"/>
            </a:xfrm>
            <a:custGeom>
              <a:avLst/>
              <a:gdLst/>
              <a:ahLst/>
              <a:cxnLst/>
              <a:rect l="0" t="0" r="0" b="0"/>
              <a:pathLst>
                <a:path w="67819" h="51943">
                  <a:moveTo>
                    <a:pt x="0" y="126"/>
                  </a:moveTo>
                  <a:lnTo>
                    <a:pt x="381" y="0"/>
                  </a:lnTo>
                  <a:lnTo>
                    <a:pt x="9272" y="10287"/>
                  </a:lnTo>
                  <a:lnTo>
                    <a:pt x="21210" y="21716"/>
                  </a:lnTo>
                  <a:lnTo>
                    <a:pt x="33401" y="31623"/>
                  </a:lnTo>
                  <a:lnTo>
                    <a:pt x="48642" y="40639"/>
                  </a:lnTo>
                  <a:lnTo>
                    <a:pt x="52579" y="42799"/>
                  </a:lnTo>
                  <a:lnTo>
                    <a:pt x="58674" y="45974"/>
                  </a:lnTo>
                  <a:lnTo>
                    <a:pt x="58801" y="45974"/>
                  </a:lnTo>
                  <a:lnTo>
                    <a:pt x="62230" y="48133"/>
                  </a:lnTo>
                  <a:lnTo>
                    <a:pt x="64009" y="49402"/>
                  </a:lnTo>
                  <a:lnTo>
                    <a:pt x="66041" y="50546"/>
                  </a:lnTo>
                  <a:lnTo>
                    <a:pt x="67818" y="51562"/>
                  </a:lnTo>
                  <a:lnTo>
                    <a:pt x="67818" y="51942"/>
                  </a:lnTo>
                  <a:lnTo>
                    <a:pt x="66041" y="50800"/>
                  </a:lnTo>
                  <a:lnTo>
                    <a:pt x="64009" y="49784"/>
                  </a:lnTo>
                  <a:lnTo>
                    <a:pt x="61849" y="48513"/>
                  </a:lnTo>
                  <a:lnTo>
                    <a:pt x="58420" y="46354"/>
                  </a:lnTo>
                  <a:lnTo>
                    <a:pt x="58674" y="46354"/>
                  </a:lnTo>
                  <a:lnTo>
                    <a:pt x="52579" y="43179"/>
                  </a:lnTo>
                  <a:lnTo>
                    <a:pt x="48642" y="41021"/>
                  </a:lnTo>
                  <a:lnTo>
                    <a:pt x="48514" y="41021"/>
                  </a:lnTo>
                  <a:lnTo>
                    <a:pt x="33020" y="32003"/>
                  </a:lnTo>
                  <a:lnTo>
                    <a:pt x="20829" y="22098"/>
                  </a:lnTo>
                  <a:lnTo>
                    <a:pt x="8891" y="10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065984" y="8682527"/>
              <a:ext cx="192170" cy="491828"/>
            </a:xfrm>
            <a:custGeom>
              <a:avLst/>
              <a:gdLst/>
              <a:ahLst/>
              <a:cxnLst/>
              <a:rect l="0" t="0" r="0" b="0"/>
              <a:pathLst>
                <a:path w="192661" h="490349">
                  <a:moveTo>
                    <a:pt x="381" y="490348"/>
                  </a:moveTo>
                  <a:lnTo>
                    <a:pt x="0" y="490348"/>
                  </a:lnTo>
                  <a:lnTo>
                    <a:pt x="5588" y="444247"/>
                  </a:lnTo>
                  <a:lnTo>
                    <a:pt x="8763" y="420624"/>
                  </a:lnTo>
                  <a:lnTo>
                    <a:pt x="12828" y="399415"/>
                  </a:lnTo>
                  <a:lnTo>
                    <a:pt x="22225" y="355727"/>
                  </a:lnTo>
                  <a:lnTo>
                    <a:pt x="35180" y="314325"/>
                  </a:lnTo>
                  <a:lnTo>
                    <a:pt x="51562" y="267589"/>
                  </a:lnTo>
                  <a:lnTo>
                    <a:pt x="70105" y="221235"/>
                  </a:lnTo>
                  <a:lnTo>
                    <a:pt x="81407" y="196723"/>
                  </a:lnTo>
                  <a:lnTo>
                    <a:pt x="81407" y="196597"/>
                  </a:lnTo>
                  <a:lnTo>
                    <a:pt x="93726" y="175007"/>
                  </a:lnTo>
                  <a:lnTo>
                    <a:pt x="93726" y="175260"/>
                  </a:lnTo>
                  <a:lnTo>
                    <a:pt x="115951" y="131573"/>
                  </a:lnTo>
                  <a:lnTo>
                    <a:pt x="115951" y="131319"/>
                  </a:lnTo>
                  <a:lnTo>
                    <a:pt x="155194" y="66295"/>
                  </a:lnTo>
                  <a:lnTo>
                    <a:pt x="155194" y="66422"/>
                  </a:lnTo>
                  <a:lnTo>
                    <a:pt x="192279" y="0"/>
                  </a:lnTo>
                  <a:lnTo>
                    <a:pt x="192660" y="0"/>
                  </a:lnTo>
                  <a:lnTo>
                    <a:pt x="155575" y="66422"/>
                  </a:lnTo>
                  <a:lnTo>
                    <a:pt x="155575" y="66675"/>
                  </a:lnTo>
                  <a:lnTo>
                    <a:pt x="116205" y="131699"/>
                  </a:lnTo>
                  <a:lnTo>
                    <a:pt x="116205" y="131573"/>
                  </a:lnTo>
                  <a:lnTo>
                    <a:pt x="93980" y="175260"/>
                  </a:lnTo>
                  <a:lnTo>
                    <a:pt x="81788" y="196723"/>
                  </a:lnTo>
                  <a:lnTo>
                    <a:pt x="70231" y="221235"/>
                  </a:lnTo>
                  <a:lnTo>
                    <a:pt x="51943" y="267589"/>
                  </a:lnTo>
                  <a:lnTo>
                    <a:pt x="35561" y="314325"/>
                  </a:lnTo>
                  <a:lnTo>
                    <a:pt x="22606" y="355727"/>
                  </a:lnTo>
                  <a:lnTo>
                    <a:pt x="13209" y="399415"/>
                  </a:lnTo>
                  <a:lnTo>
                    <a:pt x="9144" y="420624"/>
                  </a:lnTo>
                  <a:lnTo>
                    <a:pt x="5969" y="44424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4840117" y="8631725"/>
              <a:ext cx="350988" cy="436300"/>
            </a:xfrm>
            <a:custGeom>
              <a:avLst/>
              <a:gdLst/>
              <a:ahLst/>
              <a:cxnLst/>
              <a:rect l="0" t="0" r="0" b="0"/>
              <a:pathLst>
                <a:path w="350902" h="437009">
                  <a:moveTo>
                    <a:pt x="350901" y="0"/>
                  </a:moveTo>
                  <a:lnTo>
                    <a:pt x="350901" y="382"/>
                  </a:lnTo>
                  <a:lnTo>
                    <a:pt x="335662" y="9399"/>
                  </a:lnTo>
                  <a:lnTo>
                    <a:pt x="321564" y="16764"/>
                  </a:lnTo>
                  <a:lnTo>
                    <a:pt x="306198" y="25909"/>
                  </a:lnTo>
                  <a:lnTo>
                    <a:pt x="306325" y="25909"/>
                  </a:lnTo>
                  <a:lnTo>
                    <a:pt x="293751" y="34163"/>
                  </a:lnTo>
                  <a:lnTo>
                    <a:pt x="280544" y="44324"/>
                  </a:lnTo>
                  <a:lnTo>
                    <a:pt x="267970" y="52833"/>
                  </a:lnTo>
                  <a:lnTo>
                    <a:pt x="255525" y="61214"/>
                  </a:lnTo>
                  <a:lnTo>
                    <a:pt x="244349" y="72645"/>
                  </a:lnTo>
                  <a:lnTo>
                    <a:pt x="231902" y="80899"/>
                  </a:lnTo>
                  <a:lnTo>
                    <a:pt x="221235" y="90678"/>
                  </a:lnTo>
                  <a:lnTo>
                    <a:pt x="199137" y="111125"/>
                  </a:lnTo>
                  <a:lnTo>
                    <a:pt x="182245" y="132335"/>
                  </a:lnTo>
                  <a:lnTo>
                    <a:pt x="165481" y="153416"/>
                  </a:lnTo>
                  <a:lnTo>
                    <a:pt x="150369" y="175896"/>
                  </a:lnTo>
                  <a:lnTo>
                    <a:pt x="136271" y="195962"/>
                  </a:lnTo>
                  <a:lnTo>
                    <a:pt x="123444" y="214249"/>
                  </a:lnTo>
                  <a:lnTo>
                    <a:pt x="110363" y="232284"/>
                  </a:lnTo>
                  <a:lnTo>
                    <a:pt x="100585" y="249937"/>
                  </a:lnTo>
                  <a:lnTo>
                    <a:pt x="90679" y="267462"/>
                  </a:lnTo>
                  <a:lnTo>
                    <a:pt x="81915" y="282957"/>
                  </a:lnTo>
                  <a:lnTo>
                    <a:pt x="73914" y="296673"/>
                  </a:lnTo>
                  <a:lnTo>
                    <a:pt x="65406" y="312294"/>
                  </a:lnTo>
                  <a:lnTo>
                    <a:pt x="57786" y="325628"/>
                  </a:lnTo>
                  <a:lnTo>
                    <a:pt x="48895" y="341249"/>
                  </a:lnTo>
                  <a:lnTo>
                    <a:pt x="41021" y="360046"/>
                  </a:lnTo>
                  <a:lnTo>
                    <a:pt x="31115" y="377825"/>
                  </a:lnTo>
                  <a:lnTo>
                    <a:pt x="21463" y="394844"/>
                  </a:lnTo>
                  <a:lnTo>
                    <a:pt x="10542" y="414148"/>
                  </a:lnTo>
                  <a:lnTo>
                    <a:pt x="381" y="437008"/>
                  </a:lnTo>
                  <a:lnTo>
                    <a:pt x="0" y="437008"/>
                  </a:lnTo>
                  <a:lnTo>
                    <a:pt x="10161" y="414148"/>
                  </a:lnTo>
                  <a:lnTo>
                    <a:pt x="21210" y="394589"/>
                  </a:lnTo>
                  <a:lnTo>
                    <a:pt x="30735" y="377699"/>
                  </a:lnTo>
                  <a:lnTo>
                    <a:pt x="30735" y="377825"/>
                  </a:lnTo>
                  <a:lnTo>
                    <a:pt x="40640" y="360046"/>
                  </a:lnTo>
                  <a:lnTo>
                    <a:pt x="48642" y="341249"/>
                  </a:lnTo>
                  <a:lnTo>
                    <a:pt x="57405" y="325628"/>
                  </a:lnTo>
                  <a:lnTo>
                    <a:pt x="57405" y="325374"/>
                  </a:lnTo>
                  <a:lnTo>
                    <a:pt x="65025" y="312039"/>
                  </a:lnTo>
                  <a:lnTo>
                    <a:pt x="65025" y="312294"/>
                  </a:lnTo>
                  <a:lnTo>
                    <a:pt x="73533" y="296673"/>
                  </a:lnTo>
                  <a:lnTo>
                    <a:pt x="73533" y="296419"/>
                  </a:lnTo>
                  <a:lnTo>
                    <a:pt x="81535" y="282829"/>
                  </a:lnTo>
                  <a:lnTo>
                    <a:pt x="90298" y="267336"/>
                  </a:lnTo>
                  <a:lnTo>
                    <a:pt x="90298" y="267462"/>
                  </a:lnTo>
                  <a:lnTo>
                    <a:pt x="100204" y="249937"/>
                  </a:lnTo>
                  <a:lnTo>
                    <a:pt x="109982" y="231902"/>
                  </a:lnTo>
                  <a:lnTo>
                    <a:pt x="123190" y="213996"/>
                  </a:lnTo>
                  <a:lnTo>
                    <a:pt x="136144" y="195581"/>
                  </a:lnTo>
                  <a:lnTo>
                    <a:pt x="149988" y="175514"/>
                  </a:lnTo>
                  <a:lnTo>
                    <a:pt x="165227" y="153036"/>
                  </a:lnTo>
                  <a:lnTo>
                    <a:pt x="181992" y="131953"/>
                  </a:lnTo>
                  <a:lnTo>
                    <a:pt x="198882" y="110745"/>
                  </a:lnTo>
                  <a:lnTo>
                    <a:pt x="220854" y="90298"/>
                  </a:lnTo>
                  <a:lnTo>
                    <a:pt x="231521" y="80519"/>
                  </a:lnTo>
                  <a:lnTo>
                    <a:pt x="243968" y="72263"/>
                  </a:lnTo>
                  <a:lnTo>
                    <a:pt x="255144" y="60834"/>
                  </a:lnTo>
                  <a:lnTo>
                    <a:pt x="267589" y="52578"/>
                  </a:lnTo>
                  <a:lnTo>
                    <a:pt x="280163" y="44070"/>
                  </a:lnTo>
                  <a:lnTo>
                    <a:pt x="293370" y="33783"/>
                  </a:lnTo>
                  <a:lnTo>
                    <a:pt x="305944" y="25527"/>
                  </a:lnTo>
                  <a:lnTo>
                    <a:pt x="321438" y="16384"/>
                  </a:lnTo>
                  <a:lnTo>
                    <a:pt x="321564" y="16384"/>
                  </a:lnTo>
                  <a:lnTo>
                    <a:pt x="335662" y="90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328238" y="8693166"/>
              <a:ext cx="31764" cy="526732"/>
            </a:xfrm>
            <a:custGeom>
              <a:avLst/>
              <a:gdLst/>
              <a:ahLst/>
              <a:cxnLst/>
              <a:rect l="0" t="0" r="0" b="0"/>
              <a:pathLst>
                <a:path w="32006" h="526669">
                  <a:moveTo>
                    <a:pt x="21972" y="0"/>
                  </a:moveTo>
                  <a:lnTo>
                    <a:pt x="22225" y="0"/>
                  </a:lnTo>
                  <a:lnTo>
                    <a:pt x="22987" y="39497"/>
                  </a:lnTo>
                  <a:lnTo>
                    <a:pt x="23750" y="78358"/>
                  </a:lnTo>
                  <a:lnTo>
                    <a:pt x="23876" y="96265"/>
                  </a:lnTo>
                  <a:lnTo>
                    <a:pt x="26036" y="115697"/>
                  </a:lnTo>
                  <a:lnTo>
                    <a:pt x="28449" y="156210"/>
                  </a:lnTo>
                  <a:lnTo>
                    <a:pt x="29337" y="177038"/>
                  </a:lnTo>
                  <a:lnTo>
                    <a:pt x="32005" y="199643"/>
                  </a:lnTo>
                  <a:lnTo>
                    <a:pt x="31497" y="245490"/>
                  </a:lnTo>
                  <a:lnTo>
                    <a:pt x="31369" y="291465"/>
                  </a:lnTo>
                  <a:lnTo>
                    <a:pt x="30988" y="337947"/>
                  </a:lnTo>
                  <a:lnTo>
                    <a:pt x="27306" y="361441"/>
                  </a:lnTo>
                  <a:lnTo>
                    <a:pt x="26162" y="386461"/>
                  </a:lnTo>
                  <a:lnTo>
                    <a:pt x="22480" y="410464"/>
                  </a:lnTo>
                  <a:lnTo>
                    <a:pt x="18162" y="436372"/>
                  </a:lnTo>
                  <a:lnTo>
                    <a:pt x="16002" y="458215"/>
                  </a:lnTo>
                  <a:lnTo>
                    <a:pt x="11050" y="480949"/>
                  </a:lnTo>
                  <a:lnTo>
                    <a:pt x="9525" y="493014"/>
                  </a:lnTo>
                  <a:lnTo>
                    <a:pt x="7112" y="496951"/>
                  </a:lnTo>
                  <a:lnTo>
                    <a:pt x="5969" y="503681"/>
                  </a:lnTo>
                  <a:lnTo>
                    <a:pt x="381" y="526668"/>
                  </a:lnTo>
                  <a:lnTo>
                    <a:pt x="0" y="526668"/>
                  </a:lnTo>
                  <a:lnTo>
                    <a:pt x="5588" y="503681"/>
                  </a:lnTo>
                  <a:lnTo>
                    <a:pt x="6858" y="496951"/>
                  </a:lnTo>
                  <a:lnTo>
                    <a:pt x="9144" y="493014"/>
                  </a:lnTo>
                  <a:lnTo>
                    <a:pt x="10668" y="480949"/>
                  </a:lnTo>
                  <a:lnTo>
                    <a:pt x="15749" y="458215"/>
                  </a:lnTo>
                  <a:lnTo>
                    <a:pt x="17781" y="436372"/>
                  </a:lnTo>
                  <a:lnTo>
                    <a:pt x="22225" y="410464"/>
                  </a:lnTo>
                  <a:lnTo>
                    <a:pt x="25781" y="386461"/>
                  </a:lnTo>
                  <a:lnTo>
                    <a:pt x="26925" y="361441"/>
                  </a:lnTo>
                  <a:lnTo>
                    <a:pt x="30607" y="337947"/>
                  </a:lnTo>
                  <a:lnTo>
                    <a:pt x="30988" y="291465"/>
                  </a:lnTo>
                  <a:lnTo>
                    <a:pt x="31369" y="245490"/>
                  </a:lnTo>
                  <a:lnTo>
                    <a:pt x="31750" y="199643"/>
                  </a:lnTo>
                  <a:lnTo>
                    <a:pt x="29083" y="177038"/>
                  </a:lnTo>
                  <a:lnTo>
                    <a:pt x="28194" y="156210"/>
                  </a:lnTo>
                  <a:lnTo>
                    <a:pt x="25655" y="115697"/>
                  </a:lnTo>
                  <a:lnTo>
                    <a:pt x="23495" y="96265"/>
                  </a:lnTo>
                  <a:lnTo>
                    <a:pt x="23368" y="78358"/>
                  </a:lnTo>
                  <a:lnTo>
                    <a:pt x="22606" y="3949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5258165" y="8684565"/>
              <a:ext cx="92115" cy="12692"/>
            </a:xfrm>
            <a:custGeom>
              <a:avLst/>
              <a:gdLst/>
              <a:ahLst/>
              <a:cxnLst/>
              <a:rect l="0" t="0" r="0" b="0"/>
              <a:pathLst>
                <a:path w="91949" h="13463">
                  <a:moveTo>
                    <a:pt x="0" y="1396"/>
                  </a:moveTo>
                  <a:lnTo>
                    <a:pt x="0" y="1016"/>
                  </a:lnTo>
                  <a:lnTo>
                    <a:pt x="2922" y="0"/>
                  </a:lnTo>
                  <a:lnTo>
                    <a:pt x="5335" y="1269"/>
                  </a:lnTo>
                  <a:lnTo>
                    <a:pt x="7240" y="2413"/>
                  </a:lnTo>
                  <a:lnTo>
                    <a:pt x="10923" y="4571"/>
                  </a:lnTo>
                  <a:lnTo>
                    <a:pt x="22734" y="6222"/>
                  </a:lnTo>
                  <a:lnTo>
                    <a:pt x="24892" y="7492"/>
                  </a:lnTo>
                  <a:lnTo>
                    <a:pt x="29465" y="7874"/>
                  </a:lnTo>
                  <a:lnTo>
                    <a:pt x="33402" y="10032"/>
                  </a:lnTo>
                  <a:lnTo>
                    <a:pt x="45085" y="11429"/>
                  </a:lnTo>
                  <a:lnTo>
                    <a:pt x="52198" y="12700"/>
                  </a:lnTo>
                  <a:lnTo>
                    <a:pt x="57659" y="11429"/>
                  </a:lnTo>
                  <a:lnTo>
                    <a:pt x="63247" y="11811"/>
                  </a:lnTo>
                  <a:lnTo>
                    <a:pt x="69597" y="13080"/>
                  </a:lnTo>
                  <a:lnTo>
                    <a:pt x="80773" y="11938"/>
                  </a:lnTo>
                  <a:lnTo>
                    <a:pt x="91948" y="10032"/>
                  </a:lnTo>
                  <a:lnTo>
                    <a:pt x="91948" y="10414"/>
                  </a:lnTo>
                  <a:lnTo>
                    <a:pt x="80773" y="12318"/>
                  </a:lnTo>
                  <a:lnTo>
                    <a:pt x="69597" y="13462"/>
                  </a:lnTo>
                  <a:lnTo>
                    <a:pt x="63247" y="12192"/>
                  </a:lnTo>
                  <a:lnTo>
                    <a:pt x="57659" y="11811"/>
                  </a:lnTo>
                  <a:lnTo>
                    <a:pt x="52198" y="13080"/>
                  </a:lnTo>
                  <a:lnTo>
                    <a:pt x="45085" y="11811"/>
                  </a:lnTo>
                  <a:lnTo>
                    <a:pt x="33402" y="10414"/>
                  </a:lnTo>
                  <a:lnTo>
                    <a:pt x="29465" y="8254"/>
                  </a:lnTo>
                  <a:lnTo>
                    <a:pt x="24892" y="7874"/>
                  </a:lnTo>
                  <a:lnTo>
                    <a:pt x="22734" y="6604"/>
                  </a:lnTo>
                  <a:lnTo>
                    <a:pt x="10923" y="4953"/>
                  </a:lnTo>
                  <a:lnTo>
                    <a:pt x="6859" y="2793"/>
                  </a:lnTo>
                  <a:lnTo>
                    <a:pt x="4954" y="1524"/>
                  </a:lnTo>
                  <a:lnTo>
                    <a:pt x="2922" y="2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069569" y="9172325"/>
              <a:ext cx="260462" cy="46010"/>
            </a:xfrm>
            <a:custGeom>
              <a:avLst/>
              <a:gdLst/>
              <a:ahLst/>
              <a:cxnLst/>
              <a:rect l="0" t="0" r="0" b="0"/>
              <a:pathLst>
                <a:path w="261494" h="46102">
                  <a:moveTo>
                    <a:pt x="261493" y="45721"/>
                  </a:moveTo>
                  <a:lnTo>
                    <a:pt x="261493" y="46101"/>
                  </a:lnTo>
                  <a:lnTo>
                    <a:pt x="225170" y="42926"/>
                  </a:lnTo>
                  <a:lnTo>
                    <a:pt x="199644" y="38355"/>
                  </a:lnTo>
                  <a:lnTo>
                    <a:pt x="176149" y="35560"/>
                  </a:lnTo>
                  <a:lnTo>
                    <a:pt x="164083" y="33529"/>
                  </a:lnTo>
                  <a:lnTo>
                    <a:pt x="159257" y="33147"/>
                  </a:lnTo>
                  <a:lnTo>
                    <a:pt x="152400" y="31878"/>
                  </a:lnTo>
                  <a:lnTo>
                    <a:pt x="128905" y="28575"/>
                  </a:lnTo>
                  <a:lnTo>
                    <a:pt x="106680" y="23369"/>
                  </a:lnTo>
                  <a:lnTo>
                    <a:pt x="82804" y="20194"/>
                  </a:lnTo>
                  <a:lnTo>
                    <a:pt x="34798" y="10160"/>
                  </a:lnTo>
                  <a:lnTo>
                    <a:pt x="17018" y="5716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17018" y="5334"/>
                  </a:lnTo>
                  <a:lnTo>
                    <a:pt x="34798" y="9780"/>
                  </a:lnTo>
                  <a:lnTo>
                    <a:pt x="82804" y="19939"/>
                  </a:lnTo>
                  <a:lnTo>
                    <a:pt x="106680" y="23114"/>
                  </a:lnTo>
                  <a:lnTo>
                    <a:pt x="128905" y="28321"/>
                  </a:lnTo>
                  <a:lnTo>
                    <a:pt x="152400" y="31623"/>
                  </a:lnTo>
                  <a:lnTo>
                    <a:pt x="159257" y="33021"/>
                  </a:lnTo>
                  <a:lnTo>
                    <a:pt x="164083" y="33147"/>
                  </a:lnTo>
                  <a:lnTo>
                    <a:pt x="176149" y="35180"/>
                  </a:lnTo>
                  <a:lnTo>
                    <a:pt x="199644" y="38228"/>
                  </a:lnTo>
                  <a:lnTo>
                    <a:pt x="225170" y="42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4843003" y="9070409"/>
              <a:ext cx="225522" cy="106298"/>
            </a:xfrm>
            <a:custGeom>
              <a:avLst/>
              <a:gdLst/>
              <a:ahLst/>
              <a:cxnLst/>
              <a:rect l="0" t="0" r="0" b="0"/>
              <a:pathLst>
                <a:path w="226315" h="105283">
                  <a:moveTo>
                    <a:pt x="226314" y="104902"/>
                  </a:moveTo>
                  <a:lnTo>
                    <a:pt x="226314" y="105282"/>
                  </a:lnTo>
                  <a:lnTo>
                    <a:pt x="208660" y="100330"/>
                  </a:lnTo>
                  <a:lnTo>
                    <a:pt x="192024" y="93598"/>
                  </a:lnTo>
                  <a:lnTo>
                    <a:pt x="156464" y="80009"/>
                  </a:lnTo>
                  <a:lnTo>
                    <a:pt x="139953" y="73279"/>
                  </a:lnTo>
                  <a:lnTo>
                    <a:pt x="123444" y="66293"/>
                  </a:lnTo>
                  <a:lnTo>
                    <a:pt x="107950" y="57657"/>
                  </a:lnTo>
                  <a:lnTo>
                    <a:pt x="107822" y="57657"/>
                  </a:lnTo>
                  <a:lnTo>
                    <a:pt x="100457" y="52958"/>
                  </a:lnTo>
                  <a:lnTo>
                    <a:pt x="91313" y="50672"/>
                  </a:lnTo>
                  <a:lnTo>
                    <a:pt x="0" y="381"/>
                  </a:lnTo>
                  <a:lnTo>
                    <a:pt x="0" y="0"/>
                  </a:lnTo>
                  <a:lnTo>
                    <a:pt x="91313" y="50292"/>
                  </a:lnTo>
                  <a:lnTo>
                    <a:pt x="100457" y="52578"/>
                  </a:lnTo>
                  <a:lnTo>
                    <a:pt x="108076" y="57277"/>
                  </a:lnTo>
                  <a:lnTo>
                    <a:pt x="107950" y="57277"/>
                  </a:lnTo>
                  <a:lnTo>
                    <a:pt x="123444" y="65913"/>
                  </a:lnTo>
                  <a:lnTo>
                    <a:pt x="139953" y="72897"/>
                  </a:lnTo>
                  <a:lnTo>
                    <a:pt x="156464" y="79629"/>
                  </a:lnTo>
                  <a:lnTo>
                    <a:pt x="192024" y="93218"/>
                  </a:lnTo>
                  <a:lnTo>
                    <a:pt x="208660" y="999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086" name="Gruppieren 76"/>
          <p:cNvGrpSpPr>
            <a:grpSpLocks/>
          </p:cNvGrpSpPr>
          <p:nvPr/>
        </p:nvGrpSpPr>
        <p:grpSpPr bwMode="auto">
          <a:xfrm rot="-1875000" flipH="1" flipV="1">
            <a:off x="590550" y="6391275"/>
            <a:ext cx="965200" cy="1570038"/>
            <a:chOff x="590423" y="6391021"/>
            <a:chExt cx="964947" cy="1570863"/>
          </a:xfrm>
        </p:grpSpPr>
        <p:sp>
          <p:nvSpPr>
            <p:cNvPr id="57" name="Freihandform 56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537" h="405766">
                  <a:moveTo>
                    <a:pt x="93217" y="13970"/>
                  </a:moveTo>
                  <a:lnTo>
                    <a:pt x="105156" y="10414"/>
                  </a:lnTo>
                  <a:lnTo>
                    <a:pt x="119253" y="8509"/>
                  </a:lnTo>
                  <a:lnTo>
                    <a:pt x="151003" y="4571"/>
                  </a:lnTo>
                  <a:lnTo>
                    <a:pt x="155194" y="4190"/>
                  </a:lnTo>
                  <a:lnTo>
                    <a:pt x="161162" y="1904"/>
                  </a:lnTo>
                  <a:lnTo>
                    <a:pt x="183387" y="0"/>
                  </a:lnTo>
                  <a:lnTo>
                    <a:pt x="209550" y="1270"/>
                  </a:lnTo>
                  <a:lnTo>
                    <a:pt x="242189" y="4571"/>
                  </a:lnTo>
                  <a:lnTo>
                    <a:pt x="272542" y="10033"/>
                  </a:lnTo>
                  <a:lnTo>
                    <a:pt x="306831" y="15240"/>
                  </a:lnTo>
                  <a:lnTo>
                    <a:pt x="345567" y="23621"/>
                  </a:lnTo>
                  <a:lnTo>
                    <a:pt x="387731" y="36195"/>
                  </a:lnTo>
                  <a:lnTo>
                    <a:pt x="430275" y="49021"/>
                  </a:lnTo>
                  <a:lnTo>
                    <a:pt x="450850" y="56260"/>
                  </a:lnTo>
                  <a:lnTo>
                    <a:pt x="472694" y="61976"/>
                  </a:lnTo>
                  <a:lnTo>
                    <a:pt x="493522" y="68453"/>
                  </a:lnTo>
                  <a:lnTo>
                    <a:pt x="511428" y="74295"/>
                  </a:lnTo>
                  <a:lnTo>
                    <a:pt x="525906" y="79375"/>
                  </a:lnTo>
                  <a:lnTo>
                    <a:pt x="543941" y="84963"/>
                  </a:lnTo>
                  <a:lnTo>
                    <a:pt x="558545" y="90042"/>
                  </a:lnTo>
                  <a:lnTo>
                    <a:pt x="572516" y="95884"/>
                  </a:lnTo>
                  <a:lnTo>
                    <a:pt x="586994" y="101091"/>
                  </a:lnTo>
                  <a:lnTo>
                    <a:pt x="597281" y="106679"/>
                  </a:lnTo>
                  <a:lnTo>
                    <a:pt x="609472" y="110109"/>
                  </a:lnTo>
                  <a:lnTo>
                    <a:pt x="611378" y="112014"/>
                  </a:lnTo>
                  <a:lnTo>
                    <a:pt x="616711" y="113792"/>
                  </a:lnTo>
                  <a:lnTo>
                    <a:pt x="625475" y="117602"/>
                  </a:lnTo>
                  <a:lnTo>
                    <a:pt x="629284" y="120777"/>
                  </a:lnTo>
                  <a:lnTo>
                    <a:pt x="631317" y="118998"/>
                  </a:lnTo>
                  <a:lnTo>
                    <a:pt x="633348" y="120777"/>
                  </a:lnTo>
                  <a:lnTo>
                    <a:pt x="641731" y="124459"/>
                  </a:lnTo>
                  <a:lnTo>
                    <a:pt x="643508" y="126618"/>
                  </a:lnTo>
                  <a:lnTo>
                    <a:pt x="645795" y="128523"/>
                  </a:lnTo>
                  <a:lnTo>
                    <a:pt x="665733" y="139318"/>
                  </a:lnTo>
                  <a:lnTo>
                    <a:pt x="686561" y="153923"/>
                  </a:lnTo>
                  <a:lnTo>
                    <a:pt x="708914" y="166878"/>
                  </a:lnTo>
                  <a:lnTo>
                    <a:pt x="735583" y="183006"/>
                  </a:lnTo>
                  <a:lnTo>
                    <a:pt x="737616" y="211201"/>
                  </a:lnTo>
                  <a:lnTo>
                    <a:pt x="738123" y="237235"/>
                  </a:lnTo>
                  <a:lnTo>
                    <a:pt x="738631" y="252221"/>
                  </a:lnTo>
                  <a:lnTo>
                    <a:pt x="740536" y="266065"/>
                  </a:lnTo>
                  <a:lnTo>
                    <a:pt x="738631" y="278510"/>
                  </a:lnTo>
                  <a:lnTo>
                    <a:pt x="738758" y="293369"/>
                  </a:lnTo>
                  <a:lnTo>
                    <a:pt x="737234" y="306958"/>
                  </a:lnTo>
                  <a:lnTo>
                    <a:pt x="737616" y="321564"/>
                  </a:lnTo>
                  <a:lnTo>
                    <a:pt x="737616" y="347980"/>
                  </a:lnTo>
                  <a:lnTo>
                    <a:pt x="733933" y="362839"/>
                  </a:lnTo>
                  <a:lnTo>
                    <a:pt x="733933" y="370205"/>
                  </a:lnTo>
                  <a:lnTo>
                    <a:pt x="734314" y="373760"/>
                  </a:lnTo>
                  <a:lnTo>
                    <a:pt x="734314" y="377825"/>
                  </a:lnTo>
                  <a:lnTo>
                    <a:pt x="732662" y="390270"/>
                  </a:lnTo>
                  <a:lnTo>
                    <a:pt x="732662" y="398653"/>
                  </a:lnTo>
                  <a:lnTo>
                    <a:pt x="732155" y="402081"/>
                  </a:lnTo>
                  <a:lnTo>
                    <a:pt x="732789" y="405765"/>
                  </a:lnTo>
                  <a:lnTo>
                    <a:pt x="724661" y="401955"/>
                  </a:lnTo>
                  <a:lnTo>
                    <a:pt x="720725" y="398271"/>
                  </a:lnTo>
                  <a:lnTo>
                    <a:pt x="685799" y="382143"/>
                  </a:lnTo>
                  <a:lnTo>
                    <a:pt x="653287" y="367792"/>
                  </a:lnTo>
                  <a:lnTo>
                    <a:pt x="635253" y="362331"/>
                  </a:lnTo>
                  <a:lnTo>
                    <a:pt x="618617" y="355092"/>
                  </a:lnTo>
                  <a:lnTo>
                    <a:pt x="602233" y="347726"/>
                  </a:lnTo>
                  <a:lnTo>
                    <a:pt x="592455" y="342265"/>
                  </a:lnTo>
                  <a:lnTo>
                    <a:pt x="588136" y="342265"/>
                  </a:lnTo>
                  <a:lnTo>
                    <a:pt x="584327" y="338581"/>
                  </a:lnTo>
                  <a:lnTo>
                    <a:pt x="578103" y="337057"/>
                  </a:lnTo>
                  <a:lnTo>
                    <a:pt x="574167" y="336931"/>
                  </a:lnTo>
                  <a:lnTo>
                    <a:pt x="563753" y="331216"/>
                  </a:lnTo>
                  <a:lnTo>
                    <a:pt x="543814" y="324231"/>
                  </a:lnTo>
                  <a:lnTo>
                    <a:pt x="533272" y="322071"/>
                  </a:lnTo>
                  <a:lnTo>
                    <a:pt x="529844" y="318896"/>
                  </a:lnTo>
                  <a:lnTo>
                    <a:pt x="523239" y="317245"/>
                  </a:lnTo>
                  <a:lnTo>
                    <a:pt x="500887" y="307847"/>
                  </a:lnTo>
                  <a:lnTo>
                    <a:pt x="456437" y="293623"/>
                  </a:lnTo>
                  <a:lnTo>
                    <a:pt x="411861" y="279145"/>
                  </a:lnTo>
                  <a:lnTo>
                    <a:pt x="369316" y="266572"/>
                  </a:lnTo>
                  <a:lnTo>
                    <a:pt x="330581" y="258064"/>
                  </a:lnTo>
                  <a:lnTo>
                    <a:pt x="328422" y="256031"/>
                  </a:lnTo>
                  <a:lnTo>
                    <a:pt x="318261" y="254000"/>
                  </a:lnTo>
                  <a:lnTo>
                    <a:pt x="312420" y="252603"/>
                  </a:lnTo>
                  <a:lnTo>
                    <a:pt x="306323" y="250697"/>
                  </a:lnTo>
                  <a:lnTo>
                    <a:pt x="285877" y="247142"/>
                  </a:lnTo>
                  <a:lnTo>
                    <a:pt x="272287" y="245364"/>
                  </a:lnTo>
                  <a:lnTo>
                    <a:pt x="261873" y="243967"/>
                  </a:lnTo>
                  <a:lnTo>
                    <a:pt x="257302" y="243967"/>
                  </a:lnTo>
                  <a:lnTo>
                    <a:pt x="253745" y="243967"/>
                  </a:lnTo>
                  <a:lnTo>
                    <a:pt x="247522" y="241807"/>
                  </a:lnTo>
                  <a:lnTo>
                    <a:pt x="235584" y="242569"/>
                  </a:lnTo>
                  <a:lnTo>
                    <a:pt x="221361" y="240283"/>
                  </a:lnTo>
                  <a:lnTo>
                    <a:pt x="209295" y="240792"/>
                  </a:lnTo>
                  <a:lnTo>
                    <a:pt x="181356" y="237235"/>
                  </a:lnTo>
                  <a:lnTo>
                    <a:pt x="164972" y="237617"/>
                  </a:lnTo>
                  <a:lnTo>
                    <a:pt x="148844" y="238125"/>
                  </a:lnTo>
                  <a:lnTo>
                    <a:pt x="134747" y="236093"/>
                  </a:lnTo>
                  <a:lnTo>
                    <a:pt x="120395" y="238125"/>
                  </a:lnTo>
                  <a:lnTo>
                    <a:pt x="110489" y="240283"/>
                  </a:lnTo>
                  <a:lnTo>
                    <a:pt x="98552" y="244093"/>
                  </a:lnTo>
                  <a:lnTo>
                    <a:pt x="86233" y="247904"/>
                  </a:lnTo>
                  <a:lnTo>
                    <a:pt x="76581" y="253618"/>
                  </a:lnTo>
                  <a:lnTo>
                    <a:pt x="64389" y="261111"/>
                  </a:lnTo>
                  <a:lnTo>
                    <a:pt x="52450" y="265048"/>
                  </a:lnTo>
                  <a:lnTo>
                    <a:pt x="38227" y="274319"/>
                  </a:lnTo>
                  <a:lnTo>
                    <a:pt x="26542" y="282320"/>
                  </a:lnTo>
                  <a:lnTo>
                    <a:pt x="12445" y="291972"/>
                  </a:lnTo>
                  <a:lnTo>
                    <a:pt x="381" y="299593"/>
                  </a:lnTo>
                  <a:lnTo>
                    <a:pt x="0" y="284480"/>
                  </a:lnTo>
                  <a:lnTo>
                    <a:pt x="5842" y="267589"/>
                  </a:lnTo>
                  <a:lnTo>
                    <a:pt x="5333" y="237617"/>
                  </a:lnTo>
                  <a:lnTo>
                    <a:pt x="9144" y="207518"/>
                  </a:lnTo>
                  <a:lnTo>
                    <a:pt x="12572" y="173735"/>
                  </a:lnTo>
                  <a:lnTo>
                    <a:pt x="18287" y="142113"/>
                  </a:lnTo>
                  <a:lnTo>
                    <a:pt x="19558" y="114045"/>
                  </a:lnTo>
                  <a:lnTo>
                    <a:pt x="23241" y="88265"/>
                  </a:lnTo>
                  <a:lnTo>
                    <a:pt x="27050" y="61721"/>
                  </a:lnTo>
                  <a:lnTo>
                    <a:pt x="32511" y="33782"/>
                  </a:lnTo>
                  <a:lnTo>
                    <a:pt x="42545" y="28194"/>
                  </a:lnTo>
                  <a:lnTo>
                    <a:pt x="59055" y="23876"/>
                  </a:lnTo>
                  <a:lnTo>
                    <a:pt x="72770" y="18160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92912" y="6630412"/>
              <a:ext cx="896702" cy="1334201"/>
            </a:xfrm>
            <a:custGeom>
              <a:avLst/>
              <a:gdLst/>
              <a:ahLst/>
              <a:cxnLst/>
              <a:rect l="0" t="0" r="0" b="0"/>
              <a:pathLst>
                <a:path w="895479" h="1334389">
                  <a:moveTo>
                    <a:pt x="258064" y="182625"/>
                  </a:moveTo>
                  <a:lnTo>
                    <a:pt x="268225" y="173227"/>
                  </a:lnTo>
                  <a:lnTo>
                    <a:pt x="280036" y="157861"/>
                  </a:lnTo>
                  <a:lnTo>
                    <a:pt x="289814" y="141604"/>
                  </a:lnTo>
                  <a:lnTo>
                    <a:pt x="301880" y="121920"/>
                  </a:lnTo>
                  <a:lnTo>
                    <a:pt x="311912" y="101853"/>
                  </a:lnTo>
                  <a:lnTo>
                    <a:pt x="319025" y="79248"/>
                  </a:lnTo>
                  <a:lnTo>
                    <a:pt x="328931" y="54737"/>
                  </a:lnTo>
                  <a:lnTo>
                    <a:pt x="334392" y="30099"/>
                  </a:lnTo>
                  <a:lnTo>
                    <a:pt x="344170" y="2032"/>
                  </a:lnTo>
                  <a:lnTo>
                    <a:pt x="358522" y="0"/>
                  </a:lnTo>
                  <a:lnTo>
                    <a:pt x="372619" y="2032"/>
                  </a:lnTo>
                  <a:lnTo>
                    <a:pt x="388747" y="1397"/>
                  </a:lnTo>
                  <a:lnTo>
                    <a:pt x="405131" y="1142"/>
                  </a:lnTo>
                  <a:lnTo>
                    <a:pt x="433070" y="4825"/>
                  </a:lnTo>
                  <a:lnTo>
                    <a:pt x="445136" y="4190"/>
                  </a:lnTo>
                  <a:lnTo>
                    <a:pt x="459359" y="6476"/>
                  </a:lnTo>
                  <a:lnTo>
                    <a:pt x="471678" y="5968"/>
                  </a:lnTo>
                  <a:lnTo>
                    <a:pt x="477520" y="7874"/>
                  </a:lnTo>
                  <a:lnTo>
                    <a:pt x="481203" y="7874"/>
                  </a:lnTo>
                  <a:lnTo>
                    <a:pt x="485648" y="7874"/>
                  </a:lnTo>
                  <a:lnTo>
                    <a:pt x="496062" y="9271"/>
                  </a:lnTo>
                  <a:lnTo>
                    <a:pt x="509652" y="11049"/>
                  </a:lnTo>
                  <a:lnTo>
                    <a:pt x="530098" y="14604"/>
                  </a:lnTo>
                  <a:lnTo>
                    <a:pt x="536703" y="16510"/>
                  </a:lnTo>
                  <a:lnTo>
                    <a:pt x="542036" y="17907"/>
                  </a:lnTo>
                  <a:lnTo>
                    <a:pt x="552450" y="20320"/>
                  </a:lnTo>
                  <a:lnTo>
                    <a:pt x="554356" y="21971"/>
                  </a:lnTo>
                  <a:lnTo>
                    <a:pt x="593091" y="30479"/>
                  </a:lnTo>
                  <a:lnTo>
                    <a:pt x="635636" y="43052"/>
                  </a:lnTo>
                  <a:lnTo>
                    <a:pt x="680212" y="57530"/>
                  </a:lnTo>
                  <a:lnTo>
                    <a:pt x="724917" y="71754"/>
                  </a:lnTo>
                  <a:lnTo>
                    <a:pt x="747014" y="81152"/>
                  </a:lnTo>
                  <a:lnTo>
                    <a:pt x="753619" y="82803"/>
                  </a:lnTo>
                  <a:lnTo>
                    <a:pt x="757428" y="86487"/>
                  </a:lnTo>
                  <a:lnTo>
                    <a:pt x="767589" y="88138"/>
                  </a:lnTo>
                  <a:lnTo>
                    <a:pt x="787655" y="95503"/>
                  </a:lnTo>
                  <a:lnTo>
                    <a:pt x="798196" y="100964"/>
                  </a:lnTo>
                  <a:lnTo>
                    <a:pt x="801878" y="100964"/>
                  </a:lnTo>
                  <a:lnTo>
                    <a:pt x="808102" y="102488"/>
                  </a:lnTo>
                  <a:lnTo>
                    <a:pt x="812420" y="106299"/>
                  </a:lnTo>
                  <a:lnTo>
                    <a:pt x="816230" y="106172"/>
                  </a:lnTo>
                  <a:lnTo>
                    <a:pt x="826517" y="111887"/>
                  </a:lnTo>
                  <a:lnTo>
                    <a:pt x="842392" y="118999"/>
                  </a:lnTo>
                  <a:lnTo>
                    <a:pt x="859028" y="126238"/>
                  </a:lnTo>
                  <a:lnTo>
                    <a:pt x="877062" y="131699"/>
                  </a:lnTo>
                  <a:lnTo>
                    <a:pt x="886080" y="187833"/>
                  </a:lnTo>
                  <a:lnTo>
                    <a:pt x="888492" y="215518"/>
                  </a:lnTo>
                  <a:lnTo>
                    <a:pt x="888492" y="226949"/>
                  </a:lnTo>
                  <a:lnTo>
                    <a:pt x="888747" y="234568"/>
                  </a:lnTo>
                  <a:lnTo>
                    <a:pt x="890906" y="239902"/>
                  </a:lnTo>
                  <a:lnTo>
                    <a:pt x="895478" y="291973"/>
                  </a:lnTo>
                  <a:lnTo>
                    <a:pt x="894334" y="335152"/>
                  </a:lnTo>
                  <a:lnTo>
                    <a:pt x="894970" y="376427"/>
                  </a:lnTo>
                  <a:lnTo>
                    <a:pt x="893064" y="385190"/>
                  </a:lnTo>
                  <a:lnTo>
                    <a:pt x="893064" y="396875"/>
                  </a:lnTo>
                  <a:lnTo>
                    <a:pt x="891541" y="406018"/>
                  </a:lnTo>
                  <a:lnTo>
                    <a:pt x="893445" y="415543"/>
                  </a:lnTo>
                  <a:lnTo>
                    <a:pt x="891795" y="424814"/>
                  </a:lnTo>
                  <a:lnTo>
                    <a:pt x="891795" y="432688"/>
                  </a:lnTo>
                  <a:lnTo>
                    <a:pt x="892048" y="443357"/>
                  </a:lnTo>
                  <a:lnTo>
                    <a:pt x="892303" y="454913"/>
                  </a:lnTo>
                  <a:lnTo>
                    <a:pt x="890397" y="460248"/>
                  </a:lnTo>
                  <a:lnTo>
                    <a:pt x="892303" y="462279"/>
                  </a:lnTo>
                  <a:lnTo>
                    <a:pt x="890397" y="467867"/>
                  </a:lnTo>
                  <a:lnTo>
                    <a:pt x="892303" y="469900"/>
                  </a:lnTo>
                  <a:lnTo>
                    <a:pt x="890525" y="471677"/>
                  </a:lnTo>
                  <a:lnTo>
                    <a:pt x="892683" y="473583"/>
                  </a:lnTo>
                  <a:lnTo>
                    <a:pt x="890525" y="475614"/>
                  </a:lnTo>
                  <a:lnTo>
                    <a:pt x="890525" y="479043"/>
                  </a:lnTo>
                  <a:lnTo>
                    <a:pt x="890525" y="482726"/>
                  </a:lnTo>
                  <a:lnTo>
                    <a:pt x="890525" y="486790"/>
                  </a:lnTo>
                  <a:lnTo>
                    <a:pt x="890906" y="494411"/>
                  </a:lnTo>
                  <a:lnTo>
                    <a:pt x="890525" y="501396"/>
                  </a:lnTo>
                  <a:lnTo>
                    <a:pt x="891033" y="509015"/>
                  </a:lnTo>
                  <a:lnTo>
                    <a:pt x="889128" y="518160"/>
                  </a:lnTo>
                  <a:lnTo>
                    <a:pt x="891414" y="527685"/>
                  </a:lnTo>
                  <a:lnTo>
                    <a:pt x="891414" y="539241"/>
                  </a:lnTo>
                  <a:lnTo>
                    <a:pt x="889508" y="552068"/>
                  </a:lnTo>
                  <a:lnTo>
                    <a:pt x="887731" y="565276"/>
                  </a:lnTo>
                  <a:lnTo>
                    <a:pt x="890017" y="578230"/>
                  </a:lnTo>
                  <a:lnTo>
                    <a:pt x="888111" y="594995"/>
                  </a:lnTo>
                  <a:lnTo>
                    <a:pt x="890397" y="612013"/>
                  </a:lnTo>
                  <a:lnTo>
                    <a:pt x="884556" y="746378"/>
                  </a:lnTo>
                  <a:lnTo>
                    <a:pt x="881253" y="813942"/>
                  </a:lnTo>
                  <a:lnTo>
                    <a:pt x="879475" y="830579"/>
                  </a:lnTo>
                  <a:lnTo>
                    <a:pt x="881761" y="847343"/>
                  </a:lnTo>
                  <a:lnTo>
                    <a:pt x="878459" y="881125"/>
                  </a:lnTo>
                  <a:lnTo>
                    <a:pt x="878459" y="888746"/>
                  </a:lnTo>
                  <a:lnTo>
                    <a:pt x="878841" y="896238"/>
                  </a:lnTo>
                  <a:lnTo>
                    <a:pt x="876936" y="913002"/>
                  </a:lnTo>
                  <a:lnTo>
                    <a:pt x="874903" y="922400"/>
                  </a:lnTo>
                  <a:lnTo>
                    <a:pt x="875284" y="925957"/>
                  </a:lnTo>
                  <a:lnTo>
                    <a:pt x="875284" y="929893"/>
                  </a:lnTo>
                  <a:lnTo>
                    <a:pt x="873125" y="946658"/>
                  </a:lnTo>
                  <a:lnTo>
                    <a:pt x="869697" y="961643"/>
                  </a:lnTo>
                  <a:lnTo>
                    <a:pt x="868172" y="974598"/>
                  </a:lnTo>
                  <a:lnTo>
                    <a:pt x="865886" y="991235"/>
                  </a:lnTo>
                  <a:lnTo>
                    <a:pt x="861950" y="999363"/>
                  </a:lnTo>
                  <a:lnTo>
                    <a:pt x="862458" y="1006348"/>
                  </a:lnTo>
                  <a:lnTo>
                    <a:pt x="858394" y="1014222"/>
                  </a:lnTo>
                  <a:lnTo>
                    <a:pt x="856489" y="1016000"/>
                  </a:lnTo>
                  <a:lnTo>
                    <a:pt x="856234" y="1019683"/>
                  </a:lnTo>
                  <a:lnTo>
                    <a:pt x="854456" y="1021461"/>
                  </a:lnTo>
                  <a:lnTo>
                    <a:pt x="850647" y="1036320"/>
                  </a:lnTo>
                  <a:lnTo>
                    <a:pt x="846709" y="1044066"/>
                  </a:lnTo>
                  <a:lnTo>
                    <a:pt x="842519" y="1051560"/>
                  </a:lnTo>
                  <a:lnTo>
                    <a:pt x="836677" y="1068577"/>
                  </a:lnTo>
                  <a:lnTo>
                    <a:pt x="831216" y="1082039"/>
                  </a:lnTo>
                  <a:lnTo>
                    <a:pt x="823214" y="1096645"/>
                  </a:lnTo>
                  <a:lnTo>
                    <a:pt x="807467" y="1126743"/>
                  </a:lnTo>
                  <a:lnTo>
                    <a:pt x="785622" y="1155064"/>
                  </a:lnTo>
                  <a:lnTo>
                    <a:pt x="765811" y="1181862"/>
                  </a:lnTo>
                  <a:lnTo>
                    <a:pt x="742442" y="1208150"/>
                  </a:lnTo>
                  <a:lnTo>
                    <a:pt x="730378" y="1219708"/>
                  </a:lnTo>
                  <a:lnTo>
                    <a:pt x="718312" y="1231264"/>
                  </a:lnTo>
                  <a:lnTo>
                    <a:pt x="702311" y="1242567"/>
                  </a:lnTo>
                  <a:lnTo>
                    <a:pt x="690500" y="1253998"/>
                  </a:lnTo>
                  <a:lnTo>
                    <a:pt x="660528" y="1274317"/>
                  </a:lnTo>
                  <a:lnTo>
                    <a:pt x="646431" y="1284097"/>
                  </a:lnTo>
                  <a:lnTo>
                    <a:pt x="630428" y="1291971"/>
                  </a:lnTo>
                  <a:lnTo>
                    <a:pt x="598806" y="1311275"/>
                  </a:lnTo>
                  <a:lnTo>
                    <a:pt x="590297" y="1314958"/>
                  </a:lnTo>
                  <a:lnTo>
                    <a:pt x="582422" y="1318895"/>
                  </a:lnTo>
                  <a:lnTo>
                    <a:pt x="564389" y="1324737"/>
                  </a:lnTo>
                  <a:lnTo>
                    <a:pt x="548006" y="1328547"/>
                  </a:lnTo>
                  <a:lnTo>
                    <a:pt x="532003" y="1332357"/>
                  </a:lnTo>
                  <a:lnTo>
                    <a:pt x="516002" y="1332738"/>
                  </a:lnTo>
                  <a:lnTo>
                    <a:pt x="501650" y="1334388"/>
                  </a:lnTo>
                  <a:lnTo>
                    <a:pt x="487681" y="1332864"/>
                  </a:lnTo>
                  <a:lnTo>
                    <a:pt x="473583" y="1327785"/>
                  </a:lnTo>
                  <a:lnTo>
                    <a:pt x="465328" y="1327785"/>
                  </a:lnTo>
                  <a:lnTo>
                    <a:pt x="457581" y="1323848"/>
                  </a:lnTo>
                  <a:lnTo>
                    <a:pt x="443103" y="1318767"/>
                  </a:lnTo>
                  <a:lnTo>
                    <a:pt x="428498" y="1309624"/>
                  </a:lnTo>
                  <a:lnTo>
                    <a:pt x="420625" y="1305813"/>
                  </a:lnTo>
                  <a:lnTo>
                    <a:pt x="414783" y="1300479"/>
                  </a:lnTo>
                  <a:lnTo>
                    <a:pt x="406655" y="1296415"/>
                  </a:lnTo>
                  <a:lnTo>
                    <a:pt x="398272" y="1289303"/>
                  </a:lnTo>
                  <a:lnTo>
                    <a:pt x="387605" y="1276096"/>
                  </a:lnTo>
                  <a:lnTo>
                    <a:pt x="373761" y="1263650"/>
                  </a:lnTo>
                  <a:lnTo>
                    <a:pt x="363094" y="1246886"/>
                  </a:lnTo>
                  <a:lnTo>
                    <a:pt x="350902" y="1232280"/>
                  </a:lnTo>
                  <a:lnTo>
                    <a:pt x="340614" y="1218564"/>
                  </a:lnTo>
                  <a:lnTo>
                    <a:pt x="322200" y="1187450"/>
                  </a:lnTo>
                  <a:lnTo>
                    <a:pt x="305308" y="1158239"/>
                  </a:lnTo>
                  <a:lnTo>
                    <a:pt x="293117" y="1127887"/>
                  </a:lnTo>
                  <a:lnTo>
                    <a:pt x="280417" y="1098168"/>
                  </a:lnTo>
                  <a:lnTo>
                    <a:pt x="274067" y="1082039"/>
                  </a:lnTo>
                  <a:lnTo>
                    <a:pt x="271908" y="1064895"/>
                  </a:lnTo>
                  <a:lnTo>
                    <a:pt x="265177" y="1033272"/>
                  </a:lnTo>
                  <a:lnTo>
                    <a:pt x="260731" y="1003173"/>
                  </a:lnTo>
                  <a:lnTo>
                    <a:pt x="253366" y="938022"/>
                  </a:lnTo>
                  <a:lnTo>
                    <a:pt x="250572" y="872489"/>
                  </a:lnTo>
                  <a:lnTo>
                    <a:pt x="249936" y="809243"/>
                  </a:lnTo>
                  <a:lnTo>
                    <a:pt x="250825" y="747267"/>
                  </a:lnTo>
                  <a:lnTo>
                    <a:pt x="254000" y="691261"/>
                  </a:lnTo>
                  <a:lnTo>
                    <a:pt x="260731" y="638555"/>
                  </a:lnTo>
                  <a:lnTo>
                    <a:pt x="268733" y="586486"/>
                  </a:lnTo>
                  <a:lnTo>
                    <a:pt x="278003" y="532002"/>
                  </a:lnTo>
                  <a:lnTo>
                    <a:pt x="287275" y="492378"/>
                  </a:lnTo>
                  <a:lnTo>
                    <a:pt x="304673" y="423290"/>
                  </a:lnTo>
                  <a:lnTo>
                    <a:pt x="300356" y="434466"/>
                  </a:lnTo>
                  <a:lnTo>
                    <a:pt x="296545" y="445897"/>
                  </a:lnTo>
                  <a:lnTo>
                    <a:pt x="290703" y="458724"/>
                  </a:lnTo>
                  <a:lnTo>
                    <a:pt x="289180" y="471677"/>
                  </a:lnTo>
                  <a:lnTo>
                    <a:pt x="278892" y="496188"/>
                  </a:lnTo>
                  <a:lnTo>
                    <a:pt x="269367" y="517143"/>
                  </a:lnTo>
                  <a:lnTo>
                    <a:pt x="267336" y="519302"/>
                  </a:lnTo>
                  <a:lnTo>
                    <a:pt x="267462" y="522604"/>
                  </a:lnTo>
                  <a:lnTo>
                    <a:pt x="251461" y="553085"/>
                  </a:lnTo>
                  <a:lnTo>
                    <a:pt x="234061" y="581025"/>
                  </a:lnTo>
                  <a:lnTo>
                    <a:pt x="214376" y="611250"/>
                  </a:lnTo>
                  <a:lnTo>
                    <a:pt x="206375" y="626745"/>
                  </a:lnTo>
                  <a:lnTo>
                    <a:pt x="196596" y="639445"/>
                  </a:lnTo>
                  <a:lnTo>
                    <a:pt x="182500" y="656716"/>
                  </a:lnTo>
                  <a:lnTo>
                    <a:pt x="170689" y="667892"/>
                  </a:lnTo>
                  <a:lnTo>
                    <a:pt x="159132" y="679068"/>
                  </a:lnTo>
                  <a:lnTo>
                    <a:pt x="152528" y="685164"/>
                  </a:lnTo>
                  <a:lnTo>
                    <a:pt x="147067" y="690499"/>
                  </a:lnTo>
                  <a:lnTo>
                    <a:pt x="134747" y="698500"/>
                  </a:lnTo>
                  <a:lnTo>
                    <a:pt x="123190" y="706120"/>
                  </a:lnTo>
                  <a:lnTo>
                    <a:pt x="113031" y="711708"/>
                  </a:lnTo>
                  <a:lnTo>
                    <a:pt x="102617" y="713613"/>
                  </a:lnTo>
                  <a:lnTo>
                    <a:pt x="92711" y="715772"/>
                  </a:lnTo>
                  <a:lnTo>
                    <a:pt x="80900" y="715645"/>
                  </a:lnTo>
                  <a:lnTo>
                    <a:pt x="72771" y="712470"/>
                  </a:lnTo>
                  <a:lnTo>
                    <a:pt x="62485" y="710946"/>
                  </a:lnTo>
                  <a:lnTo>
                    <a:pt x="54483" y="707136"/>
                  </a:lnTo>
                  <a:lnTo>
                    <a:pt x="48007" y="701421"/>
                  </a:lnTo>
                  <a:lnTo>
                    <a:pt x="45975" y="699515"/>
                  </a:lnTo>
                  <a:lnTo>
                    <a:pt x="35942" y="690117"/>
                  </a:lnTo>
                  <a:lnTo>
                    <a:pt x="27814" y="683005"/>
                  </a:lnTo>
                  <a:lnTo>
                    <a:pt x="19432" y="667892"/>
                  </a:lnTo>
                  <a:lnTo>
                    <a:pt x="11176" y="653034"/>
                  </a:lnTo>
                  <a:lnTo>
                    <a:pt x="4700" y="636777"/>
                  </a:lnTo>
                  <a:lnTo>
                    <a:pt x="2540" y="615950"/>
                  </a:lnTo>
                  <a:lnTo>
                    <a:pt x="128" y="599313"/>
                  </a:lnTo>
                  <a:lnTo>
                    <a:pt x="0" y="584708"/>
                  </a:lnTo>
                  <a:lnTo>
                    <a:pt x="1397" y="552068"/>
                  </a:lnTo>
                  <a:lnTo>
                    <a:pt x="3303" y="535559"/>
                  </a:lnTo>
                  <a:lnTo>
                    <a:pt x="7367" y="520826"/>
                  </a:lnTo>
                  <a:lnTo>
                    <a:pt x="14860" y="490727"/>
                  </a:lnTo>
                  <a:lnTo>
                    <a:pt x="26671" y="460755"/>
                  </a:lnTo>
                  <a:lnTo>
                    <a:pt x="42038" y="430657"/>
                  </a:lnTo>
                  <a:lnTo>
                    <a:pt x="59310" y="402209"/>
                  </a:lnTo>
                  <a:lnTo>
                    <a:pt x="71501" y="390905"/>
                  </a:lnTo>
                  <a:lnTo>
                    <a:pt x="81535" y="377571"/>
                  </a:lnTo>
                  <a:lnTo>
                    <a:pt x="105411" y="351154"/>
                  </a:lnTo>
                  <a:lnTo>
                    <a:pt x="140843" y="313436"/>
                  </a:lnTo>
                  <a:lnTo>
                    <a:pt x="147193" y="307213"/>
                  </a:lnTo>
                  <a:lnTo>
                    <a:pt x="156846" y="297941"/>
                  </a:lnTo>
                  <a:lnTo>
                    <a:pt x="198882" y="250825"/>
                  </a:lnTo>
                  <a:lnTo>
                    <a:pt x="244222" y="199643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815923" y="6633068"/>
              <a:ext cx="119032" cy="100066"/>
            </a:xfrm>
            <a:custGeom>
              <a:avLst/>
              <a:gdLst/>
              <a:ahLst/>
              <a:cxnLst/>
              <a:rect l="0" t="0" r="0" b="0"/>
              <a:pathLst>
                <a:path w="120015" h="99315">
                  <a:moveTo>
                    <a:pt x="22225" y="78358"/>
                  </a:moveTo>
                  <a:lnTo>
                    <a:pt x="10286" y="70739"/>
                  </a:lnTo>
                  <a:lnTo>
                    <a:pt x="0" y="61468"/>
                  </a:lnTo>
                  <a:lnTo>
                    <a:pt x="12064" y="53847"/>
                  </a:lnTo>
                  <a:lnTo>
                    <a:pt x="26161" y="44195"/>
                  </a:lnTo>
                  <a:lnTo>
                    <a:pt x="37846" y="36194"/>
                  </a:lnTo>
                  <a:lnTo>
                    <a:pt x="52069" y="26923"/>
                  </a:lnTo>
                  <a:lnTo>
                    <a:pt x="64008" y="22986"/>
                  </a:lnTo>
                  <a:lnTo>
                    <a:pt x="76200" y="15493"/>
                  </a:lnTo>
                  <a:lnTo>
                    <a:pt x="85852" y="9779"/>
                  </a:lnTo>
                  <a:lnTo>
                    <a:pt x="98171" y="5968"/>
                  </a:lnTo>
                  <a:lnTo>
                    <a:pt x="110108" y="2158"/>
                  </a:lnTo>
                  <a:lnTo>
                    <a:pt x="120014" y="0"/>
                  </a:lnTo>
                  <a:lnTo>
                    <a:pt x="110236" y="28067"/>
                  </a:lnTo>
                  <a:lnTo>
                    <a:pt x="104775" y="52705"/>
                  </a:lnTo>
                  <a:lnTo>
                    <a:pt x="94741" y="76961"/>
                  </a:lnTo>
                  <a:lnTo>
                    <a:pt x="87502" y="99314"/>
                  </a:lnTo>
                  <a:lnTo>
                    <a:pt x="67310" y="96266"/>
                  </a:lnTo>
                  <a:lnTo>
                    <a:pt x="51053" y="92582"/>
                  </a:lnTo>
                  <a:lnTo>
                    <a:pt x="34797" y="85343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4926" h="109093">
                  <a:moveTo>
                    <a:pt x="17527" y="69468"/>
                  </a:moveTo>
                  <a:lnTo>
                    <a:pt x="8128" y="109092"/>
                  </a:lnTo>
                  <a:lnTo>
                    <a:pt x="3937" y="101600"/>
                  </a:lnTo>
                  <a:lnTo>
                    <a:pt x="0" y="94233"/>
                  </a:lnTo>
                  <a:lnTo>
                    <a:pt x="9017" y="73278"/>
                  </a:lnTo>
                  <a:lnTo>
                    <a:pt x="19305" y="48767"/>
                  </a:lnTo>
                  <a:lnTo>
                    <a:pt x="21591" y="35814"/>
                  </a:lnTo>
                  <a:lnTo>
                    <a:pt x="27178" y="22732"/>
                  </a:lnTo>
                  <a:lnTo>
                    <a:pt x="30608" y="11556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858373" y="7144457"/>
              <a:ext cx="6348" cy="7942"/>
            </a:xfrm>
            <a:custGeom>
              <a:avLst/>
              <a:gdLst/>
              <a:ahLst/>
              <a:cxnLst/>
              <a:rect l="0" t="0" r="0" b="0"/>
              <a:pathLst>
                <a:path w="5843" h="7240">
                  <a:moveTo>
                    <a:pt x="0" y="5842"/>
                  </a:moveTo>
                  <a:lnTo>
                    <a:pt x="0" y="2031"/>
                  </a:lnTo>
                  <a:lnTo>
                    <a:pt x="1652" y="0"/>
                  </a:lnTo>
                  <a:lnTo>
                    <a:pt x="5842" y="723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1467923" y="6762387"/>
              <a:ext cx="79354" cy="55591"/>
            </a:xfrm>
            <a:custGeom>
              <a:avLst/>
              <a:gdLst/>
              <a:ahLst/>
              <a:cxnLst/>
              <a:rect l="0" t="0" r="0" b="0"/>
              <a:pathLst>
                <a:path w="79248" h="56135">
                  <a:moveTo>
                    <a:pt x="0" y="0"/>
                  </a:moveTo>
                  <a:lnTo>
                    <a:pt x="32131" y="14731"/>
                  </a:lnTo>
                  <a:lnTo>
                    <a:pt x="67056" y="30861"/>
                  </a:lnTo>
                  <a:lnTo>
                    <a:pt x="70866" y="34289"/>
                  </a:lnTo>
                  <a:lnTo>
                    <a:pt x="79247" y="37846"/>
                  </a:lnTo>
                  <a:lnTo>
                    <a:pt x="67436" y="41910"/>
                  </a:lnTo>
                  <a:lnTo>
                    <a:pt x="52705" y="47498"/>
                  </a:lnTo>
                  <a:lnTo>
                    <a:pt x="39242" y="49656"/>
                  </a:lnTo>
                  <a:lnTo>
                    <a:pt x="22986" y="53721"/>
                  </a:lnTo>
                  <a:lnTo>
                    <a:pt x="8636" y="56134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793" h="406020">
                  <a:moveTo>
                    <a:pt x="636" y="299847"/>
                  </a:moveTo>
                  <a:lnTo>
                    <a:pt x="128" y="299847"/>
                  </a:lnTo>
                  <a:lnTo>
                    <a:pt x="0" y="284734"/>
                  </a:lnTo>
                  <a:lnTo>
                    <a:pt x="5842" y="267843"/>
                  </a:lnTo>
                  <a:lnTo>
                    <a:pt x="5334" y="237871"/>
                  </a:lnTo>
                  <a:lnTo>
                    <a:pt x="9017" y="207772"/>
                  </a:lnTo>
                  <a:lnTo>
                    <a:pt x="12573" y="173989"/>
                  </a:lnTo>
                  <a:lnTo>
                    <a:pt x="18034" y="142367"/>
                  </a:lnTo>
                  <a:lnTo>
                    <a:pt x="19431" y="114299"/>
                  </a:lnTo>
                  <a:lnTo>
                    <a:pt x="23242" y="88519"/>
                  </a:lnTo>
                  <a:lnTo>
                    <a:pt x="26925" y="61975"/>
                  </a:lnTo>
                  <a:lnTo>
                    <a:pt x="32639" y="33782"/>
                  </a:lnTo>
                  <a:lnTo>
                    <a:pt x="42673" y="28194"/>
                  </a:lnTo>
                  <a:lnTo>
                    <a:pt x="59183" y="23875"/>
                  </a:lnTo>
                  <a:lnTo>
                    <a:pt x="72898" y="18288"/>
                  </a:lnTo>
                  <a:lnTo>
                    <a:pt x="93345" y="14224"/>
                  </a:lnTo>
                  <a:lnTo>
                    <a:pt x="105284" y="10287"/>
                  </a:lnTo>
                  <a:lnTo>
                    <a:pt x="119381" y="8636"/>
                  </a:lnTo>
                  <a:lnTo>
                    <a:pt x="151131" y="4444"/>
                  </a:lnTo>
                  <a:lnTo>
                    <a:pt x="155322" y="4318"/>
                  </a:lnTo>
                  <a:lnTo>
                    <a:pt x="161290" y="2032"/>
                  </a:lnTo>
                  <a:lnTo>
                    <a:pt x="183515" y="0"/>
                  </a:lnTo>
                  <a:lnTo>
                    <a:pt x="209678" y="1269"/>
                  </a:lnTo>
                  <a:lnTo>
                    <a:pt x="242317" y="4444"/>
                  </a:lnTo>
                  <a:lnTo>
                    <a:pt x="272670" y="10159"/>
                  </a:lnTo>
                  <a:lnTo>
                    <a:pt x="306959" y="15239"/>
                  </a:lnTo>
                  <a:lnTo>
                    <a:pt x="345695" y="23875"/>
                  </a:lnTo>
                  <a:lnTo>
                    <a:pt x="387859" y="36068"/>
                  </a:lnTo>
                  <a:lnTo>
                    <a:pt x="430403" y="49021"/>
                  </a:lnTo>
                  <a:lnTo>
                    <a:pt x="450978" y="56388"/>
                  </a:lnTo>
                  <a:lnTo>
                    <a:pt x="472822" y="61975"/>
                  </a:lnTo>
                  <a:lnTo>
                    <a:pt x="493650" y="68325"/>
                  </a:lnTo>
                  <a:lnTo>
                    <a:pt x="511556" y="74168"/>
                  </a:lnTo>
                  <a:lnTo>
                    <a:pt x="526034" y="79375"/>
                  </a:lnTo>
                  <a:lnTo>
                    <a:pt x="544069" y="85217"/>
                  </a:lnTo>
                  <a:lnTo>
                    <a:pt x="558674" y="90169"/>
                  </a:lnTo>
                  <a:lnTo>
                    <a:pt x="572644" y="96138"/>
                  </a:lnTo>
                  <a:lnTo>
                    <a:pt x="587122" y="101092"/>
                  </a:lnTo>
                  <a:lnTo>
                    <a:pt x="597409" y="106807"/>
                  </a:lnTo>
                  <a:lnTo>
                    <a:pt x="609600" y="110108"/>
                  </a:lnTo>
                  <a:lnTo>
                    <a:pt x="611633" y="112140"/>
                  </a:lnTo>
                  <a:lnTo>
                    <a:pt x="616839" y="113792"/>
                  </a:lnTo>
                  <a:lnTo>
                    <a:pt x="625730" y="117729"/>
                  </a:lnTo>
                  <a:lnTo>
                    <a:pt x="629412" y="120904"/>
                  </a:lnTo>
                  <a:lnTo>
                    <a:pt x="631445" y="118872"/>
                  </a:lnTo>
                  <a:lnTo>
                    <a:pt x="633731" y="120904"/>
                  </a:lnTo>
                  <a:lnTo>
                    <a:pt x="642112" y="124713"/>
                  </a:lnTo>
                  <a:lnTo>
                    <a:pt x="644017" y="126746"/>
                  </a:lnTo>
                  <a:lnTo>
                    <a:pt x="646050" y="128397"/>
                  </a:lnTo>
                  <a:lnTo>
                    <a:pt x="665989" y="139572"/>
                  </a:lnTo>
                  <a:lnTo>
                    <a:pt x="686944" y="154050"/>
                  </a:lnTo>
                  <a:lnTo>
                    <a:pt x="709169" y="167005"/>
                  </a:lnTo>
                  <a:lnTo>
                    <a:pt x="735839" y="183134"/>
                  </a:lnTo>
                  <a:lnTo>
                    <a:pt x="738125" y="211455"/>
                  </a:lnTo>
                  <a:lnTo>
                    <a:pt x="738506" y="237489"/>
                  </a:lnTo>
                  <a:lnTo>
                    <a:pt x="739014" y="252475"/>
                  </a:lnTo>
                  <a:lnTo>
                    <a:pt x="740792" y="266319"/>
                  </a:lnTo>
                  <a:lnTo>
                    <a:pt x="739014" y="278764"/>
                  </a:lnTo>
                  <a:lnTo>
                    <a:pt x="739140" y="293623"/>
                  </a:lnTo>
                  <a:lnTo>
                    <a:pt x="737617" y="307212"/>
                  </a:lnTo>
                  <a:lnTo>
                    <a:pt x="737744" y="321818"/>
                  </a:lnTo>
                  <a:lnTo>
                    <a:pt x="737744" y="348234"/>
                  </a:lnTo>
                  <a:lnTo>
                    <a:pt x="734314" y="363093"/>
                  </a:lnTo>
                  <a:lnTo>
                    <a:pt x="734314" y="370459"/>
                  </a:lnTo>
                  <a:lnTo>
                    <a:pt x="734823" y="374014"/>
                  </a:lnTo>
                  <a:lnTo>
                    <a:pt x="734823" y="378079"/>
                  </a:lnTo>
                  <a:lnTo>
                    <a:pt x="732917" y="390524"/>
                  </a:lnTo>
                  <a:lnTo>
                    <a:pt x="732917" y="398907"/>
                  </a:lnTo>
                  <a:lnTo>
                    <a:pt x="732409" y="402335"/>
                  </a:lnTo>
                  <a:lnTo>
                    <a:pt x="733172" y="406019"/>
                  </a:lnTo>
                  <a:lnTo>
                    <a:pt x="732790" y="406019"/>
                  </a:lnTo>
                  <a:lnTo>
                    <a:pt x="731901" y="402335"/>
                  </a:lnTo>
                  <a:lnTo>
                    <a:pt x="732409" y="398907"/>
                  </a:lnTo>
                  <a:lnTo>
                    <a:pt x="732409" y="390524"/>
                  </a:lnTo>
                  <a:lnTo>
                    <a:pt x="734314" y="378079"/>
                  </a:lnTo>
                  <a:lnTo>
                    <a:pt x="734314" y="374014"/>
                  </a:lnTo>
                  <a:lnTo>
                    <a:pt x="733806" y="370459"/>
                  </a:lnTo>
                  <a:lnTo>
                    <a:pt x="733806" y="363093"/>
                  </a:lnTo>
                  <a:lnTo>
                    <a:pt x="737617" y="348234"/>
                  </a:lnTo>
                  <a:lnTo>
                    <a:pt x="737617" y="321818"/>
                  </a:lnTo>
                  <a:lnTo>
                    <a:pt x="737109" y="307212"/>
                  </a:lnTo>
                  <a:lnTo>
                    <a:pt x="739014" y="293623"/>
                  </a:lnTo>
                  <a:lnTo>
                    <a:pt x="738506" y="278764"/>
                  </a:lnTo>
                  <a:lnTo>
                    <a:pt x="740664" y="266319"/>
                  </a:lnTo>
                  <a:lnTo>
                    <a:pt x="738506" y="252475"/>
                  </a:lnTo>
                  <a:lnTo>
                    <a:pt x="738125" y="237489"/>
                  </a:lnTo>
                  <a:lnTo>
                    <a:pt x="737744" y="211455"/>
                  </a:lnTo>
                  <a:lnTo>
                    <a:pt x="735458" y="183260"/>
                  </a:lnTo>
                  <a:lnTo>
                    <a:pt x="708661" y="167385"/>
                  </a:lnTo>
                  <a:lnTo>
                    <a:pt x="686436" y="154559"/>
                  </a:lnTo>
                  <a:lnTo>
                    <a:pt x="665481" y="139826"/>
                  </a:lnTo>
                  <a:lnTo>
                    <a:pt x="645542" y="128905"/>
                  </a:lnTo>
                  <a:lnTo>
                    <a:pt x="643509" y="127254"/>
                  </a:lnTo>
                  <a:lnTo>
                    <a:pt x="641605" y="125095"/>
                  </a:lnTo>
                  <a:lnTo>
                    <a:pt x="633349" y="121411"/>
                  </a:lnTo>
                  <a:lnTo>
                    <a:pt x="631445" y="119252"/>
                  </a:lnTo>
                  <a:lnTo>
                    <a:pt x="629412" y="121411"/>
                  </a:lnTo>
                  <a:lnTo>
                    <a:pt x="625475" y="117856"/>
                  </a:lnTo>
                  <a:lnTo>
                    <a:pt x="616839" y="114299"/>
                  </a:lnTo>
                  <a:lnTo>
                    <a:pt x="611125" y="112268"/>
                  </a:lnTo>
                  <a:lnTo>
                    <a:pt x="609347" y="110617"/>
                  </a:lnTo>
                  <a:lnTo>
                    <a:pt x="597409" y="106933"/>
                  </a:lnTo>
                  <a:lnTo>
                    <a:pt x="587122" y="101600"/>
                  </a:lnTo>
                  <a:lnTo>
                    <a:pt x="572644" y="96265"/>
                  </a:lnTo>
                  <a:lnTo>
                    <a:pt x="558674" y="90677"/>
                  </a:lnTo>
                  <a:lnTo>
                    <a:pt x="544069" y="85470"/>
                  </a:lnTo>
                  <a:lnTo>
                    <a:pt x="526034" y="79882"/>
                  </a:lnTo>
                  <a:lnTo>
                    <a:pt x="511556" y="74549"/>
                  </a:lnTo>
                  <a:lnTo>
                    <a:pt x="493650" y="68833"/>
                  </a:lnTo>
                  <a:lnTo>
                    <a:pt x="472822" y="62230"/>
                  </a:lnTo>
                  <a:lnTo>
                    <a:pt x="450978" y="56514"/>
                  </a:lnTo>
                  <a:lnTo>
                    <a:pt x="430403" y="49530"/>
                  </a:lnTo>
                  <a:lnTo>
                    <a:pt x="387859" y="36575"/>
                  </a:lnTo>
                  <a:lnTo>
                    <a:pt x="345695" y="24130"/>
                  </a:lnTo>
                  <a:lnTo>
                    <a:pt x="306959" y="15748"/>
                  </a:lnTo>
                  <a:lnTo>
                    <a:pt x="272670" y="10287"/>
                  </a:lnTo>
                  <a:lnTo>
                    <a:pt x="242317" y="4825"/>
                  </a:lnTo>
                  <a:lnTo>
                    <a:pt x="209678" y="1777"/>
                  </a:lnTo>
                  <a:lnTo>
                    <a:pt x="183515" y="507"/>
                  </a:lnTo>
                  <a:lnTo>
                    <a:pt x="161290" y="2286"/>
                  </a:lnTo>
                  <a:lnTo>
                    <a:pt x="155322" y="4825"/>
                  </a:lnTo>
                  <a:lnTo>
                    <a:pt x="151131" y="4825"/>
                  </a:lnTo>
                  <a:lnTo>
                    <a:pt x="119381" y="8763"/>
                  </a:lnTo>
                  <a:lnTo>
                    <a:pt x="105284" y="10794"/>
                  </a:lnTo>
                  <a:lnTo>
                    <a:pt x="93345" y="14477"/>
                  </a:lnTo>
                  <a:lnTo>
                    <a:pt x="72898" y="18414"/>
                  </a:lnTo>
                  <a:lnTo>
                    <a:pt x="59183" y="24257"/>
                  </a:lnTo>
                  <a:lnTo>
                    <a:pt x="42673" y="28575"/>
                  </a:lnTo>
                  <a:lnTo>
                    <a:pt x="33020" y="34289"/>
                  </a:lnTo>
                  <a:lnTo>
                    <a:pt x="27306" y="61975"/>
                  </a:lnTo>
                  <a:lnTo>
                    <a:pt x="23750" y="88519"/>
                  </a:lnTo>
                  <a:lnTo>
                    <a:pt x="19939" y="114299"/>
                  </a:lnTo>
                  <a:lnTo>
                    <a:pt x="18542" y="142367"/>
                  </a:lnTo>
                  <a:lnTo>
                    <a:pt x="13081" y="173989"/>
                  </a:lnTo>
                  <a:lnTo>
                    <a:pt x="9398" y="207772"/>
                  </a:lnTo>
                  <a:lnTo>
                    <a:pt x="5842" y="237871"/>
                  </a:lnTo>
                  <a:lnTo>
                    <a:pt x="5970" y="267843"/>
                  </a:lnTo>
                  <a:lnTo>
                    <a:pt x="128" y="28473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731680" y="6729867"/>
              <a:ext cx="171405" cy="211249"/>
            </a:xfrm>
            <a:custGeom>
              <a:avLst/>
              <a:gdLst/>
              <a:ahLst/>
              <a:cxnLst/>
              <a:rect l="0" t="0" r="0" b="0"/>
              <a:pathLst>
                <a:path w="171197" h="211584">
                  <a:moveTo>
                    <a:pt x="170815" y="0"/>
                  </a:moveTo>
                  <a:lnTo>
                    <a:pt x="171196" y="0"/>
                  </a:lnTo>
                  <a:lnTo>
                    <a:pt x="161037" y="20067"/>
                  </a:lnTo>
                  <a:lnTo>
                    <a:pt x="149352" y="39371"/>
                  </a:lnTo>
                  <a:lnTo>
                    <a:pt x="139701" y="56515"/>
                  </a:lnTo>
                  <a:lnTo>
                    <a:pt x="127890" y="71374"/>
                  </a:lnTo>
                  <a:lnTo>
                    <a:pt x="117857" y="80772"/>
                  </a:lnTo>
                  <a:lnTo>
                    <a:pt x="103760" y="97918"/>
                  </a:lnTo>
                  <a:lnTo>
                    <a:pt x="58421" y="149225"/>
                  </a:lnTo>
                  <a:lnTo>
                    <a:pt x="16383" y="196215"/>
                  </a:lnTo>
                  <a:lnTo>
                    <a:pt x="6350" y="205486"/>
                  </a:lnTo>
                  <a:lnTo>
                    <a:pt x="508" y="211583"/>
                  </a:lnTo>
                  <a:lnTo>
                    <a:pt x="0" y="211201"/>
                  </a:lnTo>
                  <a:lnTo>
                    <a:pt x="6224" y="205233"/>
                  </a:lnTo>
                  <a:lnTo>
                    <a:pt x="15875" y="195835"/>
                  </a:lnTo>
                  <a:lnTo>
                    <a:pt x="58167" y="148972"/>
                  </a:lnTo>
                  <a:lnTo>
                    <a:pt x="103252" y="97536"/>
                  </a:lnTo>
                  <a:lnTo>
                    <a:pt x="117349" y="80264"/>
                  </a:lnTo>
                  <a:lnTo>
                    <a:pt x="127382" y="70994"/>
                  </a:lnTo>
                  <a:lnTo>
                    <a:pt x="139193" y="56008"/>
                  </a:lnTo>
                  <a:lnTo>
                    <a:pt x="148971" y="39371"/>
                  </a:lnTo>
                  <a:lnTo>
                    <a:pt x="148971" y="38989"/>
                  </a:lnTo>
                  <a:lnTo>
                    <a:pt x="160910" y="200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817217" y="6693410"/>
              <a:ext cx="87290" cy="39709"/>
            </a:xfrm>
            <a:custGeom>
              <a:avLst/>
              <a:gdLst/>
              <a:ahLst/>
              <a:cxnLst/>
              <a:rect l="0" t="0" r="0" b="0"/>
              <a:pathLst>
                <a:path w="87376" h="38737">
                  <a:moveTo>
                    <a:pt x="0" y="382"/>
                  </a:moveTo>
                  <a:lnTo>
                    <a:pt x="508" y="0"/>
                  </a:lnTo>
                  <a:lnTo>
                    <a:pt x="10667" y="9525"/>
                  </a:lnTo>
                  <a:lnTo>
                    <a:pt x="22606" y="16764"/>
                  </a:lnTo>
                  <a:lnTo>
                    <a:pt x="34925" y="24258"/>
                  </a:lnTo>
                  <a:lnTo>
                    <a:pt x="51181" y="31497"/>
                  </a:lnTo>
                  <a:lnTo>
                    <a:pt x="67183" y="35307"/>
                  </a:lnTo>
                  <a:lnTo>
                    <a:pt x="87375" y="38227"/>
                  </a:lnTo>
                  <a:lnTo>
                    <a:pt x="87375" y="38736"/>
                  </a:lnTo>
                  <a:lnTo>
                    <a:pt x="67183" y="35434"/>
                  </a:lnTo>
                  <a:lnTo>
                    <a:pt x="51181" y="31750"/>
                  </a:lnTo>
                  <a:lnTo>
                    <a:pt x="34417" y="24511"/>
                  </a:lnTo>
                  <a:lnTo>
                    <a:pt x="22098" y="17146"/>
                  </a:lnTo>
                  <a:lnTo>
                    <a:pt x="10159" y="99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815367" y="6631836"/>
              <a:ext cx="120618" cy="61945"/>
            </a:xfrm>
            <a:custGeom>
              <a:avLst/>
              <a:gdLst/>
              <a:ahLst/>
              <a:cxnLst/>
              <a:rect l="0" t="0" r="0" b="0"/>
              <a:pathLst>
                <a:path w="120396" h="61977">
                  <a:moveTo>
                    <a:pt x="120395" y="0"/>
                  </a:moveTo>
                  <a:lnTo>
                    <a:pt x="120395" y="382"/>
                  </a:lnTo>
                  <a:lnTo>
                    <a:pt x="110489" y="2413"/>
                  </a:lnTo>
                  <a:lnTo>
                    <a:pt x="98552" y="6350"/>
                  </a:lnTo>
                  <a:lnTo>
                    <a:pt x="86233" y="10414"/>
                  </a:lnTo>
                  <a:lnTo>
                    <a:pt x="76708" y="15875"/>
                  </a:lnTo>
                  <a:lnTo>
                    <a:pt x="64389" y="23496"/>
                  </a:lnTo>
                  <a:lnTo>
                    <a:pt x="52450" y="27306"/>
                  </a:lnTo>
                  <a:lnTo>
                    <a:pt x="38353" y="36831"/>
                  </a:lnTo>
                  <a:lnTo>
                    <a:pt x="26542" y="44832"/>
                  </a:lnTo>
                  <a:lnTo>
                    <a:pt x="12572" y="54102"/>
                  </a:lnTo>
                  <a:lnTo>
                    <a:pt x="508" y="61976"/>
                  </a:lnTo>
                  <a:lnTo>
                    <a:pt x="0" y="61469"/>
                  </a:lnTo>
                  <a:lnTo>
                    <a:pt x="12192" y="53975"/>
                  </a:lnTo>
                  <a:lnTo>
                    <a:pt x="26289" y="44323"/>
                  </a:lnTo>
                  <a:lnTo>
                    <a:pt x="37845" y="36449"/>
                  </a:lnTo>
                  <a:lnTo>
                    <a:pt x="52450" y="26798"/>
                  </a:lnTo>
                  <a:lnTo>
                    <a:pt x="64389" y="22987"/>
                  </a:lnTo>
                  <a:lnTo>
                    <a:pt x="76200" y="15495"/>
                  </a:lnTo>
                  <a:lnTo>
                    <a:pt x="86233" y="9907"/>
                  </a:lnTo>
                  <a:lnTo>
                    <a:pt x="98552" y="6097"/>
                  </a:lnTo>
                  <a:lnTo>
                    <a:pt x="110489" y="216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5179" h="109093">
                  <a:moveTo>
                    <a:pt x="508" y="94233"/>
                  </a:moveTo>
                  <a:lnTo>
                    <a:pt x="0" y="94233"/>
                  </a:lnTo>
                  <a:lnTo>
                    <a:pt x="9017" y="73278"/>
                  </a:lnTo>
                  <a:lnTo>
                    <a:pt x="19176" y="48767"/>
                  </a:lnTo>
                  <a:lnTo>
                    <a:pt x="21589" y="35814"/>
                  </a:lnTo>
                  <a:lnTo>
                    <a:pt x="27178" y="22732"/>
                  </a:lnTo>
                  <a:lnTo>
                    <a:pt x="30861" y="11556"/>
                  </a:lnTo>
                  <a:lnTo>
                    <a:pt x="35051" y="0"/>
                  </a:lnTo>
                  <a:lnTo>
                    <a:pt x="35178" y="0"/>
                  </a:lnTo>
                  <a:lnTo>
                    <a:pt x="18161" y="69468"/>
                  </a:lnTo>
                  <a:lnTo>
                    <a:pt x="8509" y="109092"/>
                  </a:lnTo>
                  <a:lnTo>
                    <a:pt x="8128" y="109092"/>
                  </a:lnTo>
                  <a:lnTo>
                    <a:pt x="17653" y="69468"/>
                  </a:lnTo>
                  <a:lnTo>
                    <a:pt x="34162" y="3555"/>
                  </a:lnTo>
                  <a:lnTo>
                    <a:pt x="31114" y="11556"/>
                  </a:lnTo>
                  <a:lnTo>
                    <a:pt x="27686" y="22732"/>
                  </a:lnTo>
                  <a:lnTo>
                    <a:pt x="22098" y="35814"/>
                  </a:lnTo>
                  <a:lnTo>
                    <a:pt x="19684" y="48767"/>
                  </a:lnTo>
                  <a:lnTo>
                    <a:pt x="9525" y="732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591127" y="6941378"/>
              <a:ext cx="269804" cy="401848"/>
            </a:xfrm>
            <a:custGeom>
              <a:avLst/>
              <a:gdLst/>
              <a:ahLst/>
              <a:cxnLst/>
              <a:rect l="0" t="0" r="0" b="0"/>
              <a:pathLst>
                <a:path w="270130" h="402591">
                  <a:moveTo>
                    <a:pt x="141224" y="0"/>
                  </a:moveTo>
                  <a:lnTo>
                    <a:pt x="141732" y="381"/>
                  </a:lnTo>
                  <a:lnTo>
                    <a:pt x="106171" y="38100"/>
                  </a:lnTo>
                  <a:lnTo>
                    <a:pt x="82042" y="64389"/>
                  </a:lnTo>
                  <a:lnTo>
                    <a:pt x="72263" y="77851"/>
                  </a:lnTo>
                  <a:lnTo>
                    <a:pt x="60197" y="89407"/>
                  </a:lnTo>
                  <a:lnTo>
                    <a:pt x="42799" y="117475"/>
                  </a:lnTo>
                  <a:lnTo>
                    <a:pt x="27304" y="147573"/>
                  </a:lnTo>
                  <a:lnTo>
                    <a:pt x="15367" y="177672"/>
                  </a:lnTo>
                  <a:lnTo>
                    <a:pt x="7746" y="207264"/>
                  </a:lnTo>
                  <a:lnTo>
                    <a:pt x="3936" y="222377"/>
                  </a:lnTo>
                  <a:lnTo>
                    <a:pt x="2032" y="238886"/>
                  </a:lnTo>
                  <a:lnTo>
                    <a:pt x="507" y="271018"/>
                  </a:lnTo>
                  <a:lnTo>
                    <a:pt x="635" y="286131"/>
                  </a:lnTo>
                  <a:lnTo>
                    <a:pt x="3302" y="302768"/>
                  </a:lnTo>
                  <a:lnTo>
                    <a:pt x="5207" y="323215"/>
                  </a:lnTo>
                  <a:lnTo>
                    <a:pt x="11810" y="339852"/>
                  </a:lnTo>
                  <a:lnTo>
                    <a:pt x="19939" y="354710"/>
                  </a:lnTo>
                  <a:lnTo>
                    <a:pt x="28575" y="369823"/>
                  </a:lnTo>
                  <a:lnTo>
                    <a:pt x="36829" y="376808"/>
                  </a:lnTo>
                  <a:lnTo>
                    <a:pt x="46735" y="386080"/>
                  </a:lnTo>
                  <a:lnTo>
                    <a:pt x="48768" y="388111"/>
                  </a:lnTo>
                  <a:lnTo>
                    <a:pt x="54990" y="393572"/>
                  </a:lnTo>
                  <a:lnTo>
                    <a:pt x="62483" y="397129"/>
                  </a:lnTo>
                  <a:lnTo>
                    <a:pt x="73278" y="398906"/>
                  </a:lnTo>
                  <a:lnTo>
                    <a:pt x="81279" y="402208"/>
                  </a:lnTo>
                  <a:lnTo>
                    <a:pt x="93218" y="402463"/>
                  </a:lnTo>
                  <a:lnTo>
                    <a:pt x="103124" y="400304"/>
                  </a:lnTo>
                  <a:lnTo>
                    <a:pt x="113538" y="398398"/>
                  </a:lnTo>
                  <a:lnTo>
                    <a:pt x="123189" y="392810"/>
                  </a:lnTo>
                  <a:lnTo>
                    <a:pt x="134746" y="384809"/>
                  </a:lnTo>
                  <a:lnTo>
                    <a:pt x="147193" y="376935"/>
                  </a:lnTo>
                  <a:lnTo>
                    <a:pt x="152907" y="371602"/>
                  </a:lnTo>
                  <a:lnTo>
                    <a:pt x="159257" y="365886"/>
                  </a:lnTo>
                  <a:lnTo>
                    <a:pt x="170942" y="354456"/>
                  </a:lnTo>
                  <a:lnTo>
                    <a:pt x="182879" y="343407"/>
                  </a:lnTo>
                  <a:lnTo>
                    <a:pt x="196722" y="325881"/>
                  </a:lnTo>
                  <a:lnTo>
                    <a:pt x="206756" y="313435"/>
                  </a:lnTo>
                  <a:lnTo>
                    <a:pt x="214629" y="297942"/>
                  </a:lnTo>
                  <a:lnTo>
                    <a:pt x="234315" y="267716"/>
                  </a:lnTo>
                  <a:lnTo>
                    <a:pt x="251840" y="239903"/>
                  </a:lnTo>
                  <a:lnTo>
                    <a:pt x="267843" y="209422"/>
                  </a:lnTo>
                  <a:lnTo>
                    <a:pt x="267462" y="206120"/>
                  </a:lnTo>
                  <a:lnTo>
                    <a:pt x="269748" y="203707"/>
                  </a:lnTo>
                  <a:lnTo>
                    <a:pt x="270129" y="204089"/>
                  </a:lnTo>
                  <a:lnTo>
                    <a:pt x="267969" y="206120"/>
                  </a:lnTo>
                  <a:lnTo>
                    <a:pt x="268351" y="209422"/>
                  </a:lnTo>
                  <a:lnTo>
                    <a:pt x="252221" y="239903"/>
                  </a:lnTo>
                  <a:lnTo>
                    <a:pt x="234823" y="267843"/>
                  </a:lnTo>
                  <a:lnTo>
                    <a:pt x="234823" y="267969"/>
                  </a:lnTo>
                  <a:lnTo>
                    <a:pt x="215010" y="298322"/>
                  </a:lnTo>
                  <a:lnTo>
                    <a:pt x="206882" y="313435"/>
                  </a:lnTo>
                  <a:lnTo>
                    <a:pt x="197103" y="326263"/>
                  </a:lnTo>
                  <a:lnTo>
                    <a:pt x="183388" y="343661"/>
                  </a:lnTo>
                  <a:lnTo>
                    <a:pt x="171450" y="354710"/>
                  </a:lnTo>
                  <a:lnTo>
                    <a:pt x="159765" y="366141"/>
                  </a:lnTo>
                  <a:lnTo>
                    <a:pt x="153289" y="372109"/>
                  </a:lnTo>
                  <a:lnTo>
                    <a:pt x="147700" y="377443"/>
                  </a:lnTo>
                  <a:lnTo>
                    <a:pt x="135254" y="385318"/>
                  </a:lnTo>
                  <a:lnTo>
                    <a:pt x="123697" y="392938"/>
                  </a:lnTo>
                  <a:lnTo>
                    <a:pt x="113538" y="398780"/>
                  </a:lnTo>
                  <a:lnTo>
                    <a:pt x="103124" y="400684"/>
                  </a:lnTo>
                  <a:lnTo>
                    <a:pt x="93218" y="402590"/>
                  </a:lnTo>
                  <a:lnTo>
                    <a:pt x="81279" y="402590"/>
                  </a:lnTo>
                  <a:lnTo>
                    <a:pt x="73278" y="399415"/>
                  </a:lnTo>
                  <a:lnTo>
                    <a:pt x="62483" y="397382"/>
                  </a:lnTo>
                  <a:lnTo>
                    <a:pt x="54864" y="394081"/>
                  </a:lnTo>
                  <a:lnTo>
                    <a:pt x="48386" y="388493"/>
                  </a:lnTo>
                  <a:lnTo>
                    <a:pt x="46482" y="386460"/>
                  </a:lnTo>
                  <a:lnTo>
                    <a:pt x="36321" y="377317"/>
                  </a:lnTo>
                  <a:lnTo>
                    <a:pt x="28193" y="369951"/>
                  </a:lnTo>
                  <a:lnTo>
                    <a:pt x="19811" y="354710"/>
                  </a:lnTo>
                  <a:lnTo>
                    <a:pt x="11303" y="339852"/>
                  </a:lnTo>
                  <a:lnTo>
                    <a:pt x="4953" y="323215"/>
                  </a:lnTo>
                  <a:lnTo>
                    <a:pt x="2793" y="302768"/>
                  </a:lnTo>
                  <a:lnTo>
                    <a:pt x="507" y="286131"/>
                  </a:lnTo>
                  <a:lnTo>
                    <a:pt x="0" y="271018"/>
                  </a:lnTo>
                  <a:lnTo>
                    <a:pt x="1650" y="238886"/>
                  </a:lnTo>
                  <a:lnTo>
                    <a:pt x="3810" y="222377"/>
                  </a:lnTo>
                  <a:lnTo>
                    <a:pt x="7239" y="207264"/>
                  </a:lnTo>
                  <a:lnTo>
                    <a:pt x="15113" y="177672"/>
                  </a:lnTo>
                  <a:lnTo>
                    <a:pt x="27050" y="147573"/>
                  </a:lnTo>
                  <a:lnTo>
                    <a:pt x="42290" y="117475"/>
                  </a:lnTo>
                  <a:lnTo>
                    <a:pt x="42290" y="117347"/>
                  </a:lnTo>
                  <a:lnTo>
                    <a:pt x="59689" y="89027"/>
                  </a:lnTo>
                  <a:lnTo>
                    <a:pt x="71754" y="77343"/>
                  </a:lnTo>
                  <a:lnTo>
                    <a:pt x="81533" y="63881"/>
                  </a:lnTo>
                  <a:lnTo>
                    <a:pt x="105790" y="3759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860979" y="7145819"/>
              <a:ext cx="9523" cy="15883"/>
            </a:xfrm>
            <a:custGeom>
              <a:avLst/>
              <a:gdLst/>
              <a:ahLst/>
              <a:cxnLst/>
              <a:rect l="0" t="0" r="0" b="0"/>
              <a:pathLst>
                <a:path w="8890" h="14859">
                  <a:moveTo>
                    <a:pt x="8889" y="14858"/>
                  </a:moveTo>
                  <a:lnTo>
                    <a:pt x="8381" y="14858"/>
                  </a:lnTo>
                  <a:lnTo>
                    <a:pt x="4190" y="7366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4445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936047" y="6630126"/>
              <a:ext cx="533260" cy="131832"/>
            </a:xfrm>
            <a:custGeom>
              <a:avLst/>
              <a:gdLst/>
              <a:ahLst/>
              <a:cxnLst/>
              <a:rect l="0" t="0" r="0" b="0"/>
              <a:pathLst>
                <a:path w="532893" h="131573">
                  <a:moveTo>
                    <a:pt x="532892" y="131190"/>
                  </a:moveTo>
                  <a:lnTo>
                    <a:pt x="532892" y="131572"/>
                  </a:lnTo>
                  <a:lnTo>
                    <a:pt x="514984" y="126745"/>
                  </a:lnTo>
                  <a:lnTo>
                    <a:pt x="498729" y="119126"/>
                  </a:lnTo>
                  <a:lnTo>
                    <a:pt x="481965" y="112267"/>
                  </a:lnTo>
                  <a:lnTo>
                    <a:pt x="471931" y="106552"/>
                  </a:lnTo>
                  <a:lnTo>
                    <a:pt x="468248" y="106299"/>
                  </a:lnTo>
                  <a:lnTo>
                    <a:pt x="463931" y="102742"/>
                  </a:lnTo>
                  <a:lnTo>
                    <a:pt x="458089" y="101091"/>
                  </a:lnTo>
                  <a:lnTo>
                    <a:pt x="453643" y="101218"/>
                  </a:lnTo>
                  <a:lnTo>
                    <a:pt x="443103" y="95630"/>
                  </a:lnTo>
                  <a:lnTo>
                    <a:pt x="423418" y="88138"/>
                  </a:lnTo>
                  <a:lnTo>
                    <a:pt x="412623" y="86867"/>
                  </a:lnTo>
                  <a:lnTo>
                    <a:pt x="408812" y="83185"/>
                  </a:lnTo>
                  <a:lnTo>
                    <a:pt x="403225" y="81279"/>
                  </a:lnTo>
                  <a:lnTo>
                    <a:pt x="380618" y="72516"/>
                  </a:lnTo>
                  <a:lnTo>
                    <a:pt x="336168" y="57912"/>
                  </a:lnTo>
                  <a:lnTo>
                    <a:pt x="291210" y="43561"/>
                  </a:lnTo>
                  <a:lnTo>
                    <a:pt x="248793" y="30861"/>
                  </a:lnTo>
                  <a:lnTo>
                    <a:pt x="210565" y="22098"/>
                  </a:lnTo>
                  <a:lnTo>
                    <a:pt x="208153" y="20447"/>
                  </a:lnTo>
                  <a:lnTo>
                    <a:pt x="197993" y="18795"/>
                  </a:lnTo>
                  <a:lnTo>
                    <a:pt x="192151" y="16764"/>
                  </a:lnTo>
                  <a:lnTo>
                    <a:pt x="186309" y="14731"/>
                  </a:lnTo>
                  <a:lnTo>
                    <a:pt x="165862" y="11429"/>
                  </a:lnTo>
                  <a:lnTo>
                    <a:pt x="151765" y="9778"/>
                  </a:lnTo>
                  <a:lnTo>
                    <a:pt x="141223" y="8001"/>
                  </a:lnTo>
                  <a:lnTo>
                    <a:pt x="137032" y="8127"/>
                  </a:lnTo>
                  <a:lnTo>
                    <a:pt x="133604" y="8127"/>
                  </a:lnTo>
                  <a:lnTo>
                    <a:pt x="127126" y="6477"/>
                  </a:lnTo>
                  <a:lnTo>
                    <a:pt x="115189" y="6603"/>
                  </a:lnTo>
                  <a:lnTo>
                    <a:pt x="100837" y="4952"/>
                  </a:lnTo>
                  <a:lnTo>
                    <a:pt x="88518" y="5079"/>
                  </a:lnTo>
                  <a:lnTo>
                    <a:pt x="60579" y="1651"/>
                  </a:lnTo>
                  <a:lnTo>
                    <a:pt x="44323" y="2159"/>
                  </a:lnTo>
                  <a:lnTo>
                    <a:pt x="28193" y="1904"/>
                  </a:lnTo>
                  <a:lnTo>
                    <a:pt x="13970" y="507"/>
                  </a:lnTo>
                  <a:lnTo>
                    <a:pt x="0" y="2793"/>
                  </a:lnTo>
                  <a:lnTo>
                    <a:pt x="0" y="2286"/>
                  </a:lnTo>
                  <a:lnTo>
                    <a:pt x="13970" y="0"/>
                  </a:lnTo>
                  <a:lnTo>
                    <a:pt x="28193" y="1651"/>
                  </a:lnTo>
                  <a:lnTo>
                    <a:pt x="44323" y="1651"/>
                  </a:lnTo>
                  <a:lnTo>
                    <a:pt x="60579" y="1269"/>
                  </a:lnTo>
                  <a:lnTo>
                    <a:pt x="88518" y="4826"/>
                  </a:lnTo>
                  <a:lnTo>
                    <a:pt x="100837" y="4444"/>
                  </a:lnTo>
                  <a:lnTo>
                    <a:pt x="115189" y="6095"/>
                  </a:lnTo>
                  <a:lnTo>
                    <a:pt x="127126" y="5968"/>
                  </a:lnTo>
                  <a:lnTo>
                    <a:pt x="133604" y="7747"/>
                  </a:lnTo>
                  <a:lnTo>
                    <a:pt x="137032" y="7747"/>
                  </a:lnTo>
                  <a:lnTo>
                    <a:pt x="141223" y="7492"/>
                  </a:lnTo>
                  <a:lnTo>
                    <a:pt x="151765" y="9652"/>
                  </a:lnTo>
                  <a:lnTo>
                    <a:pt x="165862" y="11176"/>
                  </a:lnTo>
                  <a:lnTo>
                    <a:pt x="186309" y="14477"/>
                  </a:lnTo>
                  <a:lnTo>
                    <a:pt x="192151" y="16637"/>
                  </a:lnTo>
                  <a:lnTo>
                    <a:pt x="197993" y="18288"/>
                  </a:lnTo>
                  <a:lnTo>
                    <a:pt x="208153" y="19939"/>
                  </a:lnTo>
                  <a:lnTo>
                    <a:pt x="210565" y="21970"/>
                  </a:lnTo>
                  <a:lnTo>
                    <a:pt x="248793" y="30606"/>
                  </a:lnTo>
                  <a:lnTo>
                    <a:pt x="291210" y="43179"/>
                  </a:lnTo>
                  <a:lnTo>
                    <a:pt x="336168" y="57657"/>
                  </a:lnTo>
                  <a:lnTo>
                    <a:pt x="380618" y="72009"/>
                  </a:lnTo>
                  <a:lnTo>
                    <a:pt x="403225" y="80772"/>
                  </a:lnTo>
                  <a:lnTo>
                    <a:pt x="409193" y="82803"/>
                  </a:lnTo>
                  <a:lnTo>
                    <a:pt x="412623" y="86487"/>
                  </a:lnTo>
                  <a:lnTo>
                    <a:pt x="423418" y="87756"/>
                  </a:lnTo>
                  <a:lnTo>
                    <a:pt x="443103" y="95503"/>
                  </a:lnTo>
                  <a:lnTo>
                    <a:pt x="453643" y="100965"/>
                  </a:lnTo>
                  <a:lnTo>
                    <a:pt x="458089" y="100584"/>
                  </a:lnTo>
                  <a:lnTo>
                    <a:pt x="464312" y="102235"/>
                  </a:lnTo>
                  <a:lnTo>
                    <a:pt x="468248" y="105790"/>
                  </a:lnTo>
                  <a:lnTo>
                    <a:pt x="471931" y="106299"/>
                  </a:lnTo>
                  <a:lnTo>
                    <a:pt x="481965" y="112014"/>
                  </a:lnTo>
                  <a:lnTo>
                    <a:pt x="498729" y="118872"/>
                  </a:lnTo>
                  <a:lnTo>
                    <a:pt x="514984" y="1262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903269" y="6629882"/>
              <a:ext cx="31742" cy="100066"/>
            </a:xfrm>
            <a:custGeom>
              <a:avLst/>
              <a:gdLst/>
              <a:ahLst/>
              <a:cxnLst/>
              <a:rect l="0" t="0" r="0" b="0"/>
              <a:pathLst>
                <a:path w="32768" h="99822">
                  <a:moveTo>
                    <a:pt x="381" y="99821"/>
                  </a:moveTo>
                  <a:lnTo>
                    <a:pt x="0" y="99821"/>
                  </a:lnTo>
                  <a:lnTo>
                    <a:pt x="7620" y="76961"/>
                  </a:lnTo>
                  <a:lnTo>
                    <a:pt x="17400" y="52323"/>
                  </a:lnTo>
                  <a:lnTo>
                    <a:pt x="22734" y="28067"/>
                  </a:lnTo>
                  <a:lnTo>
                    <a:pt x="32259" y="0"/>
                  </a:lnTo>
                  <a:lnTo>
                    <a:pt x="32767" y="0"/>
                  </a:lnTo>
                  <a:lnTo>
                    <a:pt x="22987" y="28067"/>
                  </a:lnTo>
                  <a:lnTo>
                    <a:pt x="17908" y="52323"/>
                  </a:lnTo>
                  <a:lnTo>
                    <a:pt x="7875" y="7696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1469771" y="6761019"/>
              <a:ext cx="9523" cy="57180"/>
            </a:xfrm>
            <a:custGeom>
              <a:avLst/>
              <a:gdLst/>
              <a:ahLst/>
              <a:cxnLst/>
              <a:rect l="0" t="0" r="0" b="0"/>
              <a:pathLst>
                <a:path w="9271" h="56644">
                  <a:moveTo>
                    <a:pt x="9270" y="56643"/>
                  </a:moveTo>
                  <a:lnTo>
                    <a:pt x="8762" y="56643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1476837" y="6797725"/>
              <a:ext cx="71418" cy="20649"/>
            </a:xfrm>
            <a:custGeom>
              <a:avLst/>
              <a:gdLst/>
              <a:ahLst/>
              <a:cxnLst/>
              <a:rect l="0" t="0" r="0" b="0"/>
              <a:pathLst>
                <a:path w="72137" h="20575">
                  <a:moveTo>
                    <a:pt x="70611" y="2159"/>
                  </a:move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lnTo>
                    <a:pt x="70611" y="2159"/>
                  </a:lnTo>
                  <a:lnTo>
                    <a:pt x="58800" y="6477"/>
                  </a:lnTo>
                  <a:lnTo>
                    <a:pt x="44069" y="12064"/>
                  </a:lnTo>
                  <a:lnTo>
                    <a:pt x="30606" y="14224"/>
                  </a:lnTo>
                  <a:lnTo>
                    <a:pt x="14350" y="18034"/>
                  </a:lnTo>
                  <a:lnTo>
                    <a:pt x="0" y="20574"/>
                  </a:lnTo>
                  <a:lnTo>
                    <a:pt x="0" y="20192"/>
                  </a:lnTo>
                  <a:lnTo>
                    <a:pt x="14350" y="17652"/>
                  </a:lnTo>
                  <a:lnTo>
                    <a:pt x="30606" y="13969"/>
                  </a:lnTo>
                  <a:lnTo>
                    <a:pt x="44069" y="11556"/>
                  </a:lnTo>
                  <a:lnTo>
                    <a:pt x="58800" y="5968"/>
                  </a:ln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1469738" y="6762007"/>
              <a:ext cx="79354" cy="38120"/>
            </a:xfrm>
            <a:custGeom>
              <a:avLst/>
              <a:gdLst/>
              <a:ahLst/>
              <a:cxnLst/>
              <a:rect l="0" t="0" r="0" b="0"/>
              <a:pathLst>
                <a:path w="79248" h="38228">
                  <a:moveTo>
                    <a:pt x="79247" y="37845"/>
                  </a:moveTo>
                  <a:lnTo>
                    <a:pt x="79247" y="38227"/>
                  </a:lnTo>
                  <a:lnTo>
                    <a:pt x="70611" y="34925"/>
                  </a:lnTo>
                  <a:lnTo>
                    <a:pt x="66928" y="31242"/>
                  </a:lnTo>
                  <a:lnTo>
                    <a:pt x="32131" y="15113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32131" y="14605"/>
                  </a:lnTo>
                  <a:lnTo>
                    <a:pt x="67436" y="31115"/>
                  </a:lnTo>
                  <a:lnTo>
                    <a:pt x="70992" y="344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1065890" y="7104007"/>
              <a:ext cx="418990" cy="860877"/>
            </a:xfrm>
            <a:custGeom>
              <a:avLst/>
              <a:gdLst/>
              <a:ahLst/>
              <a:cxnLst/>
              <a:rect l="0" t="0" r="0" b="0"/>
              <a:pathLst>
                <a:path w="418848" h="860933">
                  <a:moveTo>
                    <a:pt x="0" y="854202"/>
                  </a:moveTo>
                  <a:lnTo>
                    <a:pt x="0" y="853947"/>
                  </a:lnTo>
                  <a:lnTo>
                    <a:pt x="13844" y="859281"/>
                  </a:lnTo>
                  <a:lnTo>
                    <a:pt x="28067" y="860805"/>
                  </a:lnTo>
                  <a:lnTo>
                    <a:pt x="42419" y="858774"/>
                  </a:lnTo>
                  <a:lnTo>
                    <a:pt x="58420" y="858646"/>
                  </a:lnTo>
                  <a:lnTo>
                    <a:pt x="74423" y="854837"/>
                  </a:lnTo>
                  <a:lnTo>
                    <a:pt x="90806" y="851027"/>
                  </a:lnTo>
                  <a:lnTo>
                    <a:pt x="108839" y="845184"/>
                  </a:lnTo>
                  <a:lnTo>
                    <a:pt x="116714" y="840993"/>
                  </a:lnTo>
                  <a:lnTo>
                    <a:pt x="125223" y="837310"/>
                  </a:lnTo>
                  <a:lnTo>
                    <a:pt x="156845" y="818260"/>
                  </a:lnTo>
                  <a:lnTo>
                    <a:pt x="172720" y="810514"/>
                  </a:lnTo>
                  <a:lnTo>
                    <a:pt x="186437" y="800734"/>
                  </a:lnTo>
                  <a:lnTo>
                    <a:pt x="216536" y="780160"/>
                  </a:lnTo>
                  <a:lnTo>
                    <a:pt x="228728" y="768857"/>
                  </a:lnTo>
                  <a:lnTo>
                    <a:pt x="244729" y="757301"/>
                  </a:lnTo>
                  <a:lnTo>
                    <a:pt x="256795" y="745997"/>
                  </a:lnTo>
                  <a:lnTo>
                    <a:pt x="268606" y="734314"/>
                  </a:lnTo>
                  <a:lnTo>
                    <a:pt x="292100" y="708152"/>
                  </a:lnTo>
                  <a:lnTo>
                    <a:pt x="311786" y="681355"/>
                  </a:lnTo>
                  <a:lnTo>
                    <a:pt x="333629" y="653160"/>
                  </a:lnTo>
                  <a:lnTo>
                    <a:pt x="349504" y="623442"/>
                  </a:lnTo>
                  <a:lnTo>
                    <a:pt x="357251" y="608456"/>
                  </a:lnTo>
                  <a:lnTo>
                    <a:pt x="362967" y="594994"/>
                  </a:lnTo>
                  <a:lnTo>
                    <a:pt x="368809" y="577977"/>
                  </a:lnTo>
                  <a:lnTo>
                    <a:pt x="372873" y="570865"/>
                  </a:lnTo>
                  <a:lnTo>
                    <a:pt x="376809" y="562737"/>
                  </a:lnTo>
                  <a:lnTo>
                    <a:pt x="380620" y="547751"/>
                  </a:lnTo>
                  <a:lnTo>
                    <a:pt x="382398" y="546100"/>
                  </a:lnTo>
                  <a:lnTo>
                    <a:pt x="382398" y="542797"/>
                  </a:lnTo>
                  <a:lnTo>
                    <a:pt x="384429" y="540639"/>
                  </a:lnTo>
                  <a:lnTo>
                    <a:pt x="388239" y="533145"/>
                  </a:lnTo>
                  <a:lnTo>
                    <a:pt x="388239" y="525780"/>
                  </a:lnTo>
                  <a:lnTo>
                    <a:pt x="392176" y="518032"/>
                  </a:lnTo>
                  <a:lnTo>
                    <a:pt x="393700" y="501142"/>
                  </a:lnTo>
                  <a:lnTo>
                    <a:pt x="395987" y="488060"/>
                  </a:lnTo>
                  <a:lnTo>
                    <a:pt x="399415" y="473075"/>
                  </a:lnTo>
                  <a:lnTo>
                    <a:pt x="401448" y="456310"/>
                  </a:lnTo>
                  <a:lnTo>
                    <a:pt x="400939" y="452628"/>
                  </a:lnTo>
                  <a:lnTo>
                    <a:pt x="400939" y="448817"/>
                  </a:lnTo>
                  <a:lnTo>
                    <a:pt x="402972" y="439419"/>
                  </a:lnTo>
                  <a:lnTo>
                    <a:pt x="404876" y="422655"/>
                  </a:lnTo>
                  <a:lnTo>
                    <a:pt x="404750" y="415163"/>
                  </a:lnTo>
                  <a:lnTo>
                    <a:pt x="404750" y="407542"/>
                  </a:lnTo>
                  <a:lnTo>
                    <a:pt x="408178" y="373760"/>
                  </a:lnTo>
                  <a:lnTo>
                    <a:pt x="405639" y="356996"/>
                  </a:lnTo>
                  <a:lnTo>
                    <a:pt x="407544" y="340359"/>
                  </a:lnTo>
                  <a:lnTo>
                    <a:pt x="410719" y="272795"/>
                  </a:lnTo>
                  <a:lnTo>
                    <a:pt x="416561" y="138430"/>
                  </a:lnTo>
                  <a:lnTo>
                    <a:pt x="414020" y="121539"/>
                  </a:lnTo>
                  <a:lnTo>
                    <a:pt x="415925" y="104775"/>
                  </a:lnTo>
                  <a:lnTo>
                    <a:pt x="414148" y="91693"/>
                  </a:lnTo>
                  <a:lnTo>
                    <a:pt x="415545" y="78485"/>
                  </a:lnTo>
                  <a:lnTo>
                    <a:pt x="417450" y="65658"/>
                  </a:lnTo>
                  <a:lnTo>
                    <a:pt x="417323" y="54229"/>
                  </a:lnTo>
                  <a:lnTo>
                    <a:pt x="415417" y="44577"/>
                  </a:lnTo>
                  <a:lnTo>
                    <a:pt x="416942" y="35814"/>
                  </a:lnTo>
                  <a:lnTo>
                    <a:pt x="416942" y="27813"/>
                  </a:lnTo>
                  <a:lnTo>
                    <a:pt x="416942" y="20828"/>
                  </a:lnTo>
                  <a:lnTo>
                    <a:pt x="416814" y="13207"/>
                  </a:lnTo>
                  <a:lnTo>
                    <a:pt x="416814" y="9143"/>
                  </a:lnTo>
                  <a:lnTo>
                    <a:pt x="416942" y="5460"/>
                  </a:lnTo>
                  <a:lnTo>
                    <a:pt x="416814" y="2031"/>
                  </a:lnTo>
                  <a:lnTo>
                    <a:pt x="418720" y="0"/>
                  </a:lnTo>
                  <a:lnTo>
                    <a:pt x="418847" y="507"/>
                  </a:lnTo>
                  <a:lnTo>
                    <a:pt x="416942" y="2031"/>
                  </a:lnTo>
                  <a:lnTo>
                    <a:pt x="417323" y="5460"/>
                  </a:lnTo>
                  <a:lnTo>
                    <a:pt x="416942" y="9143"/>
                  </a:lnTo>
                  <a:lnTo>
                    <a:pt x="416942" y="13207"/>
                  </a:lnTo>
                  <a:lnTo>
                    <a:pt x="417450" y="20828"/>
                  </a:lnTo>
                  <a:lnTo>
                    <a:pt x="417323" y="27813"/>
                  </a:lnTo>
                  <a:lnTo>
                    <a:pt x="417450" y="35814"/>
                  </a:lnTo>
                  <a:lnTo>
                    <a:pt x="415545" y="44577"/>
                  </a:lnTo>
                  <a:lnTo>
                    <a:pt x="417831" y="54229"/>
                  </a:lnTo>
                  <a:lnTo>
                    <a:pt x="417958" y="65658"/>
                  </a:lnTo>
                  <a:lnTo>
                    <a:pt x="416053" y="78485"/>
                  </a:lnTo>
                  <a:lnTo>
                    <a:pt x="414528" y="91693"/>
                  </a:lnTo>
                  <a:lnTo>
                    <a:pt x="416434" y="104775"/>
                  </a:lnTo>
                  <a:lnTo>
                    <a:pt x="414148" y="121539"/>
                  </a:lnTo>
                  <a:lnTo>
                    <a:pt x="416942" y="138430"/>
                  </a:lnTo>
                  <a:lnTo>
                    <a:pt x="411226" y="272795"/>
                  </a:lnTo>
                  <a:lnTo>
                    <a:pt x="408051" y="340359"/>
                  </a:lnTo>
                  <a:lnTo>
                    <a:pt x="406147" y="356996"/>
                  </a:lnTo>
                  <a:lnTo>
                    <a:pt x="408306" y="373760"/>
                  </a:lnTo>
                  <a:lnTo>
                    <a:pt x="405258" y="407542"/>
                  </a:lnTo>
                  <a:lnTo>
                    <a:pt x="405258" y="415163"/>
                  </a:lnTo>
                  <a:lnTo>
                    <a:pt x="405384" y="422655"/>
                  </a:lnTo>
                  <a:lnTo>
                    <a:pt x="403479" y="439419"/>
                  </a:lnTo>
                  <a:lnTo>
                    <a:pt x="401448" y="448817"/>
                  </a:lnTo>
                  <a:lnTo>
                    <a:pt x="401448" y="452628"/>
                  </a:lnTo>
                  <a:lnTo>
                    <a:pt x="401956" y="456310"/>
                  </a:lnTo>
                  <a:lnTo>
                    <a:pt x="399923" y="473075"/>
                  </a:lnTo>
                  <a:lnTo>
                    <a:pt x="396367" y="488060"/>
                  </a:lnTo>
                  <a:lnTo>
                    <a:pt x="394209" y="501142"/>
                  </a:lnTo>
                  <a:lnTo>
                    <a:pt x="392303" y="518032"/>
                  </a:lnTo>
                  <a:lnTo>
                    <a:pt x="388748" y="525780"/>
                  </a:lnTo>
                  <a:lnTo>
                    <a:pt x="388748" y="533145"/>
                  </a:lnTo>
                  <a:lnTo>
                    <a:pt x="384811" y="540766"/>
                  </a:lnTo>
                  <a:lnTo>
                    <a:pt x="382906" y="542797"/>
                  </a:lnTo>
                  <a:lnTo>
                    <a:pt x="382906" y="546100"/>
                  </a:lnTo>
                  <a:lnTo>
                    <a:pt x="381000" y="548131"/>
                  </a:lnTo>
                  <a:lnTo>
                    <a:pt x="377317" y="562737"/>
                  </a:lnTo>
                  <a:lnTo>
                    <a:pt x="373126" y="570865"/>
                  </a:lnTo>
                  <a:lnTo>
                    <a:pt x="369189" y="577977"/>
                  </a:lnTo>
                  <a:lnTo>
                    <a:pt x="363475" y="594994"/>
                  </a:lnTo>
                  <a:lnTo>
                    <a:pt x="357759" y="608456"/>
                  </a:lnTo>
                  <a:lnTo>
                    <a:pt x="349631" y="623442"/>
                  </a:lnTo>
                  <a:lnTo>
                    <a:pt x="334011" y="653160"/>
                  </a:lnTo>
                  <a:lnTo>
                    <a:pt x="312294" y="681608"/>
                  </a:lnTo>
                  <a:lnTo>
                    <a:pt x="292609" y="708532"/>
                  </a:lnTo>
                  <a:lnTo>
                    <a:pt x="268987" y="734694"/>
                  </a:lnTo>
                  <a:lnTo>
                    <a:pt x="256922" y="746379"/>
                  </a:lnTo>
                  <a:lnTo>
                    <a:pt x="244984" y="757808"/>
                  </a:lnTo>
                  <a:lnTo>
                    <a:pt x="228981" y="769112"/>
                  </a:lnTo>
                  <a:lnTo>
                    <a:pt x="217044" y="780668"/>
                  </a:lnTo>
                  <a:lnTo>
                    <a:pt x="186945" y="801116"/>
                  </a:lnTo>
                  <a:lnTo>
                    <a:pt x="173228" y="810767"/>
                  </a:lnTo>
                  <a:lnTo>
                    <a:pt x="156845" y="818642"/>
                  </a:lnTo>
                  <a:lnTo>
                    <a:pt x="125223" y="837818"/>
                  </a:lnTo>
                  <a:lnTo>
                    <a:pt x="116714" y="841502"/>
                  </a:lnTo>
                  <a:lnTo>
                    <a:pt x="108839" y="845566"/>
                  </a:lnTo>
                  <a:lnTo>
                    <a:pt x="90806" y="851280"/>
                  </a:lnTo>
                  <a:lnTo>
                    <a:pt x="74423" y="855344"/>
                  </a:lnTo>
                  <a:lnTo>
                    <a:pt x="58420" y="859155"/>
                  </a:lnTo>
                  <a:lnTo>
                    <a:pt x="42419" y="859281"/>
                  </a:lnTo>
                  <a:lnTo>
                    <a:pt x="28067" y="860932"/>
                  </a:lnTo>
                  <a:lnTo>
                    <a:pt x="13844" y="8595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841910" y="7163289"/>
              <a:ext cx="223779" cy="795756"/>
            </a:xfrm>
            <a:custGeom>
              <a:avLst/>
              <a:gdLst/>
              <a:ahLst/>
              <a:cxnLst/>
              <a:rect l="0" t="0" r="0" b="0"/>
              <a:pathLst>
                <a:path w="224028" h="795911">
                  <a:moveTo>
                    <a:pt x="28194" y="0"/>
                  </a:moveTo>
                  <a:lnTo>
                    <a:pt x="28575" y="0"/>
                  </a:lnTo>
                  <a:lnTo>
                    <a:pt x="19303" y="54484"/>
                  </a:lnTo>
                  <a:lnTo>
                    <a:pt x="11430" y="106553"/>
                  </a:lnTo>
                  <a:lnTo>
                    <a:pt x="4699" y="159259"/>
                  </a:lnTo>
                  <a:lnTo>
                    <a:pt x="1397" y="215265"/>
                  </a:lnTo>
                  <a:lnTo>
                    <a:pt x="508" y="277241"/>
                  </a:lnTo>
                  <a:lnTo>
                    <a:pt x="1269" y="340487"/>
                  </a:lnTo>
                  <a:lnTo>
                    <a:pt x="4064" y="406020"/>
                  </a:lnTo>
                  <a:lnTo>
                    <a:pt x="11430" y="471171"/>
                  </a:lnTo>
                  <a:lnTo>
                    <a:pt x="15875" y="501270"/>
                  </a:lnTo>
                  <a:lnTo>
                    <a:pt x="22605" y="532893"/>
                  </a:lnTo>
                  <a:lnTo>
                    <a:pt x="24511" y="550037"/>
                  </a:lnTo>
                  <a:lnTo>
                    <a:pt x="30988" y="566166"/>
                  </a:lnTo>
                  <a:lnTo>
                    <a:pt x="43561" y="595885"/>
                  </a:lnTo>
                  <a:lnTo>
                    <a:pt x="56133" y="626237"/>
                  </a:lnTo>
                  <a:lnTo>
                    <a:pt x="72771" y="655448"/>
                  </a:lnTo>
                  <a:lnTo>
                    <a:pt x="91313" y="686562"/>
                  </a:lnTo>
                  <a:lnTo>
                    <a:pt x="101600" y="700024"/>
                  </a:lnTo>
                  <a:lnTo>
                    <a:pt x="113919" y="714757"/>
                  </a:lnTo>
                  <a:lnTo>
                    <a:pt x="124586" y="731394"/>
                  </a:lnTo>
                  <a:lnTo>
                    <a:pt x="138302" y="743839"/>
                  </a:lnTo>
                  <a:lnTo>
                    <a:pt x="148971" y="756921"/>
                  </a:lnTo>
                  <a:lnTo>
                    <a:pt x="157225" y="764286"/>
                  </a:lnTo>
                  <a:lnTo>
                    <a:pt x="165353" y="768477"/>
                  </a:lnTo>
                  <a:lnTo>
                    <a:pt x="171196" y="773558"/>
                  </a:lnTo>
                  <a:lnTo>
                    <a:pt x="179069" y="777368"/>
                  </a:lnTo>
                  <a:lnTo>
                    <a:pt x="193547" y="786385"/>
                  </a:lnTo>
                  <a:lnTo>
                    <a:pt x="208025" y="791719"/>
                  </a:lnTo>
                  <a:lnTo>
                    <a:pt x="215772" y="795783"/>
                  </a:lnTo>
                  <a:lnTo>
                    <a:pt x="224027" y="795528"/>
                  </a:lnTo>
                  <a:lnTo>
                    <a:pt x="224027" y="795783"/>
                  </a:lnTo>
                  <a:lnTo>
                    <a:pt x="215772" y="795910"/>
                  </a:lnTo>
                  <a:lnTo>
                    <a:pt x="208025" y="792099"/>
                  </a:lnTo>
                  <a:lnTo>
                    <a:pt x="193547" y="786893"/>
                  </a:lnTo>
                  <a:lnTo>
                    <a:pt x="178942" y="777875"/>
                  </a:lnTo>
                  <a:lnTo>
                    <a:pt x="170814" y="773938"/>
                  </a:lnTo>
                  <a:lnTo>
                    <a:pt x="164972" y="768605"/>
                  </a:lnTo>
                  <a:lnTo>
                    <a:pt x="157099" y="764795"/>
                  </a:lnTo>
                  <a:lnTo>
                    <a:pt x="148463" y="757428"/>
                  </a:lnTo>
                  <a:lnTo>
                    <a:pt x="137794" y="744348"/>
                  </a:lnTo>
                  <a:lnTo>
                    <a:pt x="124078" y="731648"/>
                  </a:lnTo>
                  <a:lnTo>
                    <a:pt x="113411" y="715011"/>
                  </a:lnTo>
                  <a:lnTo>
                    <a:pt x="101219" y="700406"/>
                  </a:lnTo>
                  <a:lnTo>
                    <a:pt x="90931" y="686944"/>
                  </a:lnTo>
                  <a:lnTo>
                    <a:pt x="90931" y="686562"/>
                  </a:lnTo>
                  <a:lnTo>
                    <a:pt x="72263" y="655448"/>
                  </a:lnTo>
                  <a:lnTo>
                    <a:pt x="55625" y="626237"/>
                  </a:lnTo>
                  <a:lnTo>
                    <a:pt x="43180" y="595885"/>
                  </a:lnTo>
                  <a:lnTo>
                    <a:pt x="30480" y="566166"/>
                  </a:lnTo>
                  <a:lnTo>
                    <a:pt x="24256" y="550037"/>
                  </a:lnTo>
                  <a:lnTo>
                    <a:pt x="22225" y="532893"/>
                  </a:lnTo>
                  <a:lnTo>
                    <a:pt x="15621" y="501270"/>
                  </a:lnTo>
                  <a:lnTo>
                    <a:pt x="11175" y="471171"/>
                  </a:lnTo>
                  <a:lnTo>
                    <a:pt x="3810" y="406020"/>
                  </a:lnTo>
                  <a:lnTo>
                    <a:pt x="1016" y="340487"/>
                  </a:lnTo>
                  <a:lnTo>
                    <a:pt x="0" y="277241"/>
                  </a:lnTo>
                  <a:lnTo>
                    <a:pt x="1016" y="215265"/>
                  </a:lnTo>
                  <a:lnTo>
                    <a:pt x="4317" y="159259"/>
                  </a:lnTo>
                  <a:lnTo>
                    <a:pt x="11175" y="106553"/>
                  </a:lnTo>
                  <a:lnTo>
                    <a:pt x="18922" y="5448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087" name="Gruppieren 97"/>
          <p:cNvGrpSpPr>
            <a:grpSpLocks/>
          </p:cNvGrpSpPr>
          <p:nvPr/>
        </p:nvGrpSpPr>
        <p:grpSpPr bwMode="auto">
          <a:xfrm rot="-2259000" flipH="1" flipV="1">
            <a:off x="1558925" y="6115050"/>
            <a:ext cx="935038" cy="1533525"/>
            <a:chOff x="1558289" y="6114288"/>
            <a:chExt cx="935991" cy="1533780"/>
          </a:xfrm>
        </p:grpSpPr>
        <p:sp>
          <p:nvSpPr>
            <p:cNvPr id="78" name="Freihandform 77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312" h="396368">
                  <a:moveTo>
                    <a:pt x="647700" y="17907"/>
                  </a:moveTo>
                  <a:lnTo>
                    <a:pt x="661035" y="23368"/>
                  </a:lnTo>
                  <a:lnTo>
                    <a:pt x="677163" y="27432"/>
                  </a:lnTo>
                  <a:lnTo>
                    <a:pt x="686561" y="33020"/>
                  </a:lnTo>
                  <a:lnTo>
                    <a:pt x="692150" y="60072"/>
                  </a:lnTo>
                  <a:lnTo>
                    <a:pt x="695960" y="86106"/>
                  </a:lnTo>
                  <a:lnTo>
                    <a:pt x="699388" y="111380"/>
                  </a:lnTo>
                  <a:lnTo>
                    <a:pt x="700658" y="139066"/>
                  </a:lnTo>
                  <a:lnTo>
                    <a:pt x="706247" y="169673"/>
                  </a:lnTo>
                  <a:lnTo>
                    <a:pt x="709422" y="202819"/>
                  </a:lnTo>
                  <a:lnTo>
                    <a:pt x="713104" y="232030"/>
                  </a:lnTo>
                  <a:lnTo>
                    <a:pt x="712723" y="261493"/>
                  </a:lnTo>
                  <a:lnTo>
                    <a:pt x="718311" y="277876"/>
                  </a:lnTo>
                  <a:lnTo>
                    <a:pt x="717804" y="292609"/>
                  </a:lnTo>
                  <a:lnTo>
                    <a:pt x="706373" y="285243"/>
                  </a:lnTo>
                  <a:lnTo>
                    <a:pt x="692785" y="275591"/>
                  </a:lnTo>
                  <a:lnTo>
                    <a:pt x="681354" y="267970"/>
                  </a:lnTo>
                  <a:lnTo>
                    <a:pt x="667511" y="258699"/>
                  </a:lnTo>
                  <a:lnTo>
                    <a:pt x="655954" y="255143"/>
                  </a:lnTo>
                  <a:lnTo>
                    <a:pt x="644270" y="247524"/>
                  </a:lnTo>
                  <a:lnTo>
                    <a:pt x="634745" y="242189"/>
                  </a:lnTo>
                  <a:lnTo>
                    <a:pt x="622807" y="238253"/>
                  </a:lnTo>
                  <a:lnTo>
                    <a:pt x="611378" y="234443"/>
                  </a:lnTo>
                  <a:lnTo>
                    <a:pt x="601726" y="232537"/>
                  </a:lnTo>
                  <a:lnTo>
                    <a:pt x="587629" y="230505"/>
                  </a:lnTo>
                  <a:lnTo>
                    <a:pt x="573913" y="232537"/>
                  </a:lnTo>
                  <a:lnTo>
                    <a:pt x="558419" y="231903"/>
                  </a:lnTo>
                  <a:lnTo>
                    <a:pt x="542670" y="231522"/>
                  </a:lnTo>
                  <a:lnTo>
                    <a:pt x="515366" y="234950"/>
                  </a:lnTo>
                  <a:lnTo>
                    <a:pt x="503554" y="234569"/>
                  </a:lnTo>
                  <a:lnTo>
                    <a:pt x="489838" y="236855"/>
                  </a:lnTo>
                  <a:lnTo>
                    <a:pt x="478154" y="235967"/>
                  </a:lnTo>
                  <a:lnTo>
                    <a:pt x="472313" y="238125"/>
                  </a:lnTo>
                  <a:lnTo>
                    <a:pt x="468757" y="238125"/>
                  </a:lnTo>
                  <a:lnTo>
                    <a:pt x="464311" y="238125"/>
                  </a:lnTo>
                  <a:lnTo>
                    <a:pt x="454279" y="239523"/>
                  </a:lnTo>
                  <a:lnTo>
                    <a:pt x="440816" y="241300"/>
                  </a:lnTo>
                  <a:lnTo>
                    <a:pt x="421004" y="244730"/>
                  </a:lnTo>
                  <a:lnTo>
                    <a:pt x="415163" y="246507"/>
                  </a:lnTo>
                  <a:lnTo>
                    <a:pt x="409575" y="248159"/>
                  </a:lnTo>
                  <a:lnTo>
                    <a:pt x="399795" y="250063"/>
                  </a:lnTo>
                  <a:lnTo>
                    <a:pt x="397763" y="252095"/>
                  </a:lnTo>
                  <a:lnTo>
                    <a:pt x="360172" y="260224"/>
                  </a:lnTo>
                  <a:lnTo>
                    <a:pt x="319023" y="272543"/>
                  </a:lnTo>
                  <a:lnTo>
                    <a:pt x="275716" y="286767"/>
                  </a:lnTo>
                  <a:lnTo>
                    <a:pt x="232282" y="300610"/>
                  </a:lnTo>
                  <a:lnTo>
                    <a:pt x="210692" y="309626"/>
                  </a:lnTo>
                  <a:lnTo>
                    <a:pt x="204342" y="311278"/>
                  </a:lnTo>
                  <a:lnTo>
                    <a:pt x="201041" y="314580"/>
                  </a:lnTo>
                  <a:lnTo>
                    <a:pt x="190754" y="316738"/>
                  </a:lnTo>
                  <a:lnTo>
                    <a:pt x="171323" y="323343"/>
                  </a:lnTo>
                  <a:lnTo>
                    <a:pt x="161544" y="328804"/>
                  </a:lnTo>
                  <a:lnTo>
                    <a:pt x="157607" y="328804"/>
                  </a:lnTo>
                  <a:lnTo>
                    <a:pt x="151510" y="330581"/>
                  </a:lnTo>
                  <a:lnTo>
                    <a:pt x="147828" y="334137"/>
                  </a:lnTo>
                  <a:lnTo>
                    <a:pt x="143510" y="334137"/>
                  </a:lnTo>
                  <a:lnTo>
                    <a:pt x="134111" y="339472"/>
                  </a:lnTo>
                  <a:lnTo>
                    <a:pt x="118236" y="346711"/>
                  </a:lnTo>
                  <a:lnTo>
                    <a:pt x="102107" y="353949"/>
                  </a:lnTo>
                  <a:lnTo>
                    <a:pt x="84708" y="359030"/>
                  </a:lnTo>
                  <a:lnTo>
                    <a:pt x="53086" y="372999"/>
                  </a:lnTo>
                  <a:lnTo>
                    <a:pt x="19050" y="389002"/>
                  </a:lnTo>
                  <a:lnTo>
                    <a:pt x="15494" y="392430"/>
                  </a:lnTo>
                  <a:lnTo>
                    <a:pt x="7492" y="396367"/>
                  </a:lnTo>
                  <a:lnTo>
                    <a:pt x="8128" y="392557"/>
                  </a:lnTo>
                  <a:lnTo>
                    <a:pt x="7619" y="389002"/>
                  </a:lnTo>
                  <a:lnTo>
                    <a:pt x="7619" y="381128"/>
                  </a:lnTo>
                  <a:lnTo>
                    <a:pt x="5969" y="368936"/>
                  </a:lnTo>
                  <a:lnTo>
                    <a:pt x="5969" y="364999"/>
                  </a:lnTo>
                  <a:lnTo>
                    <a:pt x="6350" y="361443"/>
                  </a:lnTo>
                  <a:lnTo>
                    <a:pt x="6350" y="354330"/>
                  </a:lnTo>
                  <a:lnTo>
                    <a:pt x="2920" y="339853"/>
                  </a:lnTo>
                  <a:lnTo>
                    <a:pt x="2920" y="313944"/>
                  </a:lnTo>
                  <a:lnTo>
                    <a:pt x="3428" y="299593"/>
                  </a:lnTo>
                  <a:lnTo>
                    <a:pt x="1650" y="286386"/>
                  </a:lnTo>
                  <a:lnTo>
                    <a:pt x="1905" y="272162"/>
                  </a:lnTo>
                  <a:lnTo>
                    <a:pt x="0" y="259843"/>
                  </a:lnTo>
                  <a:lnTo>
                    <a:pt x="1905" y="246254"/>
                  </a:lnTo>
                  <a:lnTo>
                    <a:pt x="2413" y="231522"/>
                  </a:lnTo>
                  <a:lnTo>
                    <a:pt x="2539" y="206122"/>
                  </a:lnTo>
                  <a:lnTo>
                    <a:pt x="4825" y="178689"/>
                  </a:lnTo>
                  <a:lnTo>
                    <a:pt x="30480" y="163068"/>
                  </a:lnTo>
                  <a:lnTo>
                    <a:pt x="52450" y="150368"/>
                  </a:lnTo>
                  <a:lnTo>
                    <a:pt x="72389" y="136144"/>
                  </a:lnTo>
                  <a:lnTo>
                    <a:pt x="92075" y="125223"/>
                  </a:lnTo>
                  <a:lnTo>
                    <a:pt x="93979" y="123572"/>
                  </a:lnTo>
                  <a:lnTo>
                    <a:pt x="95885" y="121539"/>
                  </a:lnTo>
                  <a:lnTo>
                    <a:pt x="103758" y="118111"/>
                  </a:lnTo>
                  <a:lnTo>
                    <a:pt x="106045" y="115951"/>
                  </a:lnTo>
                  <a:lnTo>
                    <a:pt x="108076" y="118111"/>
                  </a:lnTo>
                  <a:lnTo>
                    <a:pt x="111506" y="114936"/>
                  </a:lnTo>
                  <a:lnTo>
                    <a:pt x="120141" y="111125"/>
                  </a:lnTo>
                  <a:lnTo>
                    <a:pt x="125222" y="109348"/>
                  </a:lnTo>
                  <a:lnTo>
                    <a:pt x="127126" y="107569"/>
                  </a:lnTo>
                  <a:lnTo>
                    <a:pt x="139064" y="103887"/>
                  </a:lnTo>
                  <a:lnTo>
                    <a:pt x="148970" y="98680"/>
                  </a:lnTo>
                  <a:lnTo>
                    <a:pt x="162941" y="93726"/>
                  </a:lnTo>
                  <a:lnTo>
                    <a:pt x="176403" y="88012"/>
                  </a:lnTo>
                  <a:lnTo>
                    <a:pt x="190754" y="83059"/>
                  </a:lnTo>
                  <a:lnTo>
                    <a:pt x="208153" y="77470"/>
                  </a:lnTo>
                  <a:lnTo>
                    <a:pt x="222250" y="72391"/>
                  </a:lnTo>
                  <a:lnTo>
                    <a:pt x="239522" y="66675"/>
                  </a:lnTo>
                  <a:lnTo>
                    <a:pt x="259588" y="60325"/>
                  </a:lnTo>
                  <a:lnTo>
                    <a:pt x="280923" y="54992"/>
                  </a:lnTo>
                  <a:lnTo>
                    <a:pt x="300989" y="47753"/>
                  </a:lnTo>
                  <a:lnTo>
                    <a:pt x="342391" y="35434"/>
                  </a:lnTo>
                  <a:lnTo>
                    <a:pt x="383285" y="23114"/>
                  </a:lnTo>
                  <a:lnTo>
                    <a:pt x="420751" y="14732"/>
                  </a:lnTo>
                  <a:lnTo>
                    <a:pt x="453898" y="9780"/>
                  </a:lnTo>
                  <a:lnTo>
                    <a:pt x="483361" y="4192"/>
                  </a:lnTo>
                  <a:lnTo>
                    <a:pt x="515111" y="1270"/>
                  </a:lnTo>
                  <a:lnTo>
                    <a:pt x="540511" y="0"/>
                  </a:lnTo>
                  <a:lnTo>
                    <a:pt x="561848" y="2032"/>
                  </a:lnTo>
                  <a:lnTo>
                    <a:pt x="567816" y="4064"/>
                  </a:lnTo>
                  <a:lnTo>
                    <a:pt x="572007" y="4192"/>
                  </a:lnTo>
                  <a:lnTo>
                    <a:pt x="602869" y="8382"/>
                  </a:lnTo>
                  <a:lnTo>
                    <a:pt x="616457" y="10287"/>
                  </a:lnTo>
                  <a:lnTo>
                    <a:pt x="627888" y="13717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1625503" y="6346732"/>
              <a:ext cx="869247" cy="1303554"/>
            </a:xfrm>
            <a:custGeom>
              <a:avLst/>
              <a:gdLst/>
              <a:ahLst/>
              <a:cxnLst/>
              <a:rect l="0" t="0" r="0" b="0"/>
              <a:pathLst>
                <a:path w="868808" h="1302895">
                  <a:moveTo>
                    <a:pt x="631825" y="195072"/>
                  </a:moveTo>
                  <a:lnTo>
                    <a:pt x="676020" y="244730"/>
                  </a:lnTo>
                  <a:lnTo>
                    <a:pt x="716533" y="290831"/>
                  </a:lnTo>
                  <a:lnTo>
                    <a:pt x="726058" y="299974"/>
                  </a:lnTo>
                  <a:lnTo>
                    <a:pt x="731901" y="305944"/>
                  </a:lnTo>
                  <a:lnTo>
                    <a:pt x="766445" y="342900"/>
                  </a:lnTo>
                  <a:lnTo>
                    <a:pt x="789813" y="368555"/>
                  </a:lnTo>
                  <a:lnTo>
                    <a:pt x="799464" y="381635"/>
                  </a:lnTo>
                  <a:lnTo>
                    <a:pt x="811022" y="392938"/>
                  </a:lnTo>
                  <a:lnTo>
                    <a:pt x="828039" y="420244"/>
                  </a:lnTo>
                  <a:lnTo>
                    <a:pt x="843026" y="449835"/>
                  </a:lnTo>
                  <a:lnTo>
                    <a:pt x="854456" y="479298"/>
                  </a:lnTo>
                  <a:lnTo>
                    <a:pt x="861822" y="508382"/>
                  </a:lnTo>
                  <a:lnTo>
                    <a:pt x="865504" y="522860"/>
                  </a:lnTo>
                  <a:lnTo>
                    <a:pt x="867536" y="538988"/>
                  </a:lnTo>
                  <a:lnTo>
                    <a:pt x="868807" y="570865"/>
                  </a:lnTo>
                  <a:lnTo>
                    <a:pt x="868807" y="585089"/>
                  </a:lnTo>
                  <a:lnTo>
                    <a:pt x="866394" y="601346"/>
                  </a:lnTo>
                  <a:lnTo>
                    <a:pt x="864235" y="621665"/>
                  </a:lnTo>
                  <a:lnTo>
                    <a:pt x="858011" y="637413"/>
                  </a:lnTo>
                  <a:lnTo>
                    <a:pt x="850010" y="652272"/>
                  </a:lnTo>
                  <a:lnTo>
                    <a:pt x="841629" y="667005"/>
                  </a:lnTo>
                  <a:lnTo>
                    <a:pt x="833754" y="673989"/>
                  </a:lnTo>
                  <a:lnTo>
                    <a:pt x="824103" y="683007"/>
                  </a:lnTo>
                  <a:lnTo>
                    <a:pt x="822198" y="684785"/>
                  </a:lnTo>
                  <a:lnTo>
                    <a:pt x="815975" y="690246"/>
                  </a:lnTo>
                  <a:lnTo>
                    <a:pt x="807973" y="694056"/>
                  </a:lnTo>
                  <a:lnTo>
                    <a:pt x="798195" y="695452"/>
                  </a:lnTo>
                  <a:lnTo>
                    <a:pt x="790448" y="698627"/>
                  </a:lnTo>
                  <a:lnTo>
                    <a:pt x="779017" y="698755"/>
                  </a:lnTo>
                  <a:lnTo>
                    <a:pt x="769111" y="696849"/>
                  </a:lnTo>
                  <a:lnTo>
                    <a:pt x="759206" y="695198"/>
                  </a:lnTo>
                  <a:lnTo>
                    <a:pt x="749300" y="689610"/>
                  </a:lnTo>
                  <a:lnTo>
                    <a:pt x="738123" y="681990"/>
                  </a:lnTo>
                  <a:lnTo>
                    <a:pt x="726185" y="674117"/>
                  </a:lnTo>
                  <a:lnTo>
                    <a:pt x="720598" y="668910"/>
                  </a:lnTo>
                  <a:lnTo>
                    <a:pt x="714629" y="663195"/>
                  </a:lnTo>
                  <a:lnTo>
                    <a:pt x="703326" y="652019"/>
                  </a:lnTo>
                  <a:lnTo>
                    <a:pt x="691769" y="641223"/>
                  </a:lnTo>
                  <a:lnTo>
                    <a:pt x="677926" y="624333"/>
                  </a:lnTo>
                  <a:lnTo>
                    <a:pt x="668654" y="611886"/>
                  </a:lnTo>
                  <a:lnTo>
                    <a:pt x="660781" y="596900"/>
                  </a:lnTo>
                  <a:lnTo>
                    <a:pt x="641731" y="567310"/>
                  </a:lnTo>
                  <a:lnTo>
                    <a:pt x="624966" y="539877"/>
                  </a:lnTo>
                  <a:lnTo>
                    <a:pt x="609091" y="510413"/>
                  </a:lnTo>
                  <a:lnTo>
                    <a:pt x="609473" y="506858"/>
                  </a:lnTo>
                  <a:lnTo>
                    <a:pt x="607695" y="504825"/>
                  </a:lnTo>
                  <a:lnTo>
                    <a:pt x="598170" y="484633"/>
                  </a:lnTo>
                  <a:lnTo>
                    <a:pt x="588136" y="460630"/>
                  </a:lnTo>
                  <a:lnTo>
                    <a:pt x="586739" y="447930"/>
                  </a:lnTo>
                  <a:lnTo>
                    <a:pt x="581151" y="435357"/>
                  </a:lnTo>
                  <a:lnTo>
                    <a:pt x="577595" y="424308"/>
                  </a:lnTo>
                  <a:lnTo>
                    <a:pt x="573278" y="413259"/>
                  </a:lnTo>
                  <a:lnTo>
                    <a:pt x="590295" y="480822"/>
                  </a:lnTo>
                  <a:lnTo>
                    <a:pt x="599313" y="519304"/>
                  </a:lnTo>
                  <a:lnTo>
                    <a:pt x="608203" y="572771"/>
                  </a:lnTo>
                  <a:lnTo>
                    <a:pt x="615823" y="623571"/>
                  </a:lnTo>
                  <a:lnTo>
                    <a:pt x="622426" y="674751"/>
                  </a:lnTo>
                  <a:lnTo>
                    <a:pt x="625475" y="729743"/>
                  </a:lnTo>
                  <a:lnTo>
                    <a:pt x="626617" y="790068"/>
                  </a:lnTo>
                  <a:lnTo>
                    <a:pt x="625601" y="852044"/>
                  </a:lnTo>
                  <a:lnTo>
                    <a:pt x="622807" y="915924"/>
                  </a:lnTo>
                  <a:lnTo>
                    <a:pt x="615823" y="979424"/>
                  </a:lnTo>
                  <a:lnTo>
                    <a:pt x="611378" y="1008761"/>
                  </a:lnTo>
                  <a:lnTo>
                    <a:pt x="605028" y="1039749"/>
                  </a:lnTo>
                  <a:lnTo>
                    <a:pt x="603123" y="1056513"/>
                  </a:lnTo>
                  <a:lnTo>
                    <a:pt x="596900" y="1072261"/>
                  </a:lnTo>
                  <a:lnTo>
                    <a:pt x="584581" y="1101345"/>
                  </a:lnTo>
                  <a:lnTo>
                    <a:pt x="572516" y="1130935"/>
                  </a:lnTo>
                  <a:lnTo>
                    <a:pt x="556260" y="1159510"/>
                  </a:lnTo>
                  <a:lnTo>
                    <a:pt x="538353" y="1189863"/>
                  </a:lnTo>
                  <a:lnTo>
                    <a:pt x="528573" y="1203072"/>
                  </a:lnTo>
                  <a:lnTo>
                    <a:pt x="516635" y="1217422"/>
                  </a:lnTo>
                  <a:lnTo>
                    <a:pt x="506222" y="1233679"/>
                  </a:lnTo>
                  <a:lnTo>
                    <a:pt x="492886" y="1246124"/>
                  </a:lnTo>
                  <a:lnTo>
                    <a:pt x="482345" y="1258571"/>
                  </a:lnTo>
                  <a:lnTo>
                    <a:pt x="474345" y="1266063"/>
                  </a:lnTo>
                  <a:lnTo>
                    <a:pt x="466344" y="1269873"/>
                  </a:lnTo>
                  <a:lnTo>
                    <a:pt x="461010" y="1274699"/>
                  </a:lnTo>
                  <a:lnTo>
                    <a:pt x="453008" y="1278763"/>
                  </a:lnTo>
                  <a:lnTo>
                    <a:pt x="439038" y="1287526"/>
                  </a:lnTo>
                  <a:lnTo>
                    <a:pt x="424941" y="1292607"/>
                  </a:lnTo>
                  <a:lnTo>
                    <a:pt x="417195" y="1296544"/>
                  </a:lnTo>
                  <a:lnTo>
                    <a:pt x="409448" y="1296035"/>
                  </a:lnTo>
                  <a:lnTo>
                    <a:pt x="395732" y="1301497"/>
                  </a:lnTo>
                  <a:lnTo>
                    <a:pt x="382142" y="1302894"/>
                  </a:lnTo>
                  <a:lnTo>
                    <a:pt x="368300" y="1300988"/>
                  </a:lnTo>
                  <a:lnTo>
                    <a:pt x="352679" y="1300988"/>
                  </a:lnTo>
                  <a:lnTo>
                    <a:pt x="337057" y="1297179"/>
                  </a:lnTo>
                  <a:lnTo>
                    <a:pt x="321436" y="1293242"/>
                  </a:lnTo>
                  <a:lnTo>
                    <a:pt x="303783" y="1287781"/>
                  </a:lnTo>
                  <a:lnTo>
                    <a:pt x="296036" y="1283717"/>
                  </a:lnTo>
                  <a:lnTo>
                    <a:pt x="287908" y="1280160"/>
                  </a:lnTo>
                  <a:lnTo>
                    <a:pt x="257175" y="1261364"/>
                  </a:lnTo>
                  <a:lnTo>
                    <a:pt x="241554" y="1253618"/>
                  </a:lnTo>
                  <a:lnTo>
                    <a:pt x="228091" y="1244220"/>
                  </a:lnTo>
                  <a:lnTo>
                    <a:pt x="199135" y="1224154"/>
                  </a:lnTo>
                  <a:lnTo>
                    <a:pt x="187451" y="1213105"/>
                  </a:lnTo>
                  <a:lnTo>
                    <a:pt x="171831" y="1202310"/>
                  </a:lnTo>
                  <a:lnTo>
                    <a:pt x="160147" y="1190625"/>
                  </a:lnTo>
                  <a:lnTo>
                    <a:pt x="148463" y="1179704"/>
                  </a:lnTo>
                  <a:lnTo>
                    <a:pt x="125857" y="1154049"/>
                  </a:lnTo>
                  <a:lnTo>
                    <a:pt x="106807" y="1127760"/>
                  </a:lnTo>
                  <a:lnTo>
                    <a:pt x="85470" y="1100074"/>
                  </a:lnTo>
                  <a:lnTo>
                    <a:pt x="70104" y="1070737"/>
                  </a:lnTo>
                  <a:lnTo>
                    <a:pt x="62483" y="1056513"/>
                  </a:lnTo>
                  <a:lnTo>
                    <a:pt x="56895" y="1043306"/>
                  </a:lnTo>
                  <a:lnTo>
                    <a:pt x="51561" y="1026542"/>
                  </a:lnTo>
                  <a:lnTo>
                    <a:pt x="47244" y="1019430"/>
                  </a:lnTo>
                  <a:lnTo>
                    <a:pt x="43560" y="1011683"/>
                  </a:lnTo>
                  <a:lnTo>
                    <a:pt x="39878" y="997332"/>
                  </a:lnTo>
                  <a:lnTo>
                    <a:pt x="38100" y="995808"/>
                  </a:lnTo>
                  <a:lnTo>
                    <a:pt x="38100" y="992124"/>
                  </a:lnTo>
                  <a:lnTo>
                    <a:pt x="36322" y="990347"/>
                  </a:lnTo>
                  <a:lnTo>
                    <a:pt x="32004" y="982599"/>
                  </a:lnTo>
                  <a:lnTo>
                    <a:pt x="32511" y="975614"/>
                  </a:lnTo>
                  <a:lnTo>
                    <a:pt x="28575" y="967740"/>
                  </a:lnTo>
                  <a:lnTo>
                    <a:pt x="26670" y="951611"/>
                  </a:lnTo>
                  <a:lnTo>
                    <a:pt x="25019" y="938785"/>
                  </a:lnTo>
                  <a:lnTo>
                    <a:pt x="21589" y="924180"/>
                  </a:lnTo>
                  <a:lnTo>
                    <a:pt x="19811" y="908050"/>
                  </a:lnTo>
                  <a:lnTo>
                    <a:pt x="19811" y="903986"/>
                  </a:lnTo>
                  <a:lnTo>
                    <a:pt x="19938" y="900431"/>
                  </a:lnTo>
                  <a:lnTo>
                    <a:pt x="18288" y="891286"/>
                  </a:lnTo>
                  <a:lnTo>
                    <a:pt x="16510" y="875158"/>
                  </a:lnTo>
                  <a:lnTo>
                    <a:pt x="16510" y="867792"/>
                  </a:lnTo>
                  <a:lnTo>
                    <a:pt x="16510" y="860172"/>
                  </a:lnTo>
                  <a:lnTo>
                    <a:pt x="13461" y="827024"/>
                  </a:lnTo>
                  <a:lnTo>
                    <a:pt x="15748" y="811022"/>
                  </a:lnTo>
                  <a:lnTo>
                    <a:pt x="13970" y="794512"/>
                  </a:lnTo>
                  <a:lnTo>
                    <a:pt x="10795" y="728726"/>
                  </a:lnTo>
                  <a:lnTo>
                    <a:pt x="5079" y="597535"/>
                  </a:lnTo>
                  <a:lnTo>
                    <a:pt x="7238" y="580898"/>
                  </a:lnTo>
                  <a:lnTo>
                    <a:pt x="5588" y="564643"/>
                  </a:lnTo>
                  <a:lnTo>
                    <a:pt x="7492" y="551943"/>
                  </a:lnTo>
                  <a:lnTo>
                    <a:pt x="5714" y="539243"/>
                  </a:lnTo>
                  <a:lnTo>
                    <a:pt x="4317" y="526415"/>
                  </a:lnTo>
                  <a:lnTo>
                    <a:pt x="4317" y="514985"/>
                  </a:lnTo>
                  <a:lnTo>
                    <a:pt x="6223" y="506096"/>
                  </a:lnTo>
                  <a:lnTo>
                    <a:pt x="4317" y="497079"/>
                  </a:lnTo>
                  <a:lnTo>
                    <a:pt x="4572" y="489459"/>
                  </a:lnTo>
                  <a:lnTo>
                    <a:pt x="4445" y="482600"/>
                  </a:lnTo>
                  <a:lnTo>
                    <a:pt x="4953" y="475108"/>
                  </a:lnTo>
                  <a:lnTo>
                    <a:pt x="4953" y="471424"/>
                  </a:lnTo>
                  <a:lnTo>
                    <a:pt x="4572" y="467614"/>
                  </a:lnTo>
                  <a:lnTo>
                    <a:pt x="4953" y="464185"/>
                  </a:lnTo>
                  <a:lnTo>
                    <a:pt x="2666" y="462535"/>
                  </a:lnTo>
                  <a:lnTo>
                    <a:pt x="4953" y="460502"/>
                  </a:lnTo>
                  <a:lnTo>
                    <a:pt x="3175" y="458851"/>
                  </a:lnTo>
                  <a:lnTo>
                    <a:pt x="5079" y="456820"/>
                  </a:lnTo>
                  <a:lnTo>
                    <a:pt x="3301" y="451232"/>
                  </a:lnTo>
                  <a:lnTo>
                    <a:pt x="5079" y="449581"/>
                  </a:lnTo>
                  <a:lnTo>
                    <a:pt x="3175" y="444120"/>
                  </a:lnTo>
                  <a:lnTo>
                    <a:pt x="3556" y="432817"/>
                  </a:lnTo>
                  <a:lnTo>
                    <a:pt x="3810" y="422402"/>
                  </a:lnTo>
                  <a:lnTo>
                    <a:pt x="3810" y="414910"/>
                  </a:lnTo>
                  <a:lnTo>
                    <a:pt x="2158" y="405511"/>
                  </a:lnTo>
                  <a:lnTo>
                    <a:pt x="3936" y="396622"/>
                  </a:lnTo>
                  <a:lnTo>
                    <a:pt x="2413" y="387477"/>
                  </a:lnTo>
                  <a:lnTo>
                    <a:pt x="2413" y="376301"/>
                  </a:lnTo>
                  <a:lnTo>
                    <a:pt x="635" y="367538"/>
                  </a:lnTo>
                  <a:lnTo>
                    <a:pt x="1142" y="327280"/>
                  </a:lnTo>
                  <a:lnTo>
                    <a:pt x="0" y="285115"/>
                  </a:lnTo>
                  <a:lnTo>
                    <a:pt x="4445" y="234061"/>
                  </a:lnTo>
                  <a:lnTo>
                    <a:pt x="6604" y="228855"/>
                  </a:lnTo>
                  <a:lnTo>
                    <a:pt x="6857" y="221615"/>
                  </a:lnTo>
                  <a:lnTo>
                    <a:pt x="6857" y="210567"/>
                  </a:lnTo>
                  <a:lnTo>
                    <a:pt x="9525" y="183261"/>
                  </a:lnTo>
                  <a:lnTo>
                    <a:pt x="18033" y="128525"/>
                  </a:lnTo>
                  <a:lnTo>
                    <a:pt x="35432" y="123444"/>
                  </a:lnTo>
                  <a:lnTo>
                    <a:pt x="51688" y="116206"/>
                  </a:lnTo>
                  <a:lnTo>
                    <a:pt x="66929" y="109348"/>
                  </a:lnTo>
                  <a:lnTo>
                    <a:pt x="76835" y="103506"/>
                  </a:lnTo>
                  <a:lnTo>
                    <a:pt x="80772" y="103759"/>
                  </a:lnTo>
                  <a:lnTo>
                    <a:pt x="84835" y="100076"/>
                  </a:lnTo>
                  <a:lnTo>
                    <a:pt x="90932" y="98299"/>
                  </a:lnTo>
                  <a:lnTo>
                    <a:pt x="94360" y="98299"/>
                  </a:lnTo>
                  <a:lnTo>
                    <a:pt x="104520" y="93219"/>
                  </a:lnTo>
                  <a:lnTo>
                    <a:pt x="124079" y="86233"/>
                  </a:lnTo>
                  <a:lnTo>
                    <a:pt x="134238" y="84582"/>
                  </a:lnTo>
                  <a:lnTo>
                    <a:pt x="137667" y="80773"/>
                  </a:lnTo>
                  <a:lnTo>
                    <a:pt x="144017" y="79121"/>
                  </a:lnTo>
                  <a:lnTo>
                    <a:pt x="165607" y="70105"/>
                  </a:lnTo>
                  <a:lnTo>
                    <a:pt x="209041" y="56262"/>
                  </a:lnTo>
                  <a:lnTo>
                    <a:pt x="252348" y="42038"/>
                  </a:lnTo>
                  <a:lnTo>
                    <a:pt x="293497" y="29719"/>
                  </a:lnTo>
                  <a:lnTo>
                    <a:pt x="331088" y="21590"/>
                  </a:lnTo>
                  <a:lnTo>
                    <a:pt x="332994" y="19813"/>
                  </a:lnTo>
                  <a:lnTo>
                    <a:pt x="342900" y="17654"/>
                  </a:lnTo>
                  <a:lnTo>
                    <a:pt x="347979" y="16130"/>
                  </a:lnTo>
                  <a:lnTo>
                    <a:pt x="354329" y="14225"/>
                  </a:lnTo>
                  <a:lnTo>
                    <a:pt x="374141" y="10795"/>
                  </a:lnTo>
                  <a:lnTo>
                    <a:pt x="387731" y="9018"/>
                  </a:lnTo>
                  <a:lnTo>
                    <a:pt x="397636" y="7620"/>
                  </a:lnTo>
                  <a:lnTo>
                    <a:pt x="402082" y="7620"/>
                  </a:lnTo>
                  <a:lnTo>
                    <a:pt x="405764" y="7620"/>
                  </a:lnTo>
                  <a:lnTo>
                    <a:pt x="411098" y="5969"/>
                  </a:lnTo>
                  <a:lnTo>
                    <a:pt x="423163" y="6350"/>
                  </a:lnTo>
                  <a:lnTo>
                    <a:pt x="436879" y="4064"/>
                  </a:lnTo>
                  <a:lnTo>
                    <a:pt x="448563" y="4700"/>
                  </a:lnTo>
                  <a:lnTo>
                    <a:pt x="475995" y="1017"/>
                  </a:lnTo>
                  <a:lnTo>
                    <a:pt x="491744" y="1398"/>
                  </a:lnTo>
                  <a:lnTo>
                    <a:pt x="507238" y="2032"/>
                  </a:lnTo>
                  <a:lnTo>
                    <a:pt x="520954" y="0"/>
                  </a:lnTo>
                  <a:lnTo>
                    <a:pt x="535051" y="2032"/>
                  </a:lnTo>
                  <a:lnTo>
                    <a:pt x="544195" y="29338"/>
                  </a:lnTo>
                  <a:lnTo>
                    <a:pt x="549782" y="53213"/>
                  </a:lnTo>
                  <a:lnTo>
                    <a:pt x="559307" y="77217"/>
                  </a:lnTo>
                  <a:lnTo>
                    <a:pt x="566292" y="99442"/>
                  </a:lnTo>
                  <a:lnTo>
                    <a:pt x="575945" y="119126"/>
                  </a:lnTo>
                  <a:lnTo>
                    <a:pt x="587882" y="138050"/>
                  </a:lnTo>
                  <a:lnTo>
                    <a:pt x="597026" y="154179"/>
                  </a:lnTo>
                  <a:lnTo>
                    <a:pt x="608838" y="169037"/>
                  </a:lnTo>
                  <a:lnTo>
                    <a:pt x="618489" y="178309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2160039" y="6347871"/>
              <a:ext cx="116005" cy="96854"/>
            </a:xfrm>
            <a:custGeom>
              <a:avLst/>
              <a:gdLst/>
              <a:ahLst/>
              <a:cxnLst/>
              <a:rect l="0" t="0" r="0" b="0"/>
              <a:pathLst>
                <a:path w="116079" h="96902">
                  <a:moveTo>
                    <a:pt x="82422" y="83312"/>
                  </a:moveTo>
                  <a:lnTo>
                    <a:pt x="66928" y="90425"/>
                  </a:lnTo>
                  <a:lnTo>
                    <a:pt x="51053" y="93981"/>
                  </a:lnTo>
                  <a:lnTo>
                    <a:pt x="31369" y="96901"/>
                  </a:lnTo>
                  <a:lnTo>
                    <a:pt x="24384" y="75057"/>
                  </a:lnTo>
                  <a:lnTo>
                    <a:pt x="14731" y="51181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9652" y="1906"/>
                  </a:lnTo>
                  <a:lnTo>
                    <a:pt x="21081" y="5716"/>
                  </a:lnTo>
                  <a:lnTo>
                    <a:pt x="33019" y="9652"/>
                  </a:lnTo>
                  <a:lnTo>
                    <a:pt x="42544" y="14987"/>
                  </a:lnTo>
                  <a:lnTo>
                    <a:pt x="54228" y="22606"/>
                  </a:lnTo>
                  <a:lnTo>
                    <a:pt x="65785" y="26162"/>
                  </a:lnTo>
                  <a:lnTo>
                    <a:pt x="79628" y="35433"/>
                  </a:lnTo>
                  <a:lnTo>
                    <a:pt x="91059" y="43054"/>
                  </a:lnTo>
                  <a:lnTo>
                    <a:pt x="104647" y="52579"/>
                  </a:lnTo>
                  <a:lnTo>
                    <a:pt x="116078" y="60072"/>
                  </a:lnTo>
                  <a:lnTo>
                    <a:pt x="106299" y="69088"/>
                  </a:lnTo>
                  <a:lnTo>
                    <a:pt x="94869" y="76327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3910" h="106300">
                  <a:moveTo>
                    <a:pt x="0" y="0"/>
                  </a:moveTo>
                  <a:lnTo>
                    <a:pt x="3937" y="11303"/>
                  </a:lnTo>
                  <a:lnTo>
                    <a:pt x="7747" y="22097"/>
                  </a:lnTo>
                  <a:lnTo>
                    <a:pt x="12953" y="34925"/>
                  </a:lnTo>
                  <a:lnTo>
                    <a:pt x="14985" y="47625"/>
                  </a:lnTo>
                  <a:lnTo>
                    <a:pt x="25019" y="71501"/>
                  </a:lnTo>
                  <a:lnTo>
                    <a:pt x="33909" y="91820"/>
                  </a:lnTo>
                  <a:lnTo>
                    <a:pt x="30099" y="99059"/>
                  </a:lnTo>
                  <a:lnTo>
                    <a:pt x="26162" y="106299"/>
                  </a:lnTo>
                  <a:lnTo>
                    <a:pt x="16637" y="6769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2229444" y="6850152"/>
              <a:ext cx="4767" cy="7938"/>
            </a:xfrm>
            <a:custGeom>
              <a:avLst/>
              <a:gdLst/>
              <a:ahLst/>
              <a:cxnLst/>
              <a:rect l="0" t="0" r="0" b="0"/>
              <a:pathLst>
                <a:path w="5715" h="6986">
                  <a:moveTo>
                    <a:pt x="0" y="6985"/>
                  </a:moveTo>
                  <a:lnTo>
                    <a:pt x="3936" y="0"/>
                  </a:lnTo>
                  <a:lnTo>
                    <a:pt x="5714" y="1906"/>
                  </a:lnTo>
                  <a:lnTo>
                    <a:pt x="5714" y="571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1566293" y="6473065"/>
              <a:ext cx="76278" cy="55571"/>
            </a:xfrm>
            <a:custGeom>
              <a:avLst/>
              <a:gdLst/>
              <a:ahLst/>
              <a:cxnLst/>
              <a:rect l="0" t="0" r="0" b="0"/>
              <a:pathLst>
                <a:path w="76837" h="54737">
                  <a:moveTo>
                    <a:pt x="68580" y="54736"/>
                  </a:moveTo>
                  <a:lnTo>
                    <a:pt x="54483" y="52450"/>
                  </a:lnTo>
                  <a:lnTo>
                    <a:pt x="39116" y="48640"/>
                  </a:lnTo>
                  <a:lnTo>
                    <a:pt x="25527" y="46609"/>
                  </a:lnTo>
                  <a:lnTo>
                    <a:pt x="11811" y="41021"/>
                  </a:lnTo>
                  <a:lnTo>
                    <a:pt x="0" y="37084"/>
                  </a:lnTo>
                  <a:lnTo>
                    <a:pt x="8129" y="33527"/>
                  </a:lnTo>
                  <a:lnTo>
                    <a:pt x="11938" y="30098"/>
                  </a:lnTo>
                  <a:lnTo>
                    <a:pt x="45847" y="14350"/>
                  </a:lnTo>
                  <a:lnTo>
                    <a:pt x="76836" y="0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694" h="396621">
                  <a:moveTo>
                    <a:pt x="718440" y="278129"/>
                  </a:moveTo>
                  <a:lnTo>
                    <a:pt x="712852" y="261746"/>
                  </a:lnTo>
                  <a:lnTo>
                    <a:pt x="713359" y="232283"/>
                  </a:lnTo>
                  <a:lnTo>
                    <a:pt x="709550" y="203072"/>
                  </a:lnTo>
                  <a:lnTo>
                    <a:pt x="706247" y="169926"/>
                  </a:lnTo>
                  <a:lnTo>
                    <a:pt x="700787" y="139319"/>
                  </a:lnTo>
                  <a:lnTo>
                    <a:pt x="699390" y="111633"/>
                  </a:lnTo>
                  <a:lnTo>
                    <a:pt x="695834" y="86359"/>
                  </a:lnTo>
                  <a:lnTo>
                    <a:pt x="692024" y="60325"/>
                  </a:lnTo>
                  <a:lnTo>
                    <a:pt x="686816" y="33401"/>
                  </a:lnTo>
                  <a:lnTo>
                    <a:pt x="677418" y="27813"/>
                  </a:lnTo>
                  <a:lnTo>
                    <a:pt x="661290" y="23876"/>
                  </a:lnTo>
                  <a:lnTo>
                    <a:pt x="647955" y="18160"/>
                  </a:lnTo>
                  <a:lnTo>
                    <a:pt x="628143" y="14223"/>
                  </a:lnTo>
                  <a:lnTo>
                    <a:pt x="616712" y="10540"/>
                  </a:lnTo>
                  <a:lnTo>
                    <a:pt x="603124" y="8763"/>
                  </a:lnTo>
                  <a:lnTo>
                    <a:pt x="572262" y="4826"/>
                  </a:lnTo>
                  <a:lnTo>
                    <a:pt x="568071" y="4445"/>
                  </a:lnTo>
                  <a:lnTo>
                    <a:pt x="562103" y="2413"/>
                  </a:lnTo>
                  <a:lnTo>
                    <a:pt x="540766" y="508"/>
                  </a:lnTo>
                  <a:lnTo>
                    <a:pt x="515366" y="1651"/>
                  </a:lnTo>
                  <a:lnTo>
                    <a:pt x="483616" y="4826"/>
                  </a:lnTo>
                  <a:lnTo>
                    <a:pt x="454153" y="10159"/>
                  </a:lnTo>
                  <a:lnTo>
                    <a:pt x="421006" y="15113"/>
                  </a:lnTo>
                  <a:lnTo>
                    <a:pt x="383540" y="23621"/>
                  </a:lnTo>
                  <a:lnTo>
                    <a:pt x="342646" y="35687"/>
                  </a:lnTo>
                  <a:lnTo>
                    <a:pt x="301244" y="48259"/>
                  </a:lnTo>
                  <a:lnTo>
                    <a:pt x="281178" y="55371"/>
                  </a:lnTo>
                  <a:lnTo>
                    <a:pt x="259843" y="60833"/>
                  </a:lnTo>
                  <a:lnTo>
                    <a:pt x="239777" y="67183"/>
                  </a:lnTo>
                  <a:lnTo>
                    <a:pt x="222505" y="72897"/>
                  </a:lnTo>
                  <a:lnTo>
                    <a:pt x="208408" y="77977"/>
                  </a:lnTo>
                  <a:lnTo>
                    <a:pt x="191009" y="83565"/>
                  </a:lnTo>
                  <a:lnTo>
                    <a:pt x="176658" y="88391"/>
                  </a:lnTo>
                  <a:lnTo>
                    <a:pt x="163196" y="94107"/>
                  </a:lnTo>
                  <a:lnTo>
                    <a:pt x="149353" y="99059"/>
                  </a:lnTo>
                  <a:lnTo>
                    <a:pt x="139319" y="104647"/>
                  </a:lnTo>
                  <a:lnTo>
                    <a:pt x="127636" y="108203"/>
                  </a:lnTo>
                  <a:lnTo>
                    <a:pt x="125603" y="109727"/>
                  </a:lnTo>
                  <a:lnTo>
                    <a:pt x="120396" y="111633"/>
                  </a:lnTo>
                  <a:lnTo>
                    <a:pt x="112015" y="115315"/>
                  </a:lnTo>
                  <a:lnTo>
                    <a:pt x="108331" y="118617"/>
                  </a:lnTo>
                  <a:lnTo>
                    <a:pt x="106300" y="116585"/>
                  </a:lnTo>
                  <a:lnTo>
                    <a:pt x="104394" y="118617"/>
                  </a:lnTo>
                  <a:lnTo>
                    <a:pt x="96393" y="121920"/>
                  </a:lnTo>
                  <a:lnTo>
                    <a:pt x="94362" y="124078"/>
                  </a:lnTo>
                  <a:lnTo>
                    <a:pt x="92456" y="125729"/>
                  </a:lnTo>
                  <a:lnTo>
                    <a:pt x="72771" y="136652"/>
                  </a:lnTo>
                  <a:lnTo>
                    <a:pt x="52833" y="150748"/>
                  </a:lnTo>
                  <a:lnTo>
                    <a:pt x="31116" y="163448"/>
                  </a:lnTo>
                  <a:lnTo>
                    <a:pt x="5335" y="179070"/>
                  </a:lnTo>
                  <a:lnTo>
                    <a:pt x="3175" y="206375"/>
                  </a:lnTo>
                  <a:lnTo>
                    <a:pt x="2668" y="231775"/>
                  </a:lnTo>
                  <a:lnTo>
                    <a:pt x="2160" y="246507"/>
                  </a:lnTo>
                  <a:lnTo>
                    <a:pt x="255" y="260096"/>
                  </a:lnTo>
                  <a:lnTo>
                    <a:pt x="2160" y="272415"/>
                  </a:lnTo>
                  <a:lnTo>
                    <a:pt x="2033" y="286639"/>
                  </a:lnTo>
                  <a:lnTo>
                    <a:pt x="3811" y="299846"/>
                  </a:lnTo>
                  <a:lnTo>
                    <a:pt x="3302" y="314197"/>
                  </a:lnTo>
                  <a:lnTo>
                    <a:pt x="3302" y="340106"/>
                  </a:lnTo>
                  <a:lnTo>
                    <a:pt x="6986" y="354583"/>
                  </a:lnTo>
                  <a:lnTo>
                    <a:pt x="6986" y="361696"/>
                  </a:lnTo>
                  <a:lnTo>
                    <a:pt x="6477" y="365252"/>
                  </a:lnTo>
                  <a:lnTo>
                    <a:pt x="6477" y="369189"/>
                  </a:lnTo>
                  <a:lnTo>
                    <a:pt x="8255" y="381381"/>
                  </a:lnTo>
                  <a:lnTo>
                    <a:pt x="8255" y="389255"/>
                  </a:lnTo>
                  <a:lnTo>
                    <a:pt x="8510" y="392810"/>
                  </a:lnTo>
                  <a:lnTo>
                    <a:pt x="7874" y="396620"/>
                  </a:lnTo>
                  <a:lnTo>
                    <a:pt x="7747" y="396620"/>
                  </a:lnTo>
                  <a:lnTo>
                    <a:pt x="8255" y="392810"/>
                  </a:lnTo>
                  <a:lnTo>
                    <a:pt x="7747" y="389255"/>
                  </a:lnTo>
                  <a:lnTo>
                    <a:pt x="7747" y="381381"/>
                  </a:lnTo>
                  <a:lnTo>
                    <a:pt x="5969" y="369189"/>
                  </a:lnTo>
                  <a:lnTo>
                    <a:pt x="5969" y="365252"/>
                  </a:lnTo>
                  <a:lnTo>
                    <a:pt x="6477" y="361696"/>
                  </a:lnTo>
                  <a:lnTo>
                    <a:pt x="6477" y="354583"/>
                  </a:lnTo>
                  <a:lnTo>
                    <a:pt x="2794" y="340106"/>
                  </a:lnTo>
                  <a:lnTo>
                    <a:pt x="2794" y="314197"/>
                  </a:lnTo>
                  <a:lnTo>
                    <a:pt x="3302" y="299846"/>
                  </a:lnTo>
                  <a:lnTo>
                    <a:pt x="1524" y="286639"/>
                  </a:lnTo>
                  <a:lnTo>
                    <a:pt x="2033" y="272415"/>
                  </a:lnTo>
                  <a:lnTo>
                    <a:pt x="0" y="260096"/>
                  </a:lnTo>
                  <a:lnTo>
                    <a:pt x="2033" y="246507"/>
                  </a:lnTo>
                  <a:lnTo>
                    <a:pt x="2160" y="231775"/>
                  </a:lnTo>
                  <a:lnTo>
                    <a:pt x="2668" y="206375"/>
                  </a:lnTo>
                  <a:lnTo>
                    <a:pt x="4953" y="178562"/>
                  </a:lnTo>
                  <a:lnTo>
                    <a:pt x="30608" y="162940"/>
                  </a:lnTo>
                  <a:lnTo>
                    <a:pt x="52324" y="150240"/>
                  </a:lnTo>
                  <a:lnTo>
                    <a:pt x="72644" y="136144"/>
                  </a:lnTo>
                  <a:lnTo>
                    <a:pt x="91949" y="125348"/>
                  </a:lnTo>
                  <a:lnTo>
                    <a:pt x="93981" y="123697"/>
                  </a:lnTo>
                  <a:lnTo>
                    <a:pt x="96012" y="121792"/>
                  </a:lnTo>
                  <a:lnTo>
                    <a:pt x="103887" y="118109"/>
                  </a:lnTo>
                  <a:lnTo>
                    <a:pt x="106300" y="116077"/>
                  </a:lnTo>
                  <a:lnTo>
                    <a:pt x="108331" y="118109"/>
                  </a:lnTo>
                  <a:lnTo>
                    <a:pt x="111634" y="114808"/>
                  </a:lnTo>
                  <a:lnTo>
                    <a:pt x="120396" y="111125"/>
                  </a:lnTo>
                  <a:lnTo>
                    <a:pt x="125477" y="109601"/>
                  </a:lnTo>
                  <a:lnTo>
                    <a:pt x="127255" y="107569"/>
                  </a:lnTo>
                  <a:lnTo>
                    <a:pt x="139319" y="104140"/>
                  </a:lnTo>
                  <a:lnTo>
                    <a:pt x="149353" y="98552"/>
                  </a:lnTo>
                  <a:lnTo>
                    <a:pt x="163196" y="93726"/>
                  </a:lnTo>
                  <a:lnTo>
                    <a:pt x="176658" y="88010"/>
                  </a:lnTo>
                  <a:lnTo>
                    <a:pt x="191009" y="83058"/>
                  </a:lnTo>
                  <a:lnTo>
                    <a:pt x="208408" y="77596"/>
                  </a:lnTo>
                  <a:lnTo>
                    <a:pt x="222505" y="72390"/>
                  </a:lnTo>
                  <a:lnTo>
                    <a:pt x="239777" y="66675"/>
                  </a:lnTo>
                  <a:lnTo>
                    <a:pt x="259843" y="60325"/>
                  </a:lnTo>
                  <a:lnTo>
                    <a:pt x="281178" y="54990"/>
                  </a:lnTo>
                  <a:lnTo>
                    <a:pt x="301244" y="48006"/>
                  </a:lnTo>
                  <a:lnTo>
                    <a:pt x="342646" y="35433"/>
                  </a:lnTo>
                  <a:lnTo>
                    <a:pt x="383540" y="23240"/>
                  </a:lnTo>
                  <a:lnTo>
                    <a:pt x="421006" y="14985"/>
                  </a:lnTo>
                  <a:lnTo>
                    <a:pt x="454153" y="9906"/>
                  </a:lnTo>
                  <a:lnTo>
                    <a:pt x="483616" y="4317"/>
                  </a:lnTo>
                  <a:lnTo>
                    <a:pt x="515366" y="1270"/>
                  </a:lnTo>
                  <a:lnTo>
                    <a:pt x="540766" y="0"/>
                  </a:lnTo>
                  <a:lnTo>
                    <a:pt x="562103" y="2158"/>
                  </a:lnTo>
                  <a:lnTo>
                    <a:pt x="568071" y="4317"/>
                  </a:lnTo>
                  <a:lnTo>
                    <a:pt x="572262" y="4317"/>
                  </a:lnTo>
                  <a:lnTo>
                    <a:pt x="603124" y="8508"/>
                  </a:lnTo>
                  <a:lnTo>
                    <a:pt x="616712" y="10159"/>
                  </a:lnTo>
                  <a:lnTo>
                    <a:pt x="628143" y="13715"/>
                  </a:lnTo>
                  <a:lnTo>
                    <a:pt x="647955" y="17907"/>
                  </a:lnTo>
                  <a:lnTo>
                    <a:pt x="661290" y="23367"/>
                  </a:lnTo>
                  <a:lnTo>
                    <a:pt x="677418" y="27558"/>
                  </a:lnTo>
                  <a:lnTo>
                    <a:pt x="687197" y="33146"/>
                  </a:lnTo>
                  <a:lnTo>
                    <a:pt x="692531" y="60325"/>
                  </a:lnTo>
                  <a:lnTo>
                    <a:pt x="696341" y="86359"/>
                  </a:lnTo>
                  <a:lnTo>
                    <a:pt x="699897" y="111633"/>
                  </a:lnTo>
                  <a:lnTo>
                    <a:pt x="701294" y="139319"/>
                  </a:lnTo>
                  <a:lnTo>
                    <a:pt x="706628" y="169926"/>
                  </a:lnTo>
                  <a:lnTo>
                    <a:pt x="709931" y="203072"/>
                  </a:lnTo>
                  <a:lnTo>
                    <a:pt x="713487" y="232283"/>
                  </a:lnTo>
                  <a:lnTo>
                    <a:pt x="713359" y="261746"/>
                  </a:lnTo>
                  <a:lnTo>
                    <a:pt x="718693" y="278129"/>
                  </a:lnTo>
                  <a:lnTo>
                    <a:pt x="718440" y="292862"/>
                  </a:lnTo>
                  <a:lnTo>
                    <a:pt x="718059" y="2928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2190202" y="6447242"/>
              <a:ext cx="166858" cy="206409"/>
            </a:xfrm>
            <a:custGeom>
              <a:avLst/>
              <a:gdLst/>
              <a:ahLst/>
              <a:cxnLst/>
              <a:rect l="0" t="0" r="0" b="0"/>
              <a:pathLst>
                <a:path w="165736" h="206503">
                  <a:moveTo>
                    <a:pt x="9906" y="19684"/>
                  </a:moveTo>
                  <a:lnTo>
                    <a:pt x="21716" y="38227"/>
                  </a:lnTo>
                  <a:lnTo>
                    <a:pt x="21716" y="38353"/>
                  </a:lnTo>
                  <a:lnTo>
                    <a:pt x="30860" y="54737"/>
                  </a:lnTo>
                  <a:lnTo>
                    <a:pt x="42291" y="69342"/>
                  </a:lnTo>
                  <a:lnTo>
                    <a:pt x="52323" y="78613"/>
                  </a:lnTo>
                  <a:lnTo>
                    <a:pt x="65913" y="95250"/>
                  </a:lnTo>
                  <a:lnTo>
                    <a:pt x="109728" y="145288"/>
                  </a:lnTo>
                  <a:lnTo>
                    <a:pt x="150494" y="191262"/>
                  </a:lnTo>
                  <a:lnTo>
                    <a:pt x="160019" y="200279"/>
                  </a:lnTo>
                  <a:lnTo>
                    <a:pt x="165735" y="205993"/>
                  </a:lnTo>
                  <a:lnTo>
                    <a:pt x="165607" y="206502"/>
                  </a:lnTo>
                  <a:lnTo>
                    <a:pt x="159512" y="200659"/>
                  </a:lnTo>
                  <a:lnTo>
                    <a:pt x="150113" y="191769"/>
                  </a:lnTo>
                  <a:lnTo>
                    <a:pt x="109219" y="145795"/>
                  </a:lnTo>
                  <a:lnTo>
                    <a:pt x="65404" y="95757"/>
                  </a:lnTo>
                  <a:lnTo>
                    <a:pt x="51816" y="78867"/>
                  </a:lnTo>
                  <a:lnTo>
                    <a:pt x="42037" y="69595"/>
                  </a:lnTo>
                  <a:lnTo>
                    <a:pt x="30479" y="55245"/>
                  </a:lnTo>
                  <a:lnTo>
                    <a:pt x="21209" y="38353"/>
                  </a:lnTo>
                  <a:lnTo>
                    <a:pt x="9651" y="19684"/>
                  </a:lnTo>
                  <a:lnTo>
                    <a:pt x="0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2193131" y="6409554"/>
              <a:ext cx="84224" cy="38106"/>
            </a:xfrm>
            <a:custGeom>
              <a:avLst/>
              <a:gdLst/>
              <a:ahLst/>
              <a:cxnLst/>
              <a:rect l="0" t="0" r="0" b="0"/>
              <a:pathLst>
                <a:path w="84710" h="37720">
                  <a:moveTo>
                    <a:pt x="74930" y="9651"/>
                  </a:moveTo>
                  <a:lnTo>
                    <a:pt x="63500" y="16763"/>
                  </a:lnTo>
                  <a:lnTo>
                    <a:pt x="51562" y="23875"/>
                  </a:lnTo>
                  <a:lnTo>
                    <a:pt x="35306" y="30988"/>
                  </a:lnTo>
                  <a:lnTo>
                    <a:pt x="19684" y="34670"/>
                  </a:lnTo>
                  <a:lnTo>
                    <a:pt x="0" y="37719"/>
                  </a:lnTo>
                  <a:lnTo>
                    <a:pt x="0" y="37338"/>
                  </a:lnTo>
                  <a:lnTo>
                    <a:pt x="19684" y="34163"/>
                  </a:lnTo>
                  <a:lnTo>
                    <a:pt x="35306" y="30861"/>
                  </a:lnTo>
                  <a:lnTo>
                    <a:pt x="50927" y="23494"/>
                  </a:lnTo>
                  <a:lnTo>
                    <a:pt x="62991" y="16256"/>
                  </a:lnTo>
                  <a:lnTo>
                    <a:pt x="74421" y="9270"/>
                  </a:lnTo>
                  <a:lnTo>
                    <a:pt x="84455" y="0"/>
                  </a:lnTo>
                  <a:lnTo>
                    <a:pt x="84709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2160741" y="6349626"/>
              <a:ext cx="116005" cy="60335"/>
            </a:xfrm>
            <a:custGeom>
              <a:avLst/>
              <a:gdLst/>
              <a:ahLst/>
              <a:cxnLst/>
              <a:rect l="0" t="0" r="0" b="0"/>
              <a:pathLst>
                <a:path w="116460" h="60326">
                  <a:moveTo>
                    <a:pt x="9652" y="2032"/>
                  </a:moveTo>
                  <a:lnTo>
                    <a:pt x="21081" y="5714"/>
                  </a:lnTo>
                  <a:lnTo>
                    <a:pt x="33019" y="9525"/>
                  </a:lnTo>
                  <a:lnTo>
                    <a:pt x="42799" y="14858"/>
                  </a:lnTo>
                  <a:lnTo>
                    <a:pt x="54228" y="22478"/>
                  </a:lnTo>
                  <a:lnTo>
                    <a:pt x="65785" y="26162"/>
                  </a:lnTo>
                  <a:lnTo>
                    <a:pt x="79756" y="35432"/>
                  </a:lnTo>
                  <a:lnTo>
                    <a:pt x="91185" y="43052"/>
                  </a:lnTo>
                  <a:lnTo>
                    <a:pt x="104647" y="52577"/>
                  </a:lnTo>
                  <a:lnTo>
                    <a:pt x="116459" y="60070"/>
                  </a:lnTo>
                  <a:lnTo>
                    <a:pt x="116078" y="60325"/>
                  </a:lnTo>
                  <a:lnTo>
                    <a:pt x="104521" y="52705"/>
                  </a:lnTo>
                  <a:lnTo>
                    <a:pt x="90931" y="43307"/>
                  </a:lnTo>
                  <a:lnTo>
                    <a:pt x="79502" y="35687"/>
                  </a:lnTo>
                  <a:lnTo>
                    <a:pt x="65785" y="26543"/>
                  </a:lnTo>
                  <a:lnTo>
                    <a:pt x="54228" y="22859"/>
                  </a:lnTo>
                  <a:lnTo>
                    <a:pt x="42163" y="15239"/>
                  </a:lnTo>
                  <a:lnTo>
                    <a:pt x="33019" y="9778"/>
                  </a:lnTo>
                  <a:lnTo>
                    <a:pt x="21081" y="5969"/>
                  </a:lnTo>
                  <a:lnTo>
                    <a:pt x="9652" y="2158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4417" h="106300">
                  <a:moveTo>
                    <a:pt x="25272" y="71628"/>
                  </a:moveTo>
                  <a:lnTo>
                    <a:pt x="15240" y="47625"/>
                  </a:lnTo>
                  <a:lnTo>
                    <a:pt x="13334" y="34925"/>
                  </a:lnTo>
                  <a:lnTo>
                    <a:pt x="7619" y="22097"/>
                  </a:lnTo>
                  <a:lnTo>
                    <a:pt x="4318" y="11303"/>
                  </a:lnTo>
                  <a:lnTo>
                    <a:pt x="1143" y="3429"/>
                  </a:lnTo>
                  <a:lnTo>
                    <a:pt x="17271" y="67691"/>
                  </a:lnTo>
                  <a:lnTo>
                    <a:pt x="26543" y="106299"/>
                  </a:lnTo>
                  <a:lnTo>
                    <a:pt x="26162" y="106299"/>
                  </a:lnTo>
                  <a:lnTo>
                    <a:pt x="16890" y="67691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4444" y="11303"/>
                  </a:lnTo>
                  <a:lnTo>
                    <a:pt x="8128" y="22097"/>
                  </a:lnTo>
                  <a:lnTo>
                    <a:pt x="13462" y="34925"/>
                  </a:lnTo>
                  <a:lnTo>
                    <a:pt x="15747" y="47625"/>
                  </a:lnTo>
                  <a:lnTo>
                    <a:pt x="25527" y="71628"/>
                  </a:lnTo>
                  <a:lnTo>
                    <a:pt x="34416" y="91820"/>
                  </a:lnTo>
                  <a:lnTo>
                    <a:pt x="33909" y="9182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2233469" y="6654281"/>
              <a:ext cx="262204" cy="393765"/>
            </a:xfrm>
            <a:custGeom>
              <a:avLst/>
              <a:gdLst/>
              <a:ahLst/>
              <a:cxnLst/>
              <a:rect l="0" t="0" r="0" b="0"/>
              <a:pathLst>
                <a:path w="261620" h="393066">
                  <a:moveTo>
                    <a:pt x="159257" y="36576"/>
                  </a:moveTo>
                  <a:lnTo>
                    <a:pt x="182498" y="61976"/>
                  </a:lnTo>
                  <a:lnTo>
                    <a:pt x="192150" y="75438"/>
                  </a:lnTo>
                  <a:lnTo>
                    <a:pt x="203581" y="86614"/>
                  </a:lnTo>
                  <a:lnTo>
                    <a:pt x="220853" y="114300"/>
                  </a:lnTo>
                  <a:lnTo>
                    <a:pt x="235838" y="143891"/>
                  </a:lnTo>
                  <a:lnTo>
                    <a:pt x="247269" y="173354"/>
                  </a:lnTo>
                  <a:lnTo>
                    <a:pt x="254635" y="202056"/>
                  </a:lnTo>
                  <a:lnTo>
                    <a:pt x="258191" y="216916"/>
                  </a:lnTo>
                  <a:lnTo>
                    <a:pt x="260222" y="233044"/>
                  </a:lnTo>
                  <a:lnTo>
                    <a:pt x="261619" y="264541"/>
                  </a:lnTo>
                  <a:lnTo>
                    <a:pt x="261366" y="279145"/>
                  </a:lnTo>
                  <a:lnTo>
                    <a:pt x="259079" y="295402"/>
                  </a:lnTo>
                  <a:lnTo>
                    <a:pt x="257047" y="315214"/>
                  </a:lnTo>
                  <a:lnTo>
                    <a:pt x="250697" y="331469"/>
                  </a:lnTo>
                  <a:lnTo>
                    <a:pt x="242569" y="346328"/>
                  </a:lnTo>
                  <a:lnTo>
                    <a:pt x="234569" y="361061"/>
                  </a:lnTo>
                  <a:lnTo>
                    <a:pt x="226567" y="368173"/>
                  </a:lnTo>
                  <a:lnTo>
                    <a:pt x="216916" y="377316"/>
                  </a:lnTo>
                  <a:lnTo>
                    <a:pt x="214884" y="379221"/>
                  </a:lnTo>
                  <a:lnTo>
                    <a:pt x="208660" y="384428"/>
                  </a:lnTo>
                  <a:lnTo>
                    <a:pt x="201041" y="387857"/>
                  </a:lnTo>
                  <a:lnTo>
                    <a:pt x="190754" y="389890"/>
                  </a:lnTo>
                  <a:lnTo>
                    <a:pt x="183007" y="392811"/>
                  </a:lnTo>
                  <a:lnTo>
                    <a:pt x="171576" y="393065"/>
                  </a:lnTo>
                  <a:lnTo>
                    <a:pt x="161544" y="390905"/>
                  </a:lnTo>
                  <a:lnTo>
                    <a:pt x="151765" y="389381"/>
                  </a:lnTo>
                  <a:lnTo>
                    <a:pt x="141859" y="383666"/>
                  </a:lnTo>
                  <a:lnTo>
                    <a:pt x="130682" y="376046"/>
                  </a:lnTo>
                  <a:lnTo>
                    <a:pt x="118617" y="368427"/>
                  </a:lnTo>
                  <a:lnTo>
                    <a:pt x="113029" y="363092"/>
                  </a:lnTo>
                  <a:lnTo>
                    <a:pt x="106807" y="357378"/>
                  </a:lnTo>
                  <a:lnTo>
                    <a:pt x="95757" y="346328"/>
                  </a:lnTo>
                  <a:lnTo>
                    <a:pt x="84200" y="335406"/>
                  </a:lnTo>
                  <a:lnTo>
                    <a:pt x="70485" y="318389"/>
                  </a:lnTo>
                  <a:lnTo>
                    <a:pt x="61213" y="305689"/>
                  </a:lnTo>
                  <a:lnTo>
                    <a:pt x="53213" y="291083"/>
                  </a:lnTo>
                  <a:lnTo>
                    <a:pt x="34035" y="261492"/>
                  </a:lnTo>
                  <a:lnTo>
                    <a:pt x="34035" y="261366"/>
                  </a:lnTo>
                  <a:lnTo>
                    <a:pt x="17398" y="233933"/>
                  </a:lnTo>
                  <a:lnTo>
                    <a:pt x="1650" y="204469"/>
                  </a:lnTo>
                  <a:lnTo>
                    <a:pt x="1650" y="200914"/>
                  </a:lnTo>
                  <a:lnTo>
                    <a:pt x="0" y="199008"/>
                  </a:lnTo>
                  <a:lnTo>
                    <a:pt x="254" y="198881"/>
                  </a:lnTo>
                  <a:lnTo>
                    <a:pt x="2159" y="200914"/>
                  </a:lnTo>
                  <a:lnTo>
                    <a:pt x="2032" y="204469"/>
                  </a:lnTo>
                  <a:lnTo>
                    <a:pt x="17525" y="233933"/>
                  </a:lnTo>
                  <a:lnTo>
                    <a:pt x="34544" y="261239"/>
                  </a:lnTo>
                  <a:lnTo>
                    <a:pt x="53720" y="290829"/>
                  </a:lnTo>
                  <a:lnTo>
                    <a:pt x="61341" y="305689"/>
                  </a:lnTo>
                  <a:lnTo>
                    <a:pt x="70992" y="318007"/>
                  </a:lnTo>
                  <a:lnTo>
                    <a:pt x="84454" y="335026"/>
                  </a:lnTo>
                  <a:lnTo>
                    <a:pt x="96012" y="345948"/>
                  </a:lnTo>
                  <a:lnTo>
                    <a:pt x="107315" y="356869"/>
                  </a:lnTo>
                  <a:lnTo>
                    <a:pt x="113538" y="362585"/>
                  </a:lnTo>
                  <a:lnTo>
                    <a:pt x="118872" y="368045"/>
                  </a:lnTo>
                  <a:lnTo>
                    <a:pt x="131063" y="375666"/>
                  </a:lnTo>
                  <a:lnTo>
                    <a:pt x="142366" y="383158"/>
                  </a:lnTo>
                  <a:lnTo>
                    <a:pt x="151765" y="388874"/>
                  </a:lnTo>
                  <a:lnTo>
                    <a:pt x="161544" y="390778"/>
                  </a:lnTo>
                  <a:lnTo>
                    <a:pt x="171576" y="392683"/>
                  </a:lnTo>
                  <a:lnTo>
                    <a:pt x="183007" y="392429"/>
                  </a:lnTo>
                  <a:lnTo>
                    <a:pt x="190754" y="389381"/>
                  </a:lnTo>
                  <a:lnTo>
                    <a:pt x="201041" y="387477"/>
                  </a:lnTo>
                  <a:lnTo>
                    <a:pt x="208407" y="384048"/>
                  </a:lnTo>
                  <a:lnTo>
                    <a:pt x="214375" y="378714"/>
                  </a:lnTo>
                  <a:lnTo>
                    <a:pt x="216407" y="376808"/>
                  </a:lnTo>
                  <a:lnTo>
                    <a:pt x="226187" y="367918"/>
                  </a:lnTo>
                  <a:lnTo>
                    <a:pt x="234188" y="360933"/>
                  </a:lnTo>
                  <a:lnTo>
                    <a:pt x="242442" y="346328"/>
                  </a:lnTo>
                  <a:lnTo>
                    <a:pt x="250444" y="331469"/>
                  </a:lnTo>
                  <a:lnTo>
                    <a:pt x="256794" y="315214"/>
                  </a:lnTo>
                  <a:lnTo>
                    <a:pt x="258698" y="295402"/>
                  </a:lnTo>
                  <a:lnTo>
                    <a:pt x="260985" y="279145"/>
                  </a:lnTo>
                  <a:lnTo>
                    <a:pt x="261366" y="264541"/>
                  </a:lnTo>
                  <a:lnTo>
                    <a:pt x="259715" y="233044"/>
                  </a:lnTo>
                  <a:lnTo>
                    <a:pt x="258063" y="216916"/>
                  </a:lnTo>
                  <a:lnTo>
                    <a:pt x="254507" y="202056"/>
                  </a:lnTo>
                  <a:lnTo>
                    <a:pt x="246760" y="173354"/>
                  </a:lnTo>
                  <a:lnTo>
                    <a:pt x="235331" y="143891"/>
                  </a:lnTo>
                  <a:lnTo>
                    <a:pt x="220472" y="114300"/>
                  </a:lnTo>
                  <a:lnTo>
                    <a:pt x="203454" y="87121"/>
                  </a:lnTo>
                  <a:lnTo>
                    <a:pt x="191897" y="75818"/>
                  </a:lnTo>
                  <a:lnTo>
                    <a:pt x="182372" y="62483"/>
                  </a:lnTo>
                  <a:lnTo>
                    <a:pt x="158876" y="37083"/>
                  </a:lnTo>
                  <a:lnTo>
                    <a:pt x="124460" y="253"/>
                  </a:lnTo>
                  <a:lnTo>
                    <a:pt x="1247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224745" y="6852810"/>
              <a:ext cx="7945" cy="15878"/>
            </a:xfrm>
            <a:custGeom>
              <a:avLst/>
              <a:gdLst/>
              <a:ahLst/>
              <a:cxnLst/>
              <a:rect l="0" t="0" r="0" b="0"/>
              <a:pathLst>
                <a:path w="8510" h="14734">
                  <a:moveTo>
                    <a:pt x="3937" y="7240"/>
                  </a:moveTo>
                  <a:lnTo>
                    <a:pt x="8256" y="0"/>
                  </a:lnTo>
                  <a:lnTo>
                    <a:pt x="8509" y="0"/>
                  </a:lnTo>
                  <a:lnTo>
                    <a:pt x="4446" y="7240"/>
                  </a:lnTo>
                  <a:lnTo>
                    <a:pt x="509" y="14733"/>
                  </a:lnTo>
                  <a:lnTo>
                    <a:pt x="0" y="147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1642375" y="6348000"/>
              <a:ext cx="516463" cy="128609"/>
            </a:xfrm>
            <a:custGeom>
              <a:avLst/>
              <a:gdLst/>
              <a:ahLst/>
              <a:cxnLst/>
              <a:rect l="0" t="0" r="0" b="0"/>
              <a:pathLst>
                <a:path w="516890" h="128780">
                  <a:moveTo>
                    <a:pt x="17398" y="123191"/>
                  </a:moveTo>
                  <a:lnTo>
                    <a:pt x="33147" y="116079"/>
                  </a:lnTo>
                  <a:lnTo>
                    <a:pt x="49276" y="109602"/>
                  </a:lnTo>
                  <a:lnTo>
                    <a:pt x="59182" y="103886"/>
                  </a:lnTo>
                  <a:lnTo>
                    <a:pt x="62610" y="103379"/>
                  </a:lnTo>
                  <a:lnTo>
                    <a:pt x="66420" y="100330"/>
                  </a:lnTo>
                  <a:lnTo>
                    <a:pt x="72644" y="98425"/>
                  </a:lnTo>
                  <a:lnTo>
                    <a:pt x="76707" y="98553"/>
                  </a:lnTo>
                  <a:lnTo>
                    <a:pt x="86867" y="93346"/>
                  </a:lnTo>
                  <a:lnTo>
                    <a:pt x="105917" y="85725"/>
                  </a:lnTo>
                  <a:lnTo>
                    <a:pt x="116585" y="84455"/>
                  </a:lnTo>
                  <a:lnTo>
                    <a:pt x="120014" y="81027"/>
                  </a:lnTo>
                  <a:lnTo>
                    <a:pt x="125729" y="79248"/>
                  </a:lnTo>
                  <a:lnTo>
                    <a:pt x="147573" y="70359"/>
                  </a:lnTo>
                  <a:lnTo>
                    <a:pt x="190880" y="56516"/>
                  </a:lnTo>
                  <a:lnTo>
                    <a:pt x="234188" y="42292"/>
                  </a:lnTo>
                  <a:lnTo>
                    <a:pt x="275589" y="29973"/>
                  </a:lnTo>
                  <a:lnTo>
                    <a:pt x="312801" y="21463"/>
                  </a:lnTo>
                  <a:lnTo>
                    <a:pt x="314960" y="19812"/>
                  </a:lnTo>
                  <a:lnTo>
                    <a:pt x="324992" y="18035"/>
                  </a:lnTo>
                  <a:lnTo>
                    <a:pt x="330326" y="16256"/>
                  </a:lnTo>
                  <a:lnTo>
                    <a:pt x="336042" y="14224"/>
                  </a:lnTo>
                  <a:lnTo>
                    <a:pt x="355854" y="10796"/>
                  </a:lnTo>
                  <a:lnTo>
                    <a:pt x="369570" y="9398"/>
                  </a:lnTo>
                  <a:lnTo>
                    <a:pt x="379857" y="7367"/>
                  </a:lnTo>
                  <a:lnTo>
                    <a:pt x="383794" y="7621"/>
                  </a:lnTo>
                  <a:lnTo>
                    <a:pt x="387350" y="7621"/>
                  </a:lnTo>
                  <a:lnTo>
                    <a:pt x="393445" y="5969"/>
                  </a:lnTo>
                  <a:lnTo>
                    <a:pt x="404876" y="6223"/>
                  </a:lnTo>
                  <a:lnTo>
                    <a:pt x="418973" y="4446"/>
                  </a:lnTo>
                  <a:lnTo>
                    <a:pt x="430910" y="4699"/>
                  </a:lnTo>
                  <a:lnTo>
                    <a:pt x="458216" y="1271"/>
                  </a:lnTo>
                  <a:lnTo>
                    <a:pt x="473582" y="1779"/>
                  </a:lnTo>
                  <a:lnTo>
                    <a:pt x="489457" y="1652"/>
                  </a:lnTo>
                  <a:lnTo>
                    <a:pt x="503301" y="0"/>
                  </a:lnTo>
                  <a:lnTo>
                    <a:pt x="516889" y="2413"/>
                  </a:lnTo>
                  <a:lnTo>
                    <a:pt x="516889" y="2794"/>
                  </a:lnTo>
                  <a:lnTo>
                    <a:pt x="503301" y="381"/>
                  </a:lnTo>
                  <a:lnTo>
                    <a:pt x="489457" y="2160"/>
                  </a:lnTo>
                  <a:lnTo>
                    <a:pt x="473582" y="2286"/>
                  </a:lnTo>
                  <a:lnTo>
                    <a:pt x="458216" y="1652"/>
                  </a:lnTo>
                  <a:lnTo>
                    <a:pt x="430910" y="5080"/>
                  </a:lnTo>
                  <a:lnTo>
                    <a:pt x="418973" y="4954"/>
                  </a:lnTo>
                  <a:lnTo>
                    <a:pt x="404876" y="6604"/>
                  </a:lnTo>
                  <a:lnTo>
                    <a:pt x="393445" y="6350"/>
                  </a:lnTo>
                  <a:lnTo>
                    <a:pt x="387350" y="8002"/>
                  </a:lnTo>
                  <a:lnTo>
                    <a:pt x="383794" y="8002"/>
                  </a:lnTo>
                  <a:lnTo>
                    <a:pt x="379857" y="7874"/>
                  </a:lnTo>
                  <a:lnTo>
                    <a:pt x="369570" y="9906"/>
                  </a:lnTo>
                  <a:lnTo>
                    <a:pt x="355854" y="11304"/>
                  </a:lnTo>
                  <a:lnTo>
                    <a:pt x="336042" y="14479"/>
                  </a:lnTo>
                  <a:lnTo>
                    <a:pt x="330326" y="16384"/>
                  </a:lnTo>
                  <a:lnTo>
                    <a:pt x="324992" y="18288"/>
                  </a:lnTo>
                  <a:lnTo>
                    <a:pt x="314960" y="20067"/>
                  </a:lnTo>
                  <a:lnTo>
                    <a:pt x="312801" y="21972"/>
                  </a:lnTo>
                  <a:lnTo>
                    <a:pt x="275589" y="30354"/>
                  </a:lnTo>
                  <a:lnTo>
                    <a:pt x="234188" y="42673"/>
                  </a:lnTo>
                  <a:lnTo>
                    <a:pt x="190880" y="56642"/>
                  </a:lnTo>
                  <a:lnTo>
                    <a:pt x="147573" y="70740"/>
                  </a:lnTo>
                  <a:lnTo>
                    <a:pt x="125729" y="79375"/>
                  </a:lnTo>
                  <a:lnTo>
                    <a:pt x="120395" y="81280"/>
                  </a:lnTo>
                  <a:lnTo>
                    <a:pt x="116585" y="84963"/>
                  </a:lnTo>
                  <a:lnTo>
                    <a:pt x="105917" y="86234"/>
                  </a:lnTo>
                  <a:lnTo>
                    <a:pt x="86867" y="93727"/>
                  </a:lnTo>
                  <a:lnTo>
                    <a:pt x="76707" y="98934"/>
                  </a:lnTo>
                  <a:lnTo>
                    <a:pt x="72644" y="98553"/>
                  </a:lnTo>
                  <a:lnTo>
                    <a:pt x="66929" y="100458"/>
                  </a:lnTo>
                  <a:lnTo>
                    <a:pt x="62610" y="103886"/>
                  </a:lnTo>
                  <a:lnTo>
                    <a:pt x="59182" y="104141"/>
                  </a:lnTo>
                  <a:lnTo>
                    <a:pt x="49276" y="109729"/>
                  </a:lnTo>
                  <a:lnTo>
                    <a:pt x="33147" y="116460"/>
                  </a:lnTo>
                  <a:lnTo>
                    <a:pt x="17398" y="123698"/>
                  </a:lnTo>
                  <a:lnTo>
                    <a:pt x="0" y="128779"/>
                  </a:lnTo>
                  <a:lnTo>
                    <a:pt x="0" y="1283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160827" y="6348103"/>
              <a:ext cx="31782" cy="96854"/>
            </a:xfrm>
            <a:custGeom>
              <a:avLst/>
              <a:gdLst/>
              <a:ahLst/>
              <a:cxnLst/>
              <a:rect l="0" t="0" r="0" b="0"/>
              <a:pathLst>
                <a:path w="31498" h="97411">
                  <a:moveTo>
                    <a:pt x="23877" y="75057"/>
                  </a:moveTo>
                  <a:lnTo>
                    <a:pt x="14225" y="51055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9653" y="27306"/>
                  </a:lnTo>
                  <a:lnTo>
                    <a:pt x="14733" y="51055"/>
                  </a:lnTo>
                  <a:lnTo>
                    <a:pt x="24131" y="75057"/>
                  </a:lnTo>
                  <a:lnTo>
                    <a:pt x="31497" y="97410"/>
                  </a:lnTo>
                  <a:lnTo>
                    <a:pt x="31243" y="974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1632702" y="6474467"/>
              <a:ext cx="9535" cy="55571"/>
            </a:xfrm>
            <a:custGeom>
              <a:avLst/>
              <a:gdLst/>
              <a:ahLst/>
              <a:cxnLst/>
              <a:rect l="0" t="0" r="0" b="0"/>
              <a:pathLst>
                <a:path w="9272" h="54864">
                  <a:moveTo>
                    <a:pt x="8890" y="0"/>
                  </a:moveTo>
                  <a:lnTo>
                    <a:pt x="9271" y="0"/>
                  </a:lnTo>
                  <a:lnTo>
                    <a:pt x="508" y="54863"/>
                  </a:lnTo>
                  <a:lnTo>
                    <a:pt x="0" y="548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1562856" y="6509494"/>
              <a:ext cx="69921" cy="20641"/>
            </a:xfrm>
            <a:custGeom>
              <a:avLst/>
              <a:gdLst/>
              <a:ahLst/>
              <a:cxnLst/>
              <a:rect l="0" t="0" r="0" b="0"/>
              <a:pathLst>
                <a:path w="69977" h="20194">
                  <a:moveTo>
                    <a:pt x="0" y="509"/>
                  </a:moveTo>
                  <a:lnTo>
                    <a:pt x="126" y="0"/>
                  </a:lnTo>
                  <a:lnTo>
                    <a:pt x="1904" y="1905"/>
                  </a:lnTo>
                  <a:lnTo>
                    <a:pt x="13207" y="6097"/>
                  </a:lnTo>
                  <a:lnTo>
                    <a:pt x="26923" y="11558"/>
                  </a:lnTo>
                  <a:lnTo>
                    <a:pt x="40512" y="13589"/>
                  </a:lnTo>
                  <a:lnTo>
                    <a:pt x="56006" y="17273"/>
                  </a:lnTo>
                  <a:lnTo>
                    <a:pt x="69976" y="19813"/>
                  </a:lnTo>
                  <a:lnTo>
                    <a:pt x="69976" y="20193"/>
                  </a:lnTo>
                  <a:lnTo>
                    <a:pt x="56006" y="17653"/>
                  </a:lnTo>
                  <a:lnTo>
                    <a:pt x="40512" y="14098"/>
                  </a:lnTo>
                  <a:lnTo>
                    <a:pt x="26923" y="11938"/>
                  </a:lnTo>
                  <a:lnTo>
                    <a:pt x="13207" y="6477"/>
                  </a:lnTo>
                  <a:lnTo>
                    <a:pt x="1396" y="2287"/>
                  </a:lnTo>
                  <a:lnTo>
                    <a:pt x="0" y="509"/>
                  </a:lnTo>
                  <a:lnTo>
                    <a:pt x="126" y="0"/>
                  </a:lnTo>
                  <a:lnTo>
                    <a:pt x="1904" y="1905"/>
                  </a:lnTo>
                  <a:lnTo>
                    <a:pt x="1396" y="228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1566887" y="6473231"/>
              <a:ext cx="76278" cy="38106"/>
            </a:xfrm>
            <a:custGeom>
              <a:avLst/>
              <a:gdLst/>
              <a:ahLst/>
              <a:cxnLst/>
              <a:rect l="0" t="0" r="0" b="0"/>
              <a:pathLst>
                <a:path w="76837" h="37338">
                  <a:moveTo>
                    <a:pt x="8002" y="33400"/>
                  </a:moveTo>
                  <a:lnTo>
                    <a:pt x="11811" y="29972"/>
                  </a:lnTo>
                  <a:lnTo>
                    <a:pt x="45847" y="14224"/>
                  </a:lnTo>
                  <a:lnTo>
                    <a:pt x="76836" y="0"/>
                  </a:lnTo>
                  <a:lnTo>
                    <a:pt x="76836" y="254"/>
                  </a:lnTo>
                  <a:lnTo>
                    <a:pt x="45847" y="14477"/>
                  </a:lnTo>
                  <a:lnTo>
                    <a:pt x="11938" y="30352"/>
                  </a:lnTo>
                  <a:lnTo>
                    <a:pt x="8510" y="33527"/>
                  </a:lnTo>
                  <a:lnTo>
                    <a:pt x="0" y="3733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1628843" y="6809979"/>
              <a:ext cx="406814" cy="839928"/>
            </a:xfrm>
            <a:custGeom>
              <a:avLst/>
              <a:gdLst/>
              <a:ahLst/>
              <a:cxnLst/>
              <a:rect l="0" t="0" r="0" b="0"/>
              <a:pathLst>
                <a:path w="406655" h="840487">
                  <a:moveTo>
                    <a:pt x="392938" y="839088"/>
                  </a:moveTo>
                  <a:lnTo>
                    <a:pt x="379348" y="840486"/>
                  </a:lnTo>
                  <a:lnTo>
                    <a:pt x="365506" y="838962"/>
                  </a:lnTo>
                  <a:lnTo>
                    <a:pt x="349885" y="838453"/>
                  </a:lnTo>
                  <a:lnTo>
                    <a:pt x="334263" y="834771"/>
                  </a:lnTo>
                  <a:lnTo>
                    <a:pt x="318642" y="830961"/>
                  </a:lnTo>
                  <a:lnTo>
                    <a:pt x="300989" y="825373"/>
                  </a:lnTo>
                  <a:lnTo>
                    <a:pt x="292988" y="821309"/>
                  </a:lnTo>
                  <a:lnTo>
                    <a:pt x="285114" y="817752"/>
                  </a:lnTo>
                  <a:lnTo>
                    <a:pt x="254381" y="798829"/>
                  </a:lnTo>
                  <a:lnTo>
                    <a:pt x="238632" y="791337"/>
                  </a:lnTo>
                  <a:lnTo>
                    <a:pt x="225297" y="781812"/>
                  </a:lnTo>
                  <a:lnTo>
                    <a:pt x="196088" y="761873"/>
                  </a:lnTo>
                  <a:lnTo>
                    <a:pt x="184404" y="750697"/>
                  </a:lnTo>
                  <a:lnTo>
                    <a:pt x="168782" y="739901"/>
                  </a:lnTo>
                  <a:lnTo>
                    <a:pt x="157098" y="728599"/>
                  </a:lnTo>
                  <a:lnTo>
                    <a:pt x="145541" y="717296"/>
                  </a:lnTo>
                  <a:lnTo>
                    <a:pt x="122682" y="691769"/>
                  </a:lnTo>
                  <a:lnTo>
                    <a:pt x="103632" y="665479"/>
                  </a:lnTo>
                  <a:lnTo>
                    <a:pt x="82422" y="637539"/>
                  </a:lnTo>
                  <a:lnTo>
                    <a:pt x="67310" y="608457"/>
                  </a:lnTo>
                  <a:lnTo>
                    <a:pt x="59563" y="593978"/>
                  </a:lnTo>
                  <a:lnTo>
                    <a:pt x="54101" y="580771"/>
                  </a:lnTo>
                  <a:lnTo>
                    <a:pt x="48387" y="564007"/>
                  </a:lnTo>
                  <a:lnTo>
                    <a:pt x="44450" y="557402"/>
                  </a:lnTo>
                  <a:lnTo>
                    <a:pt x="40766" y="549148"/>
                  </a:lnTo>
                  <a:lnTo>
                    <a:pt x="36829" y="534924"/>
                  </a:lnTo>
                  <a:lnTo>
                    <a:pt x="35306" y="533273"/>
                  </a:lnTo>
                  <a:lnTo>
                    <a:pt x="35306" y="529716"/>
                  </a:lnTo>
                  <a:lnTo>
                    <a:pt x="33401" y="527812"/>
                  </a:lnTo>
                  <a:lnTo>
                    <a:pt x="29591" y="520191"/>
                  </a:lnTo>
                  <a:lnTo>
                    <a:pt x="29591" y="513079"/>
                  </a:lnTo>
                  <a:lnTo>
                    <a:pt x="25781" y="505587"/>
                  </a:lnTo>
                  <a:lnTo>
                    <a:pt x="24003" y="489330"/>
                  </a:lnTo>
                  <a:lnTo>
                    <a:pt x="22097" y="476250"/>
                  </a:lnTo>
                  <a:lnTo>
                    <a:pt x="18795" y="461645"/>
                  </a:lnTo>
                  <a:lnTo>
                    <a:pt x="16891" y="445515"/>
                  </a:lnTo>
                  <a:lnTo>
                    <a:pt x="17017" y="441705"/>
                  </a:lnTo>
                  <a:lnTo>
                    <a:pt x="17017" y="437896"/>
                  </a:lnTo>
                  <a:lnTo>
                    <a:pt x="15239" y="428751"/>
                  </a:lnTo>
                  <a:lnTo>
                    <a:pt x="13588" y="412623"/>
                  </a:lnTo>
                  <a:lnTo>
                    <a:pt x="13716" y="405257"/>
                  </a:lnTo>
                  <a:lnTo>
                    <a:pt x="13716" y="397637"/>
                  </a:lnTo>
                  <a:lnTo>
                    <a:pt x="10413" y="364489"/>
                  </a:lnTo>
                  <a:lnTo>
                    <a:pt x="12572" y="348487"/>
                  </a:lnTo>
                  <a:lnTo>
                    <a:pt x="10794" y="331977"/>
                  </a:lnTo>
                  <a:lnTo>
                    <a:pt x="7873" y="266191"/>
                  </a:lnTo>
                  <a:lnTo>
                    <a:pt x="2159" y="135000"/>
                  </a:lnTo>
                  <a:lnTo>
                    <a:pt x="4698" y="118617"/>
                  </a:lnTo>
                  <a:lnTo>
                    <a:pt x="2794" y="102108"/>
                  </a:lnTo>
                  <a:lnTo>
                    <a:pt x="4444" y="89408"/>
                  </a:lnTo>
                  <a:lnTo>
                    <a:pt x="2920" y="76708"/>
                  </a:lnTo>
                  <a:lnTo>
                    <a:pt x="1142" y="64135"/>
                  </a:lnTo>
                  <a:lnTo>
                    <a:pt x="1523" y="52959"/>
                  </a:lnTo>
                  <a:lnTo>
                    <a:pt x="3047" y="43561"/>
                  </a:lnTo>
                  <a:lnTo>
                    <a:pt x="1523" y="34671"/>
                  </a:lnTo>
                  <a:lnTo>
                    <a:pt x="1651" y="26924"/>
                  </a:lnTo>
                  <a:lnTo>
                    <a:pt x="1523" y="20065"/>
                  </a:lnTo>
                  <a:lnTo>
                    <a:pt x="1778" y="12573"/>
                  </a:lnTo>
                  <a:lnTo>
                    <a:pt x="1778" y="8889"/>
                  </a:lnTo>
                  <a:lnTo>
                    <a:pt x="1651" y="5079"/>
                  </a:lnTo>
                  <a:lnTo>
                    <a:pt x="1778" y="1650"/>
                  </a:lnTo>
                  <a:lnTo>
                    <a:pt x="0" y="126"/>
                  </a:lnTo>
                  <a:lnTo>
                    <a:pt x="507" y="0"/>
                  </a:lnTo>
                  <a:lnTo>
                    <a:pt x="2285" y="1650"/>
                  </a:lnTo>
                  <a:lnTo>
                    <a:pt x="2159" y="5079"/>
                  </a:lnTo>
                  <a:lnTo>
                    <a:pt x="2285" y="8889"/>
                  </a:lnTo>
                  <a:lnTo>
                    <a:pt x="2285" y="12573"/>
                  </a:lnTo>
                  <a:lnTo>
                    <a:pt x="1778" y="20065"/>
                  </a:lnTo>
                  <a:lnTo>
                    <a:pt x="2159" y="26924"/>
                  </a:lnTo>
                  <a:lnTo>
                    <a:pt x="1778" y="34671"/>
                  </a:lnTo>
                  <a:lnTo>
                    <a:pt x="3556" y="43561"/>
                  </a:lnTo>
                  <a:lnTo>
                    <a:pt x="1651" y="52959"/>
                  </a:lnTo>
                  <a:lnTo>
                    <a:pt x="1523" y="64135"/>
                  </a:lnTo>
                  <a:lnTo>
                    <a:pt x="3047" y="76708"/>
                  </a:lnTo>
                  <a:lnTo>
                    <a:pt x="4698" y="89408"/>
                  </a:lnTo>
                  <a:lnTo>
                    <a:pt x="2920" y="102108"/>
                  </a:lnTo>
                  <a:lnTo>
                    <a:pt x="5079" y="118617"/>
                  </a:lnTo>
                  <a:lnTo>
                    <a:pt x="2413" y="135000"/>
                  </a:lnTo>
                  <a:lnTo>
                    <a:pt x="8128" y="266191"/>
                  </a:lnTo>
                  <a:lnTo>
                    <a:pt x="11303" y="331977"/>
                  </a:lnTo>
                  <a:lnTo>
                    <a:pt x="13081" y="348487"/>
                  </a:lnTo>
                  <a:lnTo>
                    <a:pt x="10667" y="364489"/>
                  </a:lnTo>
                  <a:lnTo>
                    <a:pt x="13842" y="397637"/>
                  </a:lnTo>
                  <a:lnTo>
                    <a:pt x="13842" y="405257"/>
                  </a:lnTo>
                  <a:lnTo>
                    <a:pt x="13716" y="412623"/>
                  </a:lnTo>
                  <a:lnTo>
                    <a:pt x="15494" y="428751"/>
                  </a:lnTo>
                  <a:lnTo>
                    <a:pt x="17526" y="437896"/>
                  </a:lnTo>
                  <a:lnTo>
                    <a:pt x="17526" y="441705"/>
                  </a:lnTo>
                  <a:lnTo>
                    <a:pt x="17017" y="445515"/>
                  </a:lnTo>
                  <a:lnTo>
                    <a:pt x="18922" y="461645"/>
                  </a:lnTo>
                  <a:lnTo>
                    <a:pt x="22606" y="476250"/>
                  </a:lnTo>
                  <a:lnTo>
                    <a:pt x="24510" y="489330"/>
                  </a:lnTo>
                  <a:lnTo>
                    <a:pt x="26288" y="505587"/>
                  </a:lnTo>
                  <a:lnTo>
                    <a:pt x="29972" y="513079"/>
                  </a:lnTo>
                  <a:lnTo>
                    <a:pt x="29972" y="520191"/>
                  </a:lnTo>
                  <a:lnTo>
                    <a:pt x="33528" y="527685"/>
                  </a:lnTo>
                  <a:lnTo>
                    <a:pt x="35432" y="529716"/>
                  </a:lnTo>
                  <a:lnTo>
                    <a:pt x="35432" y="533273"/>
                  </a:lnTo>
                  <a:lnTo>
                    <a:pt x="37338" y="534670"/>
                  </a:lnTo>
                  <a:lnTo>
                    <a:pt x="41020" y="549148"/>
                  </a:lnTo>
                  <a:lnTo>
                    <a:pt x="44957" y="557402"/>
                  </a:lnTo>
                  <a:lnTo>
                    <a:pt x="48894" y="564007"/>
                  </a:lnTo>
                  <a:lnTo>
                    <a:pt x="54482" y="580771"/>
                  </a:lnTo>
                  <a:lnTo>
                    <a:pt x="59816" y="593978"/>
                  </a:lnTo>
                  <a:lnTo>
                    <a:pt x="67563" y="608457"/>
                  </a:lnTo>
                  <a:lnTo>
                    <a:pt x="82676" y="637539"/>
                  </a:lnTo>
                  <a:lnTo>
                    <a:pt x="104139" y="664972"/>
                  </a:lnTo>
                  <a:lnTo>
                    <a:pt x="123316" y="691261"/>
                  </a:lnTo>
                  <a:lnTo>
                    <a:pt x="145795" y="716787"/>
                  </a:lnTo>
                  <a:lnTo>
                    <a:pt x="157607" y="728090"/>
                  </a:lnTo>
                  <a:lnTo>
                    <a:pt x="169291" y="739394"/>
                  </a:lnTo>
                  <a:lnTo>
                    <a:pt x="184912" y="750570"/>
                  </a:lnTo>
                  <a:lnTo>
                    <a:pt x="196595" y="761364"/>
                  </a:lnTo>
                  <a:lnTo>
                    <a:pt x="225551" y="781685"/>
                  </a:lnTo>
                  <a:lnTo>
                    <a:pt x="238760" y="791083"/>
                  </a:lnTo>
                  <a:lnTo>
                    <a:pt x="254381" y="798702"/>
                  </a:lnTo>
                  <a:lnTo>
                    <a:pt x="285114" y="817245"/>
                  </a:lnTo>
                  <a:lnTo>
                    <a:pt x="292988" y="821182"/>
                  </a:lnTo>
                  <a:lnTo>
                    <a:pt x="300989" y="824991"/>
                  </a:lnTo>
                  <a:lnTo>
                    <a:pt x="318642" y="830452"/>
                  </a:lnTo>
                  <a:lnTo>
                    <a:pt x="334263" y="834516"/>
                  </a:lnTo>
                  <a:lnTo>
                    <a:pt x="349885" y="838073"/>
                  </a:lnTo>
                  <a:lnTo>
                    <a:pt x="365506" y="838453"/>
                  </a:lnTo>
                  <a:lnTo>
                    <a:pt x="379348" y="840359"/>
                  </a:lnTo>
                  <a:lnTo>
                    <a:pt x="392938" y="838962"/>
                  </a:lnTo>
                  <a:lnTo>
                    <a:pt x="406654" y="833374"/>
                  </a:lnTo>
                  <a:lnTo>
                    <a:pt x="406654" y="8340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036142" y="6865827"/>
              <a:ext cx="216120" cy="778004"/>
            </a:xfrm>
            <a:custGeom>
              <a:avLst/>
              <a:gdLst/>
              <a:ahLst/>
              <a:cxnLst/>
              <a:rect l="0" t="0" r="0" b="0"/>
              <a:pathLst>
                <a:path w="217170" h="777241">
                  <a:moveTo>
                    <a:pt x="198881" y="53467"/>
                  </a:moveTo>
                  <a:lnTo>
                    <a:pt x="206375" y="104267"/>
                  </a:lnTo>
                  <a:lnTo>
                    <a:pt x="213106" y="155447"/>
                  </a:lnTo>
                  <a:lnTo>
                    <a:pt x="216153" y="210439"/>
                  </a:lnTo>
                  <a:lnTo>
                    <a:pt x="217169" y="270764"/>
                  </a:lnTo>
                  <a:lnTo>
                    <a:pt x="216534" y="332740"/>
                  </a:lnTo>
                  <a:lnTo>
                    <a:pt x="213740" y="396620"/>
                  </a:lnTo>
                  <a:lnTo>
                    <a:pt x="206375" y="460120"/>
                  </a:lnTo>
                  <a:lnTo>
                    <a:pt x="202184" y="489457"/>
                  </a:lnTo>
                  <a:lnTo>
                    <a:pt x="195706" y="520445"/>
                  </a:lnTo>
                  <a:lnTo>
                    <a:pt x="193802" y="537209"/>
                  </a:lnTo>
                  <a:lnTo>
                    <a:pt x="187578" y="552957"/>
                  </a:lnTo>
                  <a:lnTo>
                    <a:pt x="175259" y="582041"/>
                  </a:lnTo>
                  <a:lnTo>
                    <a:pt x="163194" y="611631"/>
                  </a:lnTo>
                  <a:lnTo>
                    <a:pt x="147193" y="640080"/>
                  </a:lnTo>
                  <a:lnTo>
                    <a:pt x="128905" y="670559"/>
                  </a:lnTo>
                  <a:lnTo>
                    <a:pt x="128905" y="670814"/>
                  </a:lnTo>
                  <a:lnTo>
                    <a:pt x="118999" y="683894"/>
                  </a:lnTo>
                  <a:lnTo>
                    <a:pt x="107315" y="698245"/>
                  </a:lnTo>
                  <a:lnTo>
                    <a:pt x="96774" y="714375"/>
                  </a:lnTo>
                  <a:lnTo>
                    <a:pt x="83565" y="726820"/>
                  </a:lnTo>
                  <a:lnTo>
                    <a:pt x="73278" y="739520"/>
                  </a:lnTo>
                  <a:lnTo>
                    <a:pt x="65150" y="746886"/>
                  </a:lnTo>
                  <a:lnTo>
                    <a:pt x="57022" y="750569"/>
                  </a:lnTo>
                  <a:lnTo>
                    <a:pt x="51562" y="755777"/>
                  </a:lnTo>
                  <a:lnTo>
                    <a:pt x="43687" y="759586"/>
                  </a:lnTo>
                  <a:lnTo>
                    <a:pt x="29590" y="768477"/>
                  </a:lnTo>
                  <a:lnTo>
                    <a:pt x="15493" y="773556"/>
                  </a:lnTo>
                  <a:lnTo>
                    <a:pt x="7747" y="777240"/>
                  </a:lnTo>
                  <a:lnTo>
                    <a:pt x="0" y="777240"/>
                  </a:lnTo>
                  <a:lnTo>
                    <a:pt x="0" y="776605"/>
                  </a:lnTo>
                  <a:lnTo>
                    <a:pt x="7747" y="776731"/>
                  </a:lnTo>
                  <a:lnTo>
                    <a:pt x="15493" y="773048"/>
                  </a:lnTo>
                  <a:lnTo>
                    <a:pt x="29590" y="767968"/>
                  </a:lnTo>
                  <a:lnTo>
                    <a:pt x="43306" y="759079"/>
                  </a:lnTo>
                  <a:lnTo>
                    <a:pt x="51181" y="755268"/>
                  </a:lnTo>
                  <a:lnTo>
                    <a:pt x="56768" y="750316"/>
                  </a:lnTo>
                  <a:lnTo>
                    <a:pt x="64643" y="746379"/>
                  </a:lnTo>
                  <a:lnTo>
                    <a:pt x="72771" y="739013"/>
                  </a:lnTo>
                  <a:lnTo>
                    <a:pt x="83058" y="726567"/>
                  </a:lnTo>
                  <a:lnTo>
                    <a:pt x="96519" y="714120"/>
                  </a:lnTo>
                  <a:lnTo>
                    <a:pt x="106934" y="697865"/>
                  </a:lnTo>
                  <a:lnTo>
                    <a:pt x="118744" y="683386"/>
                  </a:lnTo>
                  <a:lnTo>
                    <a:pt x="128650" y="670432"/>
                  </a:lnTo>
                  <a:lnTo>
                    <a:pt x="128650" y="670559"/>
                  </a:lnTo>
                  <a:lnTo>
                    <a:pt x="146684" y="640080"/>
                  </a:lnTo>
                  <a:lnTo>
                    <a:pt x="162687" y="611631"/>
                  </a:lnTo>
                  <a:lnTo>
                    <a:pt x="175133" y="582041"/>
                  </a:lnTo>
                  <a:lnTo>
                    <a:pt x="187197" y="552957"/>
                  </a:lnTo>
                  <a:lnTo>
                    <a:pt x="193293" y="537209"/>
                  </a:lnTo>
                  <a:lnTo>
                    <a:pt x="195199" y="520445"/>
                  </a:lnTo>
                  <a:lnTo>
                    <a:pt x="201675" y="489457"/>
                  </a:lnTo>
                  <a:lnTo>
                    <a:pt x="205993" y="460120"/>
                  </a:lnTo>
                  <a:lnTo>
                    <a:pt x="213359" y="396620"/>
                  </a:lnTo>
                  <a:lnTo>
                    <a:pt x="216027" y="332740"/>
                  </a:lnTo>
                  <a:lnTo>
                    <a:pt x="216788" y="270764"/>
                  </a:lnTo>
                  <a:lnTo>
                    <a:pt x="215646" y="210439"/>
                  </a:lnTo>
                  <a:lnTo>
                    <a:pt x="212725" y="155447"/>
                  </a:lnTo>
                  <a:lnTo>
                    <a:pt x="205993" y="104267"/>
                  </a:lnTo>
                  <a:lnTo>
                    <a:pt x="198374" y="53467"/>
                  </a:lnTo>
                  <a:lnTo>
                    <a:pt x="189484" y="0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3088" name="Grafik 98" descr="Snow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577" y="1577621"/>
            <a:ext cx="1582738" cy="15827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9" name="Grafik 99" descr="03_SCHAL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139000" flipH="1" flipV="1">
            <a:off x="571500" y="4343400"/>
            <a:ext cx="2058988" cy="2116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90" name="Grafik 100" descr="Jacke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3550" y="3746500"/>
            <a:ext cx="2328863" cy="2728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3091" name="Gruppieren 108"/>
          <p:cNvGrpSpPr>
            <a:grpSpLocks/>
          </p:cNvGrpSpPr>
          <p:nvPr/>
        </p:nvGrpSpPr>
        <p:grpSpPr bwMode="auto">
          <a:xfrm>
            <a:off x="4081489" y="1754628"/>
            <a:ext cx="1176337" cy="1055687"/>
            <a:chOff x="4052823" y="1576450"/>
            <a:chExt cx="1176149" cy="1055880"/>
          </a:xfrm>
        </p:grpSpPr>
        <p:sp>
          <p:nvSpPr>
            <p:cNvPr id="102" name="Freihandform 101"/>
            <p:cNvSpPr/>
            <p:nvPr/>
          </p:nvSpPr>
          <p:spPr>
            <a:xfrm>
              <a:off x="4052823" y="1576450"/>
              <a:ext cx="1176149" cy="614474"/>
            </a:xfrm>
            <a:custGeom>
              <a:avLst/>
              <a:gdLst/>
              <a:ahLst/>
              <a:cxnLst/>
              <a:rect l="0" t="0" r="0" b="0"/>
              <a:pathLst>
                <a:path w="1176149" h="614808">
                  <a:moveTo>
                    <a:pt x="1064261" y="440817"/>
                  </a:moveTo>
                  <a:lnTo>
                    <a:pt x="1085597" y="440817"/>
                  </a:lnTo>
                  <a:lnTo>
                    <a:pt x="1107060" y="446786"/>
                  </a:lnTo>
                  <a:lnTo>
                    <a:pt x="1125602" y="457454"/>
                  </a:lnTo>
                  <a:lnTo>
                    <a:pt x="1143255" y="473583"/>
                  </a:lnTo>
                  <a:lnTo>
                    <a:pt x="1156843" y="489967"/>
                  </a:lnTo>
                  <a:lnTo>
                    <a:pt x="1173354" y="531242"/>
                  </a:lnTo>
                  <a:lnTo>
                    <a:pt x="1176148" y="555117"/>
                  </a:lnTo>
                  <a:lnTo>
                    <a:pt x="1171830" y="574548"/>
                  </a:lnTo>
                  <a:lnTo>
                    <a:pt x="1163321" y="614807"/>
                  </a:lnTo>
                  <a:lnTo>
                    <a:pt x="1398" y="614807"/>
                  </a:lnTo>
                  <a:lnTo>
                    <a:pt x="0" y="584708"/>
                  </a:lnTo>
                  <a:lnTo>
                    <a:pt x="2794" y="549910"/>
                  </a:lnTo>
                  <a:lnTo>
                    <a:pt x="11304" y="521082"/>
                  </a:lnTo>
                  <a:lnTo>
                    <a:pt x="25655" y="493014"/>
                  </a:lnTo>
                  <a:lnTo>
                    <a:pt x="60580" y="454660"/>
                  </a:lnTo>
                  <a:lnTo>
                    <a:pt x="94869" y="434341"/>
                  </a:lnTo>
                  <a:lnTo>
                    <a:pt x="113411" y="427864"/>
                  </a:lnTo>
                  <a:lnTo>
                    <a:pt x="118237" y="378207"/>
                  </a:lnTo>
                  <a:lnTo>
                    <a:pt x="133350" y="333376"/>
                  </a:lnTo>
                  <a:lnTo>
                    <a:pt x="156211" y="293117"/>
                  </a:lnTo>
                  <a:lnTo>
                    <a:pt x="187453" y="256160"/>
                  </a:lnTo>
                  <a:lnTo>
                    <a:pt x="218822" y="226569"/>
                  </a:lnTo>
                  <a:lnTo>
                    <a:pt x="254381" y="204979"/>
                  </a:lnTo>
                  <a:lnTo>
                    <a:pt x="290830" y="189739"/>
                  </a:lnTo>
                  <a:lnTo>
                    <a:pt x="332105" y="182500"/>
                  </a:lnTo>
                  <a:lnTo>
                    <a:pt x="330836" y="156592"/>
                  </a:lnTo>
                  <a:lnTo>
                    <a:pt x="332105" y="124842"/>
                  </a:lnTo>
                  <a:lnTo>
                    <a:pt x="340868" y="96013"/>
                  </a:lnTo>
                  <a:lnTo>
                    <a:pt x="354966" y="69216"/>
                  </a:lnTo>
                  <a:lnTo>
                    <a:pt x="374905" y="46102"/>
                  </a:lnTo>
                  <a:lnTo>
                    <a:pt x="397765" y="25908"/>
                  </a:lnTo>
                  <a:lnTo>
                    <a:pt x="424180" y="11558"/>
                  </a:lnTo>
                  <a:lnTo>
                    <a:pt x="451867" y="2794"/>
                  </a:lnTo>
                  <a:lnTo>
                    <a:pt x="483236" y="0"/>
                  </a:lnTo>
                  <a:lnTo>
                    <a:pt x="526035" y="5080"/>
                  </a:lnTo>
                  <a:lnTo>
                    <a:pt x="553974" y="16511"/>
                  </a:lnTo>
                  <a:lnTo>
                    <a:pt x="567310" y="25908"/>
                  </a:lnTo>
                  <a:lnTo>
                    <a:pt x="590931" y="46102"/>
                  </a:lnTo>
                  <a:lnTo>
                    <a:pt x="612394" y="74295"/>
                  </a:lnTo>
                  <a:lnTo>
                    <a:pt x="628016" y="106935"/>
                  </a:lnTo>
                  <a:lnTo>
                    <a:pt x="656591" y="93092"/>
                  </a:lnTo>
                  <a:lnTo>
                    <a:pt x="692150" y="89535"/>
                  </a:lnTo>
                  <a:lnTo>
                    <a:pt x="738632" y="98045"/>
                  </a:lnTo>
                  <a:lnTo>
                    <a:pt x="767080" y="116205"/>
                  </a:lnTo>
                  <a:lnTo>
                    <a:pt x="792735" y="144273"/>
                  </a:lnTo>
                  <a:lnTo>
                    <a:pt x="809625" y="187707"/>
                  </a:lnTo>
                  <a:lnTo>
                    <a:pt x="812673" y="218060"/>
                  </a:lnTo>
                  <a:lnTo>
                    <a:pt x="840360" y="210058"/>
                  </a:lnTo>
                  <a:lnTo>
                    <a:pt x="889636" y="209297"/>
                  </a:lnTo>
                  <a:lnTo>
                    <a:pt x="926085" y="215011"/>
                  </a:lnTo>
                  <a:lnTo>
                    <a:pt x="959486" y="231014"/>
                  </a:lnTo>
                  <a:lnTo>
                    <a:pt x="990728" y="252604"/>
                  </a:lnTo>
                  <a:lnTo>
                    <a:pt x="1019937" y="281432"/>
                  </a:lnTo>
                  <a:lnTo>
                    <a:pt x="1049148" y="331217"/>
                  </a:lnTo>
                  <a:lnTo>
                    <a:pt x="1059942" y="368173"/>
                  </a:lnTo>
                  <a:lnTo>
                    <a:pt x="1064261" y="409195"/>
                  </a:lnTo>
                  <a:lnTo>
                    <a:pt x="1062736" y="44081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4176628" y="2322711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513" h="275719">
                  <a:moveTo>
                    <a:pt x="147574" y="212853"/>
                  </a:moveTo>
                  <a:lnTo>
                    <a:pt x="146050" y="227965"/>
                  </a:lnTo>
                  <a:lnTo>
                    <a:pt x="140335" y="246127"/>
                  </a:lnTo>
                  <a:lnTo>
                    <a:pt x="130301" y="256159"/>
                  </a:lnTo>
                  <a:lnTo>
                    <a:pt x="113156" y="269240"/>
                  </a:lnTo>
                  <a:lnTo>
                    <a:pt x="101854" y="274193"/>
                  </a:lnTo>
                  <a:lnTo>
                    <a:pt x="73406" y="275718"/>
                  </a:lnTo>
                  <a:lnTo>
                    <a:pt x="46227" y="267716"/>
                  </a:lnTo>
                  <a:lnTo>
                    <a:pt x="22098" y="250318"/>
                  </a:lnTo>
                  <a:lnTo>
                    <a:pt x="6476" y="228728"/>
                  </a:lnTo>
                  <a:lnTo>
                    <a:pt x="0" y="203455"/>
                  </a:lnTo>
                  <a:lnTo>
                    <a:pt x="6476" y="181230"/>
                  </a:lnTo>
                  <a:lnTo>
                    <a:pt x="22732" y="158624"/>
                  </a:lnTo>
                  <a:lnTo>
                    <a:pt x="167512" y="0"/>
                  </a:lnTo>
                  <a:lnTo>
                    <a:pt x="147574" y="21425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4087742" y="2122650"/>
              <a:ext cx="192056" cy="265160"/>
            </a:xfrm>
            <a:custGeom>
              <a:avLst/>
              <a:gdLst/>
              <a:ahLst/>
              <a:cxnLst/>
              <a:rect l="0" t="0" r="0" b="0"/>
              <a:pathLst>
                <a:path w="191010" h="264923">
                  <a:moveTo>
                    <a:pt x="28449" y="141606"/>
                  </a:moveTo>
                  <a:lnTo>
                    <a:pt x="191009" y="0"/>
                  </a:lnTo>
                  <a:lnTo>
                    <a:pt x="146178" y="210059"/>
                  </a:lnTo>
                  <a:lnTo>
                    <a:pt x="142622" y="223902"/>
                  </a:lnTo>
                  <a:lnTo>
                    <a:pt x="134620" y="241046"/>
                  </a:lnTo>
                  <a:lnTo>
                    <a:pt x="127509" y="247015"/>
                  </a:lnTo>
                  <a:lnTo>
                    <a:pt x="116205" y="256287"/>
                  </a:lnTo>
                  <a:lnTo>
                    <a:pt x="98934" y="262763"/>
                  </a:lnTo>
                  <a:lnTo>
                    <a:pt x="78486" y="264922"/>
                  </a:lnTo>
                  <a:lnTo>
                    <a:pt x="51309" y="258446"/>
                  </a:lnTo>
                  <a:lnTo>
                    <a:pt x="38481" y="251968"/>
                  </a:lnTo>
                  <a:lnTo>
                    <a:pt x="16384" y="233172"/>
                  </a:lnTo>
                  <a:lnTo>
                    <a:pt x="3556" y="209296"/>
                  </a:lnTo>
                  <a:lnTo>
                    <a:pt x="0" y="184150"/>
                  </a:lnTo>
                  <a:lnTo>
                    <a:pt x="10034" y="162306"/>
                  </a:lnTo>
                  <a:lnTo>
                    <a:pt x="18416" y="149353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4397255" y="2154406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767" h="275592">
                  <a:moveTo>
                    <a:pt x="22859" y="158750"/>
                  </a:moveTo>
                  <a:lnTo>
                    <a:pt x="167766" y="0"/>
                  </a:lnTo>
                  <a:lnTo>
                    <a:pt x="147701" y="214376"/>
                  </a:lnTo>
                  <a:lnTo>
                    <a:pt x="147701" y="213488"/>
                  </a:lnTo>
                  <a:lnTo>
                    <a:pt x="146939" y="220091"/>
                  </a:lnTo>
                  <a:lnTo>
                    <a:pt x="143383" y="235840"/>
                  </a:lnTo>
                  <a:lnTo>
                    <a:pt x="132588" y="255397"/>
                  </a:lnTo>
                  <a:lnTo>
                    <a:pt x="117728" y="265431"/>
                  </a:lnTo>
                  <a:lnTo>
                    <a:pt x="102108" y="274321"/>
                  </a:lnTo>
                  <a:lnTo>
                    <a:pt x="73533" y="275591"/>
                  </a:lnTo>
                  <a:lnTo>
                    <a:pt x="46482" y="267844"/>
                  </a:lnTo>
                  <a:lnTo>
                    <a:pt x="22352" y="251206"/>
                  </a:lnTo>
                  <a:lnTo>
                    <a:pt x="5841" y="228854"/>
                  </a:lnTo>
                  <a:lnTo>
                    <a:pt x="0" y="204216"/>
                  </a:lnTo>
                  <a:lnTo>
                    <a:pt x="5841" y="181865"/>
                  </a:lnTo>
                  <a:lnTo>
                    <a:pt x="13589" y="16891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4497252" y="2367170"/>
              <a:ext cx="190470" cy="265160"/>
            </a:xfrm>
            <a:custGeom>
              <a:avLst/>
              <a:gdLst/>
              <a:ahLst/>
              <a:cxnLst/>
              <a:rect l="0" t="0" r="0" b="0"/>
              <a:pathLst>
                <a:path w="190882" h="265051">
                  <a:moveTo>
                    <a:pt x="28575" y="141606"/>
                  </a:moveTo>
                  <a:lnTo>
                    <a:pt x="190881" y="0"/>
                  </a:lnTo>
                  <a:lnTo>
                    <a:pt x="146050" y="210059"/>
                  </a:lnTo>
                  <a:lnTo>
                    <a:pt x="142494" y="223901"/>
                  </a:lnTo>
                  <a:lnTo>
                    <a:pt x="134748" y="241300"/>
                  </a:lnTo>
                  <a:lnTo>
                    <a:pt x="127509" y="247016"/>
                  </a:lnTo>
                  <a:lnTo>
                    <a:pt x="116205" y="256287"/>
                  </a:lnTo>
                  <a:lnTo>
                    <a:pt x="99061" y="262763"/>
                  </a:lnTo>
                  <a:lnTo>
                    <a:pt x="78360" y="265050"/>
                  </a:lnTo>
                  <a:lnTo>
                    <a:pt x="51309" y="258572"/>
                  </a:lnTo>
                  <a:lnTo>
                    <a:pt x="38481" y="252096"/>
                  </a:lnTo>
                  <a:lnTo>
                    <a:pt x="16256" y="233172"/>
                  </a:lnTo>
                  <a:lnTo>
                    <a:pt x="3429" y="209550"/>
                  </a:lnTo>
                  <a:lnTo>
                    <a:pt x="0" y="184150"/>
                  </a:lnTo>
                  <a:lnTo>
                    <a:pt x="9906" y="162560"/>
                  </a:lnTo>
                  <a:lnTo>
                    <a:pt x="18542" y="149606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4760735" y="2170284"/>
              <a:ext cx="360304" cy="406474"/>
            </a:xfrm>
            <a:custGeom>
              <a:avLst/>
              <a:gdLst/>
              <a:ahLst/>
              <a:cxnLst/>
              <a:rect l="0" t="0" r="0" b="0"/>
              <a:pathLst>
                <a:path w="359284" h="406275">
                  <a:moveTo>
                    <a:pt x="359283" y="20956"/>
                  </a:moveTo>
                  <a:lnTo>
                    <a:pt x="191643" y="270765"/>
                  </a:lnTo>
                  <a:lnTo>
                    <a:pt x="157479" y="211583"/>
                  </a:lnTo>
                  <a:lnTo>
                    <a:pt x="0" y="406274"/>
                  </a:lnTo>
                  <a:lnTo>
                    <a:pt x="85471" y="113412"/>
                  </a:lnTo>
                  <a:lnTo>
                    <a:pt x="91947" y="93218"/>
                  </a:lnTo>
                  <a:lnTo>
                    <a:pt x="97789" y="72899"/>
                  </a:lnTo>
                  <a:lnTo>
                    <a:pt x="114681" y="14478"/>
                  </a:lnTo>
                  <a:lnTo>
                    <a:pt x="118998" y="0"/>
                  </a:lnTo>
                  <a:lnTo>
                    <a:pt x="127508" y="14478"/>
                  </a:lnTo>
                  <a:lnTo>
                    <a:pt x="131826" y="23115"/>
                  </a:lnTo>
                  <a:lnTo>
                    <a:pt x="162433" y="72899"/>
                  </a:lnTo>
                  <a:lnTo>
                    <a:pt x="176783" y="19686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781369" y="2197275"/>
              <a:ext cx="325386" cy="344551"/>
            </a:xfrm>
            <a:custGeom>
              <a:avLst/>
              <a:gdLst/>
              <a:ahLst/>
              <a:cxnLst/>
              <a:rect l="0" t="0" r="0" b="0"/>
              <a:pathLst>
                <a:path w="325757" h="344045">
                  <a:moveTo>
                    <a:pt x="325756" y="1271"/>
                  </a:moveTo>
                  <a:lnTo>
                    <a:pt x="172339" y="227203"/>
                  </a:lnTo>
                  <a:lnTo>
                    <a:pt x="139574" y="163576"/>
                  </a:lnTo>
                  <a:lnTo>
                    <a:pt x="0" y="344044"/>
                  </a:lnTo>
                  <a:lnTo>
                    <a:pt x="102617" y="3429"/>
                  </a:lnTo>
                  <a:lnTo>
                    <a:pt x="143892" y="74296"/>
                  </a:lnTo>
                  <a:lnTo>
                    <a:pt x="167513" y="0"/>
                  </a:lnTo>
                  <a:lnTo>
                    <a:pt x="245873" y="1271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092" name="Gruppieren 130"/>
          <p:cNvGrpSpPr>
            <a:grpSpLocks/>
          </p:cNvGrpSpPr>
          <p:nvPr/>
        </p:nvGrpSpPr>
        <p:grpSpPr bwMode="auto">
          <a:xfrm>
            <a:off x="2207923" y="1686366"/>
            <a:ext cx="1285875" cy="1338262"/>
            <a:chOff x="2208529" y="1383030"/>
            <a:chExt cx="1285750" cy="1338707"/>
          </a:xfrm>
        </p:grpSpPr>
        <p:sp>
          <p:nvSpPr>
            <p:cNvPr id="110" name="Freihandform 109"/>
            <p:cNvSpPr/>
            <p:nvPr/>
          </p:nvSpPr>
          <p:spPr>
            <a:xfrm>
              <a:off x="2957756" y="1581533"/>
              <a:ext cx="293658" cy="333486"/>
            </a:xfrm>
            <a:custGeom>
              <a:avLst/>
              <a:gdLst/>
              <a:ahLst/>
              <a:cxnLst/>
              <a:rect l="0" t="0" r="0" b="0"/>
              <a:pathLst>
                <a:path w="293245" h="334010">
                  <a:moveTo>
                    <a:pt x="0" y="231774"/>
                  </a:moveTo>
                  <a:lnTo>
                    <a:pt x="293244" y="0"/>
                  </a:lnTo>
                  <a:lnTo>
                    <a:pt x="101728" y="33400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2643462" y="1451315"/>
              <a:ext cx="193656" cy="381127"/>
            </a:xfrm>
            <a:custGeom>
              <a:avLst/>
              <a:gdLst/>
              <a:ahLst/>
              <a:cxnLst/>
              <a:rect l="0" t="0" r="0" b="0"/>
              <a:pathLst>
                <a:path w="194438" h="381255">
                  <a:moveTo>
                    <a:pt x="62229" y="381254"/>
                  </a:moveTo>
                  <a:lnTo>
                    <a:pt x="0" y="0"/>
                  </a:lnTo>
                  <a:lnTo>
                    <a:pt x="194437" y="32181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2330754" y="1751452"/>
              <a:ext cx="366677" cy="212796"/>
            </a:xfrm>
            <a:custGeom>
              <a:avLst/>
              <a:gdLst/>
              <a:ahLst/>
              <a:cxnLst/>
              <a:rect l="0" t="0" r="0" b="0"/>
              <a:pathLst>
                <a:path w="367792" h="211963">
                  <a:moveTo>
                    <a:pt x="322326" y="211962"/>
                  </a:moveTo>
                  <a:lnTo>
                    <a:pt x="0" y="0"/>
                  </a:lnTo>
                  <a:lnTo>
                    <a:pt x="367791" y="7620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2414884" y="1533892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6" h="365888">
                  <a:moveTo>
                    <a:pt x="209678" y="365887"/>
                  </a:moveTo>
                  <a:lnTo>
                    <a:pt x="0" y="0"/>
                  </a:lnTo>
                  <a:lnTo>
                    <a:pt x="320675" y="2546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08529" y="1886434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386081" y="164719"/>
                  </a:moveTo>
                  <a:lnTo>
                    <a:pt x="0" y="0"/>
                  </a:lnTo>
                  <a:lnTo>
                    <a:pt x="407290" y="914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3086331" y="1891199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720">
                  <a:moveTo>
                    <a:pt x="0" y="9144"/>
                  </a:moveTo>
                  <a:lnTo>
                    <a:pt x="407289" y="0"/>
                  </a:lnTo>
                  <a:lnTo>
                    <a:pt x="21209" y="1647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775211" y="1383030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735">
                  <a:moveTo>
                    <a:pt x="0" y="411734"/>
                  </a:moveTo>
                  <a:lnTo>
                    <a:pt x="88139" y="0"/>
                  </a:lnTo>
                  <a:lnTo>
                    <a:pt x="156592" y="40411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414884" y="2205628"/>
              <a:ext cx="320644" cy="363658"/>
            </a:xfrm>
            <a:custGeom>
              <a:avLst/>
              <a:gdLst/>
              <a:ahLst/>
              <a:cxnLst/>
              <a:rect l="0" t="0" r="0" b="0"/>
              <a:pathLst>
                <a:path w="320676" h="364490">
                  <a:moveTo>
                    <a:pt x="320675" y="111251"/>
                  </a:moveTo>
                  <a:lnTo>
                    <a:pt x="0" y="364489"/>
                  </a:lnTo>
                  <a:lnTo>
                    <a:pt x="20967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8" name="Freihandform 117"/>
            <p:cNvSpPr/>
            <p:nvPr/>
          </p:nvSpPr>
          <p:spPr>
            <a:xfrm>
              <a:off x="2208529" y="2053178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407290" y="155575"/>
                  </a:moveTo>
                  <a:lnTo>
                    <a:pt x="0" y="164719"/>
                  </a:lnTo>
                  <a:lnTo>
                    <a:pt x="386081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2967280" y="2200864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5" h="366015">
                  <a:moveTo>
                    <a:pt x="110998" y="0"/>
                  </a:moveTo>
                  <a:lnTo>
                    <a:pt x="320674" y="366014"/>
                  </a:lnTo>
                  <a:lnTo>
                    <a:pt x="0" y="11137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0" name="Freihandform 119"/>
            <p:cNvSpPr/>
            <p:nvPr/>
          </p:nvSpPr>
          <p:spPr>
            <a:xfrm>
              <a:off x="3086331" y="2050002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594">
                  <a:moveTo>
                    <a:pt x="21209" y="0"/>
                  </a:moveTo>
                  <a:lnTo>
                    <a:pt x="407289" y="164593"/>
                  </a:lnTo>
                  <a:lnTo>
                    <a:pt x="0" y="15544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2775211" y="2310438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608">
                  <a:moveTo>
                    <a:pt x="156592" y="7621"/>
                  </a:moveTo>
                  <a:lnTo>
                    <a:pt x="88139" y="411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3049822" y="1710164"/>
              <a:ext cx="390487" cy="266789"/>
            </a:xfrm>
            <a:custGeom>
              <a:avLst/>
              <a:gdLst/>
              <a:ahLst/>
              <a:cxnLst/>
              <a:rect l="0" t="0" r="0" b="0"/>
              <a:pathLst>
                <a:path w="389002" h="268225">
                  <a:moveTo>
                    <a:pt x="0" y="124968"/>
                  </a:moveTo>
                  <a:lnTo>
                    <a:pt x="389001" y="0"/>
                  </a:lnTo>
                  <a:lnTo>
                    <a:pt x="65278" y="26822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3" name="Freihandform 122"/>
            <p:cNvSpPr/>
            <p:nvPr/>
          </p:nvSpPr>
          <p:spPr>
            <a:xfrm>
              <a:off x="3087919" y="1986481"/>
              <a:ext cx="376200" cy="144510"/>
            </a:xfrm>
            <a:custGeom>
              <a:avLst/>
              <a:gdLst/>
              <a:ahLst/>
              <a:cxnLst/>
              <a:rect l="0" t="0" r="0" b="0"/>
              <a:pathLst>
                <a:path w="375541" h="144908">
                  <a:moveTo>
                    <a:pt x="3048" y="0"/>
                  </a:moveTo>
                  <a:lnTo>
                    <a:pt x="375540" y="51942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4" name="Freihandform 123"/>
            <p:cNvSpPr/>
            <p:nvPr/>
          </p:nvSpPr>
          <p:spPr>
            <a:xfrm>
              <a:off x="2868865" y="1467195"/>
              <a:ext cx="209530" cy="368422"/>
            </a:xfrm>
            <a:custGeom>
              <a:avLst/>
              <a:gdLst/>
              <a:ahLst/>
              <a:cxnLst/>
              <a:rect l="0" t="0" r="0" b="0"/>
              <a:pathLst>
                <a:path w="208282" h="368935">
                  <a:moveTo>
                    <a:pt x="0" y="324739"/>
                  </a:moveTo>
                  <a:lnTo>
                    <a:pt x="208281" y="0"/>
                  </a:lnTo>
                  <a:lnTo>
                    <a:pt x="136906" y="3689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5" name="Freihandform 124"/>
            <p:cNvSpPr/>
            <p:nvPr/>
          </p:nvSpPr>
          <p:spPr>
            <a:xfrm>
              <a:off x="2310119" y="2094466"/>
              <a:ext cx="357152" cy="246144"/>
            </a:xfrm>
            <a:custGeom>
              <a:avLst/>
              <a:gdLst/>
              <a:ahLst/>
              <a:cxnLst/>
              <a:rect l="0" t="0" r="0" b="0"/>
              <a:pathLst>
                <a:path w="357125" h="245492">
                  <a:moveTo>
                    <a:pt x="357124" y="131191"/>
                  </a:moveTo>
                  <a:lnTo>
                    <a:pt x="0" y="245491"/>
                  </a:lnTo>
                  <a:lnTo>
                    <a:pt x="29781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2241863" y="1957896"/>
              <a:ext cx="373027" cy="144510"/>
            </a:xfrm>
            <a:custGeom>
              <a:avLst/>
              <a:gdLst/>
              <a:ahLst/>
              <a:cxnLst/>
              <a:rect l="0" t="0" r="0" b="0"/>
              <a:pathLst>
                <a:path w="372239" h="144782">
                  <a:moveTo>
                    <a:pt x="370713" y="144781"/>
                  </a:moveTo>
                  <a:lnTo>
                    <a:pt x="0" y="100584"/>
                  </a:lnTo>
                  <a:lnTo>
                    <a:pt x="37223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2867277" y="2238977"/>
              <a:ext cx="192069" cy="382715"/>
            </a:xfrm>
            <a:custGeom>
              <a:avLst/>
              <a:gdLst/>
              <a:ahLst/>
              <a:cxnLst/>
              <a:rect l="0" t="0" r="0" b="0"/>
              <a:pathLst>
                <a:path w="192914" h="382778">
                  <a:moveTo>
                    <a:pt x="130682" y="0"/>
                  </a:moveTo>
                  <a:lnTo>
                    <a:pt x="192913" y="382777"/>
                  </a:lnTo>
                  <a:lnTo>
                    <a:pt x="0" y="59435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8" name="Freihandform 127"/>
            <p:cNvSpPr/>
            <p:nvPr/>
          </p:nvSpPr>
          <p:spPr>
            <a:xfrm>
              <a:off x="3005377" y="2118286"/>
              <a:ext cx="346041" cy="268377"/>
            </a:xfrm>
            <a:custGeom>
              <a:avLst/>
              <a:gdLst/>
              <a:ahLst/>
              <a:cxnLst/>
              <a:rect l="0" t="0" r="0" b="0"/>
              <a:pathLst>
                <a:path w="346584" h="268351">
                  <a:moveTo>
                    <a:pt x="68453" y="0"/>
                  </a:moveTo>
                  <a:lnTo>
                    <a:pt x="346583" y="268350"/>
                  </a:lnTo>
                  <a:lnTo>
                    <a:pt x="0" y="1266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9" name="Freihandform 128"/>
            <p:cNvSpPr/>
            <p:nvPr/>
          </p:nvSpPr>
          <p:spPr>
            <a:xfrm>
              <a:off x="2645049" y="2234213"/>
              <a:ext cx="190481" cy="382714"/>
            </a:xfrm>
            <a:custGeom>
              <a:avLst/>
              <a:gdLst/>
              <a:ahLst/>
              <a:cxnLst/>
              <a:rect l="0" t="0" r="0" b="0"/>
              <a:pathLst>
                <a:path w="190120" h="382652">
                  <a:moveTo>
                    <a:pt x="190119" y="57785"/>
                  </a:moveTo>
                  <a:lnTo>
                    <a:pt x="0" y="382651"/>
                  </a:lnTo>
                  <a:lnTo>
                    <a:pt x="57784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2564094" y="1748276"/>
              <a:ext cx="580969" cy="582806"/>
            </a:xfrm>
            <a:custGeom>
              <a:avLst/>
              <a:gdLst/>
              <a:ahLst/>
              <a:cxnLst/>
              <a:rect l="0" t="0" r="0" b="0"/>
              <a:pathLst>
                <a:path w="580519" h="583947">
                  <a:moveTo>
                    <a:pt x="578994" y="321690"/>
                  </a:moveTo>
                  <a:lnTo>
                    <a:pt x="574422" y="350647"/>
                  </a:lnTo>
                  <a:lnTo>
                    <a:pt x="566928" y="378078"/>
                  </a:lnTo>
                  <a:lnTo>
                    <a:pt x="557785" y="405510"/>
                  </a:lnTo>
                  <a:lnTo>
                    <a:pt x="545593" y="431419"/>
                  </a:lnTo>
                  <a:lnTo>
                    <a:pt x="530479" y="454278"/>
                  </a:lnTo>
                  <a:lnTo>
                    <a:pt x="513716" y="477138"/>
                  </a:lnTo>
                  <a:lnTo>
                    <a:pt x="495428" y="498602"/>
                  </a:lnTo>
                  <a:lnTo>
                    <a:pt x="474219" y="516890"/>
                  </a:lnTo>
                  <a:lnTo>
                    <a:pt x="452882" y="533653"/>
                  </a:lnTo>
                  <a:lnTo>
                    <a:pt x="428498" y="548894"/>
                  </a:lnTo>
                  <a:lnTo>
                    <a:pt x="402718" y="561085"/>
                  </a:lnTo>
                  <a:lnTo>
                    <a:pt x="376937" y="570230"/>
                  </a:lnTo>
                  <a:lnTo>
                    <a:pt x="348107" y="577850"/>
                  </a:lnTo>
                  <a:lnTo>
                    <a:pt x="319151" y="582422"/>
                  </a:lnTo>
                  <a:lnTo>
                    <a:pt x="290322" y="583946"/>
                  </a:lnTo>
                  <a:lnTo>
                    <a:pt x="259843" y="582422"/>
                  </a:lnTo>
                  <a:lnTo>
                    <a:pt x="231013" y="577850"/>
                  </a:lnTo>
                  <a:lnTo>
                    <a:pt x="203709" y="570230"/>
                  </a:lnTo>
                  <a:lnTo>
                    <a:pt x="176276" y="561085"/>
                  </a:lnTo>
                  <a:lnTo>
                    <a:pt x="152019" y="548894"/>
                  </a:lnTo>
                  <a:lnTo>
                    <a:pt x="127763" y="533653"/>
                  </a:lnTo>
                  <a:lnTo>
                    <a:pt x="104903" y="516890"/>
                  </a:lnTo>
                  <a:lnTo>
                    <a:pt x="65406" y="477138"/>
                  </a:lnTo>
                  <a:lnTo>
                    <a:pt x="48641" y="454278"/>
                  </a:lnTo>
                  <a:lnTo>
                    <a:pt x="34925" y="431419"/>
                  </a:lnTo>
                  <a:lnTo>
                    <a:pt x="22860" y="405510"/>
                  </a:lnTo>
                  <a:lnTo>
                    <a:pt x="12193" y="378078"/>
                  </a:lnTo>
                  <a:lnTo>
                    <a:pt x="6097" y="350647"/>
                  </a:lnTo>
                  <a:lnTo>
                    <a:pt x="1525" y="321690"/>
                  </a:lnTo>
                  <a:lnTo>
                    <a:pt x="0" y="292734"/>
                  </a:lnTo>
                  <a:lnTo>
                    <a:pt x="1525" y="262128"/>
                  </a:lnTo>
                  <a:lnTo>
                    <a:pt x="6097" y="233299"/>
                  </a:lnTo>
                  <a:lnTo>
                    <a:pt x="12193" y="205740"/>
                  </a:lnTo>
                  <a:lnTo>
                    <a:pt x="22860" y="178307"/>
                  </a:lnTo>
                  <a:lnTo>
                    <a:pt x="34925" y="152400"/>
                  </a:lnTo>
                  <a:lnTo>
                    <a:pt x="48641" y="129540"/>
                  </a:lnTo>
                  <a:lnTo>
                    <a:pt x="65406" y="106680"/>
                  </a:lnTo>
                  <a:lnTo>
                    <a:pt x="104903" y="67056"/>
                  </a:lnTo>
                  <a:lnTo>
                    <a:pt x="127763" y="50291"/>
                  </a:lnTo>
                  <a:lnTo>
                    <a:pt x="176276" y="22859"/>
                  </a:lnTo>
                  <a:lnTo>
                    <a:pt x="203709" y="13715"/>
                  </a:lnTo>
                  <a:lnTo>
                    <a:pt x="231013" y="6096"/>
                  </a:lnTo>
                  <a:lnTo>
                    <a:pt x="259843" y="1397"/>
                  </a:lnTo>
                  <a:lnTo>
                    <a:pt x="290322" y="0"/>
                  </a:lnTo>
                  <a:lnTo>
                    <a:pt x="319151" y="1397"/>
                  </a:lnTo>
                  <a:lnTo>
                    <a:pt x="348107" y="6096"/>
                  </a:lnTo>
                  <a:lnTo>
                    <a:pt x="376937" y="13715"/>
                  </a:lnTo>
                  <a:lnTo>
                    <a:pt x="402718" y="22859"/>
                  </a:lnTo>
                  <a:lnTo>
                    <a:pt x="428498" y="36575"/>
                  </a:lnTo>
                  <a:lnTo>
                    <a:pt x="452882" y="50291"/>
                  </a:lnTo>
                  <a:lnTo>
                    <a:pt x="474219" y="67056"/>
                  </a:lnTo>
                  <a:lnTo>
                    <a:pt x="495428" y="85344"/>
                  </a:lnTo>
                  <a:lnTo>
                    <a:pt x="513716" y="106680"/>
                  </a:lnTo>
                  <a:lnTo>
                    <a:pt x="530479" y="129540"/>
                  </a:lnTo>
                  <a:lnTo>
                    <a:pt x="545593" y="152400"/>
                  </a:lnTo>
                  <a:lnTo>
                    <a:pt x="557785" y="178307"/>
                  </a:lnTo>
                  <a:lnTo>
                    <a:pt x="566928" y="205740"/>
                  </a:lnTo>
                  <a:lnTo>
                    <a:pt x="574422" y="233299"/>
                  </a:lnTo>
                  <a:lnTo>
                    <a:pt x="578994" y="262128"/>
                  </a:lnTo>
                  <a:lnTo>
                    <a:pt x="580518" y="292734"/>
                  </a:lnTo>
                  <a:close/>
                </a:path>
              </a:pathLst>
            </a:custGeom>
            <a:solidFill>
              <a:srgbClr val="FEC045"/>
            </a:solidFill>
            <a:ln w="12700" cap="flat" cmpd="sng" algn="ctr">
              <a:solidFill>
                <a:srgbClr val="FF7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32" name="Freihandform 131"/>
          <p:cNvSpPr/>
          <p:nvPr/>
        </p:nvSpPr>
        <p:spPr>
          <a:xfrm>
            <a:off x="295486" y="1559515"/>
            <a:ext cx="1619250" cy="1619250"/>
          </a:xfrm>
          <a:custGeom>
            <a:avLst/>
            <a:gdLst/>
            <a:ahLst/>
            <a:cxnLst/>
            <a:rect l="0" t="0" r="0" b="0"/>
            <a:pathLst>
              <a:path w="1618870" h="1618742">
                <a:moveTo>
                  <a:pt x="0" y="0"/>
                </a:moveTo>
                <a:lnTo>
                  <a:pt x="1618869" y="0"/>
                </a:lnTo>
                <a:lnTo>
                  <a:pt x="1618869" y="1618741"/>
                </a:lnTo>
                <a:lnTo>
                  <a:pt x="0" y="1618741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3" name="Freihandform 132"/>
          <p:cNvSpPr/>
          <p:nvPr/>
        </p:nvSpPr>
        <p:spPr>
          <a:xfrm>
            <a:off x="2027238" y="1535702"/>
            <a:ext cx="1641475" cy="1643063"/>
          </a:xfrm>
          <a:custGeom>
            <a:avLst/>
            <a:gdLst/>
            <a:ahLst/>
            <a:cxnLst/>
            <a:rect l="0" t="0" r="0" b="0"/>
            <a:pathLst>
              <a:path w="1641984" h="1641857">
                <a:moveTo>
                  <a:pt x="0" y="0"/>
                </a:moveTo>
                <a:lnTo>
                  <a:pt x="1641983" y="0"/>
                </a:lnTo>
                <a:lnTo>
                  <a:pt x="1641983" y="1641856"/>
                </a:lnTo>
                <a:lnTo>
                  <a:pt x="0" y="1641856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4" name="Freihandform 133"/>
          <p:cNvSpPr/>
          <p:nvPr/>
        </p:nvSpPr>
        <p:spPr>
          <a:xfrm>
            <a:off x="3802113" y="1523657"/>
            <a:ext cx="1638300" cy="1636713"/>
          </a:xfrm>
          <a:custGeom>
            <a:avLst/>
            <a:gdLst/>
            <a:ahLst/>
            <a:cxnLst/>
            <a:rect l="0" t="0" r="0" b="0"/>
            <a:pathLst>
              <a:path w="1637794" h="1637920">
                <a:moveTo>
                  <a:pt x="0" y="0"/>
                </a:moveTo>
                <a:lnTo>
                  <a:pt x="1637793" y="0"/>
                </a:lnTo>
                <a:lnTo>
                  <a:pt x="1637793" y="1637919"/>
                </a:lnTo>
                <a:lnTo>
                  <a:pt x="0" y="1637919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534E-7 2.65119E-6 L 0.26387 -0.208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416E-6 -4.04398E-6 L 0.47335 -0.503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8838B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Felix_1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3568700"/>
            <a:ext cx="3967163" cy="5313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Grafik 2" descr="03_HOS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7426325"/>
            <a:ext cx="3429000" cy="25923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Grafik 3" descr="Hu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2200">
            <a:off x="428625" y="8120063"/>
            <a:ext cx="1704975" cy="1155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101" name="Gruppieren 18"/>
          <p:cNvGrpSpPr>
            <a:grpSpLocks/>
          </p:cNvGrpSpPr>
          <p:nvPr/>
        </p:nvGrpSpPr>
        <p:grpSpPr bwMode="auto">
          <a:xfrm rot="2028600">
            <a:off x="1697038" y="5365750"/>
            <a:ext cx="2270125" cy="1262063"/>
            <a:chOff x="1697068" y="5365982"/>
            <a:chExt cx="2270314" cy="1262022"/>
          </a:xfrm>
        </p:grpSpPr>
        <p:sp>
          <p:nvSpPr>
            <p:cNvPr id="5" name="Freihandform 4"/>
            <p:cNvSpPr/>
            <p:nvPr/>
          </p:nvSpPr>
          <p:spPr>
            <a:xfrm>
              <a:off x="2540615" y="5761523"/>
              <a:ext cx="1427282" cy="866747"/>
            </a:xfrm>
            <a:custGeom>
              <a:avLst/>
              <a:gdLst/>
              <a:ahLst/>
              <a:cxnLst/>
              <a:rect l="0" t="0" r="0" b="0"/>
              <a:pathLst>
                <a:path w="1427480" h="866141">
                  <a:moveTo>
                    <a:pt x="1184528" y="0"/>
                  </a:moveTo>
                  <a:lnTo>
                    <a:pt x="1205357" y="0"/>
                  </a:lnTo>
                  <a:lnTo>
                    <a:pt x="1229359" y="3047"/>
                  </a:lnTo>
                  <a:lnTo>
                    <a:pt x="1253490" y="3047"/>
                  </a:lnTo>
                  <a:lnTo>
                    <a:pt x="1280159" y="9397"/>
                  </a:lnTo>
                  <a:lnTo>
                    <a:pt x="1307338" y="12065"/>
                  </a:lnTo>
                  <a:lnTo>
                    <a:pt x="1334008" y="18033"/>
                  </a:lnTo>
                  <a:lnTo>
                    <a:pt x="1364107" y="24129"/>
                  </a:lnTo>
                  <a:lnTo>
                    <a:pt x="1397253" y="30098"/>
                  </a:lnTo>
                  <a:lnTo>
                    <a:pt x="1403603" y="56515"/>
                  </a:lnTo>
                  <a:lnTo>
                    <a:pt x="1409446" y="83565"/>
                  </a:lnTo>
                  <a:lnTo>
                    <a:pt x="1411985" y="107441"/>
                  </a:lnTo>
                  <a:lnTo>
                    <a:pt x="1418335" y="133858"/>
                  </a:lnTo>
                  <a:lnTo>
                    <a:pt x="1421129" y="157733"/>
                  </a:lnTo>
                  <a:lnTo>
                    <a:pt x="1424304" y="181609"/>
                  </a:lnTo>
                  <a:lnTo>
                    <a:pt x="1424304" y="205485"/>
                  </a:lnTo>
                  <a:lnTo>
                    <a:pt x="1427479" y="226695"/>
                  </a:lnTo>
                  <a:lnTo>
                    <a:pt x="1427479" y="247015"/>
                  </a:lnTo>
                  <a:lnTo>
                    <a:pt x="1424304" y="267842"/>
                  </a:lnTo>
                  <a:lnTo>
                    <a:pt x="1424304" y="288544"/>
                  </a:lnTo>
                  <a:lnTo>
                    <a:pt x="1421129" y="306577"/>
                  </a:lnTo>
                  <a:lnTo>
                    <a:pt x="1418335" y="324739"/>
                  </a:lnTo>
                  <a:lnTo>
                    <a:pt x="1415160" y="342265"/>
                  </a:lnTo>
                  <a:lnTo>
                    <a:pt x="1409446" y="360298"/>
                  </a:lnTo>
                  <a:lnTo>
                    <a:pt x="1406144" y="375031"/>
                  </a:lnTo>
                  <a:lnTo>
                    <a:pt x="1400428" y="389890"/>
                  </a:lnTo>
                  <a:lnTo>
                    <a:pt x="1391284" y="407415"/>
                  </a:lnTo>
                  <a:lnTo>
                    <a:pt x="1385315" y="419734"/>
                  </a:lnTo>
                  <a:lnTo>
                    <a:pt x="1376171" y="434466"/>
                  </a:lnTo>
                  <a:lnTo>
                    <a:pt x="1367154" y="446532"/>
                  </a:lnTo>
                  <a:lnTo>
                    <a:pt x="1355471" y="458342"/>
                  </a:lnTo>
                  <a:lnTo>
                    <a:pt x="1343786" y="467233"/>
                  </a:lnTo>
                  <a:lnTo>
                    <a:pt x="1334008" y="479044"/>
                  </a:lnTo>
                  <a:lnTo>
                    <a:pt x="1319148" y="488441"/>
                  </a:lnTo>
                  <a:lnTo>
                    <a:pt x="1304163" y="497077"/>
                  </a:lnTo>
                  <a:lnTo>
                    <a:pt x="1292478" y="503173"/>
                  </a:lnTo>
                  <a:lnTo>
                    <a:pt x="1277365" y="511809"/>
                  </a:lnTo>
                  <a:lnTo>
                    <a:pt x="1259459" y="518159"/>
                  </a:lnTo>
                  <a:lnTo>
                    <a:pt x="1244346" y="523494"/>
                  </a:lnTo>
                  <a:lnTo>
                    <a:pt x="1226820" y="526669"/>
                  </a:lnTo>
                  <a:lnTo>
                    <a:pt x="1208532" y="533019"/>
                  </a:lnTo>
                  <a:lnTo>
                    <a:pt x="1190497" y="535558"/>
                  </a:lnTo>
                  <a:lnTo>
                    <a:pt x="1169542" y="538479"/>
                  </a:lnTo>
                  <a:lnTo>
                    <a:pt x="1133221" y="541401"/>
                  </a:lnTo>
                  <a:lnTo>
                    <a:pt x="1100201" y="541401"/>
                  </a:lnTo>
                  <a:lnTo>
                    <a:pt x="1067561" y="538479"/>
                  </a:lnTo>
                  <a:lnTo>
                    <a:pt x="1037716" y="529844"/>
                  </a:lnTo>
                  <a:lnTo>
                    <a:pt x="1007745" y="520953"/>
                  </a:lnTo>
                  <a:lnTo>
                    <a:pt x="980440" y="508634"/>
                  </a:lnTo>
                  <a:lnTo>
                    <a:pt x="953261" y="493902"/>
                  </a:lnTo>
                  <a:lnTo>
                    <a:pt x="929766" y="476377"/>
                  </a:lnTo>
                  <a:lnTo>
                    <a:pt x="905890" y="455676"/>
                  </a:lnTo>
                  <a:lnTo>
                    <a:pt x="893571" y="443357"/>
                  </a:lnTo>
                  <a:lnTo>
                    <a:pt x="884427" y="428497"/>
                  </a:lnTo>
                  <a:lnTo>
                    <a:pt x="863600" y="402208"/>
                  </a:lnTo>
                  <a:lnTo>
                    <a:pt x="846073" y="372364"/>
                  </a:lnTo>
                  <a:lnTo>
                    <a:pt x="827785" y="339597"/>
                  </a:lnTo>
                  <a:lnTo>
                    <a:pt x="812800" y="300863"/>
                  </a:lnTo>
                  <a:lnTo>
                    <a:pt x="803656" y="282956"/>
                  </a:lnTo>
                  <a:lnTo>
                    <a:pt x="797940" y="261746"/>
                  </a:lnTo>
                  <a:lnTo>
                    <a:pt x="662939" y="336422"/>
                  </a:lnTo>
                  <a:lnTo>
                    <a:pt x="665479" y="360298"/>
                  </a:lnTo>
                  <a:lnTo>
                    <a:pt x="671829" y="381000"/>
                  </a:lnTo>
                  <a:lnTo>
                    <a:pt x="674497" y="404621"/>
                  </a:lnTo>
                  <a:lnTo>
                    <a:pt x="674497" y="413765"/>
                  </a:lnTo>
                  <a:lnTo>
                    <a:pt x="677798" y="419734"/>
                  </a:lnTo>
                  <a:lnTo>
                    <a:pt x="677798" y="425322"/>
                  </a:lnTo>
                  <a:lnTo>
                    <a:pt x="680973" y="446532"/>
                  </a:lnTo>
                  <a:lnTo>
                    <a:pt x="680973" y="467233"/>
                  </a:lnTo>
                  <a:lnTo>
                    <a:pt x="683641" y="485266"/>
                  </a:lnTo>
                  <a:lnTo>
                    <a:pt x="683641" y="493902"/>
                  </a:lnTo>
                  <a:lnTo>
                    <a:pt x="683641" y="505967"/>
                  </a:lnTo>
                  <a:lnTo>
                    <a:pt x="683641" y="523494"/>
                  </a:lnTo>
                  <a:lnTo>
                    <a:pt x="680973" y="533019"/>
                  </a:lnTo>
                  <a:lnTo>
                    <a:pt x="680973" y="541401"/>
                  </a:lnTo>
                  <a:lnTo>
                    <a:pt x="680973" y="550545"/>
                  </a:lnTo>
                  <a:lnTo>
                    <a:pt x="680973" y="559689"/>
                  </a:lnTo>
                  <a:lnTo>
                    <a:pt x="677798" y="577596"/>
                  </a:lnTo>
                  <a:lnTo>
                    <a:pt x="674497" y="594867"/>
                  </a:lnTo>
                  <a:lnTo>
                    <a:pt x="671829" y="609981"/>
                  </a:lnTo>
                  <a:lnTo>
                    <a:pt x="665479" y="624713"/>
                  </a:lnTo>
                  <a:lnTo>
                    <a:pt x="662939" y="642746"/>
                  </a:lnTo>
                  <a:lnTo>
                    <a:pt x="656970" y="657478"/>
                  </a:lnTo>
                  <a:lnTo>
                    <a:pt x="650620" y="672338"/>
                  </a:lnTo>
                  <a:lnTo>
                    <a:pt x="641857" y="684529"/>
                  </a:lnTo>
                  <a:lnTo>
                    <a:pt x="635507" y="699389"/>
                  </a:lnTo>
                  <a:lnTo>
                    <a:pt x="627126" y="710946"/>
                  </a:lnTo>
                  <a:lnTo>
                    <a:pt x="620776" y="717296"/>
                  </a:lnTo>
                  <a:lnTo>
                    <a:pt x="620776" y="720090"/>
                  </a:lnTo>
                  <a:lnTo>
                    <a:pt x="617473" y="723265"/>
                  </a:lnTo>
                  <a:lnTo>
                    <a:pt x="608838" y="735329"/>
                  </a:lnTo>
                  <a:lnTo>
                    <a:pt x="597154" y="747141"/>
                  </a:lnTo>
                  <a:lnTo>
                    <a:pt x="587375" y="755522"/>
                  </a:lnTo>
                  <a:lnTo>
                    <a:pt x="575817" y="767588"/>
                  </a:lnTo>
                  <a:lnTo>
                    <a:pt x="569848" y="770381"/>
                  </a:lnTo>
                  <a:lnTo>
                    <a:pt x="564133" y="776731"/>
                  </a:lnTo>
                  <a:lnTo>
                    <a:pt x="554989" y="782701"/>
                  </a:lnTo>
                  <a:lnTo>
                    <a:pt x="549020" y="788289"/>
                  </a:lnTo>
                  <a:lnTo>
                    <a:pt x="542670" y="791464"/>
                  </a:lnTo>
                  <a:lnTo>
                    <a:pt x="536829" y="794766"/>
                  </a:lnTo>
                  <a:lnTo>
                    <a:pt x="521716" y="803402"/>
                  </a:lnTo>
                  <a:lnTo>
                    <a:pt x="506857" y="812165"/>
                  </a:lnTo>
                  <a:lnTo>
                    <a:pt x="491870" y="821308"/>
                  </a:lnTo>
                  <a:lnTo>
                    <a:pt x="467867" y="830198"/>
                  </a:lnTo>
                  <a:lnTo>
                    <a:pt x="443864" y="839343"/>
                  </a:lnTo>
                  <a:lnTo>
                    <a:pt x="419735" y="845184"/>
                  </a:lnTo>
                  <a:lnTo>
                    <a:pt x="399033" y="850900"/>
                  </a:lnTo>
                  <a:lnTo>
                    <a:pt x="375031" y="856868"/>
                  </a:lnTo>
                  <a:lnTo>
                    <a:pt x="353567" y="860043"/>
                  </a:lnTo>
                  <a:lnTo>
                    <a:pt x="333248" y="863218"/>
                  </a:lnTo>
                  <a:lnTo>
                    <a:pt x="311911" y="866140"/>
                  </a:lnTo>
                  <a:lnTo>
                    <a:pt x="293878" y="866140"/>
                  </a:lnTo>
                  <a:lnTo>
                    <a:pt x="272795" y="863218"/>
                  </a:lnTo>
                  <a:lnTo>
                    <a:pt x="254888" y="863218"/>
                  </a:lnTo>
                  <a:lnTo>
                    <a:pt x="236854" y="860043"/>
                  </a:lnTo>
                  <a:lnTo>
                    <a:pt x="219075" y="854075"/>
                  </a:lnTo>
                  <a:lnTo>
                    <a:pt x="204216" y="848232"/>
                  </a:lnTo>
                  <a:lnTo>
                    <a:pt x="185928" y="842009"/>
                  </a:lnTo>
                  <a:lnTo>
                    <a:pt x="170941" y="833373"/>
                  </a:lnTo>
                  <a:lnTo>
                    <a:pt x="156082" y="821308"/>
                  </a:lnTo>
                  <a:lnTo>
                    <a:pt x="141223" y="812165"/>
                  </a:lnTo>
                  <a:lnTo>
                    <a:pt x="126110" y="797432"/>
                  </a:lnTo>
                  <a:lnTo>
                    <a:pt x="114300" y="785368"/>
                  </a:lnTo>
                  <a:lnTo>
                    <a:pt x="102235" y="770381"/>
                  </a:lnTo>
                  <a:lnTo>
                    <a:pt x="89661" y="755522"/>
                  </a:lnTo>
                  <a:lnTo>
                    <a:pt x="78104" y="737996"/>
                  </a:lnTo>
                  <a:lnTo>
                    <a:pt x="66420" y="720090"/>
                  </a:lnTo>
                  <a:lnTo>
                    <a:pt x="57276" y="699389"/>
                  </a:lnTo>
                  <a:lnTo>
                    <a:pt x="44957" y="678688"/>
                  </a:lnTo>
                  <a:lnTo>
                    <a:pt x="35813" y="654303"/>
                  </a:lnTo>
                  <a:lnTo>
                    <a:pt x="27432" y="634238"/>
                  </a:lnTo>
                  <a:lnTo>
                    <a:pt x="18288" y="607187"/>
                  </a:lnTo>
                  <a:lnTo>
                    <a:pt x="12319" y="583310"/>
                  </a:lnTo>
                  <a:lnTo>
                    <a:pt x="5969" y="556259"/>
                  </a:lnTo>
                  <a:lnTo>
                    <a:pt x="0" y="526669"/>
                  </a:lnTo>
                  <a:lnTo>
                    <a:pt x="0" y="455676"/>
                  </a:lnTo>
                  <a:lnTo>
                    <a:pt x="33147" y="422909"/>
                  </a:lnTo>
                  <a:lnTo>
                    <a:pt x="66420" y="392557"/>
                  </a:lnTo>
                  <a:lnTo>
                    <a:pt x="99441" y="366014"/>
                  </a:lnTo>
                  <a:lnTo>
                    <a:pt x="134873" y="345313"/>
                  </a:lnTo>
                  <a:lnTo>
                    <a:pt x="170941" y="321564"/>
                  </a:lnTo>
                  <a:lnTo>
                    <a:pt x="209931" y="303657"/>
                  </a:lnTo>
                  <a:lnTo>
                    <a:pt x="246126" y="288544"/>
                  </a:lnTo>
                  <a:lnTo>
                    <a:pt x="284733" y="276606"/>
                  </a:lnTo>
                  <a:lnTo>
                    <a:pt x="326898" y="264921"/>
                  </a:lnTo>
                  <a:lnTo>
                    <a:pt x="365886" y="256285"/>
                  </a:lnTo>
                  <a:lnTo>
                    <a:pt x="408051" y="249935"/>
                  </a:lnTo>
                  <a:lnTo>
                    <a:pt x="450341" y="247015"/>
                  </a:lnTo>
                  <a:lnTo>
                    <a:pt x="491870" y="247015"/>
                  </a:lnTo>
                  <a:lnTo>
                    <a:pt x="533654" y="249935"/>
                  </a:lnTo>
                  <a:lnTo>
                    <a:pt x="578992" y="253110"/>
                  </a:lnTo>
                  <a:lnTo>
                    <a:pt x="627126" y="261746"/>
                  </a:lnTo>
                  <a:lnTo>
                    <a:pt x="767588" y="196469"/>
                  </a:lnTo>
                  <a:lnTo>
                    <a:pt x="785621" y="172592"/>
                  </a:lnTo>
                  <a:lnTo>
                    <a:pt x="809625" y="151891"/>
                  </a:lnTo>
                  <a:lnTo>
                    <a:pt x="830960" y="128142"/>
                  </a:lnTo>
                  <a:lnTo>
                    <a:pt x="854583" y="110616"/>
                  </a:lnTo>
                  <a:lnTo>
                    <a:pt x="878713" y="92456"/>
                  </a:lnTo>
                  <a:lnTo>
                    <a:pt x="902589" y="74421"/>
                  </a:lnTo>
                  <a:lnTo>
                    <a:pt x="926591" y="62865"/>
                  </a:lnTo>
                  <a:lnTo>
                    <a:pt x="953261" y="47625"/>
                  </a:lnTo>
                  <a:lnTo>
                    <a:pt x="980440" y="35814"/>
                  </a:lnTo>
                  <a:lnTo>
                    <a:pt x="1007745" y="26923"/>
                  </a:lnTo>
                  <a:lnTo>
                    <a:pt x="1034541" y="18033"/>
                  </a:lnTo>
                  <a:lnTo>
                    <a:pt x="1064386" y="12065"/>
                  </a:lnTo>
                  <a:lnTo>
                    <a:pt x="1091565" y="6222"/>
                  </a:lnTo>
                  <a:lnTo>
                    <a:pt x="1121664" y="3047"/>
                  </a:lnTo>
                  <a:lnTo>
                    <a:pt x="1154684" y="0"/>
                  </a:lnTo>
                  <a:lnTo>
                    <a:pt x="881507" y="202310"/>
                  </a:lnTo>
                  <a:lnTo>
                    <a:pt x="902589" y="181609"/>
                  </a:lnTo>
                  <a:lnTo>
                    <a:pt x="926591" y="160908"/>
                  </a:lnTo>
                  <a:lnTo>
                    <a:pt x="950721" y="143002"/>
                  </a:lnTo>
                  <a:lnTo>
                    <a:pt x="974725" y="125476"/>
                  </a:lnTo>
                  <a:lnTo>
                    <a:pt x="1001395" y="110616"/>
                  </a:lnTo>
                  <a:lnTo>
                    <a:pt x="1028572" y="98552"/>
                  </a:lnTo>
                  <a:lnTo>
                    <a:pt x="1061592" y="89534"/>
                  </a:lnTo>
                  <a:lnTo>
                    <a:pt x="1091565" y="80390"/>
                  </a:lnTo>
                  <a:lnTo>
                    <a:pt x="1121664" y="74421"/>
                  </a:lnTo>
                  <a:lnTo>
                    <a:pt x="1157223" y="68833"/>
                  </a:lnTo>
                  <a:lnTo>
                    <a:pt x="1193672" y="65532"/>
                  </a:lnTo>
                  <a:lnTo>
                    <a:pt x="1226820" y="65532"/>
                  </a:lnTo>
                  <a:lnTo>
                    <a:pt x="1265301" y="68833"/>
                  </a:lnTo>
                  <a:lnTo>
                    <a:pt x="1304163" y="71501"/>
                  </a:lnTo>
                  <a:lnTo>
                    <a:pt x="1346327" y="77851"/>
                  </a:lnTo>
                  <a:lnTo>
                    <a:pt x="1346327" y="80390"/>
                  </a:lnTo>
                  <a:lnTo>
                    <a:pt x="1346327" y="86359"/>
                  </a:lnTo>
                  <a:lnTo>
                    <a:pt x="1349121" y="95884"/>
                  </a:lnTo>
                  <a:lnTo>
                    <a:pt x="1352296" y="113157"/>
                  </a:lnTo>
                  <a:lnTo>
                    <a:pt x="1352296" y="128142"/>
                  </a:lnTo>
                  <a:lnTo>
                    <a:pt x="1352296" y="133858"/>
                  </a:lnTo>
                  <a:lnTo>
                    <a:pt x="1355471" y="137287"/>
                  </a:lnTo>
                  <a:lnTo>
                    <a:pt x="1355471" y="145669"/>
                  </a:lnTo>
                  <a:lnTo>
                    <a:pt x="1355471" y="155194"/>
                  </a:lnTo>
                  <a:lnTo>
                    <a:pt x="1355471" y="157733"/>
                  </a:lnTo>
                  <a:lnTo>
                    <a:pt x="1355471" y="163702"/>
                  </a:lnTo>
                  <a:lnTo>
                    <a:pt x="1358646" y="178434"/>
                  </a:lnTo>
                  <a:lnTo>
                    <a:pt x="1358646" y="193675"/>
                  </a:lnTo>
                  <a:lnTo>
                    <a:pt x="1358646" y="202310"/>
                  </a:lnTo>
                  <a:lnTo>
                    <a:pt x="1358646" y="205485"/>
                  </a:lnTo>
                  <a:lnTo>
                    <a:pt x="1358646" y="211201"/>
                  </a:lnTo>
                  <a:lnTo>
                    <a:pt x="1358646" y="214376"/>
                  </a:lnTo>
                  <a:lnTo>
                    <a:pt x="1358646" y="217170"/>
                  </a:lnTo>
                  <a:lnTo>
                    <a:pt x="1358646" y="223520"/>
                  </a:lnTo>
                  <a:lnTo>
                    <a:pt x="1358646" y="238378"/>
                  </a:lnTo>
                  <a:lnTo>
                    <a:pt x="1355471" y="253110"/>
                  </a:lnTo>
                  <a:lnTo>
                    <a:pt x="1355471" y="256285"/>
                  </a:lnTo>
                  <a:lnTo>
                    <a:pt x="1355471" y="259079"/>
                  </a:lnTo>
                  <a:lnTo>
                    <a:pt x="1355471" y="267842"/>
                  </a:lnTo>
                  <a:lnTo>
                    <a:pt x="1352296" y="273812"/>
                  </a:lnTo>
                  <a:lnTo>
                    <a:pt x="1352296" y="276606"/>
                  </a:lnTo>
                  <a:lnTo>
                    <a:pt x="1352296" y="279781"/>
                  </a:lnTo>
                  <a:lnTo>
                    <a:pt x="1349121" y="294513"/>
                  </a:lnTo>
                  <a:lnTo>
                    <a:pt x="1346327" y="306577"/>
                  </a:lnTo>
                  <a:lnTo>
                    <a:pt x="1346327" y="312546"/>
                  </a:lnTo>
                  <a:lnTo>
                    <a:pt x="1346327" y="315721"/>
                  </a:lnTo>
                  <a:lnTo>
                    <a:pt x="1346327" y="318389"/>
                  </a:lnTo>
                  <a:lnTo>
                    <a:pt x="1340358" y="327278"/>
                  </a:lnTo>
                  <a:lnTo>
                    <a:pt x="1340358" y="330453"/>
                  </a:lnTo>
                  <a:lnTo>
                    <a:pt x="1337436" y="333247"/>
                  </a:lnTo>
                  <a:lnTo>
                    <a:pt x="1337436" y="339597"/>
                  </a:lnTo>
                  <a:lnTo>
                    <a:pt x="1331467" y="351154"/>
                  </a:lnTo>
                  <a:lnTo>
                    <a:pt x="1328673" y="360298"/>
                  </a:lnTo>
                  <a:lnTo>
                    <a:pt x="1322323" y="372364"/>
                  </a:lnTo>
                  <a:lnTo>
                    <a:pt x="1319148" y="375031"/>
                  </a:lnTo>
                  <a:lnTo>
                    <a:pt x="1316482" y="377825"/>
                  </a:lnTo>
                  <a:lnTo>
                    <a:pt x="1316482" y="381000"/>
                  </a:lnTo>
                  <a:lnTo>
                    <a:pt x="1310513" y="389890"/>
                  </a:lnTo>
                  <a:lnTo>
                    <a:pt x="1307338" y="392557"/>
                  </a:lnTo>
                  <a:lnTo>
                    <a:pt x="1304163" y="395732"/>
                  </a:lnTo>
                  <a:lnTo>
                    <a:pt x="1304163" y="399033"/>
                  </a:lnTo>
                  <a:lnTo>
                    <a:pt x="1298447" y="407415"/>
                  </a:lnTo>
                  <a:lnTo>
                    <a:pt x="1295653" y="407415"/>
                  </a:lnTo>
                  <a:lnTo>
                    <a:pt x="1292478" y="410590"/>
                  </a:lnTo>
                  <a:lnTo>
                    <a:pt x="1289303" y="416940"/>
                  </a:lnTo>
                  <a:lnTo>
                    <a:pt x="1283334" y="422909"/>
                  </a:lnTo>
                  <a:lnTo>
                    <a:pt x="1274190" y="431800"/>
                  </a:lnTo>
                  <a:lnTo>
                    <a:pt x="1265301" y="437641"/>
                  </a:lnTo>
                  <a:lnTo>
                    <a:pt x="1261998" y="440435"/>
                  </a:lnTo>
                  <a:lnTo>
                    <a:pt x="1259459" y="440435"/>
                  </a:lnTo>
                  <a:lnTo>
                    <a:pt x="1256665" y="443357"/>
                  </a:lnTo>
                  <a:lnTo>
                    <a:pt x="1247140" y="449326"/>
                  </a:lnTo>
                  <a:lnTo>
                    <a:pt x="1238377" y="455676"/>
                  </a:lnTo>
                  <a:lnTo>
                    <a:pt x="1205357" y="464058"/>
                  </a:lnTo>
                  <a:lnTo>
                    <a:pt x="1169542" y="467233"/>
                  </a:lnTo>
                  <a:lnTo>
                    <a:pt x="1139697" y="470408"/>
                  </a:lnTo>
                  <a:lnTo>
                    <a:pt x="1109726" y="467233"/>
                  </a:lnTo>
                  <a:lnTo>
                    <a:pt x="1079881" y="464058"/>
                  </a:lnTo>
                  <a:lnTo>
                    <a:pt x="1052576" y="458342"/>
                  </a:lnTo>
                  <a:lnTo>
                    <a:pt x="1025397" y="446532"/>
                  </a:lnTo>
                  <a:lnTo>
                    <a:pt x="1004570" y="434466"/>
                  </a:lnTo>
                  <a:lnTo>
                    <a:pt x="980440" y="419734"/>
                  </a:lnTo>
                  <a:lnTo>
                    <a:pt x="959611" y="399033"/>
                  </a:lnTo>
                  <a:lnTo>
                    <a:pt x="938529" y="377825"/>
                  </a:lnTo>
                  <a:lnTo>
                    <a:pt x="920622" y="354329"/>
                  </a:lnTo>
                  <a:lnTo>
                    <a:pt x="902589" y="327278"/>
                  </a:lnTo>
                  <a:lnTo>
                    <a:pt x="887602" y="297688"/>
                  </a:lnTo>
                  <a:lnTo>
                    <a:pt x="872744" y="264921"/>
                  </a:lnTo>
                  <a:lnTo>
                    <a:pt x="863600" y="229234"/>
                  </a:lnTo>
                  <a:lnTo>
                    <a:pt x="593851" y="351154"/>
                  </a:lnTo>
                  <a:lnTo>
                    <a:pt x="599694" y="369189"/>
                  </a:lnTo>
                  <a:lnTo>
                    <a:pt x="602488" y="377825"/>
                  </a:lnTo>
                  <a:lnTo>
                    <a:pt x="602488" y="384175"/>
                  </a:lnTo>
                  <a:lnTo>
                    <a:pt x="602488" y="389890"/>
                  </a:lnTo>
                  <a:lnTo>
                    <a:pt x="608838" y="407415"/>
                  </a:lnTo>
                  <a:lnTo>
                    <a:pt x="608838" y="413765"/>
                  </a:lnTo>
                  <a:lnTo>
                    <a:pt x="608838" y="416940"/>
                  </a:lnTo>
                  <a:lnTo>
                    <a:pt x="612013" y="425322"/>
                  </a:lnTo>
                  <a:lnTo>
                    <a:pt x="614807" y="443357"/>
                  </a:lnTo>
                  <a:lnTo>
                    <a:pt x="614807" y="461517"/>
                  </a:lnTo>
                  <a:lnTo>
                    <a:pt x="617473" y="479044"/>
                  </a:lnTo>
                  <a:lnTo>
                    <a:pt x="617473" y="493902"/>
                  </a:lnTo>
                  <a:lnTo>
                    <a:pt x="617473" y="511809"/>
                  </a:lnTo>
                  <a:lnTo>
                    <a:pt x="614807" y="518159"/>
                  </a:lnTo>
                  <a:lnTo>
                    <a:pt x="614807" y="526669"/>
                  </a:lnTo>
                  <a:lnTo>
                    <a:pt x="614807" y="535558"/>
                  </a:lnTo>
                  <a:lnTo>
                    <a:pt x="614807" y="541401"/>
                  </a:lnTo>
                  <a:lnTo>
                    <a:pt x="614807" y="550545"/>
                  </a:lnTo>
                  <a:lnTo>
                    <a:pt x="612013" y="556259"/>
                  </a:lnTo>
                  <a:lnTo>
                    <a:pt x="612013" y="571753"/>
                  </a:lnTo>
                  <a:lnTo>
                    <a:pt x="608838" y="586485"/>
                  </a:lnTo>
                  <a:lnTo>
                    <a:pt x="602488" y="601217"/>
                  </a:lnTo>
                  <a:lnTo>
                    <a:pt x="599694" y="607187"/>
                  </a:lnTo>
                  <a:lnTo>
                    <a:pt x="599694" y="609981"/>
                  </a:lnTo>
                  <a:lnTo>
                    <a:pt x="599694" y="612902"/>
                  </a:lnTo>
                  <a:lnTo>
                    <a:pt x="593851" y="624713"/>
                  </a:lnTo>
                  <a:lnTo>
                    <a:pt x="587375" y="637032"/>
                  </a:lnTo>
                  <a:lnTo>
                    <a:pt x="582167" y="649096"/>
                  </a:lnTo>
                  <a:lnTo>
                    <a:pt x="575817" y="660653"/>
                  </a:lnTo>
                  <a:lnTo>
                    <a:pt x="566928" y="672338"/>
                  </a:lnTo>
                  <a:lnTo>
                    <a:pt x="560704" y="684529"/>
                  </a:lnTo>
                  <a:lnTo>
                    <a:pt x="554989" y="690245"/>
                  </a:lnTo>
                  <a:lnTo>
                    <a:pt x="551814" y="696340"/>
                  </a:lnTo>
                  <a:lnTo>
                    <a:pt x="542670" y="705231"/>
                  </a:lnTo>
                  <a:lnTo>
                    <a:pt x="536829" y="708406"/>
                  </a:lnTo>
                  <a:lnTo>
                    <a:pt x="530860" y="714121"/>
                  </a:lnTo>
                  <a:lnTo>
                    <a:pt x="521716" y="723265"/>
                  </a:lnTo>
                  <a:lnTo>
                    <a:pt x="510032" y="732154"/>
                  </a:lnTo>
                  <a:lnTo>
                    <a:pt x="497713" y="740791"/>
                  </a:lnTo>
                  <a:lnTo>
                    <a:pt x="485520" y="750062"/>
                  </a:lnTo>
                  <a:lnTo>
                    <a:pt x="473836" y="755522"/>
                  </a:lnTo>
                  <a:lnTo>
                    <a:pt x="470661" y="758697"/>
                  </a:lnTo>
                  <a:lnTo>
                    <a:pt x="467867" y="758697"/>
                  </a:lnTo>
                  <a:lnTo>
                    <a:pt x="458723" y="765175"/>
                  </a:lnTo>
                  <a:lnTo>
                    <a:pt x="422910" y="776731"/>
                  </a:lnTo>
                  <a:lnTo>
                    <a:pt x="401701" y="779906"/>
                  </a:lnTo>
                  <a:lnTo>
                    <a:pt x="383666" y="785368"/>
                  </a:lnTo>
                  <a:lnTo>
                    <a:pt x="365886" y="788289"/>
                  </a:lnTo>
                  <a:lnTo>
                    <a:pt x="350901" y="788289"/>
                  </a:lnTo>
                  <a:lnTo>
                    <a:pt x="318007" y="791464"/>
                  </a:lnTo>
                  <a:lnTo>
                    <a:pt x="303022" y="788289"/>
                  </a:lnTo>
                  <a:lnTo>
                    <a:pt x="287908" y="788289"/>
                  </a:lnTo>
                  <a:lnTo>
                    <a:pt x="272795" y="782701"/>
                  </a:lnTo>
                  <a:lnTo>
                    <a:pt x="258063" y="779906"/>
                  </a:lnTo>
                  <a:lnTo>
                    <a:pt x="231266" y="770381"/>
                  </a:lnTo>
                  <a:lnTo>
                    <a:pt x="216281" y="761872"/>
                  </a:lnTo>
                  <a:lnTo>
                    <a:pt x="204216" y="755522"/>
                  </a:lnTo>
                  <a:lnTo>
                    <a:pt x="191897" y="747141"/>
                  </a:lnTo>
                  <a:lnTo>
                    <a:pt x="179958" y="737996"/>
                  </a:lnTo>
                  <a:lnTo>
                    <a:pt x="159257" y="714121"/>
                  </a:lnTo>
                  <a:lnTo>
                    <a:pt x="146938" y="702564"/>
                  </a:lnTo>
                  <a:lnTo>
                    <a:pt x="137795" y="687323"/>
                  </a:lnTo>
                  <a:lnTo>
                    <a:pt x="129285" y="672338"/>
                  </a:lnTo>
                  <a:lnTo>
                    <a:pt x="119760" y="657478"/>
                  </a:lnTo>
                  <a:lnTo>
                    <a:pt x="102235" y="624713"/>
                  </a:lnTo>
                  <a:lnTo>
                    <a:pt x="93091" y="604520"/>
                  </a:lnTo>
                  <a:lnTo>
                    <a:pt x="87122" y="586485"/>
                  </a:lnTo>
                  <a:lnTo>
                    <a:pt x="74929" y="544576"/>
                  </a:lnTo>
                  <a:lnTo>
                    <a:pt x="62991" y="500252"/>
                  </a:lnTo>
                  <a:lnTo>
                    <a:pt x="96011" y="470408"/>
                  </a:lnTo>
                  <a:lnTo>
                    <a:pt x="129285" y="443357"/>
                  </a:lnTo>
                  <a:lnTo>
                    <a:pt x="159257" y="419734"/>
                  </a:lnTo>
                  <a:lnTo>
                    <a:pt x="191897" y="395732"/>
                  </a:lnTo>
                  <a:lnTo>
                    <a:pt x="224916" y="377825"/>
                  </a:lnTo>
                  <a:lnTo>
                    <a:pt x="258063" y="360298"/>
                  </a:lnTo>
                  <a:lnTo>
                    <a:pt x="291083" y="345313"/>
                  </a:lnTo>
                  <a:lnTo>
                    <a:pt x="323723" y="336422"/>
                  </a:lnTo>
                  <a:lnTo>
                    <a:pt x="356742" y="324739"/>
                  </a:lnTo>
                  <a:lnTo>
                    <a:pt x="390144" y="318389"/>
                  </a:lnTo>
                  <a:lnTo>
                    <a:pt x="422910" y="315721"/>
                  </a:lnTo>
                  <a:lnTo>
                    <a:pt x="455803" y="312546"/>
                  </a:lnTo>
                  <a:lnTo>
                    <a:pt x="488695" y="312546"/>
                  </a:lnTo>
                  <a:lnTo>
                    <a:pt x="521716" y="318389"/>
                  </a:lnTo>
                  <a:lnTo>
                    <a:pt x="554989" y="324739"/>
                  </a:lnTo>
                  <a:lnTo>
                    <a:pt x="590804" y="333247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5047" h="404877">
                  <a:moveTo>
                    <a:pt x="482727" y="12319"/>
                  </a:moveTo>
                  <a:lnTo>
                    <a:pt x="482727" y="14858"/>
                  </a:lnTo>
                  <a:lnTo>
                    <a:pt x="482727" y="20827"/>
                  </a:lnTo>
                  <a:lnTo>
                    <a:pt x="485521" y="29590"/>
                  </a:lnTo>
                  <a:lnTo>
                    <a:pt x="488696" y="47116"/>
                  </a:lnTo>
                  <a:lnTo>
                    <a:pt x="488696" y="62610"/>
                  </a:lnTo>
                  <a:lnTo>
                    <a:pt x="488696" y="68326"/>
                  </a:lnTo>
                  <a:lnTo>
                    <a:pt x="491871" y="71755"/>
                  </a:lnTo>
                  <a:lnTo>
                    <a:pt x="491871" y="80137"/>
                  </a:lnTo>
                  <a:lnTo>
                    <a:pt x="491871" y="89026"/>
                  </a:lnTo>
                  <a:lnTo>
                    <a:pt x="491871" y="92201"/>
                  </a:lnTo>
                  <a:lnTo>
                    <a:pt x="491871" y="98170"/>
                  </a:lnTo>
                  <a:lnTo>
                    <a:pt x="495046" y="112902"/>
                  </a:lnTo>
                  <a:lnTo>
                    <a:pt x="495046" y="128143"/>
                  </a:lnTo>
                  <a:lnTo>
                    <a:pt x="495046" y="136778"/>
                  </a:lnTo>
                  <a:lnTo>
                    <a:pt x="495046" y="139953"/>
                  </a:lnTo>
                  <a:lnTo>
                    <a:pt x="495046" y="145669"/>
                  </a:lnTo>
                  <a:lnTo>
                    <a:pt x="495046" y="148463"/>
                  </a:lnTo>
                  <a:lnTo>
                    <a:pt x="495046" y="151638"/>
                  </a:lnTo>
                  <a:lnTo>
                    <a:pt x="495046" y="157988"/>
                  </a:lnTo>
                  <a:lnTo>
                    <a:pt x="495046" y="172846"/>
                  </a:lnTo>
                  <a:lnTo>
                    <a:pt x="491871" y="187578"/>
                  </a:lnTo>
                  <a:lnTo>
                    <a:pt x="491871" y="190245"/>
                  </a:lnTo>
                  <a:lnTo>
                    <a:pt x="491871" y="193547"/>
                  </a:lnTo>
                  <a:lnTo>
                    <a:pt x="491871" y="202310"/>
                  </a:lnTo>
                  <a:lnTo>
                    <a:pt x="488696" y="208280"/>
                  </a:lnTo>
                  <a:lnTo>
                    <a:pt x="488696" y="211074"/>
                  </a:lnTo>
                  <a:lnTo>
                    <a:pt x="488696" y="214249"/>
                  </a:lnTo>
                  <a:lnTo>
                    <a:pt x="485521" y="228981"/>
                  </a:lnTo>
                  <a:lnTo>
                    <a:pt x="482727" y="241045"/>
                  </a:lnTo>
                  <a:lnTo>
                    <a:pt x="482727" y="247014"/>
                  </a:lnTo>
                  <a:lnTo>
                    <a:pt x="482727" y="249682"/>
                  </a:lnTo>
                  <a:lnTo>
                    <a:pt x="482727" y="252857"/>
                  </a:lnTo>
                  <a:lnTo>
                    <a:pt x="476758" y="261746"/>
                  </a:lnTo>
                  <a:lnTo>
                    <a:pt x="476758" y="264540"/>
                  </a:lnTo>
                  <a:lnTo>
                    <a:pt x="473836" y="267715"/>
                  </a:lnTo>
                  <a:lnTo>
                    <a:pt x="473836" y="274065"/>
                  </a:lnTo>
                  <a:lnTo>
                    <a:pt x="467867" y="285622"/>
                  </a:lnTo>
                  <a:lnTo>
                    <a:pt x="465073" y="294258"/>
                  </a:lnTo>
                  <a:lnTo>
                    <a:pt x="458723" y="306324"/>
                  </a:lnTo>
                  <a:lnTo>
                    <a:pt x="455548" y="309118"/>
                  </a:lnTo>
                  <a:lnTo>
                    <a:pt x="452882" y="312293"/>
                  </a:lnTo>
                  <a:lnTo>
                    <a:pt x="452882" y="315468"/>
                  </a:lnTo>
                  <a:lnTo>
                    <a:pt x="446913" y="324358"/>
                  </a:lnTo>
                  <a:lnTo>
                    <a:pt x="443738" y="327025"/>
                  </a:lnTo>
                  <a:lnTo>
                    <a:pt x="440563" y="330200"/>
                  </a:lnTo>
                  <a:lnTo>
                    <a:pt x="440563" y="333501"/>
                  </a:lnTo>
                  <a:lnTo>
                    <a:pt x="434847" y="341883"/>
                  </a:lnTo>
                  <a:lnTo>
                    <a:pt x="432053" y="341883"/>
                  </a:lnTo>
                  <a:lnTo>
                    <a:pt x="428878" y="345058"/>
                  </a:lnTo>
                  <a:lnTo>
                    <a:pt x="425703" y="351027"/>
                  </a:lnTo>
                  <a:lnTo>
                    <a:pt x="419734" y="357377"/>
                  </a:lnTo>
                  <a:lnTo>
                    <a:pt x="410717" y="365759"/>
                  </a:lnTo>
                  <a:lnTo>
                    <a:pt x="401701" y="372109"/>
                  </a:lnTo>
                  <a:lnTo>
                    <a:pt x="398398" y="374903"/>
                  </a:lnTo>
                  <a:lnTo>
                    <a:pt x="395859" y="374903"/>
                  </a:lnTo>
                  <a:lnTo>
                    <a:pt x="393065" y="377825"/>
                  </a:lnTo>
                  <a:lnTo>
                    <a:pt x="383540" y="383794"/>
                  </a:lnTo>
                  <a:lnTo>
                    <a:pt x="374777" y="390144"/>
                  </a:lnTo>
                  <a:lnTo>
                    <a:pt x="341757" y="398526"/>
                  </a:lnTo>
                  <a:lnTo>
                    <a:pt x="305942" y="401701"/>
                  </a:lnTo>
                  <a:lnTo>
                    <a:pt x="276097" y="404876"/>
                  </a:lnTo>
                  <a:lnTo>
                    <a:pt x="246126" y="401701"/>
                  </a:lnTo>
                  <a:lnTo>
                    <a:pt x="216281" y="398526"/>
                  </a:lnTo>
                  <a:lnTo>
                    <a:pt x="188976" y="392810"/>
                  </a:lnTo>
                  <a:lnTo>
                    <a:pt x="161797" y="380491"/>
                  </a:lnTo>
                  <a:lnTo>
                    <a:pt x="140970" y="368934"/>
                  </a:lnTo>
                  <a:lnTo>
                    <a:pt x="116840" y="354202"/>
                  </a:lnTo>
                  <a:lnTo>
                    <a:pt x="96139" y="333501"/>
                  </a:lnTo>
                  <a:lnTo>
                    <a:pt x="74929" y="312293"/>
                  </a:lnTo>
                  <a:lnTo>
                    <a:pt x="57022" y="288797"/>
                  </a:lnTo>
                  <a:lnTo>
                    <a:pt x="39115" y="261746"/>
                  </a:lnTo>
                  <a:lnTo>
                    <a:pt x="24002" y="232156"/>
                  </a:lnTo>
                  <a:lnTo>
                    <a:pt x="9144" y="199389"/>
                  </a:lnTo>
                  <a:lnTo>
                    <a:pt x="0" y="163449"/>
                  </a:lnTo>
                  <a:lnTo>
                    <a:pt x="17907" y="136778"/>
                  </a:lnTo>
                  <a:lnTo>
                    <a:pt x="39115" y="116077"/>
                  </a:lnTo>
                  <a:lnTo>
                    <a:pt x="62991" y="95376"/>
                  </a:lnTo>
                  <a:lnTo>
                    <a:pt x="87121" y="77470"/>
                  </a:lnTo>
                  <a:lnTo>
                    <a:pt x="111125" y="59435"/>
                  </a:lnTo>
                  <a:lnTo>
                    <a:pt x="137795" y="44703"/>
                  </a:lnTo>
                  <a:lnTo>
                    <a:pt x="164972" y="32384"/>
                  </a:lnTo>
                  <a:lnTo>
                    <a:pt x="197992" y="24002"/>
                  </a:lnTo>
                  <a:lnTo>
                    <a:pt x="227965" y="14858"/>
                  </a:lnTo>
                  <a:lnTo>
                    <a:pt x="258064" y="8889"/>
                  </a:lnTo>
                  <a:lnTo>
                    <a:pt x="293623" y="2794"/>
                  </a:lnTo>
                  <a:lnTo>
                    <a:pt x="330072" y="0"/>
                  </a:lnTo>
                  <a:lnTo>
                    <a:pt x="363220" y="0"/>
                  </a:lnTo>
                  <a:lnTo>
                    <a:pt x="401701" y="2794"/>
                  </a:lnTo>
                  <a:lnTo>
                    <a:pt x="440563" y="5969"/>
                  </a:lnTo>
                  <a:lnTo>
                    <a:pt x="422909" y="118871"/>
                  </a:lnTo>
                  <a:lnTo>
                    <a:pt x="419734" y="124968"/>
                  </a:lnTo>
                  <a:lnTo>
                    <a:pt x="416559" y="128143"/>
                  </a:lnTo>
                  <a:lnTo>
                    <a:pt x="413892" y="130937"/>
                  </a:lnTo>
                  <a:lnTo>
                    <a:pt x="410717" y="130937"/>
                  </a:lnTo>
                  <a:lnTo>
                    <a:pt x="408051" y="133603"/>
                  </a:lnTo>
                  <a:lnTo>
                    <a:pt x="404748" y="136778"/>
                  </a:lnTo>
                  <a:lnTo>
                    <a:pt x="401701" y="136778"/>
                  </a:lnTo>
                  <a:lnTo>
                    <a:pt x="398398" y="136778"/>
                  </a:lnTo>
                  <a:lnTo>
                    <a:pt x="393065" y="136778"/>
                  </a:lnTo>
                  <a:lnTo>
                    <a:pt x="386715" y="136778"/>
                  </a:lnTo>
                  <a:lnTo>
                    <a:pt x="377952" y="136778"/>
                  </a:lnTo>
                  <a:lnTo>
                    <a:pt x="365759" y="133603"/>
                  </a:lnTo>
                  <a:lnTo>
                    <a:pt x="360045" y="133603"/>
                  </a:lnTo>
                  <a:lnTo>
                    <a:pt x="356870" y="130937"/>
                  </a:lnTo>
                  <a:lnTo>
                    <a:pt x="348107" y="124968"/>
                  </a:lnTo>
                  <a:lnTo>
                    <a:pt x="341757" y="116077"/>
                  </a:lnTo>
                  <a:lnTo>
                    <a:pt x="338582" y="110489"/>
                  </a:lnTo>
                  <a:lnTo>
                    <a:pt x="335788" y="107060"/>
                  </a:lnTo>
                  <a:lnTo>
                    <a:pt x="332613" y="95376"/>
                  </a:lnTo>
                  <a:lnTo>
                    <a:pt x="335788" y="80137"/>
                  </a:lnTo>
                  <a:lnTo>
                    <a:pt x="335788" y="65405"/>
                  </a:lnTo>
                  <a:lnTo>
                    <a:pt x="338582" y="59435"/>
                  </a:lnTo>
                  <a:lnTo>
                    <a:pt x="341757" y="56769"/>
                  </a:lnTo>
                  <a:lnTo>
                    <a:pt x="344932" y="50419"/>
                  </a:lnTo>
                  <a:lnTo>
                    <a:pt x="350901" y="47116"/>
                  </a:lnTo>
                  <a:lnTo>
                    <a:pt x="356870" y="41909"/>
                  </a:lnTo>
                  <a:lnTo>
                    <a:pt x="363220" y="41909"/>
                  </a:lnTo>
                  <a:lnTo>
                    <a:pt x="374777" y="35559"/>
                  </a:lnTo>
                  <a:lnTo>
                    <a:pt x="386715" y="32384"/>
                  </a:lnTo>
                  <a:lnTo>
                    <a:pt x="401701" y="38734"/>
                  </a:lnTo>
                  <a:lnTo>
                    <a:pt x="408051" y="41909"/>
                  </a:lnTo>
                  <a:lnTo>
                    <a:pt x="413892" y="44703"/>
                  </a:lnTo>
                  <a:lnTo>
                    <a:pt x="422909" y="53594"/>
                  </a:lnTo>
                  <a:lnTo>
                    <a:pt x="432053" y="62610"/>
                  </a:lnTo>
                  <a:lnTo>
                    <a:pt x="434847" y="71755"/>
                  </a:lnTo>
                  <a:lnTo>
                    <a:pt x="434847" y="77470"/>
                  </a:lnTo>
                  <a:lnTo>
                    <a:pt x="434847" y="86359"/>
                  </a:lnTo>
                  <a:lnTo>
                    <a:pt x="432053" y="98170"/>
                  </a:lnTo>
                  <a:lnTo>
                    <a:pt x="425703" y="116077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3735748" y="5860056"/>
              <a:ext cx="103196" cy="104772"/>
            </a:xfrm>
            <a:custGeom>
              <a:avLst/>
              <a:gdLst/>
              <a:ahLst/>
              <a:cxnLst/>
              <a:rect l="0" t="0" r="0" b="0"/>
              <a:pathLst>
                <a:path w="102235" h="104395">
                  <a:moveTo>
                    <a:pt x="60452" y="104394"/>
                  </a:moveTo>
                  <a:lnTo>
                    <a:pt x="54102" y="104394"/>
                  </a:lnTo>
                  <a:lnTo>
                    <a:pt x="45339" y="104394"/>
                  </a:lnTo>
                  <a:lnTo>
                    <a:pt x="33146" y="101219"/>
                  </a:lnTo>
                  <a:lnTo>
                    <a:pt x="27432" y="101219"/>
                  </a:lnTo>
                  <a:lnTo>
                    <a:pt x="24257" y="98044"/>
                  </a:lnTo>
                  <a:lnTo>
                    <a:pt x="15494" y="92584"/>
                  </a:lnTo>
                  <a:lnTo>
                    <a:pt x="9144" y="83312"/>
                  </a:lnTo>
                  <a:lnTo>
                    <a:pt x="6350" y="78105"/>
                  </a:lnTo>
                  <a:lnTo>
                    <a:pt x="3175" y="74676"/>
                  </a:lnTo>
                  <a:lnTo>
                    <a:pt x="0" y="62992"/>
                  </a:lnTo>
                  <a:lnTo>
                    <a:pt x="3175" y="47753"/>
                  </a:lnTo>
                  <a:lnTo>
                    <a:pt x="3175" y="33021"/>
                  </a:lnTo>
                  <a:lnTo>
                    <a:pt x="6350" y="27051"/>
                  </a:lnTo>
                  <a:lnTo>
                    <a:pt x="9144" y="23876"/>
                  </a:lnTo>
                  <a:lnTo>
                    <a:pt x="12319" y="17907"/>
                  </a:lnTo>
                  <a:lnTo>
                    <a:pt x="18288" y="14732"/>
                  </a:lnTo>
                  <a:lnTo>
                    <a:pt x="24257" y="9144"/>
                  </a:lnTo>
                  <a:lnTo>
                    <a:pt x="30607" y="9144"/>
                  </a:lnTo>
                  <a:lnTo>
                    <a:pt x="42164" y="3175"/>
                  </a:lnTo>
                  <a:lnTo>
                    <a:pt x="54102" y="0"/>
                  </a:lnTo>
                  <a:lnTo>
                    <a:pt x="69088" y="6350"/>
                  </a:lnTo>
                  <a:lnTo>
                    <a:pt x="75438" y="9144"/>
                  </a:lnTo>
                  <a:lnTo>
                    <a:pt x="81279" y="12319"/>
                  </a:lnTo>
                  <a:lnTo>
                    <a:pt x="90296" y="21210"/>
                  </a:lnTo>
                  <a:lnTo>
                    <a:pt x="99440" y="30226"/>
                  </a:lnTo>
                  <a:lnTo>
                    <a:pt x="102234" y="38736"/>
                  </a:lnTo>
                  <a:lnTo>
                    <a:pt x="102234" y="45086"/>
                  </a:lnTo>
                  <a:lnTo>
                    <a:pt x="102234" y="53722"/>
                  </a:lnTo>
                  <a:lnTo>
                    <a:pt x="99440" y="65786"/>
                  </a:lnTo>
                  <a:lnTo>
                    <a:pt x="93471" y="83312"/>
                  </a:lnTo>
                  <a:lnTo>
                    <a:pt x="90296" y="86487"/>
                  </a:lnTo>
                  <a:lnTo>
                    <a:pt x="87121" y="92584"/>
                  </a:lnTo>
                  <a:lnTo>
                    <a:pt x="83946" y="95378"/>
                  </a:lnTo>
                  <a:lnTo>
                    <a:pt x="81279" y="98044"/>
                  </a:lnTo>
                  <a:lnTo>
                    <a:pt x="78485" y="98044"/>
                  </a:lnTo>
                  <a:lnTo>
                    <a:pt x="75438" y="101219"/>
                  </a:lnTo>
                  <a:lnTo>
                    <a:pt x="72135" y="104394"/>
                  </a:lnTo>
                  <a:lnTo>
                    <a:pt x="69088" y="104394"/>
                  </a:lnTo>
                  <a:lnTo>
                    <a:pt x="66421" y="1043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602168" y="6073970"/>
              <a:ext cx="555671" cy="479409"/>
            </a:xfrm>
            <a:custGeom>
              <a:avLst/>
              <a:gdLst/>
              <a:ahLst/>
              <a:cxnLst/>
              <a:rect l="0" t="0" r="0" b="0"/>
              <a:pathLst>
                <a:path w="554992" h="479044">
                  <a:moveTo>
                    <a:pt x="395732" y="452628"/>
                  </a:moveTo>
                  <a:lnTo>
                    <a:pt x="359919" y="464184"/>
                  </a:lnTo>
                  <a:lnTo>
                    <a:pt x="338710" y="467359"/>
                  </a:lnTo>
                  <a:lnTo>
                    <a:pt x="320929" y="473329"/>
                  </a:lnTo>
                  <a:lnTo>
                    <a:pt x="303404" y="476123"/>
                  </a:lnTo>
                  <a:lnTo>
                    <a:pt x="287910" y="476123"/>
                  </a:lnTo>
                  <a:lnTo>
                    <a:pt x="255016" y="479043"/>
                  </a:lnTo>
                  <a:lnTo>
                    <a:pt x="239904" y="476123"/>
                  </a:lnTo>
                  <a:lnTo>
                    <a:pt x="224917" y="476123"/>
                  </a:lnTo>
                  <a:lnTo>
                    <a:pt x="209804" y="470662"/>
                  </a:lnTo>
                  <a:lnTo>
                    <a:pt x="195072" y="467359"/>
                  </a:lnTo>
                  <a:lnTo>
                    <a:pt x="168275" y="458342"/>
                  </a:lnTo>
                  <a:lnTo>
                    <a:pt x="153290" y="449453"/>
                  </a:lnTo>
                  <a:lnTo>
                    <a:pt x="141225" y="443483"/>
                  </a:lnTo>
                  <a:lnTo>
                    <a:pt x="129287" y="434593"/>
                  </a:lnTo>
                  <a:lnTo>
                    <a:pt x="116967" y="425576"/>
                  </a:lnTo>
                  <a:lnTo>
                    <a:pt x="96266" y="401701"/>
                  </a:lnTo>
                  <a:lnTo>
                    <a:pt x="84329" y="390017"/>
                  </a:lnTo>
                  <a:lnTo>
                    <a:pt x="74804" y="374776"/>
                  </a:lnTo>
                  <a:lnTo>
                    <a:pt x="66294" y="359790"/>
                  </a:lnTo>
                  <a:lnTo>
                    <a:pt x="57278" y="344932"/>
                  </a:lnTo>
                  <a:lnTo>
                    <a:pt x="39244" y="312674"/>
                  </a:lnTo>
                  <a:lnTo>
                    <a:pt x="30100" y="291973"/>
                  </a:lnTo>
                  <a:lnTo>
                    <a:pt x="24131" y="273938"/>
                  </a:lnTo>
                  <a:lnTo>
                    <a:pt x="12573" y="232156"/>
                  </a:lnTo>
                  <a:lnTo>
                    <a:pt x="0" y="187706"/>
                  </a:lnTo>
                  <a:lnTo>
                    <a:pt x="33020" y="157988"/>
                  </a:lnTo>
                  <a:lnTo>
                    <a:pt x="66294" y="131063"/>
                  </a:lnTo>
                  <a:lnTo>
                    <a:pt x="96266" y="107695"/>
                  </a:lnTo>
                  <a:lnTo>
                    <a:pt x="129287" y="83312"/>
                  </a:lnTo>
                  <a:lnTo>
                    <a:pt x="161925" y="65786"/>
                  </a:lnTo>
                  <a:lnTo>
                    <a:pt x="195072" y="47751"/>
                  </a:lnTo>
                  <a:lnTo>
                    <a:pt x="228092" y="33019"/>
                  </a:lnTo>
                  <a:lnTo>
                    <a:pt x="261113" y="23876"/>
                  </a:lnTo>
                  <a:lnTo>
                    <a:pt x="293751" y="12319"/>
                  </a:lnTo>
                  <a:lnTo>
                    <a:pt x="327025" y="6350"/>
                  </a:lnTo>
                  <a:lnTo>
                    <a:pt x="359919" y="3175"/>
                  </a:lnTo>
                  <a:lnTo>
                    <a:pt x="393066" y="0"/>
                  </a:lnTo>
                  <a:lnTo>
                    <a:pt x="425704" y="0"/>
                  </a:lnTo>
                  <a:lnTo>
                    <a:pt x="458725" y="6350"/>
                  </a:lnTo>
                  <a:lnTo>
                    <a:pt x="491744" y="12319"/>
                  </a:lnTo>
                  <a:lnTo>
                    <a:pt x="527813" y="21208"/>
                  </a:lnTo>
                  <a:lnTo>
                    <a:pt x="530860" y="38734"/>
                  </a:lnTo>
                  <a:lnTo>
                    <a:pt x="536703" y="56642"/>
                  </a:lnTo>
                  <a:lnTo>
                    <a:pt x="539878" y="65786"/>
                  </a:lnTo>
                  <a:lnTo>
                    <a:pt x="539878" y="71627"/>
                  </a:lnTo>
                  <a:lnTo>
                    <a:pt x="539878" y="77851"/>
                  </a:lnTo>
                  <a:lnTo>
                    <a:pt x="545847" y="95376"/>
                  </a:lnTo>
                  <a:lnTo>
                    <a:pt x="545847" y="101219"/>
                  </a:lnTo>
                  <a:lnTo>
                    <a:pt x="545847" y="104394"/>
                  </a:lnTo>
                  <a:lnTo>
                    <a:pt x="549022" y="112902"/>
                  </a:lnTo>
                  <a:lnTo>
                    <a:pt x="552197" y="131063"/>
                  </a:lnTo>
                  <a:lnTo>
                    <a:pt x="552197" y="149098"/>
                  </a:lnTo>
                  <a:lnTo>
                    <a:pt x="554991" y="167005"/>
                  </a:lnTo>
                  <a:lnTo>
                    <a:pt x="554991" y="181863"/>
                  </a:lnTo>
                  <a:lnTo>
                    <a:pt x="554991" y="199389"/>
                  </a:lnTo>
                  <a:lnTo>
                    <a:pt x="552197" y="205739"/>
                  </a:lnTo>
                  <a:lnTo>
                    <a:pt x="552197" y="214121"/>
                  </a:lnTo>
                  <a:lnTo>
                    <a:pt x="552197" y="223519"/>
                  </a:lnTo>
                  <a:lnTo>
                    <a:pt x="552197" y="229107"/>
                  </a:lnTo>
                  <a:lnTo>
                    <a:pt x="552197" y="238506"/>
                  </a:lnTo>
                  <a:lnTo>
                    <a:pt x="549022" y="243713"/>
                  </a:lnTo>
                  <a:lnTo>
                    <a:pt x="549022" y="259207"/>
                  </a:lnTo>
                  <a:lnTo>
                    <a:pt x="545847" y="273938"/>
                  </a:lnTo>
                  <a:lnTo>
                    <a:pt x="539878" y="288798"/>
                  </a:lnTo>
                  <a:lnTo>
                    <a:pt x="536703" y="294639"/>
                  </a:lnTo>
                  <a:lnTo>
                    <a:pt x="536703" y="297942"/>
                  </a:lnTo>
                  <a:lnTo>
                    <a:pt x="536703" y="300608"/>
                  </a:lnTo>
                  <a:lnTo>
                    <a:pt x="530860" y="312674"/>
                  </a:lnTo>
                  <a:lnTo>
                    <a:pt x="525019" y="324993"/>
                  </a:lnTo>
                  <a:lnTo>
                    <a:pt x="519176" y="336550"/>
                  </a:lnTo>
                  <a:lnTo>
                    <a:pt x="512826" y="348233"/>
                  </a:lnTo>
                  <a:lnTo>
                    <a:pt x="503682" y="359790"/>
                  </a:lnTo>
                  <a:lnTo>
                    <a:pt x="497713" y="372109"/>
                  </a:lnTo>
                  <a:lnTo>
                    <a:pt x="491744" y="377951"/>
                  </a:lnTo>
                  <a:lnTo>
                    <a:pt x="488823" y="384301"/>
                  </a:lnTo>
                  <a:lnTo>
                    <a:pt x="480188" y="392811"/>
                  </a:lnTo>
                  <a:lnTo>
                    <a:pt x="473838" y="395986"/>
                  </a:lnTo>
                  <a:lnTo>
                    <a:pt x="467869" y="401701"/>
                  </a:lnTo>
                  <a:lnTo>
                    <a:pt x="458725" y="410718"/>
                  </a:lnTo>
                  <a:lnTo>
                    <a:pt x="447041" y="419607"/>
                  </a:lnTo>
                  <a:lnTo>
                    <a:pt x="435229" y="428752"/>
                  </a:lnTo>
                  <a:lnTo>
                    <a:pt x="423165" y="437641"/>
                  </a:lnTo>
                  <a:lnTo>
                    <a:pt x="410845" y="443483"/>
                  </a:lnTo>
                  <a:lnTo>
                    <a:pt x="408051" y="446278"/>
                  </a:lnTo>
                  <a:lnTo>
                    <a:pt x="404876" y="446278"/>
                  </a:lnTo>
                  <a:lnTo>
                    <a:pt x="440691" y="175894"/>
                  </a:lnTo>
                  <a:lnTo>
                    <a:pt x="435229" y="175894"/>
                  </a:lnTo>
                  <a:lnTo>
                    <a:pt x="423165" y="175894"/>
                  </a:lnTo>
                  <a:lnTo>
                    <a:pt x="417195" y="172719"/>
                  </a:lnTo>
                  <a:lnTo>
                    <a:pt x="410845" y="169799"/>
                  </a:lnTo>
                  <a:lnTo>
                    <a:pt x="402082" y="163830"/>
                  </a:lnTo>
                  <a:lnTo>
                    <a:pt x="395732" y="154686"/>
                  </a:lnTo>
                  <a:lnTo>
                    <a:pt x="393066" y="145669"/>
                  </a:lnTo>
                  <a:lnTo>
                    <a:pt x="390017" y="133984"/>
                  </a:lnTo>
                  <a:lnTo>
                    <a:pt x="390017" y="119252"/>
                  </a:lnTo>
                  <a:lnTo>
                    <a:pt x="393066" y="107695"/>
                  </a:lnTo>
                  <a:lnTo>
                    <a:pt x="393066" y="101219"/>
                  </a:lnTo>
                  <a:lnTo>
                    <a:pt x="398907" y="95376"/>
                  </a:lnTo>
                  <a:lnTo>
                    <a:pt x="402082" y="89662"/>
                  </a:lnTo>
                  <a:lnTo>
                    <a:pt x="408051" y="86232"/>
                  </a:lnTo>
                  <a:lnTo>
                    <a:pt x="410845" y="83312"/>
                  </a:lnTo>
                  <a:lnTo>
                    <a:pt x="420370" y="80518"/>
                  </a:lnTo>
                  <a:lnTo>
                    <a:pt x="423165" y="77851"/>
                  </a:lnTo>
                  <a:lnTo>
                    <a:pt x="428879" y="74676"/>
                  </a:lnTo>
                  <a:lnTo>
                    <a:pt x="440691" y="74676"/>
                  </a:lnTo>
                  <a:lnTo>
                    <a:pt x="455804" y="77851"/>
                  </a:lnTo>
                  <a:lnTo>
                    <a:pt x="470535" y="83312"/>
                  </a:lnTo>
                  <a:lnTo>
                    <a:pt x="473838" y="86232"/>
                  </a:lnTo>
                  <a:lnTo>
                    <a:pt x="480188" y="92582"/>
                  </a:lnTo>
                  <a:lnTo>
                    <a:pt x="486029" y="101219"/>
                  </a:lnTo>
                  <a:lnTo>
                    <a:pt x="488823" y="112902"/>
                  </a:lnTo>
                  <a:lnTo>
                    <a:pt x="491744" y="125221"/>
                  </a:lnTo>
                  <a:lnTo>
                    <a:pt x="488823" y="137287"/>
                  </a:lnTo>
                  <a:lnTo>
                    <a:pt x="482854" y="154686"/>
                  </a:lnTo>
                  <a:lnTo>
                    <a:pt x="480188" y="157988"/>
                  </a:lnTo>
                  <a:lnTo>
                    <a:pt x="477013" y="163830"/>
                  </a:lnTo>
                  <a:lnTo>
                    <a:pt x="473838" y="163830"/>
                  </a:lnTo>
                  <a:lnTo>
                    <a:pt x="473838" y="167005"/>
                  </a:lnTo>
                  <a:lnTo>
                    <a:pt x="470535" y="169799"/>
                  </a:lnTo>
                  <a:lnTo>
                    <a:pt x="467869" y="172719"/>
                  </a:lnTo>
                  <a:lnTo>
                    <a:pt x="465075" y="172719"/>
                  </a:lnTo>
                  <a:lnTo>
                    <a:pt x="458725" y="175894"/>
                  </a:lnTo>
                  <a:lnTo>
                    <a:pt x="455804" y="175894"/>
                  </a:lnTo>
                  <a:lnTo>
                    <a:pt x="450216" y="178688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992325" y="6148236"/>
              <a:ext cx="101608" cy="104772"/>
            </a:xfrm>
            <a:custGeom>
              <a:avLst/>
              <a:gdLst/>
              <a:ahLst/>
              <a:cxnLst/>
              <a:rect l="0" t="0" r="0" b="0"/>
              <a:pathLst>
                <a:path w="101728" h="104013">
                  <a:moveTo>
                    <a:pt x="0" y="44576"/>
                  </a:moveTo>
                  <a:lnTo>
                    <a:pt x="3049" y="33019"/>
                  </a:lnTo>
                  <a:lnTo>
                    <a:pt x="3049" y="26543"/>
                  </a:lnTo>
                  <a:lnTo>
                    <a:pt x="8890" y="20700"/>
                  </a:lnTo>
                  <a:lnTo>
                    <a:pt x="12065" y="14986"/>
                  </a:lnTo>
                  <a:lnTo>
                    <a:pt x="18034" y="11556"/>
                  </a:lnTo>
                  <a:lnTo>
                    <a:pt x="21209" y="9017"/>
                  </a:lnTo>
                  <a:lnTo>
                    <a:pt x="30353" y="5842"/>
                  </a:lnTo>
                  <a:lnTo>
                    <a:pt x="33148" y="3175"/>
                  </a:lnTo>
                  <a:lnTo>
                    <a:pt x="38862" y="0"/>
                  </a:lnTo>
                  <a:lnTo>
                    <a:pt x="51181" y="0"/>
                  </a:lnTo>
                  <a:lnTo>
                    <a:pt x="66168" y="3175"/>
                  </a:lnTo>
                  <a:lnTo>
                    <a:pt x="81027" y="9017"/>
                  </a:lnTo>
                  <a:lnTo>
                    <a:pt x="83821" y="11556"/>
                  </a:lnTo>
                  <a:lnTo>
                    <a:pt x="90171" y="17906"/>
                  </a:lnTo>
                  <a:lnTo>
                    <a:pt x="96012" y="26543"/>
                  </a:lnTo>
                  <a:lnTo>
                    <a:pt x="98806" y="38607"/>
                  </a:lnTo>
                  <a:lnTo>
                    <a:pt x="101727" y="50926"/>
                  </a:lnTo>
                  <a:lnTo>
                    <a:pt x="98806" y="62611"/>
                  </a:lnTo>
                  <a:lnTo>
                    <a:pt x="93346" y="80518"/>
                  </a:lnTo>
                  <a:lnTo>
                    <a:pt x="90171" y="83312"/>
                  </a:lnTo>
                  <a:lnTo>
                    <a:pt x="86996" y="89154"/>
                  </a:lnTo>
                  <a:lnTo>
                    <a:pt x="83821" y="89154"/>
                  </a:lnTo>
                  <a:lnTo>
                    <a:pt x="83821" y="92329"/>
                  </a:lnTo>
                  <a:lnTo>
                    <a:pt x="81027" y="95376"/>
                  </a:lnTo>
                  <a:lnTo>
                    <a:pt x="78487" y="98043"/>
                  </a:lnTo>
                  <a:lnTo>
                    <a:pt x="75058" y="98043"/>
                  </a:lnTo>
                  <a:lnTo>
                    <a:pt x="68708" y="101218"/>
                  </a:lnTo>
                  <a:lnTo>
                    <a:pt x="66168" y="101218"/>
                  </a:lnTo>
                  <a:lnTo>
                    <a:pt x="60199" y="104012"/>
                  </a:lnTo>
                  <a:lnTo>
                    <a:pt x="51181" y="101218"/>
                  </a:lnTo>
                  <a:lnTo>
                    <a:pt x="45212" y="101218"/>
                  </a:lnTo>
                  <a:lnTo>
                    <a:pt x="33148" y="101218"/>
                  </a:lnTo>
                  <a:lnTo>
                    <a:pt x="27178" y="98043"/>
                  </a:lnTo>
                  <a:lnTo>
                    <a:pt x="21209" y="95376"/>
                  </a:lnTo>
                  <a:lnTo>
                    <a:pt x="12065" y="89154"/>
                  </a:lnTo>
                  <a:lnTo>
                    <a:pt x="6350" y="80518"/>
                  </a:lnTo>
                  <a:lnTo>
                    <a:pt x="3049" y="70993"/>
                  </a:lnTo>
                  <a:lnTo>
                    <a:pt x="0" y="593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296" h="425959">
                  <a:moveTo>
                    <a:pt x="293878" y="56643"/>
                  </a:moveTo>
                  <a:lnTo>
                    <a:pt x="263906" y="56643"/>
                  </a:lnTo>
                  <a:lnTo>
                    <a:pt x="236855" y="56643"/>
                  </a:lnTo>
                  <a:lnTo>
                    <a:pt x="213106" y="59818"/>
                  </a:lnTo>
                  <a:lnTo>
                    <a:pt x="188723" y="65787"/>
                  </a:lnTo>
                  <a:lnTo>
                    <a:pt x="168402" y="71375"/>
                  </a:lnTo>
                  <a:lnTo>
                    <a:pt x="146940" y="81026"/>
                  </a:lnTo>
                  <a:lnTo>
                    <a:pt x="128905" y="89408"/>
                  </a:lnTo>
                  <a:lnTo>
                    <a:pt x="113920" y="101219"/>
                  </a:lnTo>
                  <a:lnTo>
                    <a:pt x="99061" y="113285"/>
                  </a:lnTo>
                  <a:lnTo>
                    <a:pt x="83948" y="128017"/>
                  </a:lnTo>
                  <a:lnTo>
                    <a:pt x="74930" y="143130"/>
                  </a:lnTo>
                  <a:lnTo>
                    <a:pt x="63246" y="163831"/>
                  </a:lnTo>
                  <a:lnTo>
                    <a:pt x="56896" y="181737"/>
                  </a:lnTo>
                  <a:lnTo>
                    <a:pt x="48133" y="205487"/>
                  </a:lnTo>
                  <a:lnTo>
                    <a:pt x="44958" y="226568"/>
                  </a:lnTo>
                  <a:lnTo>
                    <a:pt x="41783" y="253238"/>
                  </a:lnTo>
                  <a:lnTo>
                    <a:pt x="29973" y="256413"/>
                  </a:lnTo>
                  <a:lnTo>
                    <a:pt x="24258" y="256413"/>
                  </a:lnTo>
                  <a:lnTo>
                    <a:pt x="21464" y="256413"/>
                  </a:lnTo>
                  <a:lnTo>
                    <a:pt x="15114" y="253238"/>
                  </a:lnTo>
                  <a:lnTo>
                    <a:pt x="11939" y="253238"/>
                  </a:lnTo>
                  <a:lnTo>
                    <a:pt x="9145" y="246888"/>
                  </a:lnTo>
                  <a:lnTo>
                    <a:pt x="3175" y="235205"/>
                  </a:lnTo>
                  <a:lnTo>
                    <a:pt x="3175" y="229362"/>
                  </a:lnTo>
                  <a:lnTo>
                    <a:pt x="3175" y="223393"/>
                  </a:lnTo>
                  <a:lnTo>
                    <a:pt x="0" y="214504"/>
                  </a:lnTo>
                  <a:lnTo>
                    <a:pt x="3175" y="205487"/>
                  </a:lnTo>
                  <a:lnTo>
                    <a:pt x="3175" y="196597"/>
                  </a:lnTo>
                  <a:lnTo>
                    <a:pt x="3175" y="187452"/>
                  </a:lnTo>
                  <a:lnTo>
                    <a:pt x="11939" y="161037"/>
                  </a:lnTo>
                  <a:lnTo>
                    <a:pt x="21464" y="137161"/>
                  </a:lnTo>
                  <a:lnTo>
                    <a:pt x="33148" y="113285"/>
                  </a:lnTo>
                  <a:lnTo>
                    <a:pt x="48133" y="92583"/>
                  </a:lnTo>
                  <a:lnTo>
                    <a:pt x="59818" y="74550"/>
                  </a:lnTo>
                  <a:lnTo>
                    <a:pt x="78105" y="59818"/>
                  </a:lnTo>
                  <a:lnTo>
                    <a:pt x="92837" y="44958"/>
                  </a:lnTo>
                  <a:lnTo>
                    <a:pt x="113920" y="32767"/>
                  </a:lnTo>
                  <a:lnTo>
                    <a:pt x="135255" y="21082"/>
                  </a:lnTo>
                  <a:lnTo>
                    <a:pt x="156083" y="12066"/>
                  </a:lnTo>
                  <a:lnTo>
                    <a:pt x="180087" y="6350"/>
                  </a:lnTo>
                  <a:lnTo>
                    <a:pt x="206756" y="3175"/>
                  </a:lnTo>
                  <a:lnTo>
                    <a:pt x="234062" y="0"/>
                  </a:lnTo>
                  <a:lnTo>
                    <a:pt x="260731" y="0"/>
                  </a:lnTo>
                  <a:lnTo>
                    <a:pt x="290703" y="0"/>
                  </a:lnTo>
                  <a:lnTo>
                    <a:pt x="323724" y="3175"/>
                  </a:lnTo>
                  <a:lnTo>
                    <a:pt x="1217295" y="425958"/>
                  </a:lnTo>
                  <a:lnTo>
                    <a:pt x="1184149" y="419608"/>
                  </a:lnTo>
                  <a:lnTo>
                    <a:pt x="1154050" y="413639"/>
                  </a:lnTo>
                  <a:lnTo>
                    <a:pt x="1127380" y="407925"/>
                  </a:lnTo>
                  <a:lnTo>
                    <a:pt x="1100201" y="404750"/>
                  </a:lnTo>
                  <a:lnTo>
                    <a:pt x="1073532" y="398907"/>
                  </a:lnTo>
                  <a:lnTo>
                    <a:pt x="1049401" y="398907"/>
                  </a:lnTo>
                  <a:lnTo>
                    <a:pt x="1025399" y="395860"/>
                  </a:lnTo>
                  <a:lnTo>
                    <a:pt x="1004570" y="395860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696735" y="5728563"/>
              <a:ext cx="843032" cy="558782"/>
            </a:xfrm>
            <a:custGeom>
              <a:avLst/>
              <a:gdLst/>
              <a:ahLst/>
              <a:cxnLst/>
              <a:rect l="0" t="0" r="0" b="0"/>
              <a:pathLst>
                <a:path w="843026" h="559054">
                  <a:moveTo>
                    <a:pt x="60325" y="241172"/>
                  </a:moveTo>
                  <a:lnTo>
                    <a:pt x="45338" y="252730"/>
                  </a:lnTo>
                  <a:lnTo>
                    <a:pt x="39369" y="255905"/>
                  </a:lnTo>
                  <a:lnTo>
                    <a:pt x="36194" y="261874"/>
                  </a:lnTo>
                  <a:lnTo>
                    <a:pt x="24510" y="264795"/>
                  </a:lnTo>
                  <a:lnTo>
                    <a:pt x="21335" y="264795"/>
                  </a:lnTo>
                  <a:lnTo>
                    <a:pt x="18160" y="264795"/>
                  </a:lnTo>
                  <a:lnTo>
                    <a:pt x="15366" y="264795"/>
                  </a:lnTo>
                  <a:lnTo>
                    <a:pt x="12191" y="261874"/>
                  </a:lnTo>
                  <a:lnTo>
                    <a:pt x="9525" y="259207"/>
                  </a:lnTo>
                  <a:lnTo>
                    <a:pt x="6350" y="255905"/>
                  </a:lnTo>
                  <a:lnTo>
                    <a:pt x="3175" y="250063"/>
                  </a:lnTo>
                  <a:lnTo>
                    <a:pt x="0" y="243713"/>
                  </a:lnTo>
                  <a:lnTo>
                    <a:pt x="0" y="237997"/>
                  </a:lnTo>
                  <a:lnTo>
                    <a:pt x="0" y="228853"/>
                  </a:lnTo>
                  <a:lnTo>
                    <a:pt x="6350" y="202438"/>
                  </a:lnTo>
                  <a:lnTo>
                    <a:pt x="15366" y="172720"/>
                  </a:lnTo>
                  <a:lnTo>
                    <a:pt x="24510" y="148844"/>
                  </a:lnTo>
                  <a:lnTo>
                    <a:pt x="36194" y="128015"/>
                  </a:lnTo>
                  <a:lnTo>
                    <a:pt x="48513" y="106933"/>
                  </a:lnTo>
                  <a:lnTo>
                    <a:pt x="63372" y="86487"/>
                  </a:lnTo>
                  <a:lnTo>
                    <a:pt x="78359" y="71374"/>
                  </a:lnTo>
                  <a:lnTo>
                    <a:pt x="93472" y="56641"/>
                  </a:lnTo>
                  <a:lnTo>
                    <a:pt x="111378" y="41783"/>
                  </a:lnTo>
                  <a:lnTo>
                    <a:pt x="129031" y="29971"/>
                  </a:lnTo>
                  <a:lnTo>
                    <a:pt x="147319" y="17907"/>
                  </a:lnTo>
                  <a:lnTo>
                    <a:pt x="168021" y="12191"/>
                  </a:lnTo>
                  <a:lnTo>
                    <a:pt x="188975" y="5841"/>
                  </a:lnTo>
                  <a:lnTo>
                    <a:pt x="213359" y="0"/>
                  </a:lnTo>
                  <a:lnTo>
                    <a:pt x="237109" y="0"/>
                  </a:lnTo>
                  <a:lnTo>
                    <a:pt x="264287" y="0"/>
                  </a:lnTo>
                  <a:lnTo>
                    <a:pt x="843025" y="488060"/>
                  </a:lnTo>
                  <a:lnTo>
                    <a:pt x="843025" y="559053"/>
                  </a:lnTo>
                  <a:lnTo>
                    <a:pt x="237109" y="68199"/>
                  </a:lnTo>
                  <a:lnTo>
                    <a:pt x="218947" y="71374"/>
                  </a:lnTo>
                  <a:lnTo>
                    <a:pt x="201168" y="77343"/>
                  </a:lnTo>
                  <a:lnTo>
                    <a:pt x="186309" y="80009"/>
                  </a:lnTo>
                  <a:lnTo>
                    <a:pt x="171450" y="89408"/>
                  </a:lnTo>
                  <a:lnTo>
                    <a:pt x="156337" y="95250"/>
                  </a:lnTo>
                  <a:lnTo>
                    <a:pt x="141350" y="104394"/>
                  </a:lnTo>
                  <a:lnTo>
                    <a:pt x="129031" y="112776"/>
                  </a:lnTo>
                  <a:lnTo>
                    <a:pt x="116966" y="125095"/>
                  </a:lnTo>
                  <a:lnTo>
                    <a:pt x="108203" y="133984"/>
                  </a:lnTo>
                  <a:lnTo>
                    <a:pt x="96647" y="148844"/>
                  </a:lnTo>
                  <a:lnTo>
                    <a:pt x="87122" y="161035"/>
                  </a:lnTo>
                  <a:lnTo>
                    <a:pt x="81534" y="175895"/>
                  </a:lnTo>
                  <a:lnTo>
                    <a:pt x="72009" y="190626"/>
                  </a:lnTo>
                  <a:lnTo>
                    <a:pt x="69215" y="205485"/>
                  </a:lnTo>
                  <a:lnTo>
                    <a:pt x="63372" y="223139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4122" h="404641">
                  <a:moveTo>
                    <a:pt x="0" y="163046"/>
                  </a:moveTo>
                  <a:lnTo>
                    <a:pt x="16791" y="136864"/>
                  </a:lnTo>
                  <a:lnTo>
                    <a:pt x="38378" y="115442"/>
                  </a:lnTo>
                  <a:lnTo>
                    <a:pt x="62365" y="95210"/>
                  </a:lnTo>
                  <a:lnTo>
                    <a:pt x="86351" y="77358"/>
                  </a:lnTo>
                  <a:lnTo>
                    <a:pt x="110338" y="59506"/>
                  </a:lnTo>
                  <a:lnTo>
                    <a:pt x="137922" y="44035"/>
                  </a:lnTo>
                  <a:lnTo>
                    <a:pt x="164307" y="32134"/>
                  </a:lnTo>
                  <a:lnTo>
                    <a:pt x="197888" y="23802"/>
                  </a:lnTo>
                  <a:lnTo>
                    <a:pt x="227871" y="14281"/>
                  </a:lnTo>
                  <a:lnTo>
                    <a:pt x="257854" y="8331"/>
                  </a:lnTo>
                  <a:lnTo>
                    <a:pt x="293834" y="2381"/>
                  </a:lnTo>
                  <a:lnTo>
                    <a:pt x="329814" y="0"/>
                  </a:lnTo>
                  <a:lnTo>
                    <a:pt x="362195" y="0"/>
                  </a:lnTo>
                  <a:lnTo>
                    <a:pt x="401773" y="2381"/>
                  </a:lnTo>
                  <a:lnTo>
                    <a:pt x="440152" y="5950"/>
                  </a:lnTo>
                  <a:lnTo>
                    <a:pt x="482128" y="11900"/>
                  </a:lnTo>
                  <a:lnTo>
                    <a:pt x="482128" y="14281"/>
                  </a:lnTo>
                  <a:lnTo>
                    <a:pt x="482128" y="20232"/>
                  </a:lnTo>
                  <a:lnTo>
                    <a:pt x="484527" y="29754"/>
                  </a:lnTo>
                  <a:lnTo>
                    <a:pt x="488124" y="46415"/>
                  </a:lnTo>
                  <a:lnTo>
                    <a:pt x="488124" y="61886"/>
                  </a:lnTo>
                  <a:lnTo>
                    <a:pt x="488124" y="67837"/>
                  </a:lnTo>
                  <a:lnTo>
                    <a:pt x="491722" y="71408"/>
                  </a:lnTo>
                  <a:lnTo>
                    <a:pt x="491722" y="79738"/>
                  </a:lnTo>
                  <a:lnTo>
                    <a:pt x="491722" y="89258"/>
                  </a:lnTo>
                  <a:lnTo>
                    <a:pt x="491722" y="91639"/>
                  </a:lnTo>
                  <a:lnTo>
                    <a:pt x="491722" y="97589"/>
                  </a:lnTo>
                  <a:lnTo>
                    <a:pt x="494121" y="113062"/>
                  </a:lnTo>
                  <a:lnTo>
                    <a:pt x="494121" y="128533"/>
                  </a:lnTo>
                  <a:lnTo>
                    <a:pt x="494121" y="136864"/>
                  </a:lnTo>
                  <a:lnTo>
                    <a:pt x="494121" y="139244"/>
                  </a:lnTo>
                  <a:lnTo>
                    <a:pt x="494121" y="145194"/>
                  </a:lnTo>
                  <a:lnTo>
                    <a:pt x="494121" y="148765"/>
                  </a:lnTo>
                  <a:lnTo>
                    <a:pt x="494121" y="151146"/>
                  </a:lnTo>
                  <a:lnTo>
                    <a:pt x="494121" y="157096"/>
                  </a:lnTo>
                  <a:lnTo>
                    <a:pt x="494121" y="172567"/>
                  </a:lnTo>
                  <a:lnTo>
                    <a:pt x="491722" y="186849"/>
                  </a:lnTo>
                  <a:lnTo>
                    <a:pt x="491722" y="190419"/>
                  </a:lnTo>
                  <a:lnTo>
                    <a:pt x="491722" y="192800"/>
                  </a:lnTo>
                  <a:lnTo>
                    <a:pt x="491722" y="202319"/>
                  </a:lnTo>
                  <a:lnTo>
                    <a:pt x="488124" y="208271"/>
                  </a:lnTo>
                  <a:lnTo>
                    <a:pt x="488124" y="210650"/>
                  </a:lnTo>
                  <a:lnTo>
                    <a:pt x="488124" y="214221"/>
                  </a:lnTo>
                  <a:lnTo>
                    <a:pt x="484527" y="228503"/>
                  </a:lnTo>
                  <a:lnTo>
                    <a:pt x="482128" y="240404"/>
                  </a:lnTo>
                  <a:lnTo>
                    <a:pt x="482128" y="246354"/>
                  </a:lnTo>
                  <a:lnTo>
                    <a:pt x="482128" y="249925"/>
                  </a:lnTo>
                  <a:lnTo>
                    <a:pt x="482128" y="252304"/>
                  </a:lnTo>
                  <a:lnTo>
                    <a:pt x="476131" y="261826"/>
                  </a:lnTo>
                  <a:lnTo>
                    <a:pt x="476131" y="264207"/>
                  </a:lnTo>
                  <a:lnTo>
                    <a:pt x="473732" y="267777"/>
                  </a:lnTo>
                  <a:lnTo>
                    <a:pt x="473732" y="273727"/>
                  </a:lnTo>
                  <a:lnTo>
                    <a:pt x="467736" y="285629"/>
                  </a:lnTo>
                  <a:lnTo>
                    <a:pt x="464138" y="293959"/>
                  </a:lnTo>
                  <a:lnTo>
                    <a:pt x="458141" y="305861"/>
                  </a:lnTo>
                  <a:lnTo>
                    <a:pt x="455743" y="308240"/>
                  </a:lnTo>
                  <a:lnTo>
                    <a:pt x="452145" y="311811"/>
                  </a:lnTo>
                  <a:lnTo>
                    <a:pt x="452145" y="315381"/>
                  </a:lnTo>
                  <a:lnTo>
                    <a:pt x="446148" y="323711"/>
                  </a:lnTo>
                  <a:lnTo>
                    <a:pt x="443749" y="327283"/>
                  </a:lnTo>
                  <a:lnTo>
                    <a:pt x="440152" y="329662"/>
                  </a:lnTo>
                  <a:lnTo>
                    <a:pt x="440152" y="333234"/>
                  </a:lnTo>
                  <a:lnTo>
                    <a:pt x="434155" y="341565"/>
                  </a:lnTo>
                  <a:lnTo>
                    <a:pt x="431756" y="341565"/>
                  </a:lnTo>
                  <a:lnTo>
                    <a:pt x="428158" y="345134"/>
                  </a:lnTo>
                  <a:lnTo>
                    <a:pt x="425759" y="351084"/>
                  </a:lnTo>
                  <a:lnTo>
                    <a:pt x="419763" y="357034"/>
                  </a:lnTo>
                  <a:lnTo>
                    <a:pt x="410168" y="365365"/>
                  </a:lnTo>
                  <a:lnTo>
                    <a:pt x="401773" y="371317"/>
                  </a:lnTo>
                  <a:lnTo>
                    <a:pt x="398175" y="374888"/>
                  </a:lnTo>
                  <a:lnTo>
                    <a:pt x="395776" y="374888"/>
                  </a:lnTo>
                  <a:lnTo>
                    <a:pt x="392179" y="377267"/>
                  </a:lnTo>
                  <a:lnTo>
                    <a:pt x="382584" y="383219"/>
                  </a:lnTo>
                  <a:lnTo>
                    <a:pt x="374189" y="389169"/>
                  </a:lnTo>
                  <a:lnTo>
                    <a:pt x="341807" y="398688"/>
                  </a:lnTo>
                  <a:lnTo>
                    <a:pt x="305827" y="401069"/>
                  </a:lnTo>
                  <a:lnTo>
                    <a:pt x="275844" y="404640"/>
                  </a:lnTo>
                  <a:lnTo>
                    <a:pt x="245861" y="401069"/>
                  </a:lnTo>
                  <a:lnTo>
                    <a:pt x="215878" y="398688"/>
                  </a:lnTo>
                  <a:lnTo>
                    <a:pt x="188294" y="392738"/>
                  </a:lnTo>
                  <a:lnTo>
                    <a:pt x="161909" y="380838"/>
                  </a:lnTo>
                  <a:lnTo>
                    <a:pt x="140321" y="368936"/>
                  </a:lnTo>
                  <a:lnTo>
                    <a:pt x="116334" y="353465"/>
                  </a:lnTo>
                  <a:lnTo>
                    <a:pt x="95946" y="333234"/>
                  </a:lnTo>
                  <a:lnTo>
                    <a:pt x="74358" y="311811"/>
                  </a:lnTo>
                  <a:lnTo>
                    <a:pt x="56368" y="288007"/>
                  </a:lnTo>
                  <a:lnTo>
                    <a:pt x="38378" y="261826"/>
                  </a:lnTo>
                  <a:lnTo>
                    <a:pt x="23986" y="232073"/>
                  </a:lnTo>
                  <a:lnTo>
                    <a:pt x="8395" y="198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305" h="426061">
                  <a:moveTo>
                    <a:pt x="1217304" y="426060"/>
                  </a:moveTo>
                  <a:lnTo>
                    <a:pt x="323815" y="3570"/>
                  </a:lnTo>
                  <a:lnTo>
                    <a:pt x="290234" y="0"/>
                  </a:lnTo>
                  <a:lnTo>
                    <a:pt x="260251" y="0"/>
                  </a:lnTo>
                  <a:lnTo>
                    <a:pt x="233867" y="0"/>
                  </a:lnTo>
                  <a:lnTo>
                    <a:pt x="206282" y="3570"/>
                  </a:lnTo>
                  <a:lnTo>
                    <a:pt x="179897" y="5950"/>
                  </a:lnTo>
                  <a:lnTo>
                    <a:pt x="155911" y="11900"/>
                  </a:lnTo>
                  <a:lnTo>
                    <a:pt x="134323" y="21421"/>
                  </a:lnTo>
                  <a:lnTo>
                    <a:pt x="113935" y="33323"/>
                  </a:lnTo>
                  <a:lnTo>
                    <a:pt x="92347" y="45224"/>
                  </a:lnTo>
                  <a:lnTo>
                    <a:pt x="77956" y="59506"/>
                  </a:lnTo>
                  <a:lnTo>
                    <a:pt x="59966" y="74977"/>
                  </a:lnTo>
                  <a:lnTo>
                    <a:pt x="47972" y="92828"/>
                  </a:lnTo>
                  <a:lnTo>
                    <a:pt x="32382" y="113061"/>
                  </a:lnTo>
                  <a:lnTo>
                    <a:pt x="20388" y="136863"/>
                  </a:lnTo>
                  <a:lnTo>
                    <a:pt x="11993" y="160665"/>
                  </a:lnTo>
                  <a:lnTo>
                    <a:pt x="2399" y="188037"/>
                  </a:lnTo>
                  <a:lnTo>
                    <a:pt x="2399" y="196368"/>
                  </a:lnTo>
                  <a:lnTo>
                    <a:pt x="2399" y="205889"/>
                  </a:lnTo>
                  <a:lnTo>
                    <a:pt x="0" y="214220"/>
                  </a:lnTo>
                  <a:lnTo>
                    <a:pt x="2399" y="223741"/>
                  </a:lnTo>
                  <a:lnTo>
                    <a:pt x="2399" y="229691"/>
                  </a:lnTo>
                  <a:lnTo>
                    <a:pt x="2399" y="235643"/>
                  </a:lnTo>
                  <a:lnTo>
                    <a:pt x="8395" y="247543"/>
                  </a:lnTo>
                  <a:lnTo>
                    <a:pt x="11993" y="253495"/>
                  </a:lnTo>
                  <a:lnTo>
                    <a:pt x="14392" y="253495"/>
                  </a:lnTo>
                  <a:lnTo>
                    <a:pt x="20388" y="255874"/>
                  </a:lnTo>
                  <a:lnTo>
                    <a:pt x="23986" y="255874"/>
                  </a:lnTo>
                  <a:lnTo>
                    <a:pt x="29983" y="255874"/>
                  </a:lnTo>
                  <a:lnTo>
                    <a:pt x="40777" y="253495"/>
                  </a:lnTo>
                  <a:lnTo>
                    <a:pt x="44375" y="227312"/>
                  </a:lnTo>
                  <a:lnTo>
                    <a:pt x="47972" y="205889"/>
                  </a:lnTo>
                  <a:lnTo>
                    <a:pt x="56368" y="182087"/>
                  </a:lnTo>
                  <a:lnTo>
                    <a:pt x="62364" y="164236"/>
                  </a:lnTo>
                  <a:lnTo>
                    <a:pt x="74357" y="142813"/>
                  </a:lnTo>
                  <a:lnTo>
                    <a:pt x="83952" y="128532"/>
                  </a:lnTo>
                  <a:lnTo>
                    <a:pt x="98344" y="113061"/>
                  </a:lnTo>
                  <a:lnTo>
                    <a:pt x="113935" y="101159"/>
                  </a:lnTo>
                  <a:lnTo>
                    <a:pt x="128327" y="89259"/>
                  </a:lnTo>
                  <a:lnTo>
                    <a:pt x="146316" y="80928"/>
                  </a:lnTo>
                  <a:lnTo>
                    <a:pt x="167904" y="71407"/>
                  </a:lnTo>
                  <a:lnTo>
                    <a:pt x="188293" y="65456"/>
                  </a:lnTo>
                  <a:lnTo>
                    <a:pt x="212279" y="59506"/>
                  </a:lnTo>
                  <a:lnTo>
                    <a:pt x="236265" y="57125"/>
                  </a:lnTo>
                  <a:lnTo>
                    <a:pt x="263850" y="57125"/>
                  </a:lnTo>
                  <a:lnTo>
                    <a:pt x="293832" y="57125"/>
                  </a:lnTo>
                  <a:lnTo>
                    <a:pt x="1003826" y="396308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3722299" y="5761581"/>
              <a:ext cx="212743" cy="28574"/>
            </a:xfrm>
            <a:custGeom>
              <a:avLst/>
              <a:gdLst/>
              <a:ahLst/>
              <a:cxnLst/>
              <a:rect l="0" t="0" r="0" b="0"/>
              <a:pathLst>
                <a:path w="213483" h="29761">
                  <a:moveTo>
                    <a:pt x="0" y="0"/>
                  </a:moveTo>
                  <a:lnTo>
                    <a:pt x="21588" y="0"/>
                  </a:lnTo>
                  <a:lnTo>
                    <a:pt x="45575" y="2381"/>
                  </a:lnTo>
                  <a:lnTo>
                    <a:pt x="69562" y="2381"/>
                  </a:lnTo>
                  <a:lnTo>
                    <a:pt x="95947" y="8333"/>
                  </a:lnTo>
                  <a:lnTo>
                    <a:pt x="123532" y="11905"/>
                  </a:lnTo>
                  <a:lnTo>
                    <a:pt x="149917" y="16667"/>
                  </a:lnTo>
                  <a:lnTo>
                    <a:pt x="179901" y="23809"/>
                  </a:lnTo>
                  <a:lnTo>
                    <a:pt x="213482" y="2976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2601726" y="6074104"/>
              <a:ext cx="555671" cy="477821"/>
            </a:xfrm>
            <a:custGeom>
              <a:avLst/>
              <a:gdLst/>
              <a:ahLst/>
              <a:cxnLst/>
              <a:rect l="0" t="0" r="0" b="0"/>
              <a:pathLst>
                <a:path w="555282" h="478431">
                  <a:moveTo>
                    <a:pt x="527697" y="21423"/>
                  </a:moveTo>
                  <a:lnTo>
                    <a:pt x="531295" y="38084"/>
                  </a:lnTo>
                  <a:lnTo>
                    <a:pt x="537291" y="57127"/>
                  </a:lnTo>
                  <a:lnTo>
                    <a:pt x="539690" y="65457"/>
                  </a:lnTo>
                  <a:lnTo>
                    <a:pt x="539690" y="71407"/>
                  </a:lnTo>
                  <a:lnTo>
                    <a:pt x="539690" y="77358"/>
                  </a:lnTo>
                  <a:lnTo>
                    <a:pt x="545687" y="95210"/>
                  </a:lnTo>
                  <a:lnTo>
                    <a:pt x="545687" y="101161"/>
                  </a:lnTo>
                  <a:lnTo>
                    <a:pt x="545687" y="104731"/>
                  </a:lnTo>
                  <a:lnTo>
                    <a:pt x="549285" y="113061"/>
                  </a:lnTo>
                  <a:lnTo>
                    <a:pt x="552883" y="130913"/>
                  </a:lnTo>
                  <a:lnTo>
                    <a:pt x="552883" y="148765"/>
                  </a:lnTo>
                  <a:lnTo>
                    <a:pt x="555281" y="166617"/>
                  </a:lnTo>
                  <a:lnTo>
                    <a:pt x="555281" y="182088"/>
                  </a:lnTo>
                  <a:lnTo>
                    <a:pt x="555281" y="198750"/>
                  </a:lnTo>
                  <a:lnTo>
                    <a:pt x="552883" y="205892"/>
                  </a:lnTo>
                  <a:lnTo>
                    <a:pt x="552883" y="214223"/>
                  </a:lnTo>
                  <a:lnTo>
                    <a:pt x="552883" y="223742"/>
                  </a:lnTo>
                  <a:lnTo>
                    <a:pt x="552883" y="228503"/>
                  </a:lnTo>
                  <a:lnTo>
                    <a:pt x="552883" y="238025"/>
                  </a:lnTo>
                  <a:lnTo>
                    <a:pt x="549285" y="243975"/>
                  </a:lnTo>
                  <a:lnTo>
                    <a:pt x="549285" y="259446"/>
                  </a:lnTo>
                  <a:lnTo>
                    <a:pt x="545687" y="273728"/>
                  </a:lnTo>
                  <a:lnTo>
                    <a:pt x="539690" y="289199"/>
                  </a:lnTo>
                  <a:lnTo>
                    <a:pt x="537291" y="293961"/>
                  </a:lnTo>
                  <a:lnTo>
                    <a:pt x="537291" y="297530"/>
                  </a:lnTo>
                  <a:lnTo>
                    <a:pt x="537291" y="299911"/>
                  </a:lnTo>
                  <a:lnTo>
                    <a:pt x="531295" y="313003"/>
                  </a:lnTo>
                  <a:lnTo>
                    <a:pt x="525298" y="324903"/>
                  </a:lnTo>
                  <a:lnTo>
                    <a:pt x="519302" y="336803"/>
                  </a:lnTo>
                  <a:lnTo>
                    <a:pt x="513305" y="347515"/>
                  </a:lnTo>
                  <a:lnTo>
                    <a:pt x="503711" y="359417"/>
                  </a:lnTo>
                  <a:lnTo>
                    <a:pt x="497714" y="371318"/>
                  </a:lnTo>
                  <a:lnTo>
                    <a:pt x="491718" y="377268"/>
                  </a:lnTo>
                  <a:lnTo>
                    <a:pt x="489319" y="384409"/>
                  </a:lnTo>
                  <a:lnTo>
                    <a:pt x="479725" y="392741"/>
                  </a:lnTo>
                  <a:lnTo>
                    <a:pt x="473728" y="396311"/>
                  </a:lnTo>
                  <a:lnTo>
                    <a:pt x="467732" y="401072"/>
                  </a:lnTo>
                  <a:lnTo>
                    <a:pt x="459337" y="410592"/>
                  </a:lnTo>
                  <a:lnTo>
                    <a:pt x="447343" y="420113"/>
                  </a:lnTo>
                  <a:lnTo>
                    <a:pt x="435350" y="428444"/>
                  </a:lnTo>
                  <a:lnTo>
                    <a:pt x="423357" y="437965"/>
                  </a:lnTo>
                  <a:lnTo>
                    <a:pt x="411364" y="443915"/>
                  </a:lnTo>
                  <a:lnTo>
                    <a:pt x="407766" y="446295"/>
                  </a:lnTo>
                  <a:lnTo>
                    <a:pt x="405368" y="446295"/>
                  </a:lnTo>
                  <a:lnTo>
                    <a:pt x="395773" y="452245"/>
                  </a:lnTo>
                  <a:lnTo>
                    <a:pt x="359793" y="464147"/>
                  </a:lnTo>
                  <a:lnTo>
                    <a:pt x="339405" y="467719"/>
                  </a:lnTo>
                  <a:lnTo>
                    <a:pt x="321415" y="473669"/>
                  </a:lnTo>
                  <a:lnTo>
                    <a:pt x="303426" y="476049"/>
                  </a:lnTo>
                  <a:lnTo>
                    <a:pt x="287835" y="476049"/>
                  </a:lnTo>
                  <a:lnTo>
                    <a:pt x="255453" y="478430"/>
                  </a:lnTo>
                  <a:lnTo>
                    <a:pt x="239862" y="476049"/>
                  </a:lnTo>
                  <a:lnTo>
                    <a:pt x="225471" y="476049"/>
                  </a:lnTo>
                  <a:lnTo>
                    <a:pt x="209880" y="470098"/>
                  </a:lnTo>
                  <a:lnTo>
                    <a:pt x="195488" y="467719"/>
                  </a:lnTo>
                  <a:lnTo>
                    <a:pt x="167904" y="458197"/>
                  </a:lnTo>
                  <a:lnTo>
                    <a:pt x="153511" y="449866"/>
                  </a:lnTo>
                  <a:lnTo>
                    <a:pt x="141518" y="443915"/>
                  </a:lnTo>
                  <a:lnTo>
                    <a:pt x="129525" y="434395"/>
                  </a:lnTo>
                  <a:lnTo>
                    <a:pt x="117532" y="424872"/>
                  </a:lnTo>
                  <a:lnTo>
                    <a:pt x="95945" y="401072"/>
                  </a:lnTo>
                  <a:lnTo>
                    <a:pt x="83951" y="390361"/>
                  </a:lnTo>
                  <a:lnTo>
                    <a:pt x="75556" y="374888"/>
                  </a:lnTo>
                  <a:lnTo>
                    <a:pt x="65962" y="359417"/>
                  </a:lnTo>
                  <a:lnTo>
                    <a:pt x="57567" y="345134"/>
                  </a:lnTo>
                  <a:lnTo>
                    <a:pt x="39577" y="313003"/>
                  </a:lnTo>
                  <a:lnTo>
                    <a:pt x="29983" y="291580"/>
                  </a:lnTo>
                  <a:lnTo>
                    <a:pt x="23986" y="273728"/>
                  </a:lnTo>
                  <a:lnTo>
                    <a:pt x="11993" y="232073"/>
                  </a:lnTo>
                  <a:lnTo>
                    <a:pt x="0" y="188038"/>
                  </a:lnTo>
                  <a:lnTo>
                    <a:pt x="33580" y="158286"/>
                  </a:lnTo>
                  <a:lnTo>
                    <a:pt x="65962" y="130913"/>
                  </a:lnTo>
                  <a:lnTo>
                    <a:pt x="95945" y="107111"/>
                  </a:lnTo>
                  <a:lnTo>
                    <a:pt x="129525" y="83308"/>
                  </a:lnTo>
                  <a:lnTo>
                    <a:pt x="161907" y="65457"/>
                  </a:lnTo>
                  <a:lnTo>
                    <a:pt x="195488" y="47604"/>
                  </a:lnTo>
                  <a:lnTo>
                    <a:pt x="227869" y="33323"/>
                  </a:lnTo>
                  <a:lnTo>
                    <a:pt x="261450" y="23803"/>
                  </a:lnTo>
                  <a:lnTo>
                    <a:pt x="293831" y="11900"/>
                  </a:lnTo>
                  <a:lnTo>
                    <a:pt x="327412" y="5950"/>
                  </a:lnTo>
                  <a:lnTo>
                    <a:pt x="359793" y="3570"/>
                  </a:lnTo>
                  <a:lnTo>
                    <a:pt x="393375" y="0"/>
                  </a:lnTo>
                  <a:lnTo>
                    <a:pt x="425756" y="0"/>
                  </a:lnTo>
                  <a:lnTo>
                    <a:pt x="459337" y="5950"/>
                  </a:lnTo>
                  <a:lnTo>
                    <a:pt x="491718" y="119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539326" y="5791796"/>
              <a:ext cx="1427282" cy="836585"/>
            </a:xfrm>
            <a:custGeom>
              <a:avLst/>
              <a:gdLst/>
              <a:ahLst/>
              <a:cxnLst/>
              <a:rect l="0" t="0" r="0" b="0"/>
              <a:pathLst>
                <a:path w="1427195" h="835456">
                  <a:moveTo>
                    <a:pt x="0" y="496275"/>
                  </a:moveTo>
                  <a:lnTo>
                    <a:pt x="5997" y="526027"/>
                  </a:lnTo>
                  <a:lnTo>
                    <a:pt x="11993" y="552211"/>
                  </a:lnTo>
                  <a:lnTo>
                    <a:pt x="17990" y="576011"/>
                  </a:lnTo>
                  <a:lnTo>
                    <a:pt x="26385" y="603384"/>
                  </a:lnTo>
                  <a:lnTo>
                    <a:pt x="35980" y="624807"/>
                  </a:lnTo>
                  <a:lnTo>
                    <a:pt x="44375" y="648609"/>
                  </a:lnTo>
                  <a:lnTo>
                    <a:pt x="56368" y="668841"/>
                  </a:lnTo>
                  <a:lnTo>
                    <a:pt x="65963" y="689073"/>
                  </a:lnTo>
                  <a:lnTo>
                    <a:pt x="77956" y="706924"/>
                  </a:lnTo>
                  <a:lnTo>
                    <a:pt x="88750" y="725965"/>
                  </a:lnTo>
                  <a:lnTo>
                    <a:pt x="101942" y="740248"/>
                  </a:lnTo>
                  <a:lnTo>
                    <a:pt x="113936" y="755718"/>
                  </a:lnTo>
                  <a:lnTo>
                    <a:pt x="125929" y="767619"/>
                  </a:lnTo>
                  <a:lnTo>
                    <a:pt x="140321" y="781899"/>
                  </a:lnTo>
                  <a:lnTo>
                    <a:pt x="155912" y="790231"/>
                  </a:lnTo>
                  <a:lnTo>
                    <a:pt x="170304" y="803322"/>
                  </a:lnTo>
                  <a:lnTo>
                    <a:pt x="185895" y="811653"/>
                  </a:lnTo>
                  <a:lnTo>
                    <a:pt x="203885" y="817603"/>
                  </a:lnTo>
                  <a:lnTo>
                    <a:pt x="218277" y="823553"/>
                  </a:lnTo>
                  <a:lnTo>
                    <a:pt x="236267" y="829505"/>
                  </a:lnTo>
                  <a:lnTo>
                    <a:pt x="254257" y="833076"/>
                  </a:lnTo>
                  <a:lnTo>
                    <a:pt x="272246" y="833076"/>
                  </a:lnTo>
                  <a:lnTo>
                    <a:pt x="293834" y="835455"/>
                  </a:lnTo>
                  <a:lnTo>
                    <a:pt x="311824" y="835455"/>
                  </a:lnTo>
                  <a:lnTo>
                    <a:pt x="332213" y="833076"/>
                  </a:lnTo>
                  <a:lnTo>
                    <a:pt x="352601" y="829505"/>
                  </a:lnTo>
                  <a:lnTo>
                    <a:pt x="374188" y="827125"/>
                  </a:lnTo>
                  <a:lnTo>
                    <a:pt x="398175" y="819984"/>
                  </a:lnTo>
                  <a:lnTo>
                    <a:pt x="419763" y="814034"/>
                  </a:lnTo>
                  <a:lnTo>
                    <a:pt x="443750" y="809273"/>
                  </a:lnTo>
                  <a:lnTo>
                    <a:pt x="467736" y="799753"/>
                  </a:lnTo>
                  <a:lnTo>
                    <a:pt x="491722" y="790231"/>
                  </a:lnTo>
                  <a:lnTo>
                    <a:pt x="506115" y="781899"/>
                  </a:lnTo>
                  <a:lnTo>
                    <a:pt x="521705" y="772380"/>
                  </a:lnTo>
                  <a:lnTo>
                    <a:pt x="536098" y="764049"/>
                  </a:lnTo>
                  <a:lnTo>
                    <a:pt x="542094" y="760480"/>
                  </a:lnTo>
                  <a:lnTo>
                    <a:pt x="548091" y="758099"/>
                  </a:lnTo>
                  <a:lnTo>
                    <a:pt x="554087" y="752149"/>
                  </a:lnTo>
                  <a:lnTo>
                    <a:pt x="563682" y="746198"/>
                  </a:lnTo>
                  <a:lnTo>
                    <a:pt x="569678" y="740248"/>
                  </a:lnTo>
                  <a:lnTo>
                    <a:pt x="575675" y="737866"/>
                  </a:lnTo>
                  <a:lnTo>
                    <a:pt x="586469" y="725965"/>
                  </a:lnTo>
                  <a:lnTo>
                    <a:pt x="596063" y="716445"/>
                  </a:lnTo>
                  <a:lnTo>
                    <a:pt x="608056" y="704544"/>
                  </a:lnTo>
                  <a:lnTo>
                    <a:pt x="616452" y="692642"/>
                  </a:lnTo>
                  <a:lnTo>
                    <a:pt x="620049" y="689073"/>
                  </a:lnTo>
                  <a:lnTo>
                    <a:pt x="620049" y="686692"/>
                  </a:lnTo>
                  <a:lnTo>
                    <a:pt x="626046" y="680742"/>
                  </a:lnTo>
                  <a:lnTo>
                    <a:pt x="635641" y="668841"/>
                  </a:lnTo>
                  <a:lnTo>
                    <a:pt x="641638" y="653369"/>
                  </a:lnTo>
                  <a:lnTo>
                    <a:pt x="650033" y="641468"/>
                  </a:lnTo>
                  <a:lnTo>
                    <a:pt x="656029" y="627188"/>
                  </a:lnTo>
                  <a:lnTo>
                    <a:pt x="662026" y="611715"/>
                  </a:lnTo>
                  <a:lnTo>
                    <a:pt x="664424" y="595053"/>
                  </a:lnTo>
                  <a:lnTo>
                    <a:pt x="671621" y="579582"/>
                  </a:lnTo>
                  <a:lnTo>
                    <a:pt x="674019" y="565301"/>
                  </a:lnTo>
                  <a:lnTo>
                    <a:pt x="677618" y="547449"/>
                  </a:lnTo>
                  <a:lnTo>
                    <a:pt x="680016" y="528407"/>
                  </a:lnTo>
                  <a:lnTo>
                    <a:pt x="680016" y="520077"/>
                  </a:lnTo>
                  <a:lnTo>
                    <a:pt x="680016" y="510557"/>
                  </a:lnTo>
                  <a:lnTo>
                    <a:pt x="680016" y="502226"/>
                  </a:lnTo>
                  <a:lnTo>
                    <a:pt x="683614" y="493895"/>
                  </a:lnTo>
                  <a:lnTo>
                    <a:pt x="683614" y="474853"/>
                  </a:lnTo>
                  <a:lnTo>
                    <a:pt x="683614" y="464142"/>
                  </a:lnTo>
                  <a:lnTo>
                    <a:pt x="683614" y="454621"/>
                  </a:lnTo>
                  <a:lnTo>
                    <a:pt x="680016" y="436769"/>
                  </a:lnTo>
                  <a:lnTo>
                    <a:pt x="680016" y="416538"/>
                  </a:lnTo>
                  <a:lnTo>
                    <a:pt x="677618" y="395115"/>
                  </a:lnTo>
                  <a:lnTo>
                    <a:pt x="677618" y="389165"/>
                  </a:lnTo>
                  <a:lnTo>
                    <a:pt x="674019" y="383215"/>
                  </a:lnTo>
                  <a:lnTo>
                    <a:pt x="674019" y="374884"/>
                  </a:lnTo>
                  <a:lnTo>
                    <a:pt x="671621" y="349892"/>
                  </a:lnTo>
                  <a:lnTo>
                    <a:pt x="664424" y="329661"/>
                  </a:lnTo>
                  <a:lnTo>
                    <a:pt x="662026" y="305857"/>
                  </a:lnTo>
                  <a:lnTo>
                    <a:pt x="797549" y="232071"/>
                  </a:lnTo>
                  <a:lnTo>
                    <a:pt x="803546" y="252303"/>
                  </a:lnTo>
                  <a:lnTo>
                    <a:pt x="811941" y="270154"/>
                  </a:lnTo>
                  <a:lnTo>
                    <a:pt x="827533" y="309427"/>
                  </a:lnTo>
                  <a:lnTo>
                    <a:pt x="845523" y="341561"/>
                  </a:lnTo>
                  <a:lnTo>
                    <a:pt x="863512" y="371313"/>
                  </a:lnTo>
                  <a:lnTo>
                    <a:pt x="883900" y="397496"/>
                  </a:lnTo>
                  <a:lnTo>
                    <a:pt x="893496" y="412967"/>
                  </a:lnTo>
                  <a:lnTo>
                    <a:pt x="905489" y="424868"/>
                  </a:lnTo>
                  <a:lnTo>
                    <a:pt x="929475" y="446290"/>
                  </a:lnTo>
                  <a:lnTo>
                    <a:pt x="952262" y="464142"/>
                  </a:lnTo>
                  <a:lnTo>
                    <a:pt x="979846" y="478423"/>
                  </a:lnTo>
                  <a:lnTo>
                    <a:pt x="1007431" y="490324"/>
                  </a:lnTo>
                  <a:lnTo>
                    <a:pt x="1037414" y="498655"/>
                  </a:lnTo>
                  <a:lnTo>
                    <a:pt x="1067397" y="508176"/>
                  </a:lnTo>
                  <a:lnTo>
                    <a:pt x="1099778" y="510557"/>
                  </a:lnTo>
                  <a:lnTo>
                    <a:pt x="1133360" y="510557"/>
                  </a:lnTo>
                  <a:lnTo>
                    <a:pt x="1169340" y="508176"/>
                  </a:lnTo>
                  <a:lnTo>
                    <a:pt x="1189728" y="505795"/>
                  </a:lnTo>
                  <a:lnTo>
                    <a:pt x="1207717" y="502226"/>
                  </a:lnTo>
                  <a:lnTo>
                    <a:pt x="1225707" y="496275"/>
                  </a:lnTo>
                  <a:lnTo>
                    <a:pt x="1243697" y="493895"/>
                  </a:lnTo>
                  <a:lnTo>
                    <a:pt x="1259288" y="487944"/>
                  </a:lnTo>
                  <a:lnTo>
                    <a:pt x="1277278" y="480803"/>
                  </a:lnTo>
                  <a:lnTo>
                    <a:pt x="1291670" y="472473"/>
                  </a:lnTo>
                  <a:lnTo>
                    <a:pt x="1303663" y="466523"/>
                  </a:lnTo>
                  <a:lnTo>
                    <a:pt x="1319254" y="458192"/>
                  </a:lnTo>
                  <a:lnTo>
                    <a:pt x="1333646" y="448671"/>
                  </a:lnTo>
                  <a:lnTo>
                    <a:pt x="1343241" y="436769"/>
                  </a:lnTo>
                  <a:lnTo>
                    <a:pt x="1355234" y="427249"/>
                  </a:lnTo>
                  <a:lnTo>
                    <a:pt x="1367227" y="416538"/>
                  </a:lnTo>
                  <a:lnTo>
                    <a:pt x="1375623" y="404636"/>
                  </a:lnTo>
                  <a:lnTo>
                    <a:pt x="1385217" y="389165"/>
                  </a:lnTo>
                  <a:lnTo>
                    <a:pt x="1391214" y="377264"/>
                  </a:lnTo>
                  <a:lnTo>
                    <a:pt x="1399609" y="359411"/>
                  </a:lnTo>
                  <a:lnTo>
                    <a:pt x="1405606" y="343942"/>
                  </a:lnTo>
                  <a:lnTo>
                    <a:pt x="1409204" y="329661"/>
                  </a:lnTo>
                  <a:lnTo>
                    <a:pt x="1415201" y="311808"/>
                  </a:lnTo>
                  <a:lnTo>
                    <a:pt x="1417599" y="293957"/>
                  </a:lnTo>
                  <a:lnTo>
                    <a:pt x="1421197" y="276104"/>
                  </a:lnTo>
                  <a:lnTo>
                    <a:pt x="1423596" y="258253"/>
                  </a:lnTo>
                  <a:lnTo>
                    <a:pt x="1423596" y="238023"/>
                  </a:lnTo>
                  <a:lnTo>
                    <a:pt x="1427194" y="216600"/>
                  </a:lnTo>
                  <a:lnTo>
                    <a:pt x="1427194" y="196368"/>
                  </a:lnTo>
                  <a:lnTo>
                    <a:pt x="1423596" y="174946"/>
                  </a:lnTo>
                  <a:lnTo>
                    <a:pt x="1423596" y="151144"/>
                  </a:lnTo>
                  <a:lnTo>
                    <a:pt x="1421197" y="127342"/>
                  </a:lnTo>
                  <a:lnTo>
                    <a:pt x="1417599" y="103539"/>
                  </a:lnTo>
                  <a:lnTo>
                    <a:pt x="1411603" y="77357"/>
                  </a:lnTo>
                  <a:lnTo>
                    <a:pt x="1409204" y="53554"/>
                  </a:lnTo>
                  <a:lnTo>
                    <a:pt x="1403207" y="26182"/>
                  </a:lnTo>
                  <a:lnTo>
                    <a:pt x="1397210" y="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2534618" y="6198769"/>
              <a:ext cx="0" cy="7143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695032" y="5728647"/>
              <a:ext cx="2027406" cy="558782"/>
            </a:xfrm>
            <a:custGeom>
              <a:avLst/>
              <a:gdLst/>
              <a:ahLst/>
              <a:cxnLst/>
              <a:rect l="0" t="0" r="0" b="0"/>
              <a:pathLst>
                <a:path w="2026840" h="559359">
                  <a:moveTo>
                    <a:pt x="843117" y="559358"/>
                  </a:moveTo>
                  <a:lnTo>
                    <a:pt x="237464" y="67836"/>
                  </a:lnTo>
                  <a:lnTo>
                    <a:pt x="219474" y="71407"/>
                  </a:lnTo>
                  <a:lnTo>
                    <a:pt x="200285" y="77358"/>
                  </a:lnTo>
                  <a:lnTo>
                    <a:pt x="185894" y="79738"/>
                  </a:lnTo>
                  <a:lnTo>
                    <a:pt x="171502" y="89259"/>
                  </a:lnTo>
                  <a:lnTo>
                    <a:pt x="155911" y="95209"/>
                  </a:lnTo>
                  <a:lnTo>
                    <a:pt x="141519" y="104730"/>
                  </a:lnTo>
                  <a:lnTo>
                    <a:pt x="129526" y="113062"/>
                  </a:lnTo>
                  <a:lnTo>
                    <a:pt x="117533" y="124963"/>
                  </a:lnTo>
                  <a:lnTo>
                    <a:pt x="107938" y="134483"/>
                  </a:lnTo>
                  <a:lnTo>
                    <a:pt x="95945" y="148765"/>
                  </a:lnTo>
                  <a:lnTo>
                    <a:pt x="87550" y="160667"/>
                  </a:lnTo>
                  <a:lnTo>
                    <a:pt x="81554" y="176138"/>
                  </a:lnTo>
                  <a:lnTo>
                    <a:pt x="71959" y="190419"/>
                  </a:lnTo>
                  <a:lnTo>
                    <a:pt x="68361" y="205891"/>
                  </a:lnTo>
                  <a:lnTo>
                    <a:pt x="63564" y="223744"/>
                  </a:lnTo>
                  <a:lnTo>
                    <a:pt x="59965" y="241594"/>
                  </a:lnTo>
                  <a:lnTo>
                    <a:pt x="45574" y="252306"/>
                  </a:lnTo>
                  <a:lnTo>
                    <a:pt x="39577" y="255875"/>
                  </a:lnTo>
                  <a:lnTo>
                    <a:pt x="35979" y="261827"/>
                  </a:lnTo>
                  <a:lnTo>
                    <a:pt x="23986" y="265398"/>
                  </a:lnTo>
                  <a:lnTo>
                    <a:pt x="20388" y="265398"/>
                  </a:lnTo>
                  <a:lnTo>
                    <a:pt x="17990" y="265398"/>
                  </a:lnTo>
                  <a:lnTo>
                    <a:pt x="15591" y="265398"/>
                  </a:lnTo>
                  <a:lnTo>
                    <a:pt x="11993" y="261827"/>
                  </a:lnTo>
                  <a:lnTo>
                    <a:pt x="9594" y="259448"/>
                  </a:lnTo>
                  <a:lnTo>
                    <a:pt x="5997" y="255875"/>
                  </a:lnTo>
                  <a:lnTo>
                    <a:pt x="3598" y="249925"/>
                  </a:lnTo>
                  <a:lnTo>
                    <a:pt x="0" y="243975"/>
                  </a:lnTo>
                  <a:lnTo>
                    <a:pt x="0" y="238025"/>
                  </a:lnTo>
                  <a:lnTo>
                    <a:pt x="0" y="228504"/>
                  </a:lnTo>
                  <a:lnTo>
                    <a:pt x="5997" y="202321"/>
                  </a:lnTo>
                  <a:lnTo>
                    <a:pt x="15591" y="172567"/>
                  </a:lnTo>
                  <a:lnTo>
                    <a:pt x="23986" y="148765"/>
                  </a:lnTo>
                  <a:lnTo>
                    <a:pt x="35979" y="128533"/>
                  </a:lnTo>
                  <a:lnTo>
                    <a:pt x="47972" y="107111"/>
                  </a:lnTo>
                  <a:lnTo>
                    <a:pt x="63564" y="86879"/>
                  </a:lnTo>
                  <a:lnTo>
                    <a:pt x="77955" y="71407"/>
                  </a:lnTo>
                  <a:lnTo>
                    <a:pt x="93547" y="57125"/>
                  </a:lnTo>
                  <a:lnTo>
                    <a:pt x="111536" y="41654"/>
                  </a:lnTo>
                  <a:lnTo>
                    <a:pt x="129526" y="29752"/>
                  </a:lnTo>
                  <a:lnTo>
                    <a:pt x="147516" y="17852"/>
                  </a:lnTo>
                  <a:lnTo>
                    <a:pt x="167904" y="11901"/>
                  </a:lnTo>
                  <a:lnTo>
                    <a:pt x="189491" y="5950"/>
                  </a:lnTo>
                  <a:lnTo>
                    <a:pt x="213478" y="0"/>
                  </a:lnTo>
                  <a:lnTo>
                    <a:pt x="237464" y="0"/>
                  </a:lnTo>
                  <a:lnTo>
                    <a:pt x="263849" y="0"/>
                  </a:lnTo>
                  <a:lnTo>
                    <a:pt x="843117" y="487951"/>
                  </a:lnTo>
                  <a:lnTo>
                    <a:pt x="875499" y="455818"/>
                  </a:lnTo>
                  <a:lnTo>
                    <a:pt x="909079" y="426064"/>
                  </a:lnTo>
                  <a:lnTo>
                    <a:pt x="941460" y="398691"/>
                  </a:lnTo>
                  <a:lnTo>
                    <a:pt x="977440" y="378460"/>
                  </a:lnTo>
                  <a:lnTo>
                    <a:pt x="1013420" y="353467"/>
                  </a:lnTo>
                  <a:lnTo>
                    <a:pt x="1052996" y="336806"/>
                  </a:lnTo>
                  <a:lnTo>
                    <a:pt x="1088976" y="321333"/>
                  </a:lnTo>
                  <a:lnTo>
                    <a:pt x="1127354" y="309433"/>
                  </a:lnTo>
                  <a:lnTo>
                    <a:pt x="1169330" y="297531"/>
                  </a:lnTo>
                  <a:lnTo>
                    <a:pt x="1208908" y="289200"/>
                  </a:lnTo>
                  <a:lnTo>
                    <a:pt x="1249684" y="282060"/>
                  </a:lnTo>
                  <a:lnTo>
                    <a:pt x="1292859" y="279679"/>
                  </a:lnTo>
                  <a:lnTo>
                    <a:pt x="1334836" y="279679"/>
                  </a:lnTo>
                  <a:lnTo>
                    <a:pt x="1376811" y="282060"/>
                  </a:lnTo>
                  <a:lnTo>
                    <a:pt x="1421185" y="285629"/>
                  </a:lnTo>
                  <a:lnTo>
                    <a:pt x="1469158" y="295151"/>
                  </a:lnTo>
                  <a:lnTo>
                    <a:pt x="1610677" y="228504"/>
                  </a:lnTo>
                  <a:lnTo>
                    <a:pt x="1628666" y="205891"/>
                  </a:lnTo>
                  <a:lnTo>
                    <a:pt x="1652653" y="184469"/>
                  </a:lnTo>
                  <a:lnTo>
                    <a:pt x="1673041" y="160667"/>
                  </a:lnTo>
                  <a:lnTo>
                    <a:pt x="1697027" y="142814"/>
                  </a:lnTo>
                  <a:lnTo>
                    <a:pt x="1721014" y="124963"/>
                  </a:lnTo>
                  <a:lnTo>
                    <a:pt x="1745000" y="107111"/>
                  </a:lnTo>
                  <a:lnTo>
                    <a:pt x="1768987" y="95209"/>
                  </a:lnTo>
                  <a:lnTo>
                    <a:pt x="1795371" y="79738"/>
                  </a:lnTo>
                  <a:lnTo>
                    <a:pt x="1822956" y="67836"/>
                  </a:lnTo>
                  <a:lnTo>
                    <a:pt x="1849341" y="59506"/>
                  </a:lnTo>
                  <a:lnTo>
                    <a:pt x="1876925" y="49984"/>
                  </a:lnTo>
                  <a:lnTo>
                    <a:pt x="1906907" y="45225"/>
                  </a:lnTo>
                  <a:lnTo>
                    <a:pt x="1934492" y="39274"/>
                  </a:lnTo>
                  <a:lnTo>
                    <a:pt x="1964475" y="35704"/>
                  </a:lnTo>
                  <a:lnTo>
                    <a:pt x="1996856" y="33323"/>
                  </a:lnTo>
                  <a:lnTo>
                    <a:pt x="2026839" y="33323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" name="Gruppieren 25"/>
          <p:cNvGrpSpPr>
            <a:grpSpLocks/>
          </p:cNvGrpSpPr>
          <p:nvPr/>
        </p:nvGrpSpPr>
        <p:grpSpPr bwMode="auto">
          <a:xfrm>
            <a:off x="1895475" y="6489700"/>
            <a:ext cx="3328988" cy="3228975"/>
            <a:chOff x="1895475" y="7318502"/>
            <a:chExt cx="2566416" cy="2400174"/>
          </a:xfrm>
        </p:grpSpPr>
        <p:sp>
          <p:nvSpPr>
            <p:cNvPr id="20" name="Freihandform 19"/>
            <p:cNvSpPr/>
            <p:nvPr/>
          </p:nvSpPr>
          <p:spPr>
            <a:xfrm>
              <a:off x="3709222" y="7377503"/>
              <a:ext cx="186025" cy="215945"/>
            </a:xfrm>
            <a:custGeom>
              <a:avLst/>
              <a:gdLst/>
              <a:ahLst/>
              <a:cxnLst/>
              <a:rect l="0" t="0" r="0" b="0"/>
              <a:pathLst>
                <a:path w="184785" h="216283">
                  <a:moveTo>
                    <a:pt x="75438" y="216282"/>
                  </a:moveTo>
                  <a:lnTo>
                    <a:pt x="0" y="147066"/>
                  </a:lnTo>
                  <a:lnTo>
                    <a:pt x="102489" y="0"/>
                  </a:lnTo>
                  <a:lnTo>
                    <a:pt x="184784" y="48387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1970130" y="7318502"/>
              <a:ext cx="2491761" cy="1914003"/>
            </a:xfrm>
            <a:custGeom>
              <a:avLst/>
              <a:gdLst/>
              <a:ahLst/>
              <a:cxnLst/>
              <a:rect l="0" t="0" r="0" b="0"/>
              <a:pathLst>
                <a:path w="2491614" h="1915160">
                  <a:moveTo>
                    <a:pt x="52198" y="212343"/>
                  </a:moveTo>
                  <a:lnTo>
                    <a:pt x="110237" y="188341"/>
                  </a:lnTo>
                  <a:lnTo>
                    <a:pt x="185421" y="157861"/>
                  </a:lnTo>
                  <a:lnTo>
                    <a:pt x="280798" y="126873"/>
                  </a:lnTo>
                  <a:lnTo>
                    <a:pt x="389890" y="92582"/>
                  </a:lnTo>
                  <a:lnTo>
                    <a:pt x="513208" y="61467"/>
                  </a:lnTo>
                  <a:lnTo>
                    <a:pt x="642874" y="33908"/>
                  </a:lnTo>
                  <a:lnTo>
                    <a:pt x="714756" y="19939"/>
                  </a:lnTo>
                  <a:lnTo>
                    <a:pt x="787020" y="13716"/>
                  </a:lnTo>
                  <a:lnTo>
                    <a:pt x="858012" y="6730"/>
                  </a:lnTo>
                  <a:lnTo>
                    <a:pt x="933196" y="0"/>
                  </a:lnTo>
                  <a:lnTo>
                    <a:pt x="1008634" y="0"/>
                  </a:lnTo>
                  <a:lnTo>
                    <a:pt x="1083692" y="0"/>
                  </a:lnTo>
                  <a:lnTo>
                    <a:pt x="1158875" y="6730"/>
                  </a:lnTo>
                  <a:lnTo>
                    <a:pt x="1237743" y="13716"/>
                  </a:lnTo>
                  <a:lnTo>
                    <a:pt x="1313181" y="26924"/>
                  </a:lnTo>
                  <a:lnTo>
                    <a:pt x="1391413" y="44195"/>
                  </a:lnTo>
                  <a:lnTo>
                    <a:pt x="1466343" y="68579"/>
                  </a:lnTo>
                  <a:lnTo>
                    <a:pt x="1538478" y="95504"/>
                  </a:lnTo>
                  <a:lnTo>
                    <a:pt x="1613663" y="129793"/>
                  </a:lnTo>
                  <a:lnTo>
                    <a:pt x="1685037" y="168148"/>
                  </a:lnTo>
                  <a:lnTo>
                    <a:pt x="1753744" y="212343"/>
                  </a:lnTo>
                  <a:lnTo>
                    <a:pt x="1822196" y="260730"/>
                  </a:lnTo>
                  <a:lnTo>
                    <a:pt x="1887220" y="319024"/>
                  </a:lnTo>
                  <a:lnTo>
                    <a:pt x="1948434" y="377316"/>
                  </a:lnTo>
                  <a:lnTo>
                    <a:pt x="2006727" y="435991"/>
                  </a:lnTo>
                  <a:lnTo>
                    <a:pt x="2057782" y="497204"/>
                  </a:lnTo>
                  <a:lnTo>
                    <a:pt x="2105533" y="562864"/>
                  </a:lnTo>
                  <a:lnTo>
                    <a:pt x="2149983" y="628141"/>
                  </a:lnTo>
                  <a:lnTo>
                    <a:pt x="2190877" y="696721"/>
                  </a:lnTo>
                  <a:lnTo>
                    <a:pt x="2228851" y="765048"/>
                  </a:lnTo>
                  <a:lnTo>
                    <a:pt x="2263140" y="833628"/>
                  </a:lnTo>
                  <a:lnTo>
                    <a:pt x="2297304" y="903096"/>
                  </a:lnTo>
                  <a:lnTo>
                    <a:pt x="2324355" y="971677"/>
                  </a:lnTo>
                  <a:lnTo>
                    <a:pt x="2348357" y="1040256"/>
                  </a:lnTo>
                  <a:lnTo>
                    <a:pt x="2372107" y="1108455"/>
                  </a:lnTo>
                  <a:lnTo>
                    <a:pt x="2392427" y="1174115"/>
                  </a:lnTo>
                  <a:lnTo>
                    <a:pt x="2426717" y="1303908"/>
                  </a:lnTo>
                  <a:lnTo>
                    <a:pt x="2450466" y="1431670"/>
                  </a:lnTo>
                  <a:lnTo>
                    <a:pt x="2467611" y="1544446"/>
                  </a:lnTo>
                  <a:lnTo>
                    <a:pt x="2481453" y="1647316"/>
                  </a:lnTo>
                  <a:lnTo>
                    <a:pt x="2488438" y="1739900"/>
                  </a:lnTo>
                  <a:lnTo>
                    <a:pt x="2491613" y="1812290"/>
                  </a:lnTo>
                  <a:lnTo>
                    <a:pt x="2491613" y="1867662"/>
                  </a:lnTo>
                  <a:lnTo>
                    <a:pt x="2491613" y="1915159"/>
                  </a:lnTo>
                  <a:lnTo>
                    <a:pt x="1148715" y="1143000"/>
                  </a:lnTo>
                  <a:lnTo>
                    <a:pt x="0" y="236474"/>
                  </a:lnTo>
                  <a:close/>
                </a:path>
              </a:pathLst>
            </a:custGeom>
            <a:solidFill>
              <a:srgbClr val="00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984817" y="7561587"/>
              <a:ext cx="2462388" cy="1659117"/>
            </a:xfrm>
            <a:custGeom>
              <a:avLst/>
              <a:gdLst/>
              <a:ahLst/>
              <a:cxnLst/>
              <a:rect l="0" t="0" r="0" b="0"/>
              <a:pathLst>
                <a:path w="2463800" h="1658495">
                  <a:moveTo>
                    <a:pt x="0" y="0"/>
                  </a:moveTo>
                  <a:lnTo>
                    <a:pt x="27304" y="6985"/>
                  </a:lnTo>
                  <a:lnTo>
                    <a:pt x="99441" y="31116"/>
                  </a:lnTo>
                  <a:lnTo>
                    <a:pt x="140334" y="48387"/>
                  </a:lnTo>
                  <a:lnTo>
                    <a:pt x="184784" y="72645"/>
                  </a:lnTo>
                  <a:lnTo>
                    <a:pt x="228853" y="99696"/>
                  </a:lnTo>
                  <a:lnTo>
                    <a:pt x="270002" y="133858"/>
                  </a:lnTo>
                  <a:lnTo>
                    <a:pt x="308102" y="171450"/>
                  </a:lnTo>
                  <a:lnTo>
                    <a:pt x="342010" y="206630"/>
                  </a:lnTo>
                  <a:lnTo>
                    <a:pt x="400303" y="274829"/>
                  </a:lnTo>
                  <a:lnTo>
                    <a:pt x="437387" y="326391"/>
                  </a:lnTo>
                  <a:lnTo>
                    <a:pt x="455041" y="343408"/>
                  </a:lnTo>
                  <a:lnTo>
                    <a:pt x="485266" y="353696"/>
                  </a:lnTo>
                  <a:lnTo>
                    <a:pt x="519556" y="363601"/>
                  </a:lnTo>
                  <a:lnTo>
                    <a:pt x="564515" y="380620"/>
                  </a:lnTo>
                  <a:lnTo>
                    <a:pt x="615441" y="405004"/>
                  </a:lnTo>
                  <a:lnTo>
                    <a:pt x="669797" y="433071"/>
                  </a:lnTo>
                  <a:lnTo>
                    <a:pt x="724916" y="467360"/>
                  </a:lnTo>
                  <a:lnTo>
                    <a:pt x="775969" y="508382"/>
                  </a:lnTo>
                  <a:lnTo>
                    <a:pt x="817118" y="542671"/>
                  </a:lnTo>
                  <a:lnTo>
                    <a:pt x="847852" y="580136"/>
                  </a:lnTo>
                  <a:lnTo>
                    <a:pt x="878331" y="618236"/>
                  </a:lnTo>
                  <a:lnTo>
                    <a:pt x="899159" y="655829"/>
                  </a:lnTo>
                  <a:lnTo>
                    <a:pt x="929385" y="707009"/>
                  </a:lnTo>
                  <a:lnTo>
                    <a:pt x="940307" y="731140"/>
                  </a:lnTo>
                  <a:lnTo>
                    <a:pt x="970279" y="728219"/>
                  </a:lnTo>
                  <a:lnTo>
                    <a:pt x="1005331" y="728219"/>
                  </a:lnTo>
                  <a:lnTo>
                    <a:pt x="1052575" y="731140"/>
                  </a:lnTo>
                  <a:lnTo>
                    <a:pt x="1103629" y="738124"/>
                  </a:lnTo>
                  <a:lnTo>
                    <a:pt x="1158747" y="752221"/>
                  </a:lnTo>
                  <a:lnTo>
                    <a:pt x="1185799" y="765430"/>
                  </a:lnTo>
                  <a:lnTo>
                    <a:pt x="1213866" y="776224"/>
                  </a:lnTo>
                  <a:lnTo>
                    <a:pt x="1244091" y="793496"/>
                  </a:lnTo>
                  <a:lnTo>
                    <a:pt x="1268094" y="813690"/>
                  </a:lnTo>
                  <a:lnTo>
                    <a:pt x="1308988" y="844805"/>
                  </a:lnTo>
                  <a:lnTo>
                    <a:pt x="1340104" y="882016"/>
                  </a:lnTo>
                  <a:lnTo>
                    <a:pt x="1364106" y="923671"/>
                  </a:lnTo>
                  <a:lnTo>
                    <a:pt x="1384427" y="957961"/>
                  </a:lnTo>
                  <a:lnTo>
                    <a:pt x="1401317" y="991871"/>
                  </a:lnTo>
                  <a:lnTo>
                    <a:pt x="1411478" y="1020065"/>
                  </a:lnTo>
                  <a:lnTo>
                    <a:pt x="1418336" y="1043433"/>
                  </a:lnTo>
                  <a:lnTo>
                    <a:pt x="1452372" y="1047243"/>
                  </a:lnTo>
                  <a:lnTo>
                    <a:pt x="1537588" y="1064515"/>
                  </a:lnTo>
                  <a:lnTo>
                    <a:pt x="1589531" y="1074547"/>
                  </a:lnTo>
                  <a:lnTo>
                    <a:pt x="1644015" y="1091566"/>
                  </a:lnTo>
                  <a:lnTo>
                    <a:pt x="1691893" y="1108837"/>
                  </a:lnTo>
                  <a:lnTo>
                    <a:pt x="1736343" y="1129920"/>
                  </a:lnTo>
                  <a:lnTo>
                    <a:pt x="1774062" y="1157097"/>
                  </a:lnTo>
                  <a:lnTo>
                    <a:pt x="1815211" y="1194308"/>
                  </a:lnTo>
                  <a:lnTo>
                    <a:pt x="1856105" y="1235710"/>
                  </a:lnTo>
                  <a:lnTo>
                    <a:pt x="1893569" y="1276985"/>
                  </a:lnTo>
                  <a:lnTo>
                    <a:pt x="1954656" y="1345566"/>
                  </a:lnTo>
                  <a:lnTo>
                    <a:pt x="1978786" y="1373379"/>
                  </a:lnTo>
                  <a:lnTo>
                    <a:pt x="2006599" y="1380491"/>
                  </a:lnTo>
                  <a:lnTo>
                    <a:pt x="2081784" y="1397382"/>
                  </a:lnTo>
                  <a:lnTo>
                    <a:pt x="2180081" y="1424941"/>
                  </a:lnTo>
                  <a:lnTo>
                    <a:pt x="2235199" y="1441958"/>
                  </a:lnTo>
                  <a:lnTo>
                    <a:pt x="2290317" y="1462151"/>
                  </a:lnTo>
                  <a:lnTo>
                    <a:pt x="2313559" y="1476248"/>
                  </a:lnTo>
                  <a:lnTo>
                    <a:pt x="2337308" y="1490346"/>
                  </a:lnTo>
                  <a:lnTo>
                    <a:pt x="2358136" y="1503554"/>
                  </a:lnTo>
                  <a:lnTo>
                    <a:pt x="2375535" y="1517523"/>
                  </a:lnTo>
                  <a:lnTo>
                    <a:pt x="2406649" y="1551813"/>
                  </a:lnTo>
                  <a:lnTo>
                    <a:pt x="2429510" y="1582929"/>
                  </a:lnTo>
                  <a:lnTo>
                    <a:pt x="2446655" y="1613155"/>
                  </a:lnTo>
                  <a:lnTo>
                    <a:pt x="2457704" y="1637411"/>
                  </a:lnTo>
                  <a:lnTo>
                    <a:pt x="2463799" y="1658494"/>
                  </a:lnTo>
                  <a:lnTo>
                    <a:pt x="2446655" y="1651508"/>
                  </a:lnTo>
                  <a:lnTo>
                    <a:pt x="2395600" y="1627124"/>
                  </a:lnTo>
                  <a:lnTo>
                    <a:pt x="2358136" y="1613155"/>
                  </a:lnTo>
                  <a:lnTo>
                    <a:pt x="2310384" y="1596136"/>
                  </a:lnTo>
                  <a:lnTo>
                    <a:pt x="2252344" y="1579119"/>
                  </a:lnTo>
                  <a:lnTo>
                    <a:pt x="2187067" y="1565910"/>
                  </a:lnTo>
                  <a:lnTo>
                    <a:pt x="2060829" y="1534922"/>
                  </a:lnTo>
                  <a:lnTo>
                    <a:pt x="1965452" y="1510538"/>
                  </a:lnTo>
                  <a:lnTo>
                    <a:pt x="1883410" y="1490346"/>
                  </a:lnTo>
                  <a:lnTo>
                    <a:pt x="1794255" y="1400937"/>
                  </a:lnTo>
                  <a:lnTo>
                    <a:pt x="1647824" y="1259713"/>
                  </a:lnTo>
                  <a:lnTo>
                    <a:pt x="1630172" y="1246506"/>
                  </a:lnTo>
                  <a:lnTo>
                    <a:pt x="1613027" y="1235710"/>
                  </a:lnTo>
                  <a:lnTo>
                    <a:pt x="1568704" y="1215518"/>
                  </a:lnTo>
                  <a:lnTo>
                    <a:pt x="1517649" y="1194308"/>
                  </a:lnTo>
                  <a:lnTo>
                    <a:pt x="1462531" y="1181228"/>
                  </a:lnTo>
                  <a:lnTo>
                    <a:pt x="1374012" y="1157097"/>
                  </a:lnTo>
                  <a:lnTo>
                    <a:pt x="1336293" y="1150112"/>
                  </a:lnTo>
                  <a:lnTo>
                    <a:pt x="1326134" y="1125856"/>
                  </a:lnTo>
                  <a:lnTo>
                    <a:pt x="1308988" y="1098550"/>
                  </a:lnTo>
                  <a:lnTo>
                    <a:pt x="1289049" y="1064515"/>
                  </a:lnTo>
                  <a:lnTo>
                    <a:pt x="1261237" y="1026415"/>
                  </a:lnTo>
                  <a:lnTo>
                    <a:pt x="1226947" y="988949"/>
                  </a:lnTo>
                  <a:lnTo>
                    <a:pt x="1185799" y="947674"/>
                  </a:lnTo>
                  <a:lnTo>
                    <a:pt x="1141729" y="913384"/>
                  </a:lnTo>
                  <a:lnTo>
                    <a:pt x="1117600" y="899542"/>
                  </a:lnTo>
                  <a:lnTo>
                    <a:pt x="1093469" y="886080"/>
                  </a:lnTo>
                  <a:lnTo>
                    <a:pt x="1049400" y="869061"/>
                  </a:lnTo>
                  <a:lnTo>
                    <a:pt x="1005331" y="855092"/>
                  </a:lnTo>
                  <a:lnTo>
                    <a:pt x="967359" y="851790"/>
                  </a:lnTo>
                  <a:lnTo>
                    <a:pt x="936371" y="847980"/>
                  </a:lnTo>
                  <a:lnTo>
                    <a:pt x="912241" y="851790"/>
                  </a:lnTo>
                  <a:lnTo>
                    <a:pt x="892175" y="851790"/>
                  </a:lnTo>
                  <a:lnTo>
                    <a:pt x="864997" y="827786"/>
                  </a:lnTo>
                  <a:lnTo>
                    <a:pt x="799972" y="765430"/>
                  </a:lnTo>
                  <a:lnTo>
                    <a:pt x="720852" y="683007"/>
                  </a:lnTo>
                  <a:lnTo>
                    <a:pt x="683641" y="642367"/>
                  </a:lnTo>
                  <a:lnTo>
                    <a:pt x="656716" y="601346"/>
                  </a:lnTo>
                  <a:lnTo>
                    <a:pt x="642747" y="583946"/>
                  </a:lnTo>
                  <a:lnTo>
                    <a:pt x="622427" y="567056"/>
                  </a:lnTo>
                  <a:lnTo>
                    <a:pt x="601599" y="549148"/>
                  </a:lnTo>
                  <a:lnTo>
                    <a:pt x="581532" y="535686"/>
                  </a:lnTo>
                  <a:lnTo>
                    <a:pt x="533400" y="511683"/>
                  </a:lnTo>
                  <a:lnTo>
                    <a:pt x="482091" y="491363"/>
                  </a:lnTo>
                  <a:lnTo>
                    <a:pt x="434212" y="477394"/>
                  </a:lnTo>
                  <a:lnTo>
                    <a:pt x="396747" y="467360"/>
                  </a:lnTo>
                  <a:lnTo>
                    <a:pt x="359028" y="460375"/>
                  </a:lnTo>
                  <a:lnTo>
                    <a:pt x="317881" y="377698"/>
                  </a:lnTo>
                  <a:lnTo>
                    <a:pt x="235838" y="223521"/>
                  </a:lnTo>
                  <a:lnTo>
                    <a:pt x="225678" y="202438"/>
                  </a:lnTo>
                  <a:lnTo>
                    <a:pt x="211709" y="182246"/>
                  </a:lnTo>
                  <a:lnTo>
                    <a:pt x="177800" y="144146"/>
                  </a:lnTo>
                  <a:lnTo>
                    <a:pt x="140334" y="106681"/>
                  </a:lnTo>
                  <a:lnTo>
                    <a:pt x="99441" y="72645"/>
                  </a:lnTo>
                  <a:lnTo>
                    <a:pt x="31369" y="20194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2455999" y="7540347"/>
              <a:ext cx="1264239" cy="752857"/>
            </a:xfrm>
            <a:custGeom>
              <a:avLst/>
              <a:gdLst/>
              <a:ahLst/>
              <a:cxnLst/>
              <a:rect l="0" t="0" r="0" b="0"/>
              <a:pathLst>
                <a:path w="1265047" h="751969">
                  <a:moveTo>
                    <a:pt x="0" y="357251"/>
                  </a:moveTo>
                  <a:lnTo>
                    <a:pt x="1265046" y="0"/>
                  </a:lnTo>
                  <a:lnTo>
                    <a:pt x="468249" y="751968"/>
                  </a:lnTo>
                  <a:lnTo>
                    <a:pt x="444119" y="717677"/>
                  </a:lnTo>
                  <a:lnTo>
                    <a:pt x="389890" y="635254"/>
                  </a:lnTo>
                  <a:lnTo>
                    <a:pt x="321690" y="549402"/>
                  </a:lnTo>
                  <a:lnTo>
                    <a:pt x="290703" y="511302"/>
                  </a:lnTo>
                  <a:lnTo>
                    <a:pt x="263397" y="487299"/>
                  </a:lnTo>
                  <a:lnTo>
                    <a:pt x="235584" y="467107"/>
                  </a:lnTo>
                  <a:lnTo>
                    <a:pt x="198500" y="446024"/>
                  </a:lnTo>
                  <a:lnTo>
                    <a:pt x="109347" y="404749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403259" y="7579288"/>
              <a:ext cx="560524" cy="1325169"/>
            </a:xfrm>
            <a:custGeom>
              <a:avLst/>
              <a:gdLst/>
              <a:ahLst/>
              <a:cxnLst/>
              <a:rect l="0" t="0" r="0" b="0"/>
              <a:pathLst>
                <a:path w="560451" h="1325120">
                  <a:moveTo>
                    <a:pt x="0" y="1026161"/>
                  </a:moveTo>
                  <a:lnTo>
                    <a:pt x="389889" y="0"/>
                  </a:lnTo>
                  <a:lnTo>
                    <a:pt x="560450" y="1325119"/>
                  </a:lnTo>
                  <a:lnTo>
                    <a:pt x="475233" y="1242441"/>
                  </a:lnTo>
                  <a:lnTo>
                    <a:pt x="392811" y="1170051"/>
                  </a:lnTo>
                  <a:lnTo>
                    <a:pt x="355981" y="1138936"/>
                  </a:lnTo>
                  <a:lnTo>
                    <a:pt x="318007" y="1111759"/>
                  </a:lnTo>
                  <a:lnTo>
                    <a:pt x="276732" y="1091565"/>
                  </a:lnTo>
                  <a:lnTo>
                    <a:pt x="229488" y="1074294"/>
                  </a:lnTo>
                  <a:lnTo>
                    <a:pt x="174370" y="1057275"/>
                  </a:lnTo>
                  <a:lnTo>
                    <a:pt x="123317" y="1046353"/>
                  </a:lnTo>
                  <a:lnTo>
                    <a:pt x="38100" y="1029082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1895475" y="8328605"/>
              <a:ext cx="1367042" cy="1390071"/>
            </a:xfrm>
            <a:custGeom>
              <a:avLst/>
              <a:gdLst/>
              <a:ahLst/>
              <a:cxnLst/>
              <a:rect l="0" t="0" r="0" b="0"/>
              <a:pathLst>
                <a:path w="1367029" h="1390397">
                  <a:moveTo>
                    <a:pt x="1270761" y="0"/>
                  </a:moveTo>
                  <a:lnTo>
                    <a:pt x="1367028" y="54482"/>
                  </a:lnTo>
                  <a:lnTo>
                    <a:pt x="543051" y="1225423"/>
                  </a:lnTo>
                  <a:lnTo>
                    <a:pt x="533145" y="1239392"/>
                  </a:lnTo>
                  <a:lnTo>
                    <a:pt x="505841" y="1269873"/>
                  </a:lnTo>
                  <a:lnTo>
                    <a:pt x="460882" y="1307973"/>
                  </a:lnTo>
                  <a:lnTo>
                    <a:pt x="433704" y="1328165"/>
                  </a:lnTo>
                  <a:lnTo>
                    <a:pt x="402844" y="1348993"/>
                  </a:lnTo>
                  <a:lnTo>
                    <a:pt x="368680" y="1366265"/>
                  </a:lnTo>
                  <a:lnTo>
                    <a:pt x="331597" y="1379474"/>
                  </a:lnTo>
                  <a:lnTo>
                    <a:pt x="293497" y="1390396"/>
                  </a:lnTo>
                  <a:lnTo>
                    <a:pt x="252602" y="1390396"/>
                  </a:lnTo>
                  <a:lnTo>
                    <a:pt x="208279" y="1386586"/>
                  </a:lnTo>
                  <a:lnTo>
                    <a:pt x="184150" y="1383284"/>
                  </a:lnTo>
                  <a:lnTo>
                    <a:pt x="164210" y="1376299"/>
                  </a:lnTo>
                  <a:lnTo>
                    <a:pt x="140080" y="1366265"/>
                  </a:lnTo>
                  <a:lnTo>
                    <a:pt x="116332" y="1352296"/>
                  </a:lnTo>
                  <a:lnTo>
                    <a:pt x="91948" y="1338199"/>
                  </a:lnTo>
                  <a:lnTo>
                    <a:pt x="67945" y="1321180"/>
                  </a:lnTo>
                  <a:lnTo>
                    <a:pt x="47879" y="1300988"/>
                  </a:lnTo>
                  <a:lnTo>
                    <a:pt x="30733" y="1273682"/>
                  </a:lnTo>
                  <a:lnTo>
                    <a:pt x="16891" y="1249426"/>
                  </a:lnTo>
                  <a:lnTo>
                    <a:pt x="9905" y="1218311"/>
                  </a:lnTo>
                  <a:lnTo>
                    <a:pt x="2920" y="1187323"/>
                  </a:lnTo>
                  <a:lnTo>
                    <a:pt x="0" y="1156842"/>
                  </a:lnTo>
                  <a:lnTo>
                    <a:pt x="0" y="1125727"/>
                  </a:lnTo>
                  <a:lnTo>
                    <a:pt x="0" y="1094359"/>
                  </a:lnTo>
                  <a:lnTo>
                    <a:pt x="6985" y="1040129"/>
                  </a:lnTo>
                  <a:lnTo>
                    <a:pt x="16891" y="991869"/>
                  </a:lnTo>
                  <a:lnTo>
                    <a:pt x="27051" y="947547"/>
                  </a:lnTo>
                  <a:lnTo>
                    <a:pt x="164210" y="954277"/>
                  </a:lnTo>
                  <a:lnTo>
                    <a:pt x="157226" y="995679"/>
                  </a:lnTo>
                  <a:lnTo>
                    <a:pt x="150241" y="1040129"/>
                  </a:lnTo>
                  <a:lnTo>
                    <a:pt x="147066" y="1094359"/>
                  </a:lnTo>
                  <a:lnTo>
                    <a:pt x="150241" y="1150112"/>
                  </a:lnTo>
                  <a:lnTo>
                    <a:pt x="153161" y="1174114"/>
                  </a:lnTo>
                  <a:lnTo>
                    <a:pt x="157226" y="1201292"/>
                  </a:lnTo>
                  <a:lnTo>
                    <a:pt x="167385" y="1222121"/>
                  </a:lnTo>
                  <a:lnTo>
                    <a:pt x="177292" y="1242314"/>
                  </a:lnTo>
                  <a:lnTo>
                    <a:pt x="191135" y="1259713"/>
                  </a:lnTo>
                  <a:lnTo>
                    <a:pt x="211454" y="1273682"/>
                  </a:lnTo>
                  <a:lnTo>
                    <a:pt x="232410" y="1280794"/>
                  </a:lnTo>
                  <a:lnTo>
                    <a:pt x="256413" y="1280794"/>
                  </a:lnTo>
                  <a:lnTo>
                    <a:pt x="279654" y="1273682"/>
                  </a:lnTo>
                  <a:lnTo>
                    <a:pt x="303657" y="1262888"/>
                  </a:lnTo>
                  <a:lnTo>
                    <a:pt x="327532" y="1249426"/>
                  </a:lnTo>
                  <a:lnTo>
                    <a:pt x="351917" y="1228343"/>
                  </a:lnTo>
                  <a:lnTo>
                    <a:pt x="399669" y="1187323"/>
                  </a:lnTo>
                  <a:lnTo>
                    <a:pt x="443864" y="1143000"/>
                  </a:lnTo>
                  <a:lnTo>
                    <a:pt x="478027" y="1101471"/>
                  </a:lnTo>
                  <a:lnTo>
                    <a:pt x="509016" y="1064260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4103" name="Grafik 26" descr="Pullover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3394075"/>
            <a:ext cx="2411413" cy="2601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7" name="Grafik 32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1934">
            <a:off x="6883400" y="6870700"/>
            <a:ext cx="1450975" cy="1555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8" name="Grafik 33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75601" flipH="1">
            <a:off x="8585200" y="6748463"/>
            <a:ext cx="1474788" cy="15779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uppieren 55"/>
          <p:cNvGrpSpPr>
            <a:grpSpLocks/>
          </p:cNvGrpSpPr>
          <p:nvPr/>
        </p:nvGrpSpPr>
        <p:grpSpPr bwMode="auto">
          <a:xfrm rot="715200">
            <a:off x="4724400" y="8356600"/>
            <a:ext cx="1328738" cy="1157288"/>
            <a:chOff x="4724400" y="8356600"/>
            <a:chExt cx="1329310" cy="1156590"/>
          </a:xfrm>
        </p:grpSpPr>
        <p:sp>
          <p:nvSpPr>
            <p:cNvPr id="35" name="Freihandform 34"/>
            <p:cNvSpPr/>
            <p:nvPr/>
          </p:nvSpPr>
          <p:spPr>
            <a:xfrm>
              <a:off x="5435928" y="8593872"/>
              <a:ext cx="535217" cy="601299"/>
            </a:xfrm>
            <a:custGeom>
              <a:avLst/>
              <a:gdLst/>
              <a:ahLst/>
              <a:cxnLst/>
              <a:rect l="0" t="0" r="0" b="0"/>
              <a:pathLst>
                <a:path w="534544" h="601854">
                  <a:moveTo>
                    <a:pt x="203708" y="322453"/>
                  </a:moveTo>
                  <a:lnTo>
                    <a:pt x="192025" y="297688"/>
                  </a:lnTo>
                  <a:lnTo>
                    <a:pt x="179198" y="275081"/>
                  </a:lnTo>
                  <a:lnTo>
                    <a:pt x="166625" y="252349"/>
                  </a:lnTo>
                  <a:lnTo>
                    <a:pt x="154051" y="229234"/>
                  </a:lnTo>
                  <a:lnTo>
                    <a:pt x="140462" y="208533"/>
                  </a:lnTo>
                  <a:lnTo>
                    <a:pt x="126493" y="187705"/>
                  </a:lnTo>
                  <a:lnTo>
                    <a:pt x="109729" y="167513"/>
                  </a:lnTo>
                  <a:lnTo>
                    <a:pt x="92837" y="147828"/>
                  </a:lnTo>
                  <a:lnTo>
                    <a:pt x="68073" y="120268"/>
                  </a:lnTo>
                  <a:lnTo>
                    <a:pt x="55373" y="105537"/>
                  </a:lnTo>
                  <a:lnTo>
                    <a:pt x="41149" y="94868"/>
                  </a:lnTo>
                  <a:lnTo>
                    <a:pt x="22480" y="73532"/>
                  </a:lnTo>
                  <a:lnTo>
                    <a:pt x="0" y="55371"/>
                  </a:lnTo>
                  <a:lnTo>
                    <a:pt x="2413" y="51180"/>
                  </a:lnTo>
                  <a:lnTo>
                    <a:pt x="4954" y="50672"/>
                  </a:lnTo>
                  <a:lnTo>
                    <a:pt x="10414" y="45974"/>
                  </a:lnTo>
                  <a:lnTo>
                    <a:pt x="12574" y="42037"/>
                  </a:lnTo>
                  <a:lnTo>
                    <a:pt x="14860" y="38100"/>
                  </a:lnTo>
                  <a:lnTo>
                    <a:pt x="20956" y="31115"/>
                  </a:lnTo>
                  <a:lnTo>
                    <a:pt x="25400" y="23367"/>
                  </a:lnTo>
                  <a:lnTo>
                    <a:pt x="29973" y="15620"/>
                  </a:lnTo>
                  <a:lnTo>
                    <a:pt x="34418" y="7874"/>
                  </a:lnTo>
                  <a:lnTo>
                    <a:pt x="38862" y="0"/>
                  </a:lnTo>
                  <a:lnTo>
                    <a:pt x="72772" y="12445"/>
                  </a:lnTo>
                  <a:lnTo>
                    <a:pt x="108839" y="25145"/>
                  </a:lnTo>
                  <a:lnTo>
                    <a:pt x="144781" y="38354"/>
                  </a:lnTo>
                  <a:lnTo>
                    <a:pt x="180468" y="56133"/>
                  </a:lnTo>
                  <a:lnTo>
                    <a:pt x="203581" y="69342"/>
                  </a:lnTo>
                  <a:lnTo>
                    <a:pt x="226442" y="82677"/>
                  </a:lnTo>
                  <a:lnTo>
                    <a:pt x="249429" y="96139"/>
                  </a:lnTo>
                  <a:lnTo>
                    <a:pt x="271400" y="111505"/>
                  </a:lnTo>
                  <a:lnTo>
                    <a:pt x="292355" y="128524"/>
                  </a:lnTo>
                  <a:lnTo>
                    <a:pt x="303785" y="135381"/>
                  </a:lnTo>
                  <a:lnTo>
                    <a:pt x="314580" y="144017"/>
                  </a:lnTo>
                  <a:lnTo>
                    <a:pt x="334011" y="163194"/>
                  </a:lnTo>
                  <a:lnTo>
                    <a:pt x="351791" y="180975"/>
                  </a:lnTo>
                  <a:lnTo>
                    <a:pt x="368808" y="196468"/>
                  </a:lnTo>
                  <a:lnTo>
                    <a:pt x="382779" y="211708"/>
                  </a:lnTo>
                  <a:lnTo>
                    <a:pt x="396875" y="227710"/>
                  </a:lnTo>
                  <a:lnTo>
                    <a:pt x="409830" y="245744"/>
                  </a:lnTo>
                  <a:lnTo>
                    <a:pt x="424054" y="261366"/>
                  </a:lnTo>
                  <a:lnTo>
                    <a:pt x="435611" y="281178"/>
                  </a:lnTo>
                  <a:lnTo>
                    <a:pt x="448564" y="298957"/>
                  </a:lnTo>
                  <a:lnTo>
                    <a:pt x="460502" y="318389"/>
                  </a:lnTo>
                  <a:lnTo>
                    <a:pt x="469519" y="334137"/>
                  </a:lnTo>
                  <a:lnTo>
                    <a:pt x="477393" y="351663"/>
                  </a:lnTo>
                  <a:lnTo>
                    <a:pt x="486792" y="366903"/>
                  </a:lnTo>
                  <a:lnTo>
                    <a:pt x="494412" y="384302"/>
                  </a:lnTo>
                  <a:lnTo>
                    <a:pt x="500635" y="401066"/>
                  </a:lnTo>
                  <a:lnTo>
                    <a:pt x="508762" y="418465"/>
                  </a:lnTo>
                  <a:lnTo>
                    <a:pt x="513207" y="436753"/>
                  </a:lnTo>
                  <a:lnTo>
                    <a:pt x="518414" y="455294"/>
                  </a:lnTo>
                  <a:lnTo>
                    <a:pt x="522987" y="478281"/>
                  </a:lnTo>
                  <a:lnTo>
                    <a:pt x="528701" y="504952"/>
                  </a:lnTo>
                  <a:lnTo>
                    <a:pt x="530606" y="524002"/>
                  </a:lnTo>
                  <a:lnTo>
                    <a:pt x="534543" y="544321"/>
                  </a:lnTo>
                  <a:lnTo>
                    <a:pt x="515239" y="551433"/>
                  </a:lnTo>
                  <a:lnTo>
                    <a:pt x="495808" y="558292"/>
                  </a:lnTo>
                  <a:lnTo>
                    <a:pt x="475743" y="562482"/>
                  </a:lnTo>
                  <a:lnTo>
                    <a:pt x="471679" y="564768"/>
                  </a:lnTo>
                  <a:lnTo>
                    <a:pt x="466472" y="564768"/>
                  </a:lnTo>
                  <a:lnTo>
                    <a:pt x="456693" y="569087"/>
                  </a:lnTo>
                  <a:lnTo>
                    <a:pt x="444500" y="572516"/>
                  </a:lnTo>
                  <a:lnTo>
                    <a:pt x="429514" y="576833"/>
                  </a:lnTo>
                  <a:lnTo>
                    <a:pt x="420370" y="579119"/>
                  </a:lnTo>
                  <a:lnTo>
                    <a:pt x="371349" y="589660"/>
                  </a:lnTo>
                  <a:lnTo>
                    <a:pt x="321056" y="601853"/>
                  </a:lnTo>
                  <a:lnTo>
                    <a:pt x="314199" y="577595"/>
                  </a:lnTo>
                  <a:lnTo>
                    <a:pt x="307213" y="554735"/>
                  </a:lnTo>
                  <a:lnTo>
                    <a:pt x="298958" y="532130"/>
                  </a:lnTo>
                  <a:lnTo>
                    <a:pt x="288163" y="510920"/>
                  </a:lnTo>
                  <a:lnTo>
                    <a:pt x="265938" y="464439"/>
                  </a:lnTo>
                  <a:lnTo>
                    <a:pt x="245111" y="415797"/>
                  </a:lnTo>
                  <a:lnTo>
                    <a:pt x="222758" y="369442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5331088" y="8651295"/>
              <a:ext cx="428810" cy="580675"/>
            </a:xfrm>
            <a:custGeom>
              <a:avLst/>
              <a:gdLst/>
              <a:ahLst/>
              <a:cxnLst/>
              <a:rect l="0" t="0" r="0" b="0"/>
              <a:pathLst>
                <a:path w="428881" h="580518">
                  <a:moveTo>
                    <a:pt x="396113" y="455548"/>
                  </a:moveTo>
                  <a:lnTo>
                    <a:pt x="406908" y="476757"/>
                  </a:lnTo>
                  <a:lnTo>
                    <a:pt x="414782" y="499236"/>
                  </a:lnTo>
                  <a:lnTo>
                    <a:pt x="422149" y="522223"/>
                  </a:lnTo>
                  <a:lnTo>
                    <a:pt x="428880" y="546481"/>
                  </a:lnTo>
                  <a:lnTo>
                    <a:pt x="389637" y="552195"/>
                  </a:lnTo>
                  <a:lnTo>
                    <a:pt x="351791" y="560831"/>
                  </a:lnTo>
                  <a:lnTo>
                    <a:pt x="325375" y="566801"/>
                  </a:lnTo>
                  <a:lnTo>
                    <a:pt x="323343" y="565784"/>
                  </a:lnTo>
                  <a:lnTo>
                    <a:pt x="320675" y="566673"/>
                  </a:lnTo>
                  <a:lnTo>
                    <a:pt x="312801" y="566801"/>
                  </a:lnTo>
                  <a:lnTo>
                    <a:pt x="300610" y="570356"/>
                  </a:lnTo>
                  <a:lnTo>
                    <a:pt x="275591" y="574040"/>
                  </a:lnTo>
                  <a:lnTo>
                    <a:pt x="251842" y="575691"/>
                  </a:lnTo>
                  <a:lnTo>
                    <a:pt x="224918" y="578357"/>
                  </a:lnTo>
                  <a:lnTo>
                    <a:pt x="201295" y="579755"/>
                  </a:lnTo>
                  <a:lnTo>
                    <a:pt x="175006" y="580517"/>
                  </a:lnTo>
                  <a:lnTo>
                    <a:pt x="150369" y="578993"/>
                  </a:lnTo>
                  <a:lnTo>
                    <a:pt x="113031" y="577977"/>
                  </a:lnTo>
                  <a:lnTo>
                    <a:pt x="93092" y="576706"/>
                  </a:lnTo>
                  <a:lnTo>
                    <a:pt x="76455" y="574675"/>
                  </a:lnTo>
                  <a:lnTo>
                    <a:pt x="36450" y="572516"/>
                  </a:lnTo>
                  <a:lnTo>
                    <a:pt x="0" y="569341"/>
                  </a:lnTo>
                  <a:lnTo>
                    <a:pt x="5716" y="546861"/>
                  </a:lnTo>
                  <a:lnTo>
                    <a:pt x="6986" y="539877"/>
                  </a:lnTo>
                  <a:lnTo>
                    <a:pt x="9144" y="536067"/>
                  </a:lnTo>
                  <a:lnTo>
                    <a:pt x="10923" y="524256"/>
                  </a:lnTo>
                  <a:lnTo>
                    <a:pt x="15621" y="501395"/>
                  </a:lnTo>
                  <a:lnTo>
                    <a:pt x="18035" y="479425"/>
                  </a:lnTo>
                  <a:lnTo>
                    <a:pt x="22225" y="453770"/>
                  </a:lnTo>
                  <a:lnTo>
                    <a:pt x="26036" y="429514"/>
                  </a:lnTo>
                  <a:lnTo>
                    <a:pt x="27179" y="404494"/>
                  </a:lnTo>
                  <a:lnTo>
                    <a:pt x="30481" y="380618"/>
                  </a:lnTo>
                  <a:lnTo>
                    <a:pt x="31116" y="334771"/>
                  </a:lnTo>
                  <a:lnTo>
                    <a:pt x="31369" y="288543"/>
                  </a:lnTo>
                  <a:lnTo>
                    <a:pt x="32005" y="242569"/>
                  </a:lnTo>
                  <a:lnTo>
                    <a:pt x="29211" y="220218"/>
                  </a:lnTo>
                  <a:lnTo>
                    <a:pt x="28321" y="199008"/>
                  </a:lnTo>
                  <a:lnTo>
                    <a:pt x="26036" y="158622"/>
                  </a:lnTo>
                  <a:lnTo>
                    <a:pt x="23623" y="139572"/>
                  </a:lnTo>
                  <a:lnTo>
                    <a:pt x="23623" y="121411"/>
                  </a:lnTo>
                  <a:lnTo>
                    <a:pt x="22733" y="82422"/>
                  </a:lnTo>
                  <a:lnTo>
                    <a:pt x="21844" y="42798"/>
                  </a:lnTo>
                  <a:lnTo>
                    <a:pt x="37212" y="38734"/>
                  </a:lnTo>
                  <a:lnTo>
                    <a:pt x="44324" y="35306"/>
                  </a:lnTo>
                  <a:lnTo>
                    <a:pt x="52070" y="34543"/>
                  </a:lnTo>
                  <a:lnTo>
                    <a:pt x="54356" y="30988"/>
                  </a:lnTo>
                  <a:lnTo>
                    <a:pt x="59563" y="31495"/>
                  </a:lnTo>
                  <a:lnTo>
                    <a:pt x="65660" y="29591"/>
                  </a:lnTo>
                  <a:lnTo>
                    <a:pt x="72518" y="25907"/>
                  </a:lnTo>
                  <a:lnTo>
                    <a:pt x="77979" y="21463"/>
                  </a:lnTo>
                  <a:lnTo>
                    <a:pt x="84837" y="17271"/>
                  </a:lnTo>
                  <a:lnTo>
                    <a:pt x="89027" y="14858"/>
                  </a:lnTo>
                  <a:lnTo>
                    <a:pt x="89917" y="12827"/>
                  </a:lnTo>
                  <a:lnTo>
                    <a:pt x="92075" y="14096"/>
                  </a:lnTo>
                  <a:lnTo>
                    <a:pt x="99569" y="5460"/>
                  </a:lnTo>
                  <a:lnTo>
                    <a:pt x="107950" y="0"/>
                  </a:lnTo>
                  <a:lnTo>
                    <a:pt x="130683" y="17906"/>
                  </a:lnTo>
                  <a:lnTo>
                    <a:pt x="148971" y="39243"/>
                  </a:lnTo>
                  <a:lnTo>
                    <a:pt x="163323" y="50165"/>
                  </a:lnTo>
                  <a:lnTo>
                    <a:pt x="175642" y="64769"/>
                  </a:lnTo>
                  <a:lnTo>
                    <a:pt x="200787" y="92329"/>
                  </a:lnTo>
                  <a:lnTo>
                    <a:pt x="217679" y="112268"/>
                  </a:lnTo>
                  <a:lnTo>
                    <a:pt x="234062" y="132206"/>
                  </a:lnTo>
                  <a:lnTo>
                    <a:pt x="248031" y="153034"/>
                  </a:lnTo>
                  <a:lnTo>
                    <a:pt x="261620" y="173735"/>
                  </a:lnTo>
                  <a:lnTo>
                    <a:pt x="274194" y="196850"/>
                  </a:lnTo>
                  <a:lnTo>
                    <a:pt x="287148" y="219202"/>
                  </a:lnTo>
                  <a:lnTo>
                    <a:pt x="299594" y="242189"/>
                  </a:lnTo>
                  <a:lnTo>
                    <a:pt x="311277" y="266954"/>
                  </a:lnTo>
                  <a:lnTo>
                    <a:pt x="330327" y="313943"/>
                  </a:lnTo>
                  <a:lnTo>
                    <a:pt x="352933" y="360044"/>
                  </a:lnTo>
                  <a:lnTo>
                    <a:pt x="373888" y="40894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056" h="468630">
                  <a:moveTo>
                    <a:pt x="1249044" y="96392"/>
                  </a:moveTo>
                  <a:lnTo>
                    <a:pt x="1270888" y="89026"/>
                  </a:lnTo>
                  <a:lnTo>
                    <a:pt x="1294257" y="79121"/>
                  </a:lnTo>
                  <a:lnTo>
                    <a:pt x="1300352" y="90424"/>
                  </a:lnTo>
                  <a:lnTo>
                    <a:pt x="1306957" y="101980"/>
                  </a:lnTo>
                  <a:lnTo>
                    <a:pt x="1312290" y="115315"/>
                  </a:lnTo>
                  <a:lnTo>
                    <a:pt x="1317498" y="128904"/>
                  </a:lnTo>
                  <a:lnTo>
                    <a:pt x="1322832" y="142239"/>
                  </a:lnTo>
                  <a:lnTo>
                    <a:pt x="1324737" y="155828"/>
                  </a:lnTo>
                  <a:lnTo>
                    <a:pt x="1326769" y="169926"/>
                  </a:lnTo>
                  <a:lnTo>
                    <a:pt x="1328165" y="186436"/>
                  </a:lnTo>
                  <a:lnTo>
                    <a:pt x="1329055" y="225678"/>
                  </a:lnTo>
                  <a:lnTo>
                    <a:pt x="1327912" y="263905"/>
                  </a:lnTo>
                  <a:lnTo>
                    <a:pt x="1326895" y="265684"/>
                  </a:lnTo>
                  <a:lnTo>
                    <a:pt x="1322832" y="268351"/>
                  </a:lnTo>
                  <a:lnTo>
                    <a:pt x="1319276" y="274192"/>
                  </a:lnTo>
                  <a:lnTo>
                    <a:pt x="1308988" y="283717"/>
                  </a:lnTo>
                  <a:lnTo>
                    <a:pt x="1299337" y="291211"/>
                  </a:lnTo>
                  <a:lnTo>
                    <a:pt x="1298448" y="292862"/>
                  </a:lnTo>
                  <a:lnTo>
                    <a:pt x="1297177" y="294893"/>
                  </a:lnTo>
                  <a:lnTo>
                    <a:pt x="1296034" y="297179"/>
                  </a:lnTo>
                  <a:lnTo>
                    <a:pt x="1291208" y="301878"/>
                  </a:lnTo>
                  <a:lnTo>
                    <a:pt x="1285620" y="306324"/>
                  </a:lnTo>
                  <a:lnTo>
                    <a:pt x="1283843" y="305435"/>
                  </a:lnTo>
                  <a:lnTo>
                    <a:pt x="1282953" y="307213"/>
                  </a:lnTo>
                  <a:lnTo>
                    <a:pt x="1281557" y="309372"/>
                  </a:lnTo>
                  <a:lnTo>
                    <a:pt x="1276603" y="313689"/>
                  </a:lnTo>
                  <a:lnTo>
                    <a:pt x="1274699" y="312674"/>
                  </a:lnTo>
                  <a:lnTo>
                    <a:pt x="1273556" y="314578"/>
                  </a:lnTo>
                  <a:lnTo>
                    <a:pt x="1270888" y="318897"/>
                  </a:lnTo>
                  <a:lnTo>
                    <a:pt x="1261871" y="326516"/>
                  </a:lnTo>
                  <a:lnTo>
                    <a:pt x="1256030" y="327405"/>
                  </a:lnTo>
                  <a:lnTo>
                    <a:pt x="1254887" y="329691"/>
                  </a:lnTo>
                  <a:lnTo>
                    <a:pt x="1253744" y="331724"/>
                  </a:lnTo>
                  <a:lnTo>
                    <a:pt x="1252601" y="333628"/>
                  </a:lnTo>
                  <a:lnTo>
                    <a:pt x="1241425" y="340360"/>
                  </a:lnTo>
                  <a:lnTo>
                    <a:pt x="1238631" y="340995"/>
                  </a:lnTo>
                  <a:lnTo>
                    <a:pt x="1237488" y="342646"/>
                  </a:lnTo>
                  <a:lnTo>
                    <a:pt x="1232026" y="347852"/>
                  </a:lnTo>
                  <a:lnTo>
                    <a:pt x="1220851" y="354202"/>
                  </a:lnTo>
                  <a:lnTo>
                    <a:pt x="1210690" y="358521"/>
                  </a:lnTo>
                  <a:lnTo>
                    <a:pt x="1199642" y="364743"/>
                  </a:lnTo>
                  <a:lnTo>
                    <a:pt x="1187957" y="371093"/>
                  </a:lnTo>
                  <a:lnTo>
                    <a:pt x="1178051" y="375920"/>
                  </a:lnTo>
                  <a:lnTo>
                    <a:pt x="1167892" y="380238"/>
                  </a:lnTo>
                  <a:lnTo>
                    <a:pt x="1142873" y="388365"/>
                  </a:lnTo>
                  <a:lnTo>
                    <a:pt x="1118107" y="400685"/>
                  </a:lnTo>
                  <a:lnTo>
                    <a:pt x="1101217" y="403351"/>
                  </a:lnTo>
                  <a:lnTo>
                    <a:pt x="1084961" y="410083"/>
                  </a:lnTo>
                  <a:lnTo>
                    <a:pt x="1057020" y="419226"/>
                  </a:lnTo>
                  <a:lnTo>
                    <a:pt x="1023365" y="428625"/>
                  </a:lnTo>
                  <a:lnTo>
                    <a:pt x="992886" y="436499"/>
                  </a:lnTo>
                  <a:lnTo>
                    <a:pt x="973201" y="440436"/>
                  </a:lnTo>
                  <a:lnTo>
                    <a:pt x="952245" y="446531"/>
                  </a:lnTo>
                  <a:lnTo>
                    <a:pt x="930020" y="449452"/>
                  </a:lnTo>
                  <a:lnTo>
                    <a:pt x="909319" y="454787"/>
                  </a:lnTo>
                  <a:lnTo>
                    <a:pt x="887349" y="457453"/>
                  </a:lnTo>
                  <a:lnTo>
                    <a:pt x="865124" y="460501"/>
                  </a:lnTo>
                  <a:lnTo>
                    <a:pt x="844169" y="461645"/>
                  </a:lnTo>
                  <a:lnTo>
                    <a:pt x="822070" y="464312"/>
                  </a:lnTo>
                  <a:lnTo>
                    <a:pt x="810894" y="465836"/>
                  </a:lnTo>
                  <a:lnTo>
                    <a:pt x="800100" y="466851"/>
                  </a:lnTo>
                  <a:lnTo>
                    <a:pt x="779271" y="467995"/>
                  </a:lnTo>
                  <a:lnTo>
                    <a:pt x="774319" y="467740"/>
                  </a:lnTo>
                  <a:lnTo>
                    <a:pt x="771017" y="468629"/>
                  </a:lnTo>
                  <a:lnTo>
                    <a:pt x="769365" y="467613"/>
                  </a:lnTo>
                  <a:lnTo>
                    <a:pt x="758317" y="468629"/>
                  </a:lnTo>
                  <a:lnTo>
                    <a:pt x="735583" y="467995"/>
                  </a:lnTo>
                  <a:lnTo>
                    <a:pt x="695070" y="468249"/>
                  </a:lnTo>
                  <a:lnTo>
                    <a:pt x="652399" y="466851"/>
                  </a:lnTo>
                  <a:lnTo>
                    <a:pt x="635634" y="464820"/>
                  </a:lnTo>
                  <a:lnTo>
                    <a:pt x="630936" y="464565"/>
                  </a:lnTo>
                  <a:lnTo>
                    <a:pt x="625601" y="464185"/>
                  </a:lnTo>
                  <a:lnTo>
                    <a:pt x="616076" y="463930"/>
                  </a:lnTo>
                  <a:lnTo>
                    <a:pt x="597788" y="460883"/>
                  </a:lnTo>
                  <a:lnTo>
                    <a:pt x="577469" y="459613"/>
                  </a:lnTo>
                  <a:lnTo>
                    <a:pt x="540512" y="453516"/>
                  </a:lnTo>
                  <a:lnTo>
                    <a:pt x="502157" y="449452"/>
                  </a:lnTo>
                  <a:lnTo>
                    <a:pt x="492887" y="446913"/>
                  </a:lnTo>
                  <a:lnTo>
                    <a:pt x="483362" y="446151"/>
                  </a:lnTo>
                  <a:lnTo>
                    <a:pt x="439927" y="437006"/>
                  </a:lnTo>
                  <a:lnTo>
                    <a:pt x="397509" y="430402"/>
                  </a:lnTo>
                  <a:lnTo>
                    <a:pt x="355345" y="419608"/>
                  </a:lnTo>
                  <a:lnTo>
                    <a:pt x="313436" y="408304"/>
                  </a:lnTo>
                  <a:lnTo>
                    <a:pt x="305053" y="405764"/>
                  </a:lnTo>
                  <a:lnTo>
                    <a:pt x="285750" y="399288"/>
                  </a:lnTo>
                  <a:lnTo>
                    <a:pt x="264287" y="392429"/>
                  </a:lnTo>
                  <a:lnTo>
                    <a:pt x="244728" y="385572"/>
                  </a:lnTo>
                  <a:lnTo>
                    <a:pt x="224282" y="376681"/>
                  </a:lnTo>
                  <a:lnTo>
                    <a:pt x="202819" y="369951"/>
                  </a:lnTo>
                  <a:lnTo>
                    <a:pt x="181863" y="362076"/>
                  </a:lnTo>
                  <a:lnTo>
                    <a:pt x="159003" y="352043"/>
                  </a:lnTo>
                  <a:lnTo>
                    <a:pt x="137794" y="345186"/>
                  </a:lnTo>
                  <a:lnTo>
                    <a:pt x="120269" y="335152"/>
                  </a:lnTo>
                  <a:lnTo>
                    <a:pt x="105790" y="329184"/>
                  </a:lnTo>
                  <a:lnTo>
                    <a:pt x="89281" y="322326"/>
                  </a:lnTo>
                  <a:lnTo>
                    <a:pt x="75564" y="314451"/>
                  </a:lnTo>
                  <a:lnTo>
                    <a:pt x="65405" y="305562"/>
                  </a:lnTo>
                  <a:lnTo>
                    <a:pt x="54356" y="299085"/>
                  </a:lnTo>
                  <a:lnTo>
                    <a:pt x="43814" y="290702"/>
                  </a:lnTo>
                  <a:lnTo>
                    <a:pt x="32893" y="282066"/>
                  </a:lnTo>
                  <a:lnTo>
                    <a:pt x="24764" y="274320"/>
                  </a:lnTo>
                  <a:lnTo>
                    <a:pt x="17144" y="264667"/>
                  </a:lnTo>
                  <a:lnTo>
                    <a:pt x="8382" y="257683"/>
                  </a:lnTo>
                  <a:lnTo>
                    <a:pt x="1269" y="247903"/>
                  </a:lnTo>
                  <a:lnTo>
                    <a:pt x="1651" y="243077"/>
                  </a:lnTo>
                  <a:lnTo>
                    <a:pt x="1269" y="234950"/>
                  </a:lnTo>
                  <a:lnTo>
                    <a:pt x="253" y="227076"/>
                  </a:lnTo>
                  <a:lnTo>
                    <a:pt x="253" y="218948"/>
                  </a:lnTo>
                  <a:lnTo>
                    <a:pt x="0" y="214122"/>
                  </a:lnTo>
                  <a:lnTo>
                    <a:pt x="381" y="208914"/>
                  </a:lnTo>
                  <a:lnTo>
                    <a:pt x="2158" y="197103"/>
                  </a:lnTo>
                  <a:lnTo>
                    <a:pt x="3809" y="190246"/>
                  </a:lnTo>
                  <a:lnTo>
                    <a:pt x="3809" y="185038"/>
                  </a:lnTo>
                  <a:lnTo>
                    <a:pt x="6476" y="170941"/>
                  </a:lnTo>
                  <a:lnTo>
                    <a:pt x="11811" y="148336"/>
                  </a:lnTo>
                  <a:lnTo>
                    <a:pt x="16890" y="125476"/>
                  </a:lnTo>
                  <a:lnTo>
                    <a:pt x="24257" y="104139"/>
                  </a:lnTo>
                  <a:lnTo>
                    <a:pt x="30226" y="83947"/>
                  </a:lnTo>
                  <a:lnTo>
                    <a:pt x="35940" y="69468"/>
                  </a:lnTo>
                  <a:lnTo>
                    <a:pt x="41401" y="54483"/>
                  </a:lnTo>
                  <a:lnTo>
                    <a:pt x="50292" y="38988"/>
                  </a:lnTo>
                  <a:lnTo>
                    <a:pt x="56007" y="24129"/>
                  </a:lnTo>
                  <a:lnTo>
                    <a:pt x="72389" y="0"/>
                  </a:lnTo>
                  <a:lnTo>
                    <a:pt x="74549" y="1270"/>
                  </a:lnTo>
                  <a:lnTo>
                    <a:pt x="76073" y="2159"/>
                  </a:lnTo>
                  <a:lnTo>
                    <a:pt x="78105" y="3301"/>
                  </a:lnTo>
                  <a:lnTo>
                    <a:pt x="84074" y="6858"/>
                  </a:lnTo>
                  <a:lnTo>
                    <a:pt x="95250" y="13335"/>
                  </a:lnTo>
                  <a:lnTo>
                    <a:pt x="118618" y="26797"/>
                  </a:lnTo>
                  <a:lnTo>
                    <a:pt x="209550" y="76962"/>
                  </a:lnTo>
                  <a:lnTo>
                    <a:pt x="218820" y="79501"/>
                  </a:lnTo>
                  <a:lnTo>
                    <a:pt x="226568" y="84201"/>
                  </a:lnTo>
                  <a:lnTo>
                    <a:pt x="242062" y="92837"/>
                  </a:lnTo>
                  <a:lnTo>
                    <a:pt x="258063" y="99949"/>
                  </a:lnTo>
                  <a:lnTo>
                    <a:pt x="274701" y="106806"/>
                  </a:lnTo>
                  <a:lnTo>
                    <a:pt x="310642" y="120141"/>
                  </a:lnTo>
                  <a:lnTo>
                    <a:pt x="327151" y="127000"/>
                  </a:lnTo>
                  <a:lnTo>
                    <a:pt x="344932" y="131826"/>
                  </a:lnTo>
                  <a:lnTo>
                    <a:pt x="362203" y="136651"/>
                  </a:lnTo>
                  <a:lnTo>
                    <a:pt x="380238" y="141731"/>
                  </a:lnTo>
                  <a:lnTo>
                    <a:pt x="427736" y="151256"/>
                  </a:lnTo>
                  <a:lnTo>
                    <a:pt x="451484" y="154686"/>
                  </a:lnTo>
                  <a:lnTo>
                    <a:pt x="473837" y="159892"/>
                  </a:lnTo>
                  <a:lnTo>
                    <a:pt x="497713" y="163449"/>
                  </a:lnTo>
                  <a:lnTo>
                    <a:pt x="504444" y="164846"/>
                  </a:lnTo>
                  <a:lnTo>
                    <a:pt x="509269" y="165100"/>
                  </a:lnTo>
                  <a:lnTo>
                    <a:pt x="521462" y="166624"/>
                  </a:lnTo>
                  <a:lnTo>
                    <a:pt x="544576" y="169926"/>
                  </a:lnTo>
                  <a:lnTo>
                    <a:pt x="570357" y="174371"/>
                  </a:lnTo>
                  <a:lnTo>
                    <a:pt x="606806" y="177291"/>
                  </a:lnTo>
                  <a:lnTo>
                    <a:pt x="643255" y="180466"/>
                  </a:lnTo>
                  <a:lnTo>
                    <a:pt x="682878" y="182626"/>
                  </a:lnTo>
                  <a:lnTo>
                    <a:pt x="699515" y="184403"/>
                  </a:lnTo>
                  <a:lnTo>
                    <a:pt x="719455" y="185674"/>
                  </a:lnTo>
                  <a:lnTo>
                    <a:pt x="756919" y="186563"/>
                  </a:lnTo>
                  <a:lnTo>
                    <a:pt x="781557" y="188213"/>
                  </a:lnTo>
                  <a:lnTo>
                    <a:pt x="807719" y="187705"/>
                  </a:lnTo>
                  <a:lnTo>
                    <a:pt x="831342" y="185927"/>
                  </a:lnTo>
                  <a:lnTo>
                    <a:pt x="858138" y="183388"/>
                  </a:lnTo>
                  <a:lnTo>
                    <a:pt x="882395" y="181737"/>
                  </a:lnTo>
                  <a:lnTo>
                    <a:pt x="907414" y="178308"/>
                  </a:lnTo>
                  <a:lnTo>
                    <a:pt x="919480" y="174625"/>
                  </a:lnTo>
                  <a:lnTo>
                    <a:pt x="927353" y="174243"/>
                  </a:lnTo>
                  <a:lnTo>
                    <a:pt x="929767" y="173481"/>
                  </a:lnTo>
                  <a:lnTo>
                    <a:pt x="932052" y="174625"/>
                  </a:lnTo>
                  <a:lnTo>
                    <a:pt x="958595" y="168655"/>
                  </a:lnTo>
                  <a:lnTo>
                    <a:pt x="996061" y="159892"/>
                  </a:lnTo>
                  <a:lnTo>
                    <a:pt x="1035303" y="154304"/>
                  </a:lnTo>
                  <a:lnTo>
                    <a:pt x="1085850" y="141731"/>
                  </a:lnTo>
                  <a:lnTo>
                    <a:pt x="1134871" y="131317"/>
                  </a:lnTo>
                  <a:lnTo>
                    <a:pt x="1143888" y="129159"/>
                  </a:lnTo>
                  <a:lnTo>
                    <a:pt x="1159001" y="124967"/>
                  </a:lnTo>
                  <a:lnTo>
                    <a:pt x="1171067" y="121412"/>
                  </a:lnTo>
                  <a:lnTo>
                    <a:pt x="1180845" y="117221"/>
                  </a:lnTo>
                  <a:lnTo>
                    <a:pt x="1186180" y="117221"/>
                  </a:lnTo>
                  <a:lnTo>
                    <a:pt x="1190117" y="114680"/>
                  </a:lnTo>
                  <a:lnTo>
                    <a:pt x="1210309" y="110363"/>
                  </a:lnTo>
                  <a:lnTo>
                    <a:pt x="1229359" y="103886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5151391" y="8355578"/>
              <a:ext cx="338283" cy="341107"/>
            </a:xfrm>
            <a:custGeom>
              <a:avLst/>
              <a:gdLst/>
              <a:ahLst/>
              <a:cxnLst/>
              <a:rect l="0" t="0" r="0" b="0"/>
              <a:pathLst>
                <a:path w="337185" h="341122">
                  <a:moveTo>
                    <a:pt x="267715" y="308991"/>
                  </a:moveTo>
                  <a:lnTo>
                    <a:pt x="265938" y="308102"/>
                  </a:lnTo>
                  <a:lnTo>
                    <a:pt x="265048" y="310133"/>
                  </a:lnTo>
                  <a:lnTo>
                    <a:pt x="260603" y="312419"/>
                  </a:lnTo>
                  <a:lnTo>
                    <a:pt x="253491" y="316356"/>
                  </a:lnTo>
                  <a:lnTo>
                    <a:pt x="248158" y="321056"/>
                  </a:lnTo>
                  <a:lnTo>
                    <a:pt x="241046" y="324993"/>
                  </a:lnTo>
                  <a:lnTo>
                    <a:pt x="235077" y="326390"/>
                  </a:lnTo>
                  <a:lnTo>
                    <a:pt x="230377" y="326263"/>
                  </a:lnTo>
                  <a:lnTo>
                    <a:pt x="228091" y="330200"/>
                  </a:lnTo>
                  <a:lnTo>
                    <a:pt x="219964" y="330327"/>
                  </a:lnTo>
                  <a:lnTo>
                    <a:pt x="212978" y="334391"/>
                  </a:lnTo>
                  <a:lnTo>
                    <a:pt x="197865" y="338328"/>
                  </a:lnTo>
                  <a:lnTo>
                    <a:pt x="186690" y="340106"/>
                  </a:lnTo>
                  <a:lnTo>
                    <a:pt x="175514" y="341121"/>
                  </a:lnTo>
                  <a:lnTo>
                    <a:pt x="169164" y="339852"/>
                  </a:lnTo>
                  <a:lnTo>
                    <a:pt x="163576" y="339597"/>
                  </a:lnTo>
                  <a:lnTo>
                    <a:pt x="157988" y="341121"/>
                  </a:lnTo>
                  <a:lnTo>
                    <a:pt x="151002" y="339597"/>
                  </a:lnTo>
                  <a:lnTo>
                    <a:pt x="139319" y="338073"/>
                  </a:lnTo>
                  <a:lnTo>
                    <a:pt x="135382" y="335915"/>
                  </a:lnTo>
                  <a:lnTo>
                    <a:pt x="130428" y="336168"/>
                  </a:lnTo>
                  <a:lnTo>
                    <a:pt x="128651" y="334644"/>
                  </a:lnTo>
                  <a:lnTo>
                    <a:pt x="116840" y="332740"/>
                  </a:lnTo>
                  <a:lnTo>
                    <a:pt x="113029" y="330581"/>
                  </a:lnTo>
                  <a:lnTo>
                    <a:pt x="110997" y="329310"/>
                  </a:lnTo>
                  <a:lnTo>
                    <a:pt x="108965" y="328041"/>
                  </a:lnTo>
                  <a:lnTo>
                    <a:pt x="105917" y="329183"/>
                  </a:lnTo>
                  <a:lnTo>
                    <a:pt x="104521" y="328041"/>
                  </a:lnTo>
                  <a:lnTo>
                    <a:pt x="102362" y="327025"/>
                  </a:lnTo>
                  <a:lnTo>
                    <a:pt x="100329" y="325755"/>
                  </a:lnTo>
                  <a:lnTo>
                    <a:pt x="96520" y="323595"/>
                  </a:lnTo>
                  <a:lnTo>
                    <a:pt x="90932" y="320293"/>
                  </a:lnTo>
                  <a:lnTo>
                    <a:pt x="86995" y="318134"/>
                  </a:lnTo>
                  <a:lnTo>
                    <a:pt x="71627" y="309118"/>
                  </a:lnTo>
                  <a:lnTo>
                    <a:pt x="59308" y="299339"/>
                  </a:lnTo>
                  <a:lnTo>
                    <a:pt x="47371" y="287781"/>
                  </a:lnTo>
                  <a:lnTo>
                    <a:pt x="38481" y="277368"/>
                  </a:lnTo>
                  <a:lnTo>
                    <a:pt x="28447" y="264286"/>
                  </a:lnTo>
                  <a:lnTo>
                    <a:pt x="19303" y="248031"/>
                  </a:lnTo>
                  <a:lnTo>
                    <a:pt x="13081" y="232029"/>
                  </a:lnTo>
                  <a:lnTo>
                    <a:pt x="7239" y="215392"/>
                  </a:lnTo>
                  <a:lnTo>
                    <a:pt x="4190" y="198246"/>
                  </a:lnTo>
                  <a:lnTo>
                    <a:pt x="1777" y="188976"/>
                  </a:lnTo>
                  <a:lnTo>
                    <a:pt x="1396" y="180975"/>
                  </a:lnTo>
                  <a:lnTo>
                    <a:pt x="0" y="164592"/>
                  </a:lnTo>
                  <a:lnTo>
                    <a:pt x="1651" y="157988"/>
                  </a:lnTo>
                  <a:lnTo>
                    <a:pt x="889" y="149859"/>
                  </a:lnTo>
                  <a:lnTo>
                    <a:pt x="4571" y="134111"/>
                  </a:lnTo>
                  <a:lnTo>
                    <a:pt x="8508" y="117856"/>
                  </a:lnTo>
                  <a:lnTo>
                    <a:pt x="15494" y="101345"/>
                  </a:lnTo>
                  <a:lnTo>
                    <a:pt x="19939" y="93598"/>
                  </a:lnTo>
                  <a:lnTo>
                    <a:pt x="23114" y="87883"/>
                  </a:lnTo>
                  <a:lnTo>
                    <a:pt x="37083" y="67818"/>
                  </a:lnTo>
                  <a:lnTo>
                    <a:pt x="42290" y="57911"/>
                  </a:lnTo>
                  <a:lnTo>
                    <a:pt x="50927" y="52451"/>
                  </a:lnTo>
                  <a:lnTo>
                    <a:pt x="60452" y="39751"/>
                  </a:lnTo>
                  <a:lnTo>
                    <a:pt x="71754" y="33655"/>
                  </a:lnTo>
                  <a:lnTo>
                    <a:pt x="83692" y="25145"/>
                  </a:lnTo>
                  <a:lnTo>
                    <a:pt x="96265" y="16509"/>
                  </a:lnTo>
                  <a:lnTo>
                    <a:pt x="109601" y="11556"/>
                  </a:lnTo>
                  <a:lnTo>
                    <a:pt x="124840" y="7493"/>
                  </a:lnTo>
                  <a:lnTo>
                    <a:pt x="141604" y="3936"/>
                  </a:lnTo>
                  <a:lnTo>
                    <a:pt x="158877" y="1016"/>
                  </a:lnTo>
                  <a:lnTo>
                    <a:pt x="175006" y="0"/>
                  </a:lnTo>
                  <a:lnTo>
                    <a:pt x="189610" y="1269"/>
                  </a:lnTo>
                  <a:lnTo>
                    <a:pt x="205358" y="4444"/>
                  </a:lnTo>
                  <a:lnTo>
                    <a:pt x="220852" y="8508"/>
                  </a:lnTo>
                  <a:lnTo>
                    <a:pt x="237235" y="15493"/>
                  </a:lnTo>
                  <a:lnTo>
                    <a:pt x="252983" y="24256"/>
                  </a:lnTo>
                  <a:lnTo>
                    <a:pt x="258698" y="27558"/>
                  </a:lnTo>
                  <a:lnTo>
                    <a:pt x="265938" y="32004"/>
                  </a:lnTo>
                  <a:lnTo>
                    <a:pt x="278765" y="42036"/>
                  </a:lnTo>
                  <a:lnTo>
                    <a:pt x="289940" y="53593"/>
                  </a:lnTo>
                  <a:lnTo>
                    <a:pt x="300990" y="65405"/>
                  </a:lnTo>
                  <a:lnTo>
                    <a:pt x="306323" y="73532"/>
                  </a:lnTo>
                  <a:lnTo>
                    <a:pt x="310896" y="78740"/>
                  </a:lnTo>
                  <a:lnTo>
                    <a:pt x="318389" y="93344"/>
                  </a:lnTo>
                  <a:lnTo>
                    <a:pt x="321945" y="100456"/>
                  </a:lnTo>
                  <a:lnTo>
                    <a:pt x="324231" y="109855"/>
                  </a:lnTo>
                  <a:lnTo>
                    <a:pt x="330453" y="126365"/>
                  </a:lnTo>
                  <a:lnTo>
                    <a:pt x="334771" y="141478"/>
                  </a:lnTo>
                  <a:lnTo>
                    <a:pt x="336677" y="155320"/>
                  </a:lnTo>
                  <a:lnTo>
                    <a:pt x="337184" y="168656"/>
                  </a:lnTo>
                  <a:lnTo>
                    <a:pt x="336169" y="183768"/>
                  </a:lnTo>
                  <a:lnTo>
                    <a:pt x="335279" y="198755"/>
                  </a:lnTo>
                  <a:lnTo>
                    <a:pt x="332358" y="212470"/>
                  </a:lnTo>
                  <a:lnTo>
                    <a:pt x="326771" y="227076"/>
                  </a:lnTo>
                  <a:lnTo>
                    <a:pt x="322452" y="239776"/>
                  </a:lnTo>
                  <a:lnTo>
                    <a:pt x="318008" y="247650"/>
                  </a:lnTo>
                  <a:lnTo>
                    <a:pt x="313563" y="255396"/>
                  </a:lnTo>
                  <a:lnTo>
                    <a:pt x="308990" y="263143"/>
                  </a:lnTo>
                  <a:lnTo>
                    <a:pt x="304546" y="270891"/>
                  </a:lnTo>
                  <a:lnTo>
                    <a:pt x="298322" y="277748"/>
                  </a:lnTo>
                  <a:lnTo>
                    <a:pt x="296037" y="281431"/>
                  </a:lnTo>
                  <a:lnTo>
                    <a:pt x="293623" y="285622"/>
                  </a:lnTo>
                  <a:lnTo>
                    <a:pt x="288544" y="290448"/>
                  </a:lnTo>
                  <a:lnTo>
                    <a:pt x="286003" y="290956"/>
                  </a:lnTo>
                  <a:lnTo>
                    <a:pt x="283590" y="295147"/>
                  </a:lnTo>
                  <a:lnTo>
                    <a:pt x="275335" y="300735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840821" y="8632200"/>
              <a:ext cx="417693" cy="542598"/>
            </a:xfrm>
            <a:custGeom>
              <a:avLst/>
              <a:gdLst/>
              <a:ahLst/>
              <a:cxnLst/>
              <a:rect l="0" t="0" r="0" b="0"/>
              <a:pathLst>
                <a:path w="418465" h="541784">
                  <a:moveTo>
                    <a:pt x="399288" y="40768"/>
                  </a:moveTo>
                  <a:lnTo>
                    <a:pt x="402844" y="42927"/>
                  </a:lnTo>
                  <a:lnTo>
                    <a:pt x="409066" y="46229"/>
                  </a:lnTo>
                  <a:lnTo>
                    <a:pt x="412495" y="48133"/>
                  </a:lnTo>
                  <a:lnTo>
                    <a:pt x="414401" y="49404"/>
                  </a:lnTo>
                  <a:lnTo>
                    <a:pt x="416559" y="50673"/>
                  </a:lnTo>
                  <a:lnTo>
                    <a:pt x="418464" y="51562"/>
                  </a:lnTo>
                  <a:lnTo>
                    <a:pt x="381253" y="118110"/>
                  </a:lnTo>
                  <a:lnTo>
                    <a:pt x="342010" y="183134"/>
                  </a:lnTo>
                  <a:lnTo>
                    <a:pt x="319913" y="226695"/>
                  </a:lnTo>
                  <a:lnTo>
                    <a:pt x="307720" y="248158"/>
                  </a:lnTo>
                  <a:lnTo>
                    <a:pt x="296164" y="272796"/>
                  </a:lnTo>
                  <a:lnTo>
                    <a:pt x="277876" y="319024"/>
                  </a:lnTo>
                  <a:lnTo>
                    <a:pt x="261239" y="366142"/>
                  </a:lnTo>
                  <a:lnTo>
                    <a:pt x="247903" y="407417"/>
                  </a:lnTo>
                  <a:lnTo>
                    <a:pt x="239140" y="451105"/>
                  </a:lnTo>
                  <a:lnTo>
                    <a:pt x="234695" y="471806"/>
                  </a:lnTo>
                  <a:lnTo>
                    <a:pt x="231647" y="495935"/>
                  </a:lnTo>
                  <a:lnTo>
                    <a:pt x="226314" y="541783"/>
                  </a:lnTo>
                  <a:lnTo>
                    <a:pt x="208533" y="536830"/>
                  </a:lnTo>
                  <a:lnTo>
                    <a:pt x="192024" y="530098"/>
                  </a:lnTo>
                  <a:lnTo>
                    <a:pt x="156083" y="516763"/>
                  </a:lnTo>
                  <a:lnTo>
                    <a:pt x="139445" y="509906"/>
                  </a:lnTo>
                  <a:lnTo>
                    <a:pt x="123444" y="502794"/>
                  </a:lnTo>
                  <a:lnTo>
                    <a:pt x="107950" y="494158"/>
                  </a:lnTo>
                  <a:lnTo>
                    <a:pt x="100202" y="489458"/>
                  </a:lnTo>
                  <a:lnTo>
                    <a:pt x="90932" y="486919"/>
                  </a:lnTo>
                  <a:lnTo>
                    <a:pt x="0" y="436754"/>
                  </a:lnTo>
                  <a:lnTo>
                    <a:pt x="10033" y="413894"/>
                  </a:lnTo>
                  <a:lnTo>
                    <a:pt x="21082" y="394590"/>
                  </a:lnTo>
                  <a:lnTo>
                    <a:pt x="30733" y="377571"/>
                  </a:lnTo>
                  <a:lnTo>
                    <a:pt x="40639" y="359792"/>
                  </a:lnTo>
                  <a:lnTo>
                    <a:pt x="48387" y="340995"/>
                  </a:lnTo>
                  <a:lnTo>
                    <a:pt x="57276" y="325374"/>
                  </a:lnTo>
                  <a:lnTo>
                    <a:pt x="65024" y="312040"/>
                  </a:lnTo>
                  <a:lnTo>
                    <a:pt x="73533" y="296419"/>
                  </a:lnTo>
                  <a:lnTo>
                    <a:pt x="81533" y="282703"/>
                  </a:lnTo>
                  <a:lnTo>
                    <a:pt x="90170" y="267208"/>
                  </a:lnTo>
                  <a:lnTo>
                    <a:pt x="100202" y="249683"/>
                  </a:lnTo>
                  <a:lnTo>
                    <a:pt x="109855" y="231903"/>
                  </a:lnTo>
                  <a:lnTo>
                    <a:pt x="123063" y="213869"/>
                  </a:lnTo>
                  <a:lnTo>
                    <a:pt x="135889" y="195581"/>
                  </a:lnTo>
                  <a:lnTo>
                    <a:pt x="150240" y="175387"/>
                  </a:lnTo>
                  <a:lnTo>
                    <a:pt x="165226" y="152908"/>
                  </a:lnTo>
                  <a:lnTo>
                    <a:pt x="181864" y="131954"/>
                  </a:lnTo>
                  <a:lnTo>
                    <a:pt x="199135" y="110745"/>
                  </a:lnTo>
                  <a:lnTo>
                    <a:pt x="220726" y="90170"/>
                  </a:lnTo>
                  <a:lnTo>
                    <a:pt x="231394" y="80519"/>
                  </a:lnTo>
                  <a:lnTo>
                    <a:pt x="243839" y="72263"/>
                  </a:lnTo>
                  <a:lnTo>
                    <a:pt x="255015" y="60707"/>
                  </a:lnTo>
                  <a:lnTo>
                    <a:pt x="267462" y="52452"/>
                  </a:lnTo>
                  <a:lnTo>
                    <a:pt x="280162" y="43816"/>
                  </a:lnTo>
                  <a:lnTo>
                    <a:pt x="293496" y="33909"/>
                  </a:lnTo>
                  <a:lnTo>
                    <a:pt x="305943" y="25528"/>
                  </a:lnTo>
                  <a:lnTo>
                    <a:pt x="321309" y="16383"/>
                  </a:lnTo>
                  <a:lnTo>
                    <a:pt x="335407" y="9018"/>
                  </a:lnTo>
                  <a:lnTo>
                    <a:pt x="350646" y="0"/>
                  </a:lnTo>
                  <a:lnTo>
                    <a:pt x="359664" y="10033"/>
                  </a:lnTo>
                  <a:lnTo>
                    <a:pt x="371475" y="21845"/>
                  </a:lnTo>
                  <a:lnTo>
                    <a:pt x="383666" y="3175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5068997" y="8684636"/>
              <a:ext cx="293813" cy="536251"/>
            </a:xfrm>
            <a:custGeom>
              <a:avLst/>
              <a:gdLst/>
              <a:ahLst/>
              <a:cxnLst/>
              <a:rect l="0" t="0" r="0" b="0"/>
              <a:pathLst>
                <a:path w="293625" h="536576">
                  <a:moveTo>
                    <a:pt x="191643" y="1017"/>
                  </a:moveTo>
                  <a:lnTo>
                    <a:pt x="194691" y="0"/>
                  </a:lnTo>
                  <a:lnTo>
                    <a:pt x="196850" y="1271"/>
                  </a:lnTo>
                  <a:lnTo>
                    <a:pt x="199008" y="2286"/>
                  </a:lnTo>
                  <a:lnTo>
                    <a:pt x="202692" y="4699"/>
                  </a:lnTo>
                  <a:lnTo>
                    <a:pt x="214630" y="6223"/>
                  </a:lnTo>
                  <a:lnTo>
                    <a:pt x="216407" y="7747"/>
                  </a:lnTo>
                  <a:lnTo>
                    <a:pt x="221361" y="7494"/>
                  </a:lnTo>
                  <a:lnTo>
                    <a:pt x="225298" y="9652"/>
                  </a:lnTo>
                  <a:lnTo>
                    <a:pt x="236855" y="11304"/>
                  </a:lnTo>
                  <a:lnTo>
                    <a:pt x="243967" y="12700"/>
                  </a:lnTo>
                  <a:lnTo>
                    <a:pt x="249555" y="11176"/>
                  </a:lnTo>
                  <a:lnTo>
                    <a:pt x="254762" y="11685"/>
                  </a:lnTo>
                  <a:lnTo>
                    <a:pt x="261366" y="12955"/>
                  </a:lnTo>
                  <a:lnTo>
                    <a:pt x="272669" y="11685"/>
                  </a:lnTo>
                  <a:lnTo>
                    <a:pt x="283844" y="9907"/>
                  </a:lnTo>
                  <a:lnTo>
                    <a:pt x="284480" y="49404"/>
                  </a:lnTo>
                  <a:lnTo>
                    <a:pt x="285114" y="88265"/>
                  </a:lnTo>
                  <a:lnTo>
                    <a:pt x="285369" y="106172"/>
                  </a:lnTo>
                  <a:lnTo>
                    <a:pt x="287400" y="125604"/>
                  </a:lnTo>
                  <a:lnTo>
                    <a:pt x="289941" y="166117"/>
                  </a:lnTo>
                  <a:lnTo>
                    <a:pt x="290830" y="186945"/>
                  </a:lnTo>
                  <a:lnTo>
                    <a:pt x="293624" y="209550"/>
                  </a:lnTo>
                  <a:lnTo>
                    <a:pt x="293116" y="255397"/>
                  </a:lnTo>
                  <a:lnTo>
                    <a:pt x="292735" y="301372"/>
                  </a:lnTo>
                  <a:lnTo>
                    <a:pt x="292481" y="347854"/>
                  </a:lnTo>
                  <a:lnTo>
                    <a:pt x="288670" y="371348"/>
                  </a:lnTo>
                  <a:lnTo>
                    <a:pt x="287655" y="396368"/>
                  </a:lnTo>
                  <a:lnTo>
                    <a:pt x="283844" y="420371"/>
                  </a:lnTo>
                  <a:lnTo>
                    <a:pt x="279654" y="446279"/>
                  </a:lnTo>
                  <a:lnTo>
                    <a:pt x="277494" y="468122"/>
                  </a:lnTo>
                  <a:lnTo>
                    <a:pt x="272542" y="490856"/>
                  </a:lnTo>
                  <a:lnTo>
                    <a:pt x="270891" y="502921"/>
                  </a:lnTo>
                  <a:lnTo>
                    <a:pt x="268605" y="506858"/>
                  </a:lnTo>
                  <a:lnTo>
                    <a:pt x="267335" y="513588"/>
                  </a:lnTo>
                  <a:lnTo>
                    <a:pt x="261874" y="536575"/>
                  </a:lnTo>
                  <a:lnTo>
                    <a:pt x="225425" y="533655"/>
                  </a:lnTo>
                  <a:lnTo>
                    <a:pt x="199644" y="529210"/>
                  </a:lnTo>
                  <a:lnTo>
                    <a:pt x="176530" y="525908"/>
                  </a:lnTo>
                  <a:lnTo>
                    <a:pt x="164337" y="524384"/>
                  </a:lnTo>
                  <a:lnTo>
                    <a:pt x="159385" y="524002"/>
                  </a:lnTo>
                  <a:lnTo>
                    <a:pt x="152781" y="522351"/>
                  </a:lnTo>
                  <a:lnTo>
                    <a:pt x="128905" y="519176"/>
                  </a:lnTo>
                  <a:lnTo>
                    <a:pt x="106552" y="513843"/>
                  </a:lnTo>
                  <a:lnTo>
                    <a:pt x="82804" y="510540"/>
                  </a:lnTo>
                  <a:lnTo>
                    <a:pt x="34798" y="501015"/>
                  </a:lnTo>
                  <a:lnTo>
                    <a:pt x="17271" y="495935"/>
                  </a:lnTo>
                  <a:lnTo>
                    <a:pt x="0" y="491110"/>
                  </a:lnTo>
                  <a:lnTo>
                    <a:pt x="4952" y="445262"/>
                  </a:lnTo>
                  <a:lnTo>
                    <a:pt x="8381" y="421133"/>
                  </a:lnTo>
                  <a:lnTo>
                    <a:pt x="12826" y="400432"/>
                  </a:lnTo>
                  <a:lnTo>
                    <a:pt x="21589" y="356744"/>
                  </a:lnTo>
                  <a:lnTo>
                    <a:pt x="35179" y="315087"/>
                  </a:lnTo>
                  <a:lnTo>
                    <a:pt x="51562" y="268351"/>
                  </a:lnTo>
                  <a:lnTo>
                    <a:pt x="69850" y="221743"/>
                  </a:lnTo>
                  <a:lnTo>
                    <a:pt x="81152" y="197359"/>
                  </a:lnTo>
                  <a:lnTo>
                    <a:pt x="93471" y="176022"/>
                  </a:lnTo>
                  <a:lnTo>
                    <a:pt x="115696" y="132461"/>
                  </a:lnTo>
                  <a:lnTo>
                    <a:pt x="154558" y="67184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436608" y="8651396"/>
              <a:ext cx="320813" cy="545771"/>
            </a:xfrm>
            <a:custGeom>
              <a:avLst/>
              <a:gdLst/>
              <a:ahLst/>
              <a:cxnLst/>
              <a:rect l="0" t="0" r="0" b="0"/>
              <a:pathLst>
                <a:path w="321437" h="546610">
                  <a:moveTo>
                    <a:pt x="321436" y="546609"/>
                  </a:moveTo>
                  <a:lnTo>
                    <a:pt x="321055" y="546609"/>
                  </a:lnTo>
                  <a:lnTo>
                    <a:pt x="314325" y="522351"/>
                  </a:lnTo>
                  <a:lnTo>
                    <a:pt x="306832" y="499364"/>
                  </a:lnTo>
                  <a:lnTo>
                    <a:pt x="299084" y="476886"/>
                  </a:lnTo>
                  <a:lnTo>
                    <a:pt x="288416" y="455676"/>
                  </a:lnTo>
                  <a:lnTo>
                    <a:pt x="266065" y="409195"/>
                  </a:lnTo>
                  <a:lnTo>
                    <a:pt x="245236" y="360553"/>
                  </a:lnTo>
                  <a:lnTo>
                    <a:pt x="222884" y="314198"/>
                  </a:lnTo>
                  <a:lnTo>
                    <a:pt x="203453" y="267082"/>
                  </a:lnTo>
                  <a:lnTo>
                    <a:pt x="191515" y="242316"/>
                  </a:lnTo>
                  <a:lnTo>
                    <a:pt x="179070" y="219584"/>
                  </a:lnTo>
                  <a:lnTo>
                    <a:pt x="166370" y="196977"/>
                  </a:lnTo>
                  <a:lnTo>
                    <a:pt x="154051" y="173990"/>
                  </a:lnTo>
                  <a:lnTo>
                    <a:pt x="154051" y="174372"/>
                  </a:lnTo>
                  <a:lnTo>
                    <a:pt x="140589" y="153416"/>
                  </a:lnTo>
                  <a:lnTo>
                    <a:pt x="126491" y="132588"/>
                  </a:lnTo>
                  <a:lnTo>
                    <a:pt x="109854" y="112523"/>
                  </a:lnTo>
                  <a:lnTo>
                    <a:pt x="92964" y="92711"/>
                  </a:lnTo>
                  <a:lnTo>
                    <a:pt x="67690" y="65024"/>
                  </a:lnTo>
                  <a:lnTo>
                    <a:pt x="55498" y="50420"/>
                  </a:lnTo>
                  <a:lnTo>
                    <a:pt x="41275" y="39878"/>
                  </a:lnTo>
                  <a:lnTo>
                    <a:pt x="22605" y="18415"/>
                  </a:lnTo>
                  <a:lnTo>
                    <a:pt x="0" y="255"/>
                  </a:lnTo>
                  <a:lnTo>
                    <a:pt x="380" y="0"/>
                  </a:lnTo>
                  <a:lnTo>
                    <a:pt x="22986" y="18161"/>
                  </a:lnTo>
                  <a:lnTo>
                    <a:pt x="41655" y="39498"/>
                  </a:lnTo>
                  <a:lnTo>
                    <a:pt x="55879" y="50165"/>
                  </a:lnTo>
                  <a:lnTo>
                    <a:pt x="68071" y="64644"/>
                  </a:lnTo>
                  <a:lnTo>
                    <a:pt x="93345" y="92330"/>
                  </a:lnTo>
                  <a:lnTo>
                    <a:pt x="110235" y="112141"/>
                  </a:lnTo>
                  <a:lnTo>
                    <a:pt x="126872" y="132208"/>
                  </a:lnTo>
                  <a:lnTo>
                    <a:pt x="140970" y="153162"/>
                  </a:lnTo>
                  <a:lnTo>
                    <a:pt x="154432" y="173736"/>
                  </a:lnTo>
                  <a:lnTo>
                    <a:pt x="154432" y="173990"/>
                  </a:lnTo>
                  <a:lnTo>
                    <a:pt x="166751" y="196977"/>
                  </a:lnTo>
                  <a:lnTo>
                    <a:pt x="166751" y="196723"/>
                  </a:lnTo>
                  <a:lnTo>
                    <a:pt x="179451" y="219457"/>
                  </a:lnTo>
                  <a:lnTo>
                    <a:pt x="179451" y="219584"/>
                  </a:lnTo>
                  <a:lnTo>
                    <a:pt x="191896" y="242316"/>
                  </a:lnTo>
                  <a:lnTo>
                    <a:pt x="203834" y="267082"/>
                  </a:lnTo>
                  <a:lnTo>
                    <a:pt x="223139" y="314198"/>
                  </a:lnTo>
                  <a:lnTo>
                    <a:pt x="245617" y="360553"/>
                  </a:lnTo>
                  <a:lnTo>
                    <a:pt x="266319" y="409195"/>
                  </a:lnTo>
                  <a:lnTo>
                    <a:pt x="288544" y="455676"/>
                  </a:lnTo>
                  <a:lnTo>
                    <a:pt x="299465" y="476886"/>
                  </a:lnTo>
                  <a:lnTo>
                    <a:pt x="307213" y="499364"/>
                  </a:lnTo>
                  <a:lnTo>
                    <a:pt x="314705" y="522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478054" y="8593409"/>
              <a:ext cx="495513" cy="544185"/>
            </a:xfrm>
            <a:custGeom>
              <a:avLst/>
              <a:gdLst/>
              <a:ahLst/>
              <a:cxnLst/>
              <a:rect l="0" t="0" r="0" b="0"/>
              <a:pathLst>
                <a:path w="495683" h="543942">
                  <a:moveTo>
                    <a:pt x="0" y="380"/>
                  </a:moveTo>
                  <a:lnTo>
                    <a:pt x="0" y="0"/>
                  </a:lnTo>
                  <a:lnTo>
                    <a:pt x="34037" y="12065"/>
                  </a:lnTo>
                  <a:lnTo>
                    <a:pt x="69596" y="25018"/>
                  </a:lnTo>
                  <a:lnTo>
                    <a:pt x="105664" y="38354"/>
                  </a:lnTo>
                  <a:lnTo>
                    <a:pt x="141606" y="56133"/>
                  </a:lnTo>
                  <a:lnTo>
                    <a:pt x="164465" y="69342"/>
                  </a:lnTo>
                  <a:lnTo>
                    <a:pt x="187199" y="82550"/>
                  </a:lnTo>
                  <a:lnTo>
                    <a:pt x="210313" y="96139"/>
                  </a:lnTo>
                  <a:lnTo>
                    <a:pt x="210567" y="96139"/>
                  </a:lnTo>
                  <a:lnTo>
                    <a:pt x="232411" y="111505"/>
                  </a:lnTo>
                  <a:lnTo>
                    <a:pt x="253746" y="128396"/>
                  </a:lnTo>
                  <a:lnTo>
                    <a:pt x="264923" y="134874"/>
                  </a:lnTo>
                  <a:lnTo>
                    <a:pt x="275590" y="143764"/>
                  </a:lnTo>
                  <a:lnTo>
                    <a:pt x="295402" y="162687"/>
                  </a:lnTo>
                  <a:lnTo>
                    <a:pt x="313056" y="180975"/>
                  </a:lnTo>
                  <a:lnTo>
                    <a:pt x="330074" y="195706"/>
                  </a:lnTo>
                  <a:lnTo>
                    <a:pt x="344298" y="211708"/>
                  </a:lnTo>
                  <a:lnTo>
                    <a:pt x="358140" y="227710"/>
                  </a:lnTo>
                  <a:lnTo>
                    <a:pt x="371349" y="245364"/>
                  </a:lnTo>
                  <a:lnTo>
                    <a:pt x="384938" y="261239"/>
                  </a:lnTo>
                  <a:lnTo>
                    <a:pt x="396494" y="280924"/>
                  </a:lnTo>
                  <a:lnTo>
                    <a:pt x="409449" y="298704"/>
                  </a:lnTo>
                  <a:lnTo>
                    <a:pt x="421640" y="318389"/>
                  </a:lnTo>
                  <a:lnTo>
                    <a:pt x="430531" y="334009"/>
                  </a:lnTo>
                  <a:lnTo>
                    <a:pt x="430531" y="334137"/>
                  </a:lnTo>
                  <a:lnTo>
                    <a:pt x="438658" y="351790"/>
                  </a:lnTo>
                  <a:lnTo>
                    <a:pt x="447675" y="366903"/>
                  </a:lnTo>
                  <a:lnTo>
                    <a:pt x="455550" y="384555"/>
                  </a:lnTo>
                  <a:lnTo>
                    <a:pt x="461773" y="401192"/>
                  </a:lnTo>
                  <a:lnTo>
                    <a:pt x="469774" y="418465"/>
                  </a:lnTo>
                  <a:lnTo>
                    <a:pt x="474600" y="437006"/>
                  </a:lnTo>
                  <a:lnTo>
                    <a:pt x="479680" y="455549"/>
                  </a:lnTo>
                  <a:lnTo>
                    <a:pt x="483998" y="478281"/>
                  </a:lnTo>
                  <a:lnTo>
                    <a:pt x="489967" y="505332"/>
                  </a:lnTo>
                  <a:lnTo>
                    <a:pt x="491744" y="524002"/>
                  </a:lnTo>
                  <a:lnTo>
                    <a:pt x="495682" y="543941"/>
                  </a:lnTo>
                  <a:lnTo>
                    <a:pt x="495300" y="543941"/>
                  </a:lnTo>
                  <a:lnTo>
                    <a:pt x="491618" y="524002"/>
                  </a:lnTo>
                  <a:lnTo>
                    <a:pt x="489586" y="505332"/>
                  </a:lnTo>
                  <a:lnTo>
                    <a:pt x="483617" y="478281"/>
                  </a:lnTo>
                  <a:lnTo>
                    <a:pt x="479299" y="455549"/>
                  </a:lnTo>
                  <a:lnTo>
                    <a:pt x="474219" y="437006"/>
                  </a:lnTo>
                  <a:lnTo>
                    <a:pt x="469393" y="418465"/>
                  </a:lnTo>
                  <a:lnTo>
                    <a:pt x="461392" y="401192"/>
                  </a:lnTo>
                  <a:lnTo>
                    <a:pt x="455169" y="384555"/>
                  </a:lnTo>
                  <a:lnTo>
                    <a:pt x="447294" y="366903"/>
                  </a:lnTo>
                  <a:lnTo>
                    <a:pt x="438277" y="351790"/>
                  </a:lnTo>
                  <a:lnTo>
                    <a:pt x="430150" y="334137"/>
                  </a:lnTo>
                  <a:lnTo>
                    <a:pt x="421259" y="318516"/>
                  </a:lnTo>
                  <a:lnTo>
                    <a:pt x="421259" y="318769"/>
                  </a:lnTo>
                  <a:lnTo>
                    <a:pt x="409194" y="299084"/>
                  </a:lnTo>
                  <a:lnTo>
                    <a:pt x="396240" y="281305"/>
                  </a:lnTo>
                  <a:lnTo>
                    <a:pt x="384683" y="261492"/>
                  </a:lnTo>
                  <a:lnTo>
                    <a:pt x="370968" y="245744"/>
                  </a:lnTo>
                  <a:lnTo>
                    <a:pt x="357759" y="228092"/>
                  </a:lnTo>
                  <a:lnTo>
                    <a:pt x="343917" y="212090"/>
                  </a:lnTo>
                  <a:lnTo>
                    <a:pt x="329693" y="196088"/>
                  </a:lnTo>
                  <a:lnTo>
                    <a:pt x="312675" y="181355"/>
                  </a:lnTo>
                  <a:lnTo>
                    <a:pt x="295149" y="163067"/>
                  </a:lnTo>
                  <a:lnTo>
                    <a:pt x="275209" y="144144"/>
                  </a:lnTo>
                  <a:lnTo>
                    <a:pt x="264542" y="135128"/>
                  </a:lnTo>
                  <a:lnTo>
                    <a:pt x="253493" y="128778"/>
                  </a:lnTo>
                  <a:lnTo>
                    <a:pt x="232030" y="111632"/>
                  </a:lnTo>
                  <a:lnTo>
                    <a:pt x="210186" y="96392"/>
                  </a:lnTo>
                  <a:lnTo>
                    <a:pt x="187071" y="82930"/>
                  </a:lnTo>
                  <a:lnTo>
                    <a:pt x="164338" y="69722"/>
                  </a:lnTo>
                  <a:lnTo>
                    <a:pt x="141606" y="56515"/>
                  </a:lnTo>
                  <a:lnTo>
                    <a:pt x="105664" y="38607"/>
                  </a:lnTo>
                  <a:lnTo>
                    <a:pt x="69596" y="25400"/>
                  </a:lnTo>
                  <a:lnTo>
                    <a:pt x="34037" y="124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757785" y="9137589"/>
              <a:ext cx="214405" cy="58702"/>
            </a:xfrm>
            <a:custGeom>
              <a:avLst/>
              <a:gdLst/>
              <a:ahLst/>
              <a:cxnLst/>
              <a:rect l="0" t="0" r="0" b="0"/>
              <a:pathLst>
                <a:path w="213233" h="58040">
                  <a:moveTo>
                    <a:pt x="213232" y="0"/>
                  </a:moveTo>
                  <a:lnTo>
                    <a:pt x="213232" y="255"/>
                  </a:lnTo>
                  <a:lnTo>
                    <a:pt x="194056" y="7621"/>
                  </a:lnTo>
                  <a:lnTo>
                    <a:pt x="174751" y="14478"/>
                  </a:lnTo>
                  <a:lnTo>
                    <a:pt x="154305" y="18670"/>
                  </a:lnTo>
                  <a:lnTo>
                    <a:pt x="150495" y="20956"/>
                  </a:lnTo>
                  <a:lnTo>
                    <a:pt x="145541" y="20956"/>
                  </a:lnTo>
                  <a:lnTo>
                    <a:pt x="135636" y="25273"/>
                  </a:lnTo>
                  <a:lnTo>
                    <a:pt x="123189" y="28575"/>
                  </a:lnTo>
                  <a:lnTo>
                    <a:pt x="108203" y="32894"/>
                  </a:lnTo>
                  <a:lnTo>
                    <a:pt x="99187" y="35307"/>
                  </a:lnTo>
                  <a:lnTo>
                    <a:pt x="50038" y="45594"/>
                  </a:lnTo>
                  <a:lnTo>
                    <a:pt x="0" y="58039"/>
                  </a:lnTo>
                  <a:lnTo>
                    <a:pt x="0" y="57659"/>
                  </a:lnTo>
                  <a:lnTo>
                    <a:pt x="50038" y="45212"/>
                  </a:lnTo>
                  <a:lnTo>
                    <a:pt x="99187" y="35052"/>
                  </a:lnTo>
                  <a:lnTo>
                    <a:pt x="108203" y="32512"/>
                  </a:lnTo>
                  <a:lnTo>
                    <a:pt x="123189" y="28195"/>
                  </a:lnTo>
                  <a:lnTo>
                    <a:pt x="135636" y="24893"/>
                  </a:lnTo>
                  <a:lnTo>
                    <a:pt x="145541" y="20574"/>
                  </a:lnTo>
                  <a:lnTo>
                    <a:pt x="150495" y="20574"/>
                  </a:lnTo>
                  <a:lnTo>
                    <a:pt x="154305" y="18288"/>
                  </a:lnTo>
                  <a:lnTo>
                    <a:pt x="174751" y="14098"/>
                  </a:lnTo>
                  <a:lnTo>
                    <a:pt x="194056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310" h="469012">
                  <a:moveTo>
                    <a:pt x="118745" y="26797"/>
                  </a:moveTo>
                  <a:lnTo>
                    <a:pt x="118490" y="27178"/>
                  </a:lnTo>
                  <a:lnTo>
                    <a:pt x="95250" y="13589"/>
                  </a:lnTo>
                  <a:lnTo>
                    <a:pt x="84073" y="7239"/>
                  </a:lnTo>
                  <a:lnTo>
                    <a:pt x="77978" y="3555"/>
                  </a:lnTo>
                  <a:lnTo>
                    <a:pt x="76072" y="2286"/>
                  </a:lnTo>
                  <a:lnTo>
                    <a:pt x="74676" y="1651"/>
                  </a:lnTo>
                  <a:lnTo>
                    <a:pt x="74421" y="1651"/>
                  </a:lnTo>
                  <a:lnTo>
                    <a:pt x="72516" y="380"/>
                  </a:lnTo>
                  <a:lnTo>
                    <a:pt x="56260" y="24256"/>
                  </a:lnTo>
                  <a:lnTo>
                    <a:pt x="50419" y="39115"/>
                  </a:lnTo>
                  <a:lnTo>
                    <a:pt x="41783" y="54610"/>
                  </a:lnTo>
                  <a:lnTo>
                    <a:pt x="36195" y="69595"/>
                  </a:lnTo>
                  <a:lnTo>
                    <a:pt x="30607" y="84074"/>
                  </a:lnTo>
                  <a:lnTo>
                    <a:pt x="24510" y="104266"/>
                  </a:lnTo>
                  <a:lnTo>
                    <a:pt x="17017" y="125603"/>
                  </a:lnTo>
                  <a:lnTo>
                    <a:pt x="12065" y="148463"/>
                  </a:lnTo>
                  <a:lnTo>
                    <a:pt x="6730" y="171068"/>
                  </a:lnTo>
                  <a:lnTo>
                    <a:pt x="4064" y="185165"/>
                  </a:lnTo>
                  <a:lnTo>
                    <a:pt x="4064" y="190373"/>
                  </a:lnTo>
                  <a:lnTo>
                    <a:pt x="2540" y="197230"/>
                  </a:lnTo>
                  <a:lnTo>
                    <a:pt x="761" y="209041"/>
                  </a:lnTo>
                  <a:lnTo>
                    <a:pt x="380" y="214249"/>
                  </a:lnTo>
                  <a:lnTo>
                    <a:pt x="508" y="219075"/>
                  </a:lnTo>
                  <a:lnTo>
                    <a:pt x="508" y="227203"/>
                  </a:lnTo>
                  <a:lnTo>
                    <a:pt x="1651" y="235077"/>
                  </a:lnTo>
                  <a:lnTo>
                    <a:pt x="1904" y="243204"/>
                  </a:lnTo>
                  <a:lnTo>
                    <a:pt x="1651" y="248030"/>
                  </a:lnTo>
                  <a:lnTo>
                    <a:pt x="8763" y="257555"/>
                  </a:lnTo>
                  <a:lnTo>
                    <a:pt x="17398" y="264540"/>
                  </a:lnTo>
                  <a:lnTo>
                    <a:pt x="25019" y="274319"/>
                  </a:lnTo>
                  <a:lnTo>
                    <a:pt x="33273" y="282066"/>
                  </a:lnTo>
                  <a:lnTo>
                    <a:pt x="44069" y="290703"/>
                  </a:lnTo>
                  <a:lnTo>
                    <a:pt x="54736" y="299085"/>
                  </a:lnTo>
                  <a:lnTo>
                    <a:pt x="65785" y="305562"/>
                  </a:lnTo>
                  <a:lnTo>
                    <a:pt x="75819" y="314325"/>
                  </a:lnTo>
                  <a:lnTo>
                    <a:pt x="89408" y="322326"/>
                  </a:lnTo>
                  <a:lnTo>
                    <a:pt x="105917" y="329056"/>
                  </a:lnTo>
                  <a:lnTo>
                    <a:pt x="120396" y="335026"/>
                  </a:lnTo>
                  <a:lnTo>
                    <a:pt x="137921" y="345058"/>
                  </a:lnTo>
                  <a:lnTo>
                    <a:pt x="159130" y="351916"/>
                  </a:lnTo>
                  <a:lnTo>
                    <a:pt x="181990" y="361950"/>
                  </a:lnTo>
                  <a:lnTo>
                    <a:pt x="202946" y="369951"/>
                  </a:lnTo>
                  <a:lnTo>
                    <a:pt x="224409" y="376554"/>
                  </a:lnTo>
                  <a:lnTo>
                    <a:pt x="244855" y="385699"/>
                  </a:lnTo>
                  <a:lnTo>
                    <a:pt x="264414" y="392429"/>
                  </a:lnTo>
                  <a:lnTo>
                    <a:pt x="285877" y="399161"/>
                  </a:lnTo>
                  <a:lnTo>
                    <a:pt x="305180" y="405638"/>
                  </a:lnTo>
                  <a:lnTo>
                    <a:pt x="313563" y="408178"/>
                  </a:lnTo>
                  <a:lnTo>
                    <a:pt x="355472" y="419480"/>
                  </a:lnTo>
                  <a:lnTo>
                    <a:pt x="397636" y="430276"/>
                  </a:lnTo>
                  <a:lnTo>
                    <a:pt x="440054" y="437006"/>
                  </a:lnTo>
                  <a:lnTo>
                    <a:pt x="483489" y="446151"/>
                  </a:lnTo>
                  <a:lnTo>
                    <a:pt x="493014" y="446913"/>
                  </a:lnTo>
                  <a:lnTo>
                    <a:pt x="502284" y="449326"/>
                  </a:lnTo>
                  <a:lnTo>
                    <a:pt x="540639" y="453516"/>
                  </a:lnTo>
                  <a:lnTo>
                    <a:pt x="577596" y="459613"/>
                  </a:lnTo>
                  <a:lnTo>
                    <a:pt x="597915" y="460882"/>
                  </a:lnTo>
                  <a:lnTo>
                    <a:pt x="616203" y="463930"/>
                  </a:lnTo>
                  <a:lnTo>
                    <a:pt x="625728" y="464312"/>
                  </a:lnTo>
                  <a:lnTo>
                    <a:pt x="631063" y="464439"/>
                  </a:lnTo>
                  <a:lnTo>
                    <a:pt x="635761" y="464819"/>
                  </a:lnTo>
                  <a:lnTo>
                    <a:pt x="652526" y="466852"/>
                  </a:lnTo>
                  <a:lnTo>
                    <a:pt x="695197" y="468249"/>
                  </a:lnTo>
                  <a:lnTo>
                    <a:pt x="735710" y="467867"/>
                  </a:lnTo>
                  <a:lnTo>
                    <a:pt x="758444" y="468629"/>
                  </a:lnTo>
                  <a:lnTo>
                    <a:pt x="769492" y="467487"/>
                  </a:lnTo>
                  <a:lnTo>
                    <a:pt x="771144" y="468629"/>
                  </a:lnTo>
                  <a:lnTo>
                    <a:pt x="774446" y="467740"/>
                  </a:lnTo>
                  <a:lnTo>
                    <a:pt x="779398" y="467867"/>
                  </a:lnTo>
                  <a:lnTo>
                    <a:pt x="800227" y="466852"/>
                  </a:lnTo>
                  <a:lnTo>
                    <a:pt x="811021" y="465708"/>
                  </a:lnTo>
                  <a:lnTo>
                    <a:pt x="822197" y="464312"/>
                  </a:lnTo>
                  <a:lnTo>
                    <a:pt x="844296" y="461644"/>
                  </a:lnTo>
                  <a:lnTo>
                    <a:pt x="865251" y="460502"/>
                  </a:lnTo>
                  <a:lnTo>
                    <a:pt x="887476" y="457453"/>
                  </a:lnTo>
                  <a:lnTo>
                    <a:pt x="909446" y="454914"/>
                  </a:lnTo>
                  <a:lnTo>
                    <a:pt x="930147" y="449326"/>
                  </a:lnTo>
                  <a:lnTo>
                    <a:pt x="952372" y="446531"/>
                  </a:lnTo>
                  <a:lnTo>
                    <a:pt x="973328" y="440436"/>
                  </a:lnTo>
                  <a:lnTo>
                    <a:pt x="993013" y="436372"/>
                  </a:lnTo>
                  <a:lnTo>
                    <a:pt x="1023620" y="428498"/>
                  </a:lnTo>
                  <a:lnTo>
                    <a:pt x="1057147" y="419227"/>
                  </a:lnTo>
                  <a:lnTo>
                    <a:pt x="1085088" y="409955"/>
                  </a:lnTo>
                  <a:lnTo>
                    <a:pt x="1101344" y="403352"/>
                  </a:lnTo>
                  <a:lnTo>
                    <a:pt x="1118234" y="400430"/>
                  </a:lnTo>
                  <a:lnTo>
                    <a:pt x="1143000" y="388239"/>
                  </a:lnTo>
                  <a:lnTo>
                    <a:pt x="1168019" y="380111"/>
                  </a:lnTo>
                  <a:lnTo>
                    <a:pt x="1178178" y="375792"/>
                  </a:lnTo>
                  <a:lnTo>
                    <a:pt x="1188084" y="370966"/>
                  </a:lnTo>
                  <a:lnTo>
                    <a:pt x="1199769" y="364743"/>
                  </a:lnTo>
                  <a:lnTo>
                    <a:pt x="1210817" y="358393"/>
                  </a:lnTo>
                  <a:lnTo>
                    <a:pt x="1220978" y="354076"/>
                  </a:lnTo>
                  <a:lnTo>
                    <a:pt x="1232027" y="347853"/>
                  </a:lnTo>
                  <a:lnTo>
                    <a:pt x="1237488" y="342645"/>
                  </a:lnTo>
                  <a:lnTo>
                    <a:pt x="1238503" y="340994"/>
                  </a:lnTo>
                  <a:lnTo>
                    <a:pt x="1241552" y="340232"/>
                  </a:lnTo>
                  <a:lnTo>
                    <a:pt x="1252601" y="333628"/>
                  </a:lnTo>
                  <a:lnTo>
                    <a:pt x="1253616" y="331851"/>
                  </a:lnTo>
                  <a:lnTo>
                    <a:pt x="1253616" y="331597"/>
                  </a:lnTo>
                  <a:lnTo>
                    <a:pt x="1254886" y="329691"/>
                  </a:lnTo>
                  <a:lnTo>
                    <a:pt x="1254886" y="329818"/>
                  </a:lnTo>
                  <a:lnTo>
                    <a:pt x="1255903" y="327278"/>
                  </a:lnTo>
                  <a:lnTo>
                    <a:pt x="1261998" y="326390"/>
                  </a:lnTo>
                  <a:lnTo>
                    <a:pt x="1270889" y="318897"/>
                  </a:lnTo>
                  <a:lnTo>
                    <a:pt x="1273555" y="314578"/>
                  </a:lnTo>
                  <a:lnTo>
                    <a:pt x="1273555" y="314705"/>
                  </a:lnTo>
                  <a:lnTo>
                    <a:pt x="1274826" y="312547"/>
                  </a:lnTo>
                  <a:lnTo>
                    <a:pt x="1276730" y="313690"/>
                  </a:lnTo>
                  <a:lnTo>
                    <a:pt x="1281557" y="309372"/>
                  </a:lnTo>
                  <a:lnTo>
                    <a:pt x="1282953" y="307213"/>
                  </a:lnTo>
                  <a:lnTo>
                    <a:pt x="1282953" y="307340"/>
                  </a:lnTo>
                  <a:lnTo>
                    <a:pt x="1283970" y="305435"/>
                  </a:lnTo>
                  <a:lnTo>
                    <a:pt x="1285747" y="306324"/>
                  </a:lnTo>
                  <a:lnTo>
                    <a:pt x="1291082" y="302005"/>
                  </a:lnTo>
                  <a:lnTo>
                    <a:pt x="1295908" y="297053"/>
                  </a:lnTo>
                  <a:lnTo>
                    <a:pt x="1297178" y="294766"/>
                  </a:lnTo>
                  <a:lnTo>
                    <a:pt x="1298447" y="292862"/>
                  </a:lnTo>
                  <a:lnTo>
                    <a:pt x="1299336" y="291211"/>
                  </a:lnTo>
                  <a:lnTo>
                    <a:pt x="1308861" y="283590"/>
                  </a:lnTo>
                  <a:lnTo>
                    <a:pt x="1319148" y="274065"/>
                  </a:lnTo>
                  <a:lnTo>
                    <a:pt x="1322704" y="268351"/>
                  </a:lnTo>
                  <a:lnTo>
                    <a:pt x="1326896" y="265683"/>
                  </a:lnTo>
                  <a:lnTo>
                    <a:pt x="1327784" y="264032"/>
                  </a:lnTo>
                  <a:lnTo>
                    <a:pt x="1328928" y="225805"/>
                  </a:lnTo>
                  <a:lnTo>
                    <a:pt x="1328039" y="186563"/>
                  </a:lnTo>
                  <a:lnTo>
                    <a:pt x="1326641" y="170053"/>
                  </a:lnTo>
                  <a:lnTo>
                    <a:pt x="1324736" y="155955"/>
                  </a:lnTo>
                  <a:lnTo>
                    <a:pt x="1322704" y="142366"/>
                  </a:lnTo>
                  <a:lnTo>
                    <a:pt x="1317371" y="129031"/>
                  </a:lnTo>
                  <a:lnTo>
                    <a:pt x="1312290" y="115442"/>
                  </a:lnTo>
                  <a:lnTo>
                    <a:pt x="1306957" y="102107"/>
                  </a:lnTo>
                  <a:lnTo>
                    <a:pt x="1300353" y="90551"/>
                  </a:lnTo>
                  <a:lnTo>
                    <a:pt x="1294384" y="79375"/>
                  </a:lnTo>
                  <a:lnTo>
                    <a:pt x="1271015" y="89280"/>
                  </a:lnTo>
                  <a:lnTo>
                    <a:pt x="1249171" y="96647"/>
                  </a:lnTo>
                  <a:lnTo>
                    <a:pt x="1249171" y="96392"/>
                  </a:lnTo>
                  <a:lnTo>
                    <a:pt x="1271015" y="89027"/>
                  </a:lnTo>
                  <a:lnTo>
                    <a:pt x="1294384" y="79120"/>
                  </a:lnTo>
                  <a:lnTo>
                    <a:pt x="1300734" y="90551"/>
                  </a:lnTo>
                  <a:lnTo>
                    <a:pt x="1307338" y="102107"/>
                  </a:lnTo>
                  <a:lnTo>
                    <a:pt x="1312671" y="115442"/>
                  </a:lnTo>
                  <a:lnTo>
                    <a:pt x="1317752" y="129031"/>
                  </a:lnTo>
                  <a:lnTo>
                    <a:pt x="1323085" y="142366"/>
                  </a:lnTo>
                  <a:lnTo>
                    <a:pt x="1325117" y="155955"/>
                  </a:lnTo>
                  <a:lnTo>
                    <a:pt x="1327022" y="170053"/>
                  </a:lnTo>
                  <a:lnTo>
                    <a:pt x="1328292" y="186563"/>
                  </a:lnTo>
                  <a:lnTo>
                    <a:pt x="1329309" y="225805"/>
                  </a:lnTo>
                  <a:lnTo>
                    <a:pt x="1328292" y="264032"/>
                  </a:lnTo>
                  <a:lnTo>
                    <a:pt x="1327150" y="266065"/>
                  </a:lnTo>
                  <a:lnTo>
                    <a:pt x="1323085" y="268731"/>
                  </a:lnTo>
                  <a:lnTo>
                    <a:pt x="1319529" y="274447"/>
                  </a:lnTo>
                  <a:lnTo>
                    <a:pt x="1309242" y="283972"/>
                  </a:lnTo>
                  <a:lnTo>
                    <a:pt x="1299717" y="291591"/>
                  </a:lnTo>
                  <a:lnTo>
                    <a:pt x="1298828" y="293115"/>
                  </a:lnTo>
                  <a:lnTo>
                    <a:pt x="1297559" y="295148"/>
                  </a:lnTo>
                  <a:lnTo>
                    <a:pt x="1296289" y="297306"/>
                  </a:lnTo>
                  <a:lnTo>
                    <a:pt x="1291463" y="302387"/>
                  </a:lnTo>
                  <a:lnTo>
                    <a:pt x="1285747" y="306704"/>
                  </a:lnTo>
                  <a:lnTo>
                    <a:pt x="1283970" y="305689"/>
                  </a:lnTo>
                  <a:lnTo>
                    <a:pt x="1283334" y="307340"/>
                  </a:lnTo>
                  <a:lnTo>
                    <a:pt x="1283334" y="307593"/>
                  </a:lnTo>
                  <a:lnTo>
                    <a:pt x="1281938" y="309753"/>
                  </a:lnTo>
                  <a:lnTo>
                    <a:pt x="1276730" y="314070"/>
                  </a:lnTo>
                  <a:lnTo>
                    <a:pt x="1274826" y="312928"/>
                  </a:lnTo>
                  <a:lnTo>
                    <a:pt x="1273936" y="314705"/>
                  </a:lnTo>
                  <a:lnTo>
                    <a:pt x="1273936" y="314960"/>
                  </a:lnTo>
                  <a:lnTo>
                    <a:pt x="1271270" y="319278"/>
                  </a:lnTo>
                  <a:lnTo>
                    <a:pt x="1261998" y="326770"/>
                  </a:lnTo>
                  <a:lnTo>
                    <a:pt x="1256284" y="327660"/>
                  </a:lnTo>
                  <a:lnTo>
                    <a:pt x="1255267" y="329818"/>
                  </a:lnTo>
                  <a:lnTo>
                    <a:pt x="1253997" y="331851"/>
                  </a:lnTo>
                  <a:lnTo>
                    <a:pt x="1252982" y="334010"/>
                  </a:lnTo>
                  <a:lnTo>
                    <a:pt x="1241552" y="340614"/>
                  </a:lnTo>
                  <a:lnTo>
                    <a:pt x="1238884" y="341376"/>
                  </a:lnTo>
                  <a:lnTo>
                    <a:pt x="1237869" y="342900"/>
                  </a:lnTo>
                  <a:lnTo>
                    <a:pt x="1232280" y="348106"/>
                  </a:lnTo>
                  <a:lnTo>
                    <a:pt x="1220978" y="354456"/>
                  </a:lnTo>
                  <a:lnTo>
                    <a:pt x="1210817" y="358775"/>
                  </a:lnTo>
                  <a:lnTo>
                    <a:pt x="1199769" y="365125"/>
                  </a:lnTo>
                  <a:lnTo>
                    <a:pt x="1188084" y="371220"/>
                  </a:lnTo>
                  <a:lnTo>
                    <a:pt x="1178178" y="376174"/>
                  </a:lnTo>
                  <a:lnTo>
                    <a:pt x="1168019" y="380491"/>
                  </a:lnTo>
                  <a:lnTo>
                    <a:pt x="1143000" y="388619"/>
                  </a:lnTo>
                  <a:lnTo>
                    <a:pt x="1118234" y="400812"/>
                  </a:lnTo>
                  <a:lnTo>
                    <a:pt x="1101344" y="403732"/>
                  </a:lnTo>
                  <a:lnTo>
                    <a:pt x="1085088" y="410210"/>
                  </a:lnTo>
                  <a:lnTo>
                    <a:pt x="1057147" y="419480"/>
                  </a:lnTo>
                  <a:lnTo>
                    <a:pt x="1023620" y="428878"/>
                  </a:lnTo>
                  <a:lnTo>
                    <a:pt x="993013" y="436753"/>
                  </a:lnTo>
                  <a:lnTo>
                    <a:pt x="973328" y="440690"/>
                  </a:lnTo>
                  <a:lnTo>
                    <a:pt x="952372" y="446913"/>
                  </a:lnTo>
                  <a:lnTo>
                    <a:pt x="930147" y="449706"/>
                  </a:lnTo>
                  <a:lnTo>
                    <a:pt x="909446" y="455167"/>
                  </a:lnTo>
                  <a:lnTo>
                    <a:pt x="887476" y="457835"/>
                  </a:lnTo>
                  <a:lnTo>
                    <a:pt x="865251" y="460882"/>
                  </a:lnTo>
                  <a:lnTo>
                    <a:pt x="844296" y="461899"/>
                  </a:lnTo>
                  <a:lnTo>
                    <a:pt x="822197" y="464692"/>
                  </a:lnTo>
                  <a:lnTo>
                    <a:pt x="811021" y="466090"/>
                  </a:lnTo>
                  <a:lnTo>
                    <a:pt x="800227" y="467105"/>
                  </a:lnTo>
                  <a:lnTo>
                    <a:pt x="779398" y="468249"/>
                  </a:lnTo>
                  <a:lnTo>
                    <a:pt x="774446" y="468122"/>
                  </a:lnTo>
                  <a:lnTo>
                    <a:pt x="771144" y="469011"/>
                  </a:lnTo>
                  <a:lnTo>
                    <a:pt x="769492" y="467867"/>
                  </a:lnTo>
                  <a:lnTo>
                    <a:pt x="758444" y="469011"/>
                  </a:lnTo>
                  <a:lnTo>
                    <a:pt x="735710" y="468249"/>
                  </a:lnTo>
                  <a:lnTo>
                    <a:pt x="695197" y="468629"/>
                  </a:lnTo>
                  <a:lnTo>
                    <a:pt x="652526" y="467105"/>
                  </a:lnTo>
                  <a:lnTo>
                    <a:pt x="635761" y="465201"/>
                  </a:lnTo>
                  <a:lnTo>
                    <a:pt x="631063" y="464819"/>
                  </a:lnTo>
                  <a:lnTo>
                    <a:pt x="625728" y="464439"/>
                  </a:lnTo>
                  <a:lnTo>
                    <a:pt x="616203" y="464312"/>
                  </a:lnTo>
                  <a:lnTo>
                    <a:pt x="597915" y="461264"/>
                  </a:lnTo>
                  <a:lnTo>
                    <a:pt x="577596" y="459993"/>
                  </a:lnTo>
                  <a:lnTo>
                    <a:pt x="540639" y="453898"/>
                  </a:lnTo>
                  <a:lnTo>
                    <a:pt x="502284" y="449706"/>
                  </a:lnTo>
                  <a:lnTo>
                    <a:pt x="493014" y="447166"/>
                  </a:lnTo>
                  <a:lnTo>
                    <a:pt x="483489" y="446531"/>
                  </a:lnTo>
                  <a:lnTo>
                    <a:pt x="440054" y="437388"/>
                  </a:lnTo>
                  <a:lnTo>
                    <a:pt x="397636" y="430656"/>
                  </a:lnTo>
                  <a:lnTo>
                    <a:pt x="355472" y="419862"/>
                  </a:lnTo>
                  <a:lnTo>
                    <a:pt x="313563" y="408558"/>
                  </a:lnTo>
                  <a:lnTo>
                    <a:pt x="305180" y="406018"/>
                  </a:lnTo>
                  <a:lnTo>
                    <a:pt x="285877" y="399541"/>
                  </a:lnTo>
                  <a:lnTo>
                    <a:pt x="264414" y="392683"/>
                  </a:lnTo>
                  <a:lnTo>
                    <a:pt x="244855" y="385953"/>
                  </a:lnTo>
                  <a:lnTo>
                    <a:pt x="224409" y="376936"/>
                  </a:lnTo>
                  <a:lnTo>
                    <a:pt x="202946" y="370331"/>
                  </a:lnTo>
                  <a:lnTo>
                    <a:pt x="181990" y="362330"/>
                  </a:lnTo>
                  <a:lnTo>
                    <a:pt x="159130" y="352298"/>
                  </a:lnTo>
                  <a:lnTo>
                    <a:pt x="137921" y="345440"/>
                  </a:lnTo>
                  <a:lnTo>
                    <a:pt x="120396" y="335406"/>
                  </a:lnTo>
                  <a:lnTo>
                    <a:pt x="105917" y="329438"/>
                  </a:lnTo>
                  <a:lnTo>
                    <a:pt x="89408" y="322579"/>
                  </a:lnTo>
                  <a:lnTo>
                    <a:pt x="75565" y="314705"/>
                  </a:lnTo>
                  <a:lnTo>
                    <a:pt x="65404" y="305942"/>
                  </a:lnTo>
                  <a:lnTo>
                    <a:pt x="54355" y="299465"/>
                  </a:lnTo>
                  <a:lnTo>
                    <a:pt x="43688" y="290956"/>
                  </a:lnTo>
                  <a:lnTo>
                    <a:pt x="32892" y="282320"/>
                  </a:lnTo>
                  <a:lnTo>
                    <a:pt x="24638" y="274701"/>
                  </a:lnTo>
                  <a:lnTo>
                    <a:pt x="17017" y="264922"/>
                  </a:lnTo>
                  <a:lnTo>
                    <a:pt x="8382" y="257810"/>
                  </a:lnTo>
                  <a:lnTo>
                    <a:pt x="1270" y="248030"/>
                  </a:lnTo>
                  <a:lnTo>
                    <a:pt x="1651" y="243204"/>
                  </a:lnTo>
                  <a:lnTo>
                    <a:pt x="1270" y="235077"/>
                  </a:lnTo>
                  <a:lnTo>
                    <a:pt x="127" y="227203"/>
                  </a:lnTo>
                  <a:lnTo>
                    <a:pt x="127" y="219075"/>
                  </a:lnTo>
                  <a:lnTo>
                    <a:pt x="0" y="214249"/>
                  </a:lnTo>
                  <a:lnTo>
                    <a:pt x="380" y="209041"/>
                  </a:lnTo>
                  <a:lnTo>
                    <a:pt x="2159" y="197230"/>
                  </a:lnTo>
                  <a:lnTo>
                    <a:pt x="3683" y="190373"/>
                  </a:lnTo>
                  <a:lnTo>
                    <a:pt x="3683" y="185165"/>
                  </a:lnTo>
                  <a:lnTo>
                    <a:pt x="6350" y="171068"/>
                  </a:lnTo>
                  <a:lnTo>
                    <a:pt x="11938" y="148463"/>
                  </a:lnTo>
                  <a:lnTo>
                    <a:pt x="16764" y="125603"/>
                  </a:lnTo>
                  <a:lnTo>
                    <a:pt x="24129" y="104266"/>
                  </a:lnTo>
                  <a:lnTo>
                    <a:pt x="30226" y="84074"/>
                  </a:lnTo>
                  <a:lnTo>
                    <a:pt x="36067" y="69595"/>
                  </a:lnTo>
                  <a:lnTo>
                    <a:pt x="41402" y="54610"/>
                  </a:lnTo>
                  <a:lnTo>
                    <a:pt x="50291" y="39115"/>
                  </a:lnTo>
                  <a:lnTo>
                    <a:pt x="56007" y="24256"/>
                  </a:lnTo>
                  <a:lnTo>
                    <a:pt x="72516" y="0"/>
                  </a:lnTo>
                  <a:lnTo>
                    <a:pt x="74676" y="1269"/>
                  </a:lnTo>
                  <a:lnTo>
                    <a:pt x="76200" y="2158"/>
                  </a:lnTo>
                  <a:lnTo>
                    <a:pt x="78359" y="3175"/>
                  </a:lnTo>
                  <a:lnTo>
                    <a:pt x="78232" y="3175"/>
                  </a:lnTo>
                  <a:lnTo>
                    <a:pt x="84201" y="6857"/>
                  </a:lnTo>
                  <a:lnTo>
                    <a:pt x="95377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5328702" y="9197097"/>
              <a:ext cx="428810" cy="34904"/>
            </a:xfrm>
            <a:custGeom>
              <a:avLst/>
              <a:gdLst/>
              <a:ahLst/>
              <a:cxnLst/>
              <a:rect l="0" t="0" r="0" b="0"/>
              <a:pathLst>
                <a:path w="429007" h="34290">
                  <a:moveTo>
                    <a:pt x="429006" y="0"/>
                  </a:moveTo>
                  <a:lnTo>
                    <a:pt x="429006" y="380"/>
                  </a:lnTo>
                  <a:lnTo>
                    <a:pt x="389763" y="5968"/>
                  </a:lnTo>
                  <a:lnTo>
                    <a:pt x="351789" y="14859"/>
                  </a:lnTo>
                  <a:lnTo>
                    <a:pt x="325501" y="20447"/>
                  </a:lnTo>
                  <a:lnTo>
                    <a:pt x="323469" y="19557"/>
                  </a:lnTo>
                  <a:lnTo>
                    <a:pt x="320801" y="20447"/>
                  </a:lnTo>
                  <a:lnTo>
                    <a:pt x="312674" y="20827"/>
                  </a:lnTo>
                  <a:lnTo>
                    <a:pt x="300608" y="24638"/>
                  </a:lnTo>
                  <a:lnTo>
                    <a:pt x="275717" y="27813"/>
                  </a:lnTo>
                  <a:lnTo>
                    <a:pt x="251968" y="29464"/>
                  </a:lnTo>
                  <a:lnTo>
                    <a:pt x="225044" y="32385"/>
                  </a:lnTo>
                  <a:lnTo>
                    <a:pt x="201421" y="33654"/>
                  </a:lnTo>
                  <a:lnTo>
                    <a:pt x="175132" y="34289"/>
                  </a:lnTo>
                  <a:lnTo>
                    <a:pt x="150495" y="32892"/>
                  </a:lnTo>
                  <a:lnTo>
                    <a:pt x="113157" y="31750"/>
                  </a:lnTo>
                  <a:lnTo>
                    <a:pt x="93090" y="30861"/>
                  </a:lnTo>
                  <a:lnTo>
                    <a:pt x="76581" y="28575"/>
                  </a:lnTo>
                  <a:lnTo>
                    <a:pt x="36576" y="26415"/>
                  </a:lnTo>
                  <a:lnTo>
                    <a:pt x="0" y="23494"/>
                  </a:lnTo>
                  <a:lnTo>
                    <a:pt x="0" y="23114"/>
                  </a:lnTo>
                  <a:lnTo>
                    <a:pt x="36576" y="26035"/>
                  </a:lnTo>
                  <a:lnTo>
                    <a:pt x="76581" y="28193"/>
                  </a:lnTo>
                  <a:lnTo>
                    <a:pt x="93090" y="30479"/>
                  </a:lnTo>
                  <a:lnTo>
                    <a:pt x="113157" y="31496"/>
                  </a:lnTo>
                  <a:lnTo>
                    <a:pt x="150495" y="32512"/>
                  </a:lnTo>
                  <a:lnTo>
                    <a:pt x="175132" y="33909"/>
                  </a:lnTo>
                  <a:lnTo>
                    <a:pt x="201421" y="33274"/>
                  </a:lnTo>
                  <a:lnTo>
                    <a:pt x="225044" y="32003"/>
                  </a:lnTo>
                  <a:lnTo>
                    <a:pt x="251968" y="29082"/>
                  </a:lnTo>
                  <a:lnTo>
                    <a:pt x="275717" y="27431"/>
                  </a:lnTo>
                  <a:lnTo>
                    <a:pt x="300608" y="24256"/>
                  </a:lnTo>
                  <a:lnTo>
                    <a:pt x="312674" y="20447"/>
                  </a:lnTo>
                  <a:lnTo>
                    <a:pt x="320801" y="20319"/>
                  </a:lnTo>
                  <a:lnTo>
                    <a:pt x="323469" y="19177"/>
                  </a:lnTo>
                  <a:lnTo>
                    <a:pt x="325501" y="20319"/>
                  </a:lnTo>
                  <a:lnTo>
                    <a:pt x="351789" y="14477"/>
                  </a:lnTo>
                  <a:lnTo>
                    <a:pt x="389763" y="571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351634" y="8651262"/>
              <a:ext cx="85762" cy="42837"/>
            </a:xfrm>
            <a:custGeom>
              <a:avLst/>
              <a:gdLst/>
              <a:ahLst/>
              <a:cxnLst/>
              <a:rect l="0" t="0" r="0" b="0"/>
              <a:pathLst>
                <a:path w="85853" h="43436">
                  <a:moveTo>
                    <a:pt x="0" y="43435"/>
                  </a:moveTo>
                  <a:lnTo>
                    <a:pt x="0" y="43053"/>
                  </a:lnTo>
                  <a:lnTo>
                    <a:pt x="15113" y="39116"/>
                  </a:lnTo>
                  <a:lnTo>
                    <a:pt x="22480" y="35307"/>
                  </a:lnTo>
                  <a:lnTo>
                    <a:pt x="30100" y="35052"/>
                  </a:lnTo>
                  <a:lnTo>
                    <a:pt x="32386" y="30988"/>
                  </a:lnTo>
                  <a:lnTo>
                    <a:pt x="37212" y="31243"/>
                  </a:lnTo>
                  <a:lnTo>
                    <a:pt x="43181" y="29846"/>
                  </a:lnTo>
                  <a:lnTo>
                    <a:pt x="50547" y="26036"/>
                  </a:lnTo>
                  <a:lnTo>
                    <a:pt x="55500" y="21336"/>
                  </a:lnTo>
                  <a:lnTo>
                    <a:pt x="62357" y="17781"/>
                  </a:lnTo>
                  <a:lnTo>
                    <a:pt x="67056" y="14860"/>
                  </a:lnTo>
                  <a:lnTo>
                    <a:pt x="68073" y="12955"/>
                  </a:lnTo>
                  <a:lnTo>
                    <a:pt x="70231" y="14098"/>
                  </a:lnTo>
                  <a:lnTo>
                    <a:pt x="77217" y="5588"/>
                  </a:lnTo>
                  <a:lnTo>
                    <a:pt x="85472" y="0"/>
                  </a:lnTo>
                  <a:lnTo>
                    <a:pt x="85852" y="255"/>
                  </a:lnTo>
                  <a:lnTo>
                    <a:pt x="77725" y="5843"/>
                  </a:lnTo>
                  <a:lnTo>
                    <a:pt x="70231" y="14478"/>
                  </a:lnTo>
                  <a:lnTo>
                    <a:pt x="68073" y="13209"/>
                  </a:lnTo>
                  <a:lnTo>
                    <a:pt x="67437" y="15240"/>
                  </a:lnTo>
                  <a:lnTo>
                    <a:pt x="62738" y="18161"/>
                  </a:lnTo>
                  <a:lnTo>
                    <a:pt x="55881" y="21718"/>
                  </a:lnTo>
                  <a:lnTo>
                    <a:pt x="50800" y="26416"/>
                  </a:lnTo>
                  <a:lnTo>
                    <a:pt x="43181" y="30099"/>
                  </a:lnTo>
                  <a:lnTo>
                    <a:pt x="37212" y="31750"/>
                  </a:lnTo>
                  <a:lnTo>
                    <a:pt x="32767" y="31243"/>
                  </a:lnTo>
                  <a:lnTo>
                    <a:pt x="30481" y="35307"/>
                  </a:lnTo>
                  <a:lnTo>
                    <a:pt x="22480" y="35687"/>
                  </a:lnTo>
                  <a:lnTo>
                    <a:pt x="15113" y="394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436284" y="8594795"/>
              <a:ext cx="38116" cy="55528"/>
            </a:xfrm>
            <a:custGeom>
              <a:avLst/>
              <a:gdLst/>
              <a:ahLst/>
              <a:cxnLst/>
              <a:rect l="0" t="0" r="0" b="0"/>
              <a:pathLst>
                <a:path w="39116" h="55118">
                  <a:moveTo>
                    <a:pt x="380" y="55117"/>
                  </a:moveTo>
                  <a:lnTo>
                    <a:pt x="0" y="55117"/>
                  </a:lnTo>
                  <a:lnTo>
                    <a:pt x="2159" y="50926"/>
                  </a:lnTo>
                  <a:lnTo>
                    <a:pt x="5207" y="50291"/>
                  </a:lnTo>
                  <a:lnTo>
                    <a:pt x="10033" y="45720"/>
                  </a:lnTo>
                  <a:lnTo>
                    <a:pt x="12446" y="41275"/>
                  </a:lnTo>
                  <a:lnTo>
                    <a:pt x="14732" y="37464"/>
                  </a:lnTo>
                  <a:lnTo>
                    <a:pt x="20954" y="30734"/>
                  </a:lnTo>
                  <a:lnTo>
                    <a:pt x="25400" y="23113"/>
                  </a:lnTo>
                  <a:lnTo>
                    <a:pt x="25400" y="22987"/>
                  </a:lnTo>
                  <a:lnTo>
                    <a:pt x="29845" y="15621"/>
                  </a:lnTo>
                  <a:lnTo>
                    <a:pt x="34290" y="7620"/>
                  </a:lnTo>
                  <a:lnTo>
                    <a:pt x="34290" y="7874"/>
                  </a:lnTo>
                  <a:lnTo>
                    <a:pt x="38734" y="0"/>
                  </a:lnTo>
                  <a:lnTo>
                    <a:pt x="39115" y="0"/>
                  </a:lnTo>
                  <a:lnTo>
                    <a:pt x="34671" y="7874"/>
                  </a:lnTo>
                  <a:lnTo>
                    <a:pt x="30226" y="15748"/>
                  </a:lnTo>
                  <a:lnTo>
                    <a:pt x="30226" y="16001"/>
                  </a:lnTo>
                  <a:lnTo>
                    <a:pt x="25780" y="23367"/>
                  </a:lnTo>
                  <a:lnTo>
                    <a:pt x="25780" y="23113"/>
                  </a:lnTo>
                  <a:lnTo>
                    <a:pt x="21335" y="30988"/>
                  </a:lnTo>
                  <a:lnTo>
                    <a:pt x="15113" y="37846"/>
                  </a:lnTo>
                  <a:lnTo>
                    <a:pt x="12827" y="41655"/>
                  </a:lnTo>
                  <a:lnTo>
                    <a:pt x="12827" y="41401"/>
                  </a:lnTo>
                  <a:lnTo>
                    <a:pt x="10286" y="46101"/>
                  </a:lnTo>
                  <a:lnTo>
                    <a:pt x="5207" y="50673"/>
                  </a:lnTo>
                  <a:lnTo>
                    <a:pt x="2540" y="5130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154482" y="8355849"/>
              <a:ext cx="338283" cy="277644"/>
            </a:xfrm>
            <a:custGeom>
              <a:avLst/>
              <a:gdLst/>
              <a:ahLst/>
              <a:cxnLst/>
              <a:rect l="0" t="0" r="0" b="0"/>
              <a:pathLst>
                <a:path w="337440" h="277750">
                  <a:moveTo>
                    <a:pt x="322833" y="239903"/>
                  </a:moveTo>
                  <a:lnTo>
                    <a:pt x="322452" y="239903"/>
                  </a:lnTo>
                  <a:lnTo>
                    <a:pt x="326897" y="227203"/>
                  </a:lnTo>
                  <a:lnTo>
                    <a:pt x="332613" y="212343"/>
                  </a:lnTo>
                  <a:lnTo>
                    <a:pt x="335407" y="198628"/>
                  </a:lnTo>
                  <a:lnTo>
                    <a:pt x="336169" y="183895"/>
                  </a:lnTo>
                  <a:lnTo>
                    <a:pt x="337058" y="168655"/>
                  </a:lnTo>
                  <a:lnTo>
                    <a:pt x="336931" y="155575"/>
                  </a:lnTo>
                  <a:lnTo>
                    <a:pt x="334771" y="141478"/>
                  </a:lnTo>
                  <a:lnTo>
                    <a:pt x="330708" y="126238"/>
                  </a:lnTo>
                  <a:lnTo>
                    <a:pt x="324484" y="109728"/>
                  </a:lnTo>
                  <a:lnTo>
                    <a:pt x="321945" y="100583"/>
                  </a:lnTo>
                  <a:lnTo>
                    <a:pt x="318515" y="93217"/>
                  </a:lnTo>
                  <a:lnTo>
                    <a:pt x="310896" y="78993"/>
                  </a:lnTo>
                  <a:lnTo>
                    <a:pt x="306451" y="73532"/>
                  </a:lnTo>
                  <a:lnTo>
                    <a:pt x="301116" y="65531"/>
                  </a:lnTo>
                  <a:lnTo>
                    <a:pt x="290195" y="53848"/>
                  </a:lnTo>
                  <a:lnTo>
                    <a:pt x="279019" y="42164"/>
                  </a:lnTo>
                  <a:lnTo>
                    <a:pt x="266191" y="32257"/>
                  </a:lnTo>
                  <a:lnTo>
                    <a:pt x="258698" y="27940"/>
                  </a:lnTo>
                  <a:lnTo>
                    <a:pt x="258826" y="27940"/>
                  </a:lnTo>
                  <a:lnTo>
                    <a:pt x="252983" y="24638"/>
                  </a:lnTo>
                  <a:lnTo>
                    <a:pt x="237616" y="15875"/>
                  </a:lnTo>
                  <a:lnTo>
                    <a:pt x="221233" y="8508"/>
                  </a:lnTo>
                  <a:lnTo>
                    <a:pt x="205613" y="4699"/>
                  </a:lnTo>
                  <a:lnTo>
                    <a:pt x="189991" y="1269"/>
                  </a:lnTo>
                  <a:lnTo>
                    <a:pt x="175133" y="380"/>
                  </a:lnTo>
                  <a:lnTo>
                    <a:pt x="159258" y="1142"/>
                  </a:lnTo>
                  <a:lnTo>
                    <a:pt x="141985" y="4064"/>
                  </a:lnTo>
                  <a:lnTo>
                    <a:pt x="125221" y="7619"/>
                  </a:lnTo>
                  <a:lnTo>
                    <a:pt x="109854" y="11938"/>
                  </a:lnTo>
                  <a:lnTo>
                    <a:pt x="96520" y="16764"/>
                  </a:lnTo>
                  <a:lnTo>
                    <a:pt x="84201" y="25400"/>
                  </a:lnTo>
                  <a:lnTo>
                    <a:pt x="72135" y="33654"/>
                  </a:lnTo>
                  <a:lnTo>
                    <a:pt x="60959" y="39751"/>
                  </a:lnTo>
                  <a:lnTo>
                    <a:pt x="51562" y="52578"/>
                  </a:lnTo>
                  <a:lnTo>
                    <a:pt x="42798" y="57912"/>
                  </a:lnTo>
                  <a:lnTo>
                    <a:pt x="37719" y="67691"/>
                  </a:lnTo>
                  <a:lnTo>
                    <a:pt x="23495" y="88265"/>
                  </a:lnTo>
                  <a:lnTo>
                    <a:pt x="23495" y="88138"/>
                  </a:lnTo>
                  <a:lnTo>
                    <a:pt x="20446" y="93471"/>
                  </a:lnTo>
                  <a:lnTo>
                    <a:pt x="20446" y="93726"/>
                  </a:lnTo>
                  <a:lnTo>
                    <a:pt x="15875" y="101473"/>
                  </a:lnTo>
                  <a:lnTo>
                    <a:pt x="9016" y="118109"/>
                  </a:lnTo>
                  <a:lnTo>
                    <a:pt x="5207" y="133984"/>
                  </a:lnTo>
                  <a:lnTo>
                    <a:pt x="1270" y="149987"/>
                  </a:lnTo>
                  <a:lnTo>
                    <a:pt x="2158" y="157861"/>
                  </a:lnTo>
                  <a:lnTo>
                    <a:pt x="381" y="164718"/>
                  </a:lnTo>
                  <a:lnTo>
                    <a:pt x="1777" y="181229"/>
                  </a:lnTo>
                  <a:lnTo>
                    <a:pt x="2158" y="189103"/>
                  </a:lnTo>
                  <a:lnTo>
                    <a:pt x="4826" y="198119"/>
                  </a:lnTo>
                  <a:lnTo>
                    <a:pt x="7873" y="215265"/>
                  </a:lnTo>
                  <a:lnTo>
                    <a:pt x="13715" y="231902"/>
                  </a:lnTo>
                  <a:lnTo>
                    <a:pt x="19939" y="247904"/>
                  </a:lnTo>
                  <a:lnTo>
                    <a:pt x="28956" y="263905"/>
                  </a:lnTo>
                  <a:lnTo>
                    <a:pt x="38862" y="277367"/>
                  </a:lnTo>
                  <a:lnTo>
                    <a:pt x="38608" y="277749"/>
                  </a:lnTo>
                  <a:lnTo>
                    <a:pt x="28575" y="264287"/>
                  </a:lnTo>
                  <a:lnTo>
                    <a:pt x="19558" y="247904"/>
                  </a:lnTo>
                  <a:lnTo>
                    <a:pt x="13208" y="231902"/>
                  </a:lnTo>
                  <a:lnTo>
                    <a:pt x="7493" y="215265"/>
                  </a:lnTo>
                  <a:lnTo>
                    <a:pt x="4445" y="198119"/>
                  </a:lnTo>
                  <a:lnTo>
                    <a:pt x="1777" y="189103"/>
                  </a:lnTo>
                  <a:lnTo>
                    <a:pt x="1396" y="181229"/>
                  </a:lnTo>
                  <a:lnTo>
                    <a:pt x="0" y="164718"/>
                  </a:lnTo>
                  <a:lnTo>
                    <a:pt x="1777" y="157861"/>
                  </a:lnTo>
                  <a:lnTo>
                    <a:pt x="889" y="149987"/>
                  </a:lnTo>
                  <a:lnTo>
                    <a:pt x="4826" y="133984"/>
                  </a:lnTo>
                  <a:lnTo>
                    <a:pt x="8763" y="118109"/>
                  </a:lnTo>
                  <a:lnTo>
                    <a:pt x="15494" y="101473"/>
                  </a:lnTo>
                  <a:lnTo>
                    <a:pt x="20065" y="93344"/>
                  </a:lnTo>
                  <a:lnTo>
                    <a:pt x="23114" y="88011"/>
                  </a:lnTo>
                  <a:lnTo>
                    <a:pt x="37338" y="67437"/>
                  </a:lnTo>
                  <a:lnTo>
                    <a:pt x="42418" y="57530"/>
                  </a:lnTo>
                  <a:lnTo>
                    <a:pt x="51181" y="52196"/>
                  </a:lnTo>
                  <a:lnTo>
                    <a:pt x="60578" y="39369"/>
                  </a:lnTo>
                  <a:lnTo>
                    <a:pt x="72008" y="33274"/>
                  </a:lnTo>
                  <a:lnTo>
                    <a:pt x="83820" y="25018"/>
                  </a:lnTo>
                  <a:lnTo>
                    <a:pt x="96520" y="16637"/>
                  </a:lnTo>
                  <a:lnTo>
                    <a:pt x="109854" y="11556"/>
                  </a:lnTo>
                  <a:lnTo>
                    <a:pt x="125221" y="7239"/>
                  </a:lnTo>
                  <a:lnTo>
                    <a:pt x="141985" y="3682"/>
                  </a:lnTo>
                  <a:lnTo>
                    <a:pt x="159258" y="762"/>
                  </a:lnTo>
                  <a:lnTo>
                    <a:pt x="175133" y="0"/>
                  </a:lnTo>
                  <a:lnTo>
                    <a:pt x="189991" y="889"/>
                  </a:lnTo>
                  <a:lnTo>
                    <a:pt x="205613" y="4317"/>
                  </a:lnTo>
                  <a:lnTo>
                    <a:pt x="221233" y="8128"/>
                  </a:lnTo>
                  <a:lnTo>
                    <a:pt x="237616" y="15493"/>
                  </a:lnTo>
                  <a:lnTo>
                    <a:pt x="252983" y="24256"/>
                  </a:lnTo>
                  <a:lnTo>
                    <a:pt x="258826" y="27558"/>
                  </a:lnTo>
                  <a:lnTo>
                    <a:pt x="266191" y="31877"/>
                  </a:lnTo>
                  <a:lnTo>
                    <a:pt x="266319" y="31877"/>
                  </a:lnTo>
                  <a:lnTo>
                    <a:pt x="279272" y="41782"/>
                  </a:lnTo>
                  <a:lnTo>
                    <a:pt x="290321" y="53466"/>
                  </a:lnTo>
                  <a:lnTo>
                    <a:pt x="301497" y="65151"/>
                  </a:lnTo>
                  <a:lnTo>
                    <a:pt x="306832" y="73152"/>
                  </a:lnTo>
                  <a:lnTo>
                    <a:pt x="311277" y="78613"/>
                  </a:lnTo>
                  <a:lnTo>
                    <a:pt x="318896" y="93217"/>
                  </a:lnTo>
                  <a:lnTo>
                    <a:pt x="322326" y="100583"/>
                  </a:lnTo>
                  <a:lnTo>
                    <a:pt x="324739" y="109728"/>
                  </a:lnTo>
                  <a:lnTo>
                    <a:pt x="330962" y="126238"/>
                  </a:lnTo>
                  <a:lnTo>
                    <a:pt x="335152" y="141478"/>
                  </a:lnTo>
                  <a:lnTo>
                    <a:pt x="337184" y="155575"/>
                  </a:lnTo>
                  <a:lnTo>
                    <a:pt x="337439" y="168655"/>
                  </a:lnTo>
                  <a:lnTo>
                    <a:pt x="336550" y="183895"/>
                  </a:lnTo>
                  <a:lnTo>
                    <a:pt x="335788" y="198628"/>
                  </a:lnTo>
                  <a:lnTo>
                    <a:pt x="332994" y="212343"/>
                  </a:lnTo>
                  <a:lnTo>
                    <a:pt x="327278" y="22720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5192492" y="8631805"/>
              <a:ext cx="66704" cy="52356"/>
            </a:xfrm>
            <a:custGeom>
              <a:avLst/>
              <a:gdLst/>
              <a:ahLst/>
              <a:cxnLst/>
              <a:rect l="0" t="0" r="0" b="0"/>
              <a:pathLst>
                <a:path w="67819" h="51943">
                  <a:moveTo>
                    <a:pt x="0" y="126"/>
                  </a:moveTo>
                  <a:lnTo>
                    <a:pt x="381" y="0"/>
                  </a:lnTo>
                  <a:lnTo>
                    <a:pt x="9272" y="10287"/>
                  </a:lnTo>
                  <a:lnTo>
                    <a:pt x="21210" y="21716"/>
                  </a:lnTo>
                  <a:lnTo>
                    <a:pt x="33401" y="31623"/>
                  </a:lnTo>
                  <a:lnTo>
                    <a:pt x="48642" y="40639"/>
                  </a:lnTo>
                  <a:lnTo>
                    <a:pt x="52579" y="42799"/>
                  </a:lnTo>
                  <a:lnTo>
                    <a:pt x="58674" y="45974"/>
                  </a:lnTo>
                  <a:lnTo>
                    <a:pt x="58801" y="45974"/>
                  </a:lnTo>
                  <a:lnTo>
                    <a:pt x="62230" y="48133"/>
                  </a:lnTo>
                  <a:lnTo>
                    <a:pt x="64009" y="49402"/>
                  </a:lnTo>
                  <a:lnTo>
                    <a:pt x="66041" y="50546"/>
                  </a:lnTo>
                  <a:lnTo>
                    <a:pt x="67818" y="51562"/>
                  </a:lnTo>
                  <a:lnTo>
                    <a:pt x="67818" y="51942"/>
                  </a:lnTo>
                  <a:lnTo>
                    <a:pt x="66041" y="50800"/>
                  </a:lnTo>
                  <a:lnTo>
                    <a:pt x="64009" y="49784"/>
                  </a:lnTo>
                  <a:lnTo>
                    <a:pt x="61849" y="48513"/>
                  </a:lnTo>
                  <a:lnTo>
                    <a:pt x="58420" y="46354"/>
                  </a:lnTo>
                  <a:lnTo>
                    <a:pt x="58674" y="46354"/>
                  </a:lnTo>
                  <a:lnTo>
                    <a:pt x="52579" y="43179"/>
                  </a:lnTo>
                  <a:lnTo>
                    <a:pt x="48642" y="41021"/>
                  </a:lnTo>
                  <a:lnTo>
                    <a:pt x="48514" y="41021"/>
                  </a:lnTo>
                  <a:lnTo>
                    <a:pt x="33020" y="32003"/>
                  </a:lnTo>
                  <a:lnTo>
                    <a:pt x="20829" y="22098"/>
                  </a:lnTo>
                  <a:lnTo>
                    <a:pt x="8891" y="10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065984" y="8682527"/>
              <a:ext cx="192170" cy="491828"/>
            </a:xfrm>
            <a:custGeom>
              <a:avLst/>
              <a:gdLst/>
              <a:ahLst/>
              <a:cxnLst/>
              <a:rect l="0" t="0" r="0" b="0"/>
              <a:pathLst>
                <a:path w="192661" h="490349">
                  <a:moveTo>
                    <a:pt x="381" y="490348"/>
                  </a:moveTo>
                  <a:lnTo>
                    <a:pt x="0" y="490348"/>
                  </a:lnTo>
                  <a:lnTo>
                    <a:pt x="5588" y="444247"/>
                  </a:lnTo>
                  <a:lnTo>
                    <a:pt x="8763" y="420624"/>
                  </a:lnTo>
                  <a:lnTo>
                    <a:pt x="12828" y="399415"/>
                  </a:lnTo>
                  <a:lnTo>
                    <a:pt x="22225" y="355727"/>
                  </a:lnTo>
                  <a:lnTo>
                    <a:pt x="35180" y="314325"/>
                  </a:lnTo>
                  <a:lnTo>
                    <a:pt x="51562" y="267589"/>
                  </a:lnTo>
                  <a:lnTo>
                    <a:pt x="70105" y="221235"/>
                  </a:lnTo>
                  <a:lnTo>
                    <a:pt x="81407" y="196723"/>
                  </a:lnTo>
                  <a:lnTo>
                    <a:pt x="81407" y="196597"/>
                  </a:lnTo>
                  <a:lnTo>
                    <a:pt x="93726" y="175007"/>
                  </a:lnTo>
                  <a:lnTo>
                    <a:pt x="93726" y="175260"/>
                  </a:lnTo>
                  <a:lnTo>
                    <a:pt x="115951" y="131573"/>
                  </a:lnTo>
                  <a:lnTo>
                    <a:pt x="115951" y="131319"/>
                  </a:lnTo>
                  <a:lnTo>
                    <a:pt x="155194" y="66295"/>
                  </a:lnTo>
                  <a:lnTo>
                    <a:pt x="155194" y="66422"/>
                  </a:lnTo>
                  <a:lnTo>
                    <a:pt x="192279" y="0"/>
                  </a:lnTo>
                  <a:lnTo>
                    <a:pt x="192660" y="0"/>
                  </a:lnTo>
                  <a:lnTo>
                    <a:pt x="155575" y="66422"/>
                  </a:lnTo>
                  <a:lnTo>
                    <a:pt x="155575" y="66675"/>
                  </a:lnTo>
                  <a:lnTo>
                    <a:pt x="116205" y="131699"/>
                  </a:lnTo>
                  <a:lnTo>
                    <a:pt x="116205" y="131573"/>
                  </a:lnTo>
                  <a:lnTo>
                    <a:pt x="93980" y="175260"/>
                  </a:lnTo>
                  <a:lnTo>
                    <a:pt x="81788" y="196723"/>
                  </a:lnTo>
                  <a:lnTo>
                    <a:pt x="70231" y="221235"/>
                  </a:lnTo>
                  <a:lnTo>
                    <a:pt x="51943" y="267589"/>
                  </a:lnTo>
                  <a:lnTo>
                    <a:pt x="35561" y="314325"/>
                  </a:lnTo>
                  <a:lnTo>
                    <a:pt x="22606" y="355727"/>
                  </a:lnTo>
                  <a:lnTo>
                    <a:pt x="13209" y="399415"/>
                  </a:lnTo>
                  <a:lnTo>
                    <a:pt x="9144" y="420624"/>
                  </a:lnTo>
                  <a:lnTo>
                    <a:pt x="5969" y="44424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4840117" y="8631725"/>
              <a:ext cx="350988" cy="436300"/>
            </a:xfrm>
            <a:custGeom>
              <a:avLst/>
              <a:gdLst/>
              <a:ahLst/>
              <a:cxnLst/>
              <a:rect l="0" t="0" r="0" b="0"/>
              <a:pathLst>
                <a:path w="350902" h="437009">
                  <a:moveTo>
                    <a:pt x="350901" y="0"/>
                  </a:moveTo>
                  <a:lnTo>
                    <a:pt x="350901" y="382"/>
                  </a:lnTo>
                  <a:lnTo>
                    <a:pt x="335662" y="9399"/>
                  </a:lnTo>
                  <a:lnTo>
                    <a:pt x="321564" y="16764"/>
                  </a:lnTo>
                  <a:lnTo>
                    <a:pt x="306198" y="25909"/>
                  </a:lnTo>
                  <a:lnTo>
                    <a:pt x="306325" y="25909"/>
                  </a:lnTo>
                  <a:lnTo>
                    <a:pt x="293751" y="34163"/>
                  </a:lnTo>
                  <a:lnTo>
                    <a:pt x="280544" y="44324"/>
                  </a:lnTo>
                  <a:lnTo>
                    <a:pt x="267970" y="52833"/>
                  </a:lnTo>
                  <a:lnTo>
                    <a:pt x="255525" y="61214"/>
                  </a:lnTo>
                  <a:lnTo>
                    <a:pt x="244349" y="72645"/>
                  </a:lnTo>
                  <a:lnTo>
                    <a:pt x="231902" y="80899"/>
                  </a:lnTo>
                  <a:lnTo>
                    <a:pt x="221235" y="90678"/>
                  </a:lnTo>
                  <a:lnTo>
                    <a:pt x="199137" y="111125"/>
                  </a:lnTo>
                  <a:lnTo>
                    <a:pt x="182245" y="132335"/>
                  </a:lnTo>
                  <a:lnTo>
                    <a:pt x="165481" y="153416"/>
                  </a:lnTo>
                  <a:lnTo>
                    <a:pt x="150369" y="175896"/>
                  </a:lnTo>
                  <a:lnTo>
                    <a:pt x="136271" y="195962"/>
                  </a:lnTo>
                  <a:lnTo>
                    <a:pt x="123444" y="214249"/>
                  </a:lnTo>
                  <a:lnTo>
                    <a:pt x="110363" y="232284"/>
                  </a:lnTo>
                  <a:lnTo>
                    <a:pt x="100585" y="249937"/>
                  </a:lnTo>
                  <a:lnTo>
                    <a:pt x="90679" y="267462"/>
                  </a:lnTo>
                  <a:lnTo>
                    <a:pt x="81915" y="282957"/>
                  </a:lnTo>
                  <a:lnTo>
                    <a:pt x="73914" y="296673"/>
                  </a:lnTo>
                  <a:lnTo>
                    <a:pt x="65406" y="312294"/>
                  </a:lnTo>
                  <a:lnTo>
                    <a:pt x="57786" y="325628"/>
                  </a:lnTo>
                  <a:lnTo>
                    <a:pt x="48895" y="341249"/>
                  </a:lnTo>
                  <a:lnTo>
                    <a:pt x="41021" y="360046"/>
                  </a:lnTo>
                  <a:lnTo>
                    <a:pt x="31115" y="377825"/>
                  </a:lnTo>
                  <a:lnTo>
                    <a:pt x="21463" y="394844"/>
                  </a:lnTo>
                  <a:lnTo>
                    <a:pt x="10542" y="414148"/>
                  </a:lnTo>
                  <a:lnTo>
                    <a:pt x="381" y="437008"/>
                  </a:lnTo>
                  <a:lnTo>
                    <a:pt x="0" y="437008"/>
                  </a:lnTo>
                  <a:lnTo>
                    <a:pt x="10161" y="414148"/>
                  </a:lnTo>
                  <a:lnTo>
                    <a:pt x="21210" y="394589"/>
                  </a:lnTo>
                  <a:lnTo>
                    <a:pt x="30735" y="377699"/>
                  </a:lnTo>
                  <a:lnTo>
                    <a:pt x="30735" y="377825"/>
                  </a:lnTo>
                  <a:lnTo>
                    <a:pt x="40640" y="360046"/>
                  </a:lnTo>
                  <a:lnTo>
                    <a:pt x="48642" y="341249"/>
                  </a:lnTo>
                  <a:lnTo>
                    <a:pt x="57405" y="325628"/>
                  </a:lnTo>
                  <a:lnTo>
                    <a:pt x="57405" y="325374"/>
                  </a:lnTo>
                  <a:lnTo>
                    <a:pt x="65025" y="312039"/>
                  </a:lnTo>
                  <a:lnTo>
                    <a:pt x="65025" y="312294"/>
                  </a:lnTo>
                  <a:lnTo>
                    <a:pt x="73533" y="296673"/>
                  </a:lnTo>
                  <a:lnTo>
                    <a:pt x="73533" y="296419"/>
                  </a:lnTo>
                  <a:lnTo>
                    <a:pt x="81535" y="282829"/>
                  </a:lnTo>
                  <a:lnTo>
                    <a:pt x="90298" y="267336"/>
                  </a:lnTo>
                  <a:lnTo>
                    <a:pt x="90298" y="267462"/>
                  </a:lnTo>
                  <a:lnTo>
                    <a:pt x="100204" y="249937"/>
                  </a:lnTo>
                  <a:lnTo>
                    <a:pt x="109982" y="231902"/>
                  </a:lnTo>
                  <a:lnTo>
                    <a:pt x="123190" y="213996"/>
                  </a:lnTo>
                  <a:lnTo>
                    <a:pt x="136144" y="195581"/>
                  </a:lnTo>
                  <a:lnTo>
                    <a:pt x="149988" y="175514"/>
                  </a:lnTo>
                  <a:lnTo>
                    <a:pt x="165227" y="153036"/>
                  </a:lnTo>
                  <a:lnTo>
                    <a:pt x="181992" y="131953"/>
                  </a:lnTo>
                  <a:lnTo>
                    <a:pt x="198882" y="110745"/>
                  </a:lnTo>
                  <a:lnTo>
                    <a:pt x="220854" y="90298"/>
                  </a:lnTo>
                  <a:lnTo>
                    <a:pt x="231521" y="80519"/>
                  </a:lnTo>
                  <a:lnTo>
                    <a:pt x="243968" y="72263"/>
                  </a:lnTo>
                  <a:lnTo>
                    <a:pt x="255144" y="60834"/>
                  </a:lnTo>
                  <a:lnTo>
                    <a:pt x="267589" y="52578"/>
                  </a:lnTo>
                  <a:lnTo>
                    <a:pt x="280163" y="44070"/>
                  </a:lnTo>
                  <a:lnTo>
                    <a:pt x="293370" y="33783"/>
                  </a:lnTo>
                  <a:lnTo>
                    <a:pt x="305944" y="25527"/>
                  </a:lnTo>
                  <a:lnTo>
                    <a:pt x="321438" y="16384"/>
                  </a:lnTo>
                  <a:lnTo>
                    <a:pt x="321564" y="16384"/>
                  </a:lnTo>
                  <a:lnTo>
                    <a:pt x="335662" y="90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328238" y="8693166"/>
              <a:ext cx="31764" cy="526732"/>
            </a:xfrm>
            <a:custGeom>
              <a:avLst/>
              <a:gdLst/>
              <a:ahLst/>
              <a:cxnLst/>
              <a:rect l="0" t="0" r="0" b="0"/>
              <a:pathLst>
                <a:path w="32006" h="526669">
                  <a:moveTo>
                    <a:pt x="21972" y="0"/>
                  </a:moveTo>
                  <a:lnTo>
                    <a:pt x="22225" y="0"/>
                  </a:lnTo>
                  <a:lnTo>
                    <a:pt x="22987" y="39497"/>
                  </a:lnTo>
                  <a:lnTo>
                    <a:pt x="23750" y="78358"/>
                  </a:lnTo>
                  <a:lnTo>
                    <a:pt x="23876" y="96265"/>
                  </a:lnTo>
                  <a:lnTo>
                    <a:pt x="26036" y="115697"/>
                  </a:lnTo>
                  <a:lnTo>
                    <a:pt x="28449" y="156210"/>
                  </a:lnTo>
                  <a:lnTo>
                    <a:pt x="29337" y="177038"/>
                  </a:lnTo>
                  <a:lnTo>
                    <a:pt x="32005" y="199643"/>
                  </a:lnTo>
                  <a:lnTo>
                    <a:pt x="31497" y="245490"/>
                  </a:lnTo>
                  <a:lnTo>
                    <a:pt x="31369" y="291465"/>
                  </a:lnTo>
                  <a:lnTo>
                    <a:pt x="30988" y="337947"/>
                  </a:lnTo>
                  <a:lnTo>
                    <a:pt x="27306" y="361441"/>
                  </a:lnTo>
                  <a:lnTo>
                    <a:pt x="26162" y="386461"/>
                  </a:lnTo>
                  <a:lnTo>
                    <a:pt x="22480" y="410464"/>
                  </a:lnTo>
                  <a:lnTo>
                    <a:pt x="18162" y="436372"/>
                  </a:lnTo>
                  <a:lnTo>
                    <a:pt x="16002" y="458215"/>
                  </a:lnTo>
                  <a:lnTo>
                    <a:pt x="11050" y="480949"/>
                  </a:lnTo>
                  <a:lnTo>
                    <a:pt x="9525" y="493014"/>
                  </a:lnTo>
                  <a:lnTo>
                    <a:pt x="7112" y="496951"/>
                  </a:lnTo>
                  <a:lnTo>
                    <a:pt x="5969" y="503681"/>
                  </a:lnTo>
                  <a:lnTo>
                    <a:pt x="381" y="526668"/>
                  </a:lnTo>
                  <a:lnTo>
                    <a:pt x="0" y="526668"/>
                  </a:lnTo>
                  <a:lnTo>
                    <a:pt x="5588" y="503681"/>
                  </a:lnTo>
                  <a:lnTo>
                    <a:pt x="6858" y="496951"/>
                  </a:lnTo>
                  <a:lnTo>
                    <a:pt x="9144" y="493014"/>
                  </a:lnTo>
                  <a:lnTo>
                    <a:pt x="10668" y="480949"/>
                  </a:lnTo>
                  <a:lnTo>
                    <a:pt x="15749" y="458215"/>
                  </a:lnTo>
                  <a:lnTo>
                    <a:pt x="17781" y="436372"/>
                  </a:lnTo>
                  <a:lnTo>
                    <a:pt x="22225" y="410464"/>
                  </a:lnTo>
                  <a:lnTo>
                    <a:pt x="25781" y="386461"/>
                  </a:lnTo>
                  <a:lnTo>
                    <a:pt x="26925" y="361441"/>
                  </a:lnTo>
                  <a:lnTo>
                    <a:pt x="30607" y="337947"/>
                  </a:lnTo>
                  <a:lnTo>
                    <a:pt x="30988" y="291465"/>
                  </a:lnTo>
                  <a:lnTo>
                    <a:pt x="31369" y="245490"/>
                  </a:lnTo>
                  <a:lnTo>
                    <a:pt x="31750" y="199643"/>
                  </a:lnTo>
                  <a:lnTo>
                    <a:pt x="29083" y="177038"/>
                  </a:lnTo>
                  <a:lnTo>
                    <a:pt x="28194" y="156210"/>
                  </a:lnTo>
                  <a:lnTo>
                    <a:pt x="25655" y="115697"/>
                  </a:lnTo>
                  <a:lnTo>
                    <a:pt x="23495" y="96265"/>
                  </a:lnTo>
                  <a:lnTo>
                    <a:pt x="23368" y="78358"/>
                  </a:lnTo>
                  <a:lnTo>
                    <a:pt x="22606" y="3949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5258165" y="8684565"/>
              <a:ext cx="92115" cy="12692"/>
            </a:xfrm>
            <a:custGeom>
              <a:avLst/>
              <a:gdLst/>
              <a:ahLst/>
              <a:cxnLst/>
              <a:rect l="0" t="0" r="0" b="0"/>
              <a:pathLst>
                <a:path w="91949" h="13463">
                  <a:moveTo>
                    <a:pt x="0" y="1396"/>
                  </a:moveTo>
                  <a:lnTo>
                    <a:pt x="0" y="1016"/>
                  </a:lnTo>
                  <a:lnTo>
                    <a:pt x="2922" y="0"/>
                  </a:lnTo>
                  <a:lnTo>
                    <a:pt x="5335" y="1269"/>
                  </a:lnTo>
                  <a:lnTo>
                    <a:pt x="7240" y="2413"/>
                  </a:lnTo>
                  <a:lnTo>
                    <a:pt x="10923" y="4571"/>
                  </a:lnTo>
                  <a:lnTo>
                    <a:pt x="22734" y="6222"/>
                  </a:lnTo>
                  <a:lnTo>
                    <a:pt x="24892" y="7492"/>
                  </a:lnTo>
                  <a:lnTo>
                    <a:pt x="29465" y="7874"/>
                  </a:lnTo>
                  <a:lnTo>
                    <a:pt x="33402" y="10032"/>
                  </a:lnTo>
                  <a:lnTo>
                    <a:pt x="45085" y="11429"/>
                  </a:lnTo>
                  <a:lnTo>
                    <a:pt x="52198" y="12700"/>
                  </a:lnTo>
                  <a:lnTo>
                    <a:pt x="57659" y="11429"/>
                  </a:lnTo>
                  <a:lnTo>
                    <a:pt x="63247" y="11811"/>
                  </a:lnTo>
                  <a:lnTo>
                    <a:pt x="69597" y="13080"/>
                  </a:lnTo>
                  <a:lnTo>
                    <a:pt x="80773" y="11938"/>
                  </a:lnTo>
                  <a:lnTo>
                    <a:pt x="91948" y="10032"/>
                  </a:lnTo>
                  <a:lnTo>
                    <a:pt x="91948" y="10414"/>
                  </a:lnTo>
                  <a:lnTo>
                    <a:pt x="80773" y="12318"/>
                  </a:lnTo>
                  <a:lnTo>
                    <a:pt x="69597" y="13462"/>
                  </a:lnTo>
                  <a:lnTo>
                    <a:pt x="63247" y="12192"/>
                  </a:lnTo>
                  <a:lnTo>
                    <a:pt x="57659" y="11811"/>
                  </a:lnTo>
                  <a:lnTo>
                    <a:pt x="52198" y="13080"/>
                  </a:lnTo>
                  <a:lnTo>
                    <a:pt x="45085" y="11811"/>
                  </a:lnTo>
                  <a:lnTo>
                    <a:pt x="33402" y="10414"/>
                  </a:lnTo>
                  <a:lnTo>
                    <a:pt x="29465" y="8254"/>
                  </a:lnTo>
                  <a:lnTo>
                    <a:pt x="24892" y="7874"/>
                  </a:lnTo>
                  <a:lnTo>
                    <a:pt x="22734" y="6604"/>
                  </a:lnTo>
                  <a:lnTo>
                    <a:pt x="10923" y="4953"/>
                  </a:lnTo>
                  <a:lnTo>
                    <a:pt x="6859" y="2793"/>
                  </a:lnTo>
                  <a:lnTo>
                    <a:pt x="4954" y="1524"/>
                  </a:lnTo>
                  <a:lnTo>
                    <a:pt x="2922" y="2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069569" y="9172325"/>
              <a:ext cx="260462" cy="46010"/>
            </a:xfrm>
            <a:custGeom>
              <a:avLst/>
              <a:gdLst/>
              <a:ahLst/>
              <a:cxnLst/>
              <a:rect l="0" t="0" r="0" b="0"/>
              <a:pathLst>
                <a:path w="261494" h="46102">
                  <a:moveTo>
                    <a:pt x="261493" y="45721"/>
                  </a:moveTo>
                  <a:lnTo>
                    <a:pt x="261493" y="46101"/>
                  </a:lnTo>
                  <a:lnTo>
                    <a:pt x="225170" y="42926"/>
                  </a:lnTo>
                  <a:lnTo>
                    <a:pt x="199644" y="38355"/>
                  </a:lnTo>
                  <a:lnTo>
                    <a:pt x="176149" y="35560"/>
                  </a:lnTo>
                  <a:lnTo>
                    <a:pt x="164083" y="33529"/>
                  </a:lnTo>
                  <a:lnTo>
                    <a:pt x="159257" y="33147"/>
                  </a:lnTo>
                  <a:lnTo>
                    <a:pt x="152400" y="31878"/>
                  </a:lnTo>
                  <a:lnTo>
                    <a:pt x="128905" y="28575"/>
                  </a:lnTo>
                  <a:lnTo>
                    <a:pt x="106680" y="23369"/>
                  </a:lnTo>
                  <a:lnTo>
                    <a:pt x="82804" y="20194"/>
                  </a:lnTo>
                  <a:lnTo>
                    <a:pt x="34798" y="10160"/>
                  </a:lnTo>
                  <a:lnTo>
                    <a:pt x="17018" y="5716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17018" y="5334"/>
                  </a:lnTo>
                  <a:lnTo>
                    <a:pt x="34798" y="9780"/>
                  </a:lnTo>
                  <a:lnTo>
                    <a:pt x="82804" y="19939"/>
                  </a:lnTo>
                  <a:lnTo>
                    <a:pt x="106680" y="23114"/>
                  </a:lnTo>
                  <a:lnTo>
                    <a:pt x="128905" y="28321"/>
                  </a:lnTo>
                  <a:lnTo>
                    <a:pt x="152400" y="31623"/>
                  </a:lnTo>
                  <a:lnTo>
                    <a:pt x="159257" y="33021"/>
                  </a:lnTo>
                  <a:lnTo>
                    <a:pt x="164083" y="33147"/>
                  </a:lnTo>
                  <a:lnTo>
                    <a:pt x="176149" y="35180"/>
                  </a:lnTo>
                  <a:lnTo>
                    <a:pt x="199644" y="38228"/>
                  </a:lnTo>
                  <a:lnTo>
                    <a:pt x="225170" y="42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4843003" y="9070409"/>
              <a:ext cx="225522" cy="106298"/>
            </a:xfrm>
            <a:custGeom>
              <a:avLst/>
              <a:gdLst/>
              <a:ahLst/>
              <a:cxnLst/>
              <a:rect l="0" t="0" r="0" b="0"/>
              <a:pathLst>
                <a:path w="226315" h="105283">
                  <a:moveTo>
                    <a:pt x="226314" y="104902"/>
                  </a:moveTo>
                  <a:lnTo>
                    <a:pt x="226314" y="105282"/>
                  </a:lnTo>
                  <a:lnTo>
                    <a:pt x="208660" y="100330"/>
                  </a:lnTo>
                  <a:lnTo>
                    <a:pt x="192024" y="93598"/>
                  </a:lnTo>
                  <a:lnTo>
                    <a:pt x="156464" y="80009"/>
                  </a:lnTo>
                  <a:lnTo>
                    <a:pt x="139953" y="73279"/>
                  </a:lnTo>
                  <a:lnTo>
                    <a:pt x="123444" y="66293"/>
                  </a:lnTo>
                  <a:lnTo>
                    <a:pt x="107950" y="57657"/>
                  </a:lnTo>
                  <a:lnTo>
                    <a:pt x="107822" y="57657"/>
                  </a:lnTo>
                  <a:lnTo>
                    <a:pt x="100457" y="52958"/>
                  </a:lnTo>
                  <a:lnTo>
                    <a:pt x="91313" y="50672"/>
                  </a:lnTo>
                  <a:lnTo>
                    <a:pt x="0" y="381"/>
                  </a:lnTo>
                  <a:lnTo>
                    <a:pt x="0" y="0"/>
                  </a:lnTo>
                  <a:lnTo>
                    <a:pt x="91313" y="50292"/>
                  </a:lnTo>
                  <a:lnTo>
                    <a:pt x="100457" y="52578"/>
                  </a:lnTo>
                  <a:lnTo>
                    <a:pt x="108076" y="57277"/>
                  </a:lnTo>
                  <a:lnTo>
                    <a:pt x="107950" y="57277"/>
                  </a:lnTo>
                  <a:lnTo>
                    <a:pt x="123444" y="65913"/>
                  </a:lnTo>
                  <a:lnTo>
                    <a:pt x="139953" y="72897"/>
                  </a:lnTo>
                  <a:lnTo>
                    <a:pt x="156464" y="79629"/>
                  </a:lnTo>
                  <a:lnTo>
                    <a:pt x="192024" y="93218"/>
                  </a:lnTo>
                  <a:lnTo>
                    <a:pt x="208660" y="999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4" name="Gruppieren 76"/>
          <p:cNvGrpSpPr>
            <a:grpSpLocks/>
          </p:cNvGrpSpPr>
          <p:nvPr/>
        </p:nvGrpSpPr>
        <p:grpSpPr bwMode="auto">
          <a:xfrm rot="-1875000" flipH="1" flipV="1">
            <a:off x="590550" y="6391275"/>
            <a:ext cx="965200" cy="1570038"/>
            <a:chOff x="590423" y="6391021"/>
            <a:chExt cx="964947" cy="1570863"/>
          </a:xfrm>
        </p:grpSpPr>
        <p:sp>
          <p:nvSpPr>
            <p:cNvPr id="57" name="Freihandform 56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537" h="405766">
                  <a:moveTo>
                    <a:pt x="93217" y="13970"/>
                  </a:moveTo>
                  <a:lnTo>
                    <a:pt x="105156" y="10414"/>
                  </a:lnTo>
                  <a:lnTo>
                    <a:pt x="119253" y="8509"/>
                  </a:lnTo>
                  <a:lnTo>
                    <a:pt x="151003" y="4571"/>
                  </a:lnTo>
                  <a:lnTo>
                    <a:pt x="155194" y="4190"/>
                  </a:lnTo>
                  <a:lnTo>
                    <a:pt x="161162" y="1904"/>
                  </a:lnTo>
                  <a:lnTo>
                    <a:pt x="183387" y="0"/>
                  </a:lnTo>
                  <a:lnTo>
                    <a:pt x="209550" y="1270"/>
                  </a:lnTo>
                  <a:lnTo>
                    <a:pt x="242189" y="4571"/>
                  </a:lnTo>
                  <a:lnTo>
                    <a:pt x="272542" y="10033"/>
                  </a:lnTo>
                  <a:lnTo>
                    <a:pt x="306831" y="15240"/>
                  </a:lnTo>
                  <a:lnTo>
                    <a:pt x="345567" y="23621"/>
                  </a:lnTo>
                  <a:lnTo>
                    <a:pt x="387731" y="36195"/>
                  </a:lnTo>
                  <a:lnTo>
                    <a:pt x="430275" y="49021"/>
                  </a:lnTo>
                  <a:lnTo>
                    <a:pt x="450850" y="56260"/>
                  </a:lnTo>
                  <a:lnTo>
                    <a:pt x="472694" y="61976"/>
                  </a:lnTo>
                  <a:lnTo>
                    <a:pt x="493522" y="68453"/>
                  </a:lnTo>
                  <a:lnTo>
                    <a:pt x="511428" y="74295"/>
                  </a:lnTo>
                  <a:lnTo>
                    <a:pt x="525906" y="79375"/>
                  </a:lnTo>
                  <a:lnTo>
                    <a:pt x="543941" y="84963"/>
                  </a:lnTo>
                  <a:lnTo>
                    <a:pt x="558545" y="90042"/>
                  </a:lnTo>
                  <a:lnTo>
                    <a:pt x="572516" y="95884"/>
                  </a:lnTo>
                  <a:lnTo>
                    <a:pt x="586994" y="101091"/>
                  </a:lnTo>
                  <a:lnTo>
                    <a:pt x="597281" y="106679"/>
                  </a:lnTo>
                  <a:lnTo>
                    <a:pt x="609472" y="110109"/>
                  </a:lnTo>
                  <a:lnTo>
                    <a:pt x="611378" y="112014"/>
                  </a:lnTo>
                  <a:lnTo>
                    <a:pt x="616711" y="113792"/>
                  </a:lnTo>
                  <a:lnTo>
                    <a:pt x="625475" y="117602"/>
                  </a:lnTo>
                  <a:lnTo>
                    <a:pt x="629284" y="120777"/>
                  </a:lnTo>
                  <a:lnTo>
                    <a:pt x="631317" y="118998"/>
                  </a:lnTo>
                  <a:lnTo>
                    <a:pt x="633348" y="120777"/>
                  </a:lnTo>
                  <a:lnTo>
                    <a:pt x="641731" y="124459"/>
                  </a:lnTo>
                  <a:lnTo>
                    <a:pt x="643508" y="126618"/>
                  </a:lnTo>
                  <a:lnTo>
                    <a:pt x="645795" y="128523"/>
                  </a:lnTo>
                  <a:lnTo>
                    <a:pt x="665733" y="139318"/>
                  </a:lnTo>
                  <a:lnTo>
                    <a:pt x="686561" y="153923"/>
                  </a:lnTo>
                  <a:lnTo>
                    <a:pt x="708914" y="166878"/>
                  </a:lnTo>
                  <a:lnTo>
                    <a:pt x="735583" y="183006"/>
                  </a:lnTo>
                  <a:lnTo>
                    <a:pt x="737616" y="211201"/>
                  </a:lnTo>
                  <a:lnTo>
                    <a:pt x="738123" y="237235"/>
                  </a:lnTo>
                  <a:lnTo>
                    <a:pt x="738631" y="252221"/>
                  </a:lnTo>
                  <a:lnTo>
                    <a:pt x="740536" y="266065"/>
                  </a:lnTo>
                  <a:lnTo>
                    <a:pt x="738631" y="278510"/>
                  </a:lnTo>
                  <a:lnTo>
                    <a:pt x="738758" y="293369"/>
                  </a:lnTo>
                  <a:lnTo>
                    <a:pt x="737234" y="306958"/>
                  </a:lnTo>
                  <a:lnTo>
                    <a:pt x="737616" y="321564"/>
                  </a:lnTo>
                  <a:lnTo>
                    <a:pt x="737616" y="347980"/>
                  </a:lnTo>
                  <a:lnTo>
                    <a:pt x="733933" y="362839"/>
                  </a:lnTo>
                  <a:lnTo>
                    <a:pt x="733933" y="370205"/>
                  </a:lnTo>
                  <a:lnTo>
                    <a:pt x="734314" y="373760"/>
                  </a:lnTo>
                  <a:lnTo>
                    <a:pt x="734314" y="377825"/>
                  </a:lnTo>
                  <a:lnTo>
                    <a:pt x="732662" y="390270"/>
                  </a:lnTo>
                  <a:lnTo>
                    <a:pt x="732662" y="398653"/>
                  </a:lnTo>
                  <a:lnTo>
                    <a:pt x="732155" y="402081"/>
                  </a:lnTo>
                  <a:lnTo>
                    <a:pt x="732789" y="405765"/>
                  </a:lnTo>
                  <a:lnTo>
                    <a:pt x="724661" y="401955"/>
                  </a:lnTo>
                  <a:lnTo>
                    <a:pt x="720725" y="398271"/>
                  </a:lnTo>
                  <a:lnTo>
                    <a:pt x="685799" y="382143"/>
                  </a:lnTo>
                  <a:lnTo>
                    <a:pt x="653287" y="367792"/>
                  </a:lnTo>
                  <a:lnTo>
                    <a:pt x="635253" y="362331"/>
                  </a:lnTo>
                  <a:lnTo>
                    <a:pt x="618617" y="355092"/>
                  </a:lnTo>
                  <a:lnTo>
                    <a:pt x="602233" y="347726"/>
                  </a:lnTo>
                  <a:lnTo>
                    <a:pt x="592455" y="342265"/>
                  </a:lnTo>
                  <a:lnTo>
                    <a:pt x="588136" y="342265"/>
                  </a:lnTo>
                  <a:lnTo>
                    <a:pt x="584327" y="338581"/>
                  </a:lnTo>
                  <a:lnTo>
                    <a:pt x="578103" y="337057"/>
                  </a:lnTo>
                  <a:lnTo>
                    <a:pt x="574167" y="336931"/>
                  </a:lnTo>
                  <a:lnTo>
                    <a:pt x="563753" y="331216"/>
                  </a:lnTo>
                  <a:lnTo>
                    <a:pt x="543814" y="324231"/>
                  </a:lnTo>
                  <a:lnTo>
                    <a:pt x="533272" y="322071"/>
                  </a:lnTo>
                  <a:lnTo>
                    <a:pt x="529844" y="318896"/>
                  </a:lnTo>
                  <a:lnTo>
                    <a:pt x="523239" y="317245"/>
                  </a:lnTo>
                  <a:lnTo>
                    <a:pt x="500887" y="307847"/>
                  </a:lnTo>
                  <a:lnTo>
                    <a:pt x="456437" y="293623"/>
                  </a:lnTo>
                  <a:lnTo>
                    <a:pt x="411861" y="279145"/>
                  </a:lnTo>
                  <a:lnTo>
                    <a:pt x="369316" y="266572"/>
                  </a:lnTo>
                  <a:lnTo>
                    <a:pt x="330581" y="258064"/>
                  </a:lnTo>
                  <a:lnTo>
                    <a:pt x="328422" y="256031"/>
                  </a:lnTo>
                  <a:lnTo>
                    <a:pt x="318261" y="254000"/>
                  </a:lnTo>
                  <a:lnTo>
                    <a:pt x="312420" y="252603"/>
                  </a:lnTo>
                  <a:lnTo>
                    <a:pt x="306323" y="250697"/>
                  </a:lnTo>
                  <a:lnTo>
                    <a:pt x="285877" y="247142"/>
                  </a:lnTo>
                  <a:lnTo>
                    <a:pt x="272287" y="245364"/>
                  </a:lnTo>
                  <a:lnTo>
                    <a:pt x="261873" y="243967"/>
                  </a:lnTo>
                  <a:lnTo>
                    <a:pt x="257302" y="243967"/>
                  </a:lnTo>
                  <a:lnTo>
                    <a:pt x="253745" y="243967"/>
                  </a:lnTo>
                  <a:lnTo>
                    <a:pt x="247522" y="241807"/>
                  </a:lnTo>
                  <a:lnTo>
                    <a:pt x="235584" y="242569"/>
                  </a:lnTo>
                  <a:lnTo>
                    <a:pt x="221361" y="240283"/>
                  </a:lnTo>
                  <a:lnTo>
                    <a:pt x="209295" y="240792"/>
                  </a:lnTo>
                  <a:lnTo>
                    <a:pt x="181356" y="237235"/>
                  </a:lnTo>
                  <a:lnTo>
                    <a:pt x="164972" y="237617"/>
                  </a:lnTo>
                  <a:lnTo>
                    <a:pt x="148844" y="238125"/>
                  </a:lnTo>
                  <a:lnTo>
                    <a:pt x="134747" y="236093"/>
                  </a:lnTo>
                  <a:lnTo>
                    <a:pt x="120395" y="238125"/>
                  </a:lnTo>
                  <a:lnTo>
                    <a:pt x="110489" y="240283"/>
                  </a:lnTo>
                  <a:lnTo>
                    <a:pt x="98552" y="244093"/>
                  </a:lnTo>
                  <a:lnTo>
                    <a:pt x="86233" y="247904"/>
                  </a:lnTo>
                  <a:lnTo>
                    <a:pt x="76581" y="253618"/>
                  </a:lnTo>
                  <a:lnTo>
                    <a:pt x="64389" y="261111"/>
                  </a:lnTo>
                  <a:lnTo>
                    <a:pt x="52450" y="265048"/>
                  </a:lnTo>
                  <a:lnTo>
                    <a:pt x="38227" y="274319"/>
                  </a:lnTo>
                  <a:lnTo>
                    <a:pt x="26542" y="282320"/>
                  </a:lnTo>
                  <a:lnTo>
                    <a:pt x="12445" y="291972"/>
                  </a:lnTo>
                  <a:lnTo>
                    <a:pt x="381" y="299593"/>
                  </a:lnTo>
                  <a:lnTo>
                    <a:pt x="0" y="284480"/>
                  </a:lnTo>
                  <a:lnTo>
                    <a:pt x="5842" y="267589"/>
                  </a:lnTo>
                  <a:lnTo>
                    <a:pt x="5333" y="237617"/>
                  </a:lnTo>
                  <a:lnTo>
                    <a:pt x="9144" y="207518"/>
                  </a:lnTo>
                  <a:lnTo>
                    <a:pt x="12572" y="173735"/>
                  </a:lnTo>
                  <a:lnTo>
                    <a:pt x="18287" y="142113"/>
                  </a:lnTo>
                  <a:lnTo>
                    <a:pt x="19558" y="114045"/>
                  </a:lnTo>
                  <a:lnTo>
                    <a:pt x="23241" y="88265"/>
                  </a:lnTo>
                  <a:lnTo>
                    <a:pt x="27050" y="61721"/>
                  </a:lnTo>
                  <a:lnTo>
                    <a:pt x="32511" y="33782"/>
                  </a:lnTo>
                  <a:lnTo>
                    <a:pt x="42545" y="28194"/>
                  </a:lnTo>
                  <a:lnTo>
                    <a:pt x="59055" y="23876"/>
                  </a:lnTo>
                  <a:lnTo>
                    <a:pt x="72770" y="18160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92912" y="6630412"/>
              <a:ext cx="896702" cy="1334201"/>
            </a:xfrm>
            <a:custGeom>
              <a:avLst/>
              <a:gdLst/>
              <a:ahLst/>
              <a:cxnLst/>
              <a:rect l="0" t="0" r="0" b="0"/>
              <a:pathLst>
                <a:path w="895479" h="1334389">
                  <a:moveTo>
                    <a:pt x="258064" y="182625"/>
                  </a:moveTo>
                  <a:lnTo>
                    <a:pt x="268225" y="173227"/>
                  </a:lnTo>
                  <a:lnTo>
                    <a:pt x="280036" y="157861"/>
                  </a:lnTo>
                  <a:lnTo>
                    <a:pt x="289814" y="141604"/>
                  </a:lnTo>
                  <a:lnTo>
                    <a:pt x="301880" y="121920"/>
                  </a:lnTo>
                  <a:lnTo>
                    <a:pt x="311912" y="101853"/>
                  </a:lnTo>
                  <a:lnTo>
                    <a:pt x="319025" y="79248"/>
                  </a:lnTo>
                  <a:lnTo>
                    <a:pt x="328931" y="54737"/>
                  </a:lnTo>
                  <a:lnTo>
                    <a:pt x="334392" y="30099"/>
                  </a:lnTo>
                  <a:lnTo>
                    <a:pt x="344170" y="2032"/>
                  </a:lnTo>
                  <a:lnTo>
                    <a:pt x="358522" y="0"/>
                  </a:lnTo>
                  <a:lnTo>
                    <a:pt x="372619" y="2032"/>
                  </a:lnTo>
                  <a:lnTo>
                    <a:pt x="388747" y="1397"/>
                  </a:lnTo>
                  <a:lnTo>
                    <a:pt x="405131" y="1142"/>
                  </a:lnTo>
                  <a:lnTo>
                    <a:pt x="433070" y="4825"/>
                  </a:lnTo>
                  <a:lnTo>
                    <a:pt x="445136" y="4190"/>
                  </a:lnTo>
                  <a:lnTo>
                    <a:pt x="459359" y="6476"/>
                  </a:lnTo>
                  <a:lnTo>
                    <a:pt x="471678" y="5968"/>
                  </a:lnTo>
                  <a:lnTo>
                    <a:pt x="477520" y="7874"/>
                  </a:lnTo>
                  <a:lnTo>
                    <a:pt x="481203" y="7874"/>
                  </a:lnTo>
                  <a:lnTo>
                    <a:pt x="485648" y="7874"/>
                  </a:lnTo>
                  <a:lnTo>
                    <a:pt x="496062" y="9271"/>
                  </a:lnTo>
                  <a:lnTo>
                    <a:pt x="509652" y="11049"/>
                  </a:lnTo>
                  <a:lnTo>
                    <a:pt x="530098" y="14604"/>
                  </a:lnTo>
                  <a:lnTo>
                    <a:pt x="536703" y="16510"/>
                  </a:lnTo>
                  <a:lnTo>
                    <a:pt x="542036" y="17907"/>
                  </a:lnTo>
                  <a:lnTo>
                    <a:pt x="552450" y="20320"/>
                  </a:lnTo>
                  <a:lnTo>
                    <a:pt x="554356" y="21971"/>
                  </a:lnTo>
                  <a:lnTo>
                    <a:pt x="593091" y="30479"/>
                  </a:lnTo>
                  <a:lnTo>
                    <a:pt x="635636" y="43052"/>
                  </a:lnTo>
                  <a:lnTo>
                    <a:pt x="680212" y="57530"/>
                  </a:lnTo>
                  <a:lnTo>
                    <a:pt x="724917" y="71754"/>
                  </a:lnTo>
                  <a:lnTo>
                    <a:pt x="747014" y="81152"/>
                  </a:lnTo>
                  <a:lnTo>
                    <a:pt x="753619" y="82803"/>
                  </a:lnTo>
                  <a:lnTo>
                    <a:pt x="757428" y="86487"/>
                  </a:lnTo>
                  <a:lnTo>
                    <a:pt x="767589" y="88138"/>
                  </a:lnTo>
                  <a:lnTo>
                    <a:pt x="787655" y="95503"/>
                  </a:lnTo>
                  <a:lnTo>
                    <a:pt x="798196" y="100964"/>
                  </a:lnTo>
                  <a:lnTo>
                    <a:pt x="801878" y="100964"/>
                  </a:lnTo>
                  <a:lnTo>
                    <a:pt x="808102" y="102488"/>
                  </a:lnTo>
                  <a:lnTo>
                    <a:pt x="812420" y="106299"/>
                  </a:lnTo>
                  <a:lnTo>
                    <a:pt x="816230" y="106172"/>
                  </a:lnTo>
                  <a:lnTo>
                    <a:pt x="826517" y="111887"/>
                  </a:lnTo>
                  <a:lnTo>
                    <a:pt x="842392" y="118999"/>
                  </a:lnTo>
                  <a:lnTo>
                    <a:pt x="859028" y="126238"/>
                  </a:lnTo>
                  <a:lnTo>
                    <a:pt x="877062" y="131699"/>
                  </a:lnTo>
                  <a:lnTo>
                    <a:pt x="886080" y="187833"/>
                  </a:lnTo>
                  <a:lnTo>
                    <a:pt x="888492" y="215518"/>
                  </a:lnTo>
                  <a:lnTo>
                    <a:pt x="888492" y="226949"/>
                  </a:lnTo>
                  <a:lnTo>
                    <a:pt x="888747" y="234568"/>
                  </a:lnTo>
                  <a:lnTo>
                    <a:pt x="890906" y="239902"/>
                  </a:lnTo>
                  <a:lnTo>
                    <a:pt x="895478" y="291973"/>
                  </a:lnTo>
                  <a:lnTo>
                    <a:pt x="894334" y="335152"/>
                  </a:lnTo>
                  <a:lnTo>
                    <a:pt x="894970" y="376427"/>
                  </a:lnTo>
                  <a:lnTo>
                    <a:pt x="893064" y="385190"/>
                  </a:lnTo>
                  <a:lnTo>
                    <a:pt x="893064" y="396875"/>
                  </a:lnTo>
                  <a:lnTo>
                    <a:pt x="891541" y="406018"/>
                  </a:lnTo>
                  <a:lnTo>
                    <a:pt x="893445" y="415543"/>
                  </a:lnTo>
                  <a:lnTo>
                    <a:pt x="891795" y="424814"/>
                  </a:lnTo>
                  <a:lnTo>
                    <a:pt x="891795" y="432688"/>
                  </a:lnTo>
                  <a:lnTo>
                    <a:pt x="892048" y="443357"/>
                  </a:lnTo>
                  <a:lnTo>
                    <a:pt x="892303" y="454913"/>
                  </a:lnTo>
                  <a:lnTo>
                    <a:pt x="890397" y="460248"/>
                  </a:lnTo>
                  <a:lnTo>
                    <a:pt x="892303" y="462279"/>
                  </a:lnTo>
                  <a:lnTo>
                    <a:pt x="890397" y="467867"/>
                  </a:lnTo>
                  <a:lnTo>
                    <a:pt x="892303" y="469900"/>
                  </a:lnTo>
                  <a:lnTo>
                    <a:pt x="890525" y="471677"/>
                  </a:lnTo>
                  <a:lnTo>
                    <a:pt x="892683" y="473583"/>
                  </a:lnTo>
                  <a:lnTo>
                    <a:pt x="890525" y="475614"/>
                  </a:lnTo>
                  <a:lnTo>
                    <a:pt x="890525" y="479043"/>
                  </a:lnTo>
                  <a:lnTo>
                    <a:pt x="890525" y="482726"/>
                  </a:lnTo>
                  <a:lnTo>
                    <a:pt x="890525" y="486790"/>
                  </a:lnTo>
                  <a:lnTo>
                    <a:pt x="890906" y="494411"/>
                  </a:lnTo>
                  <a:lnTo>
                    <a:pt x="890525" y="501396"/>
                  </a:lnTo>
                  <a:lnTo>
                    <a:pt x="891033" y="509015"/>
                  </a:lnTo>
                  <a:lnTo>
                    <a:pt x="889128" y="518160"/>
                  </a:lnTo>
                  <a:lnTo>
                    <a:pt x="891414" y="527685"/>
                  </a:lnTo>
                  <a:lnTo>
                    <a:pt x="891414" y="539241"/>
                  </a:lnTo>
                  <a:lnTo>
                    <a:pt x="889508" y="552068"/>
                  </a:lnTo>
                  <a:lnTo>
                    <a:pt x="887731" y="565276"/>
                  </a:lnTo>
                  <a:lnTo>
                    <a:pt x="890017" y="578230"/>
                  </a:lnTo>
                  <a:lnTo>
                    <a:pt x="888111" y="594995"/>
                  </a:lnTo>
                  <a:lnTo>
                    <a:pt x="890397" y="612013"/>
                  </a:lnTo>
                  <a:lnTo>
                    <a:pt x="884556" y="746378"/>
                  </a:lnTo>
                  <a:lnTo>
                    <a:pt x="881253" y="813942"/>
                  </a:lnTo>
                  <a:lnTo>
                    <a:pt x="879475" y="830579"/>
                  </a:lnTo>
                  <a:lnTo>
                    <a:pt x="881761" y="847343"/>
                  </a:lnTo>
                  <a:lnTo>
                    <a:pt x="878459" y="881125"/>
                  </a:lnTo>
                  <a:lnTo>
                    <a:pt x="878459" y="888746"/>
                  </a:lnTo>
                  <a:lnTo>
                    <a:pt x="878841" y="896238"/>
                  </a:lnTo>
                  <a:lnTo>
                    <a:pt x="876936" y="913002"/>
                  </a:lnTo>
                  <a:lnTo>
                    <a:pt x="874903" y="922400"/>
                  </a:lnTo>
                  <a:lnTo>
                    <a:pt x="875284" y="925957"/>
                  </a:lnTo>
                  <a:lnTo>
                    <a:pt x="875284" y="929893"/>
                  </a:lnTo>
                  <a:lnTo>
                    <a:pt x="873125" y="946658"/>
                  </a:lnTo>
                  <a:lnTo>
                    <a:pt x="869697" y="961643"/>
                  </a:lnTo>
                  <a:lnTo>
                    <a:pt x="868172" y="974598"/>
                  </a:lnTo>
                  <a:lnTo>
                    <a:pt x="865886" y="991235"/>
                  </a:lnTo>
                  <a:lnTo>
                    <a:pt x="861950" y="999363"/>
                  </a:lnTo>
                  <a:lnTo>
                    <a:pt x="862458" y="1006348"/>
                  </a:lnTo>
                  <a:lnTo>
                    <a:pt x="858394" y="1014222"/>
                  </a:lnTo>
                  <a:lnTo>
                    <a:pt x="856489" y="1016000"/>
                  </a:lnTo>
                  <a:lnTo>
                    <a:pt x="856234" y="1019683"/>
                  </a:lnTo>
                  <a:lnTo>
                    <a:pt x="854456" y="1021461"/>
                  </a:lnTo>
                  <a:lnTo>
                    <a:pt x="850647" y="1036320"/>
                  </a:lnTo>
                  <a:lnTo>
                    <a:pt x="846709" y="1044066"/>
                  </a:lnTo>
                  <a:lnTo>
                    <a:pt x="842519" y="1051560"/>
                  </a:lnTo>
                  <a:lnTo>
                    <a:pt x="836677" y="1068577"/>
                  </a:lnTo>
                  <a:lnTo>
                    <a:pt x="831216" y="1082039"/>
                  </a:lnTo>
                  <a:lnTo>
                    <a:pt x="823214" y="1096645"/>
                  </a:lnTo>
                  <a:lnTo>
                    <a:pt x="807467" y="1126743"/>
                  </a:lnTo>
                  <a:lnTo>
                    <a:pt x="785622" y="1155064"/>
                  </a:lnTo>
                  <a:lnTo>
                    <a:pt x="765811" y="1181862"/>
                  </a:lnTo>
                  <a:lnTo>
                    <a:pt x="742442" y="1208150"/>
                  </a:lnTo>
                  <a:lnTo>
                    <a:pt x="730378" y="1219708"/>
                  </a:lnTo>
                  <a:lnTo>
                    <a:pt x="718312" y="1231264"/>
                  </a:lnTo>
                  <a:lnTo>
                    <a:pt x="702311" y="1242567"/>
                  </a:lnTo>
                  <a:lnTo>
                    <a:pt x="690500" y="1253998"/>
                  </a:lnTo>
                  <a:lnTo>
                    <a:pt x="660528" y="1274317"/>
                  </a:lnTo>
                  <a:lnTo>
                    <a:pt x="646431" y="1284097"/>
                  </a:lnTo>
                  <a:lnTo>
                    <a:pt x="630428" y="1291971"/>
                  </a:lnTo>
                  <a:lnTo>
                    <a:pt x="598806" y="1311275"/>
                  </a:lnTo>
                  <a:lnTo>
                    <a:pt x="590297" y="1314958"/>
                  </a:lnTo>
                  <a:lnTo>
                    <a:pt x="582422" y="1318895"/>
                  </a:lnTo>
                  <a:lnTo>
                    <a:pt x="564389" y="1324737"/>
                  </a:lnTo>
                  <a:lnTo>
                    <a:pt x="548006" y="1328547"/>
                  </a:lnTo>
                  <a:lnTo>
                    <a:pt x="532003" y="1332357"/>
                  </a:lnTo>
                  <a:lnTo>
                    <a:pt x="516002" y="1332738"/>
                  </a:lnTo>
                  <a:lnTo>
                    <a:pt x="501650" y="1334388"/>
                  </a:lnTo>
                  <a:lnTo>
                    <a:pt x="487681" y="1332864"/>
                  </a:lnTo>
                  <a:lnTo>
                    <a:pt x="473583" y="1327785"/>
                  </a:lnTo>
                  <a:lnTo>
                    <a:pt x="465328" y="1327785"/>
                  </a:lnTo>
                  <a:lnTo>
                    <a:pt x="457581" y="1323848"/>
                  </a:lnTo>
                  <a:lnTo>
                    <a:pt x="443103" y="1318767"/>
                  </a:lnTo>
                  <a:lnTo>
                    <a:pt x="428498" y="1309624"/>
                  </a:lnTo>
                  <a:lnTo>
                    <a:pt x="420625" y="1305813"/>
                  </a:lnTo>
                  <a:lnTo>
                    <a:pt x="414783" y="1300479"/>
                  </a:lnTo>
                  <a:lnTo>
                    <a:pt x="406655" y="1296415"/>
                  </a:lnTo>
                  <a:lnTo>
                    <a:pt x="398272" y="1289303"/>
                  </a:lnTo>
                  <a:lnTo>
                    <a:pt x="387605" y="1276096"/>
                  </a:lnTo>
                  <a:lnTo>
                    <a:pt x="373761" y="1263650"/>
                  </a:lnTo>
                  <a:lnTo>
                    <a:pt x="363094" y="1246886"/>
                  </a:lnTo>
                  <a:lnTo>
                    <a:pt x="350902" y="1232280"/>
                  </a:lnTo>
                  <a:lnTo>
                    <a:pt x="340614" y="1218564"/>
                  </a:lnTo>
                  <a:lnTo>
                    <a:pt x="322200" y="1187450"/>
                  </a:lnTo>
                  <a:lnTo>
                    <a:pt x="305308" y="1158239"/>
                  </a:lnTo>
                  <a:lnTo>
                    <a:pt x="293117" y="1127887"/>
                  </a:lnTo>
                  <a:lnTo>
                    <a:pt x="280417" y="1098168"/>
                  </a:lnTo>
                  <a:lnTo>
                    <a:pt x="274067" y="1082039"/>
                  </a:lnTo>
                  <a:lnTo>
                    <a:pt x="271908" y="1064895"/>
                  </a:lnTo>
                  <a:lnTo>
                    <a:pt x="265177" y="1033272"/>
                  </a:lnTo>
                  <a:lnTo>
                    <a:pt x="260731" y="1003173"/>
                  </a:lnTo>
                  <a:lnTo>
                    <a:pt x="253366" y="938022"/>
                  </a:lnTo>
                  <a:lnTo>
                    <a:pt x="250572" y="872489"/>
                  </a:lnTo>
                  <a:lnTo>
                    <a:pt x="249936" y="809243"/>
                  </a:lnTo>
                  <a:lnTo>
                    <a:pt x="250825" y="747267"/>
                  </a:lnTo>
                  <a:lnTo>
                    <a:pt x="254000" y="691261"/>
                  </a:lnTo>
                  <a:lnTo>
                    <a:pt x="260731" y="638555"/>
                  </a:lnTo>
                  <a:lnTo>
                    <a:pt x="268733" y="586486"/>
                  </a:lnTo>
                  <a:lnTo>
                    <a:pt x="278003" y="532002"/>
                  </a:lnTo>
                  <a:lnTo>
                    <a:pt x="287275" y="492378"/>
                  </a:lnTo>
                  <a:lnTo>
                    <a:pt x="304673" y="423290"/>
                  </a:lnTo>
                  <a:lnTo>
                    <a:pt x="300356" y="434466"/>
                  </a:lnTo>
                  <a:lnTo>
                    <a:pt x="296545" y="445897"/>
                  </a:lnTo>
                  <a:lnTo>
                    <a:pt x="290703" y="458724"/>
                  </a:lnTo>
                  <a:lnTo>
                    <a:pt x="289180" y="471677"/>
                  </a:lnTo>
                  <a:lnTo>
                    <a:pt x="278892" y="496188"/>
                  </a:lnTo>
                  <a:lnTo>
                    <a:pt x="269367" y="517143"/>
                  </a:lnTo>
                  <a:lnTo>
                    <a:pt x="267336" y="519302"/>
                  </a:lnTo>
                  <a:lnTo>
                    <a:pt x="267462" y="522604"/>
                  </a:lnTo>
                  <a:lnTo>
                    <a:pt x="251461" y="553085"/>
                  </a:lnTo>
                  <a:lnTo>
                    <a:pt x="234061" y="581025"/>
                  </a:lnTo>
                  <a:lnTo>
                    <a:pt x="214376" y="611250"/>
                  </a:lnTo>
                  <a:lnTo>
                    <a:pt x="206375" y="626745"/>
                  </a:lnTo>
                  <a:lnTo>
                    <a:pt x="196596" y="639445"/>
                  </a:lnTo>
                  <a:lnTo>
                    <a:pt x="182500" y="656716"/>
                  </a:lnTo>
                  <a:lnTo>
                    <a:pt x="170689" y="667892"/>
                  </a:lnTo>
                  <a:lnTo>
                    <a:pt x="159132" y="679068"/>
                  </a:lnTo>
                  <a:lnTo>
                    <a:pt x="152528" y="685164"/>
                  </a:lnTo>
                  <a:lnTo>
                    <a:pt x="147067" y="690499"/>
                  </a:lnTo>
                  <a:lnTo>
                    <a:pt x="134747" y="698500"/>
                  </a:lnTo>
                  <a:lnTo>
                    <a:pt x="123190" y="706120"/>
                  </a:lnTo>
                  <a:lnTo>
                    <a:pt x="113031" y="711708"/>
                  </a:lnTo>
                  <a:lnTo>
                    <a:pt x="102617" y="713613"/>
                  </a:lnTo>
                  <a:lnTo>
                    <a:pt x="92711" y="715772"/>
                  </a:lnTo>
                  <a:lnTo>
                    <a:pt x="80900" y="715645"/>
                  </a:lnTo>
                  <a:lnTo>
                    <a:pt x="72771" y="712470"/>
                  </a:lnTo>
                  <a:lnTo>
                    <a:pt x="62485" y="710946"/>
                  </a:lnTo>
                  <a:lnTo>
                    <a:pt x="54483" y="707136"/>
                  </a:lnTo>
                  <a:lnTo>
                    <a:pt x="48007" y="701421"/>
                  </a:lnTo>
                  <a:lnTo>
                    <a:pt x="45975" y="699515"/>
                  </a:lnTo>
                  <a:lnTo>
                    <a:pt x="35942" y="690117"/>
                  </a:lnTo>
                  <a:lnTo>
                    <a:pt x="27814" y="683005"/>
                  </a:lnTo>
                  <a:lnTo>
                    <a:pt x="19432" y="667892"/>
                  </a:lnTo>
                  <a:lnTo>
                    <a:pt x="11176" y="653034"/>
                  </a:lnTo>
                  <a:lnTo>
                    <a:pt x="4700" y="636777"/>
                  </a:lnTo>
                  <a:lnTo>
                    <a:pt x="2540" y="615950"/>
                  </a:lnTo>
                  <a:lnTo>
                    <a:pt x="128" y="599313"/>
                  </a:lnTo>
                  <a:lnTo>
                    <a:pt x="0" y="584708"/>
                  </a:lnTo>
                  <a:lnTo>
                    <a:pt x="1397" y="552068"/>
                  </a:lnTo>
                  <a:lnTo>
                    <a:pt x="3303" y="535559"/>
                  </a:lnTo>
                  <a:lnTo>
                    <a:pt x="7367" y="520826"/>
                  </a:lnTo>
                  <a:lnTo>
                    <a:pt x="14860" y="490727"/>
                  </a:lnTo>
                  <a:lnTo>
                    <a:pt x="26671" y="460755"/>
                  </a:lnTo>
                  <a:lnTo>
                    <a:pt x="42038" y="430657"/>
                  </a:lnTo>
                  <a:lnTo>
                    <a:pt x="59310" y="402209"/>
                  </a:lnTo>
                  <a:lnTo>
                    <a:pt x="71501" y="390905"/>
                  </a:lnTo>
                  <a:lnTo>
                    <a:pt x="81535" y="377571"/>
                  </a:lnTo>
                  <a:lnTo>
                    <a:pt x="105411" y="351154"/>
                  </a:lnTo>
                  <a:lnTo>
                    <a:pt x="140843" y="313436"/>
                  </a:lnTo>
                  <a:lnTo>
                    <a:pt x="147193" y="307213"/>
                  </a:lnTo>
                  <a:lnTo>
                    <a:pt x="156846" y="297941"/>
                  </a:lnTo>
                  <a:lnTo>
                    <a:pt x="198882" y="250825"/>
                  </a:lnTo>
                  <a:lnTo>
                    <a:pt x="244222" y="199643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815923" y="6633068"/>
              <a:ext cx="119032" cy="100066"/>
            </a:xfrm>
            <a:custGeom>
              <a:avLst/>
              <a:gdLst/>
              <a:ahLst/>
              <a:cxnLst/>
              <a:rect l="0" t="0" r="0" b="0"/>
              <a:pathLst>
                <a:path w="120015" h="99315">
                  <a:moveTo>
                    <a:pt x="22225" y="78358"/>
                  </a:moveTo>
                  <a:lnTo>
                    <a:pt x="10286" y="70739"/>
                  </a:lnTo>
                  <a:lnTo>
                    <a:pt x="0" y="61468"/>
                  </a:lnTo>
                  <a:lnTo>
                    <a:pt x="12064" y="53847"/>
                  </a:lnTo>
                  <a:lnTo>
                    <a:pt x="26161" y="44195"/>
                  </a:lnTo>
                  <a:lnTo>
                    <a:pt x="37846" y="36194"/>
                  </a:lnTo>
                  <a:lnTo>
                    <a:pt x="52069" y="26923"/>
                  </a:lnTo>
                  <a:lnTo>
                    <a:pt x="64008" y="22986"/>
                  </a:lnTo>
                  <a:lnTo>
                    <a:pt x="76200" y="15493"/>
                  </a:lnTo>
                  <a:lnTo>
                    <a:pt x="85852" y="9779"/>
                  </a:lnTo>
                  <a:lnTo>
                    <a:pt x="98171" y="5968"/>
                  </a:lnTo>
                  <a:lnTo>
                    <a:pt x="110108" y="2158"/>
                  </a:lnTo>
                  <a:lnTo>
                    <a:pt x="120014" y="0"/>
                  </a:lnTo>
                  <a:lnTo>
                    <a:pt x="110236" y="28067"/>
                  </a:lnTo>
                  <a:lnTo>
                    <a:pt x="104775" y="52705"/>
                  </a:lnTo>
                  <a:lnTo>
                    <a:pt x="94741" y="76961"/>
                  </a:lnTo>
                  <a:lnTo>
                    <a:pt x="87502" y="99314"/>
                  </a:lnTo>
                  <a:lnTo>
                    <a:pt x="67310" y="96266"/>
                  </a:lnTo>
                  <a:lnTo>
                    <a:pt x="51053" y="92582"/>
                  </a:lnTo>
                  <a:lnTo>
                    <a:pt x="34797" y="85343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4926" h="109093">
                  <a:moveTo>
                    <a:pt x="17527" y="69468"/>
                  </a:moveTo>
                  <a:lnTo>
                    <a:pt x="8128" y="109092"/>
                  </a:lnTo>
                  <a:lnTo>
                    <a:pt x="3937" y="101600"/>
                  </a:lnTo>
                  <a:lnTo>
                    <a:pt x="0" y="94233"/>
                  </a:lnTo>
                  <a:lnTo>
                    <a:pt x="9017" y="73278"/>
                  </a:lnTo>
                  <a:lnTo>
                    <a:pt x="19305" y="48767"/>
                  </a:lnTo>
                  <a:lnTo>
                    <a:pt x="21591" y="35814"/>
                  </a:lnTo>
                  <a:lnTo>
                    <a:pt x="27178" y="22732"/>
                  </a:lnTo>
                  <a:lnTo>
                    <a:pt x="30608" y="11556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858373" y="7144457"/>
              <a:ext cx="6348" cy="7942"/>
            </a:xfrm>
            <a:custGeom>
              <a:avLst/>
              <a:gdLst/>
              <a:ahLst/>
              <a:cxnLst/>
              <a:rect l="0" t="0" r="0" b="0"/>
              <a:pathLst>
                <a:path w="5843" h="7240">
                  <a:moveTo>
                    <a:pt x="0" y="5842"/>
                  </a:moveTo>
                  <a:lnTo>
                    <a:pt x="0" y="2031"/>
                  </a:lnTo>
                  <a:lnTo>
                    <a:pt x="1652" y="0"/>
                  </a:lnTo>
                  <a:lnTo>
                    <a:pt x="5842" y="723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1467923" y="6762387"/>
              <a:ext cx="79354" cy="55591"/>
            </a:xfrm>
            <a:custGeom>
              <a:avLst/>
              <a:gdLst/>
              <a:ahLst/>
              <a:cxnLst/>
              <a:rect l="0" t="0" r="0" b="0"/>
              <a:pathLst>
                <a:path w="79248" h="56135">
                  <a:moveTo>
                    <a:pt x="0" y="0"/>
                  </a:moveTo>
                  <a:lnTo>
                    <a:pt x="32131" y="14731"/>
                  </a:lnTo>
                  <a:lnTo>
                    <a:pt x="67056" y="30861"/>
                  </a:lnTo>
                  <a:lnTo>
                    <a:pt x="70866" y="34289"/>
                  </a:lnTo>
                  <a:lnTo>
                    <a:pt x="79247" y="37846"/>
                  </a:lnTo>
                  <a:lnTo>
                    <a:pt x="67436" y="41910"/>
                  </a:lnTo>
                  <a:lnTo>
                    <a:pt x="52705" y="47498"/>
                  </a:lnTo>
                  <a:lnTo>
                    <a:pt x="39242" y="49656"/>
                  </a:lnTo>
                  <a:lnTo>
                    <a:pt x="22986" y="53721"/>
                  </a:lnTo>
                  <a:lnTo>
                    <a:pt x="8636" y="56134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793" h="406020">
                  <a:moveTo>
                    <a:pt x="636" y="299847"/>
                  </a:moveTo>
                  <a:lnTo>
                    <a:pt x="128" y="299847"/>
                  </a:lnTo>
                  <a:lnTo>
                    <a:pt x="0" y="284734"/>
                  </a:lnTo>
                  <a:lnTo>
                    <a:pt x="5842" y="267843"/>
                  </a:lnTo>
                  <a:lnTo>
                    <a:pt x="5334" y="237871"/>
                  </a:lnTo>
                  <a:lnTo>
                    <a:pt x="9017" y="207772"/>
                  </a:lnTo>
                  <a:lnTo>
                    <a:pt x="12573" y="173989"/>
                  </a:lnTo>
                  <a:lnTo>
                    <a:pt x="18034" y="142367"/>
                  </a:lnTo>
                  <a:lnTo>
                    <a:pt x="19431" y="114299"/>
                  </a:lnTo>
                  <a:lnTo>
                    <a:pt x="23242" y="88519"/>
                  </a:lnTo>
                  <a:lnTo>
                    <a:pt x="26925" y="61975"/>
                  </a:lnTo>
                  <a:lnTo>
                    <a:pt x="32639" y="33782"/>
                  </a:lnTo>
                  <a:lnTo>
                    <a:pt x="42673" y="28194"/>
                  </a:lnTo>
                  <a:lnTo>
                    <a:pt x="59183" y="23875"/>
                  </a:lnTo>
                  <a:lnTo>
                    <a:pt x="72898" y="18288"/>
                  </a:lnTo>
                  <a:lnTo>
                    <a:pt x="93345" y="14224"/>
                  </a:lnTo>
                  <a:lnTo>
                    <a:pt x="105284" y="10287"/>
                  </a:lnTo>
                  <a:lnTo>
                    <a:pt x="119381" y="8636"/>
                  </a:lnTo>
                  <a:lnTo>
                    <a:pt x="151131" y="4444"/>
                  </a:lnTo>
                  <a:lnTo>
                    <a:pt x="155322" y="4318"/>
                  </a:lnTo>
                  <a:lnTo>
                    <a:pt x="161290" y="2032"/>
                  </a:lnTo>
                  <a:lnTo>
                    <a:pt x="183515" y="0"/>
                  </a:lnTo>
                  <a:lnTo>
                    <a:pt x="209678" y="1269"/>
                  </a:lnTo>
                  <a:lnTo>
                    <a:pt x="242317" y="4444"/>
                  </a:lnTo>
                  <a:lnTo>
                    <a:pt x="272670" y="10159"/>
                  </a:lnTo>
                  <a:lnTo>
                    <a:pt x="306959" y="15239"/>
                  </a:lnTo>
                  <a:lnTo>
                    <a:pt x="345695" y="23875"/>
                  </a:lnTo>
                  <a:lnTo>
                    <a:pt x="387859" y="36068"/>
                  </a:lnTo>
                  <a:lnTo>
                    <a:pt x="430403" y="49021"/>
                  </a:lnTo>
                  <a:lnTo>
                    <a:pt x="450978" y="56388"/>
                  </a:lnTo>
                  <a:lnTo>
                    <a:pt x="472822" y="61975"/>
                  </a:lnTo>
                  <a:lnTo>
                    <a:pt x="493650" y="68325"/>
                  </a:lnTo>
                  <a:lnTo>
                    <a:pt x="511556" y="74168"/>
                  </a:lnTo>
                  <a:lnTo>
                    <a:pt x="526034" y="79375"/>
                  </a:lnTo>
                  <a:lnTo>
                    <a:pt x="544069" y="85217"/>
                  </a:lnTo>
                  <a:lnTo>
                    <a:pt x="558674" y="90169"/>
                  </a:lnTo>
                  <a:lnTo>
                    <a:pt x="572644" y="96138"/>
                  </a:lnTo>
                  <a:lnTo>
                    <a:pt x="587122" y="101092"/>
                  </a:lnTo>
                  <a:lnTo>
                    <a:pt x="597409" y="106807"/>
                  </a:lnTo>
                  <a:lnTo>
                    <a:pt x="609600" y="110108"/>
                  </a:lnTo>
                  <a:lnTo>
                    <a:pt x="611633" y="112140"/>
                  </a:lnTo>
                  <a:lnTo>
                    <a:pt x="616839" y="113792"/>
                  </a:lnTo>
                  <a:lnTo>
                    <a:pt x="625730" y="117729"/>
                  </a:lnTo>
                  <a:lnTo>
                    <a:pt x="629412" y="120904"/>
                  </a:lnTo>
                  <a:lnTo>
                    <a:pt x="631445" y="118872"/>
                  </a:lnTo>
                  <a:lnTo>
                    <a:pt x="633731" y="120904"/>
                  </a:lnTo>
                  <a:lnTo>
                    <a:pt x="642112" y="124713"/>
                  </a:lnTo>
                  <a:lnTo>
                    <a:pt x="644017" y="126746"/>
                  </a:lnTo>
                  <a:lnTo>
                    <a:pt x="646050" y="128397"/>
                  </a:lnTo>
                  <a:lnTo>
                    <a:pt x="665989" y="139572"/>
                  </a:lnTo>
                  <a:lnTo>
                    <a:pt x="686944" y="154050"/>
                  </a:lnTo>
                  <a:lnTo>
                    <a:pt x="709169" y="167005"/>
                  </a:lnTo>
                  <a:lnTo>
                    <a:pt x="735839" y="183134"/>
                  </a:lnTo>
                  <a:lnTo>
                    <a:pt x="738125" y="211455"/>
                  </a:lnTo>
                  <a:lnTo>
                    <a:pt x="738506" y="237489"/>
                  </a:lnTo>
                  <a:lnTo>
                    <a:pt x="739014" y="252475"/>
                  </a:lnTo>
                  <a:lnTo>
                    <a:pt x="740792" y="266319"/>
                  </a:lnTo>
                  <a:lnTo>
                    <a:pt x="739014" y="278764"/>
                  </a:lnTo>
                  <a:lnTo>
                    <a:pt x="739140" y="293623"/>
                  </a:lnTo>
                  <a:lnTo>
                    <a:pt x="737617" y="307212"/>
                  </a:lnTo>
                  <a:lnTo>
                    <a:pt x="737744" y="321818"/>
                  </a:lnTo>
                  <a:lnTo>
                    <a:pt x="737744" y="348234"/>
                  </a:lnTo>
                  <a:lnTo>
                    <a:pt x="734314" y="363093"/>
                  </a:lnTo>
                  <a:lnTo>
                    <a:pt x="734314" y="370459"/>
                  </a:lnTo>
                  <a:lnTo>
                    <a:pt x="734823" y="374014"/>
                  </a:lnTo>
                  <a:lnTo>
                    <a:pt x="734823" y="378079"/>
                  </a:lnTo>
                  <a:lnTo>
                    <a:pt x="732917" y="390524"/>
                  </a:lnTo>
                  <a:lnTo>
                    <a:pt x="732917" y="398907"/>
                  </a:lnTo>
                  <a:lnTo>
                    <a:pt x="732409" y="402335"/>
                  </a:lnTo>
                  <a:lnTo>
                    <a:pt x="733172" y="406019"/>
                  </a:lnTo>
                  <a:lnTo>
                    <a:pt x="732790" y="406019"/>
                  </a:lnTo>
                  <a:lnTo>
                    <a:pt x="731901" y="402335"/>
                  </a:lnTo>
                  <a:lnTo>
                    <a:pt x="732409" y="398907"/>
                  </a:lnTo>
                  <a:lnTo>
                    <a:pt x="732409" y="390524"/>
                  </a:lnTo>
                  <a:lnTo>
                    <a:pt x="734314" y="378079"/>
                  </a:lnTo>
                  <a:lnTo>
                    <a:pt x="734314" y="374014"/>
                  </a:lnTo>
                  <a:lnTo>
                    <a:pt x="733806" y="370459"/>
                  </a:lnTo>
                  <a:lnTo>
                    <a:pt x="733806" y="363093"/>
                  </a:lnTo>
                  <a:lnTo>
                    <a:pt x="737617" y="348234"/>
                  </a:lnTo>
                  <a:lnTo>
                    <a:pt x="737617" y="321818"/>
                  </a:lnTo>
                  <a:lnTo>
                    <a:pt x="737109" y="307212"/>
                  </a:lnTo>
                  <a:lnTo>
                    <a:pt x="739014" y="293623"/>
                  </a:lnTo>
                  <a:lnTo>
                    <a:pt x="738506" y="278764"/>
                  </a:lnTo>
                  <a:lnTo>
                    <a:pt x="740664" y="266319"/>
                  </a:lnTo>
                  <a:lnTo>
                    <a:pt x="738506" y="252475"/>
                  </a:lnTo>
                  <a:lnTo>
                    <a:pt x="738125" y="237489"/>
                  </a:lnTo>
                  <a:lnTo>
                    <a:pt x="737744" y="211455"/>
                  </a:lnTo>
                  <a:lnTo>
                    <a:pt x="735458" y="183260"/>
                  </a:lnTo>
                  <a:lnTo>
                    <a:pt x="708661" y="167385"/>
                  </a:lnTo>
                  <a:lnTo>
                    <a:pt x="686436" y="154559"/>
                  </a:lnTo>
                  <a:lnTo>
                    <a:pt x="665481" y="139826"/>
                  </a:lnTo>
                  <a:lnTo>
                    <a:pt x="645542" y="128905"/>
                  </a:lnTo>
                  <a:lnTo>
                    <a:pt x="643509" y="127254"/>
                  </a:lnTo>
                  <a:lnTo>
                    <a:pt x="641605" y="125095"/>
                  </a:lnTo>
                  <a:lnTo>
                    <a:pt x="633349" y="121411"/>
                  </a:lnTo>
                  <a:lnTo>
                    <a:pt x="631445" y="119252"/>
                  </a:lnTo>
                  <a:lnTo>
                    <a:pt x="629412" y="121411"/>
                  </a:lnTo>
                  <a:lnTo>
                    <a:pt x="625475" y="117856"/>
                  </a:lnTo>
                  <a:lnTo>
                    <a:pt x="616839" y="114299"/>
                  </a:lnTo>
                  <a:lnTo>
                    <a:pt x="611125" y="112268"/>
                  </a:lnTo>
                  <a:lnTo>
                    <a:pt x="609347" y="110617"/>
                  </a:lnTo>
                  <a:lnTo>
                    <a:pt x="597409" y="106933"/>
                  </a:lnTo>
                  <a:lnTo>
                    <a:pt x="587122" y="101600"/>
                  </a:lnTo>
                  <a:lnTo>
                    <a:pt x="572644" y="96265"/>
                  </a:lnTo>
                  <a:lnTo>
                    <a:pt x="558674" y="90677"/>
                  </a:lnTo>
                  <a:lnTo>
                    <a:pt x="544069" y="85470"/>
                  </a:lnTo>
                  <a:lnTo>
                    <a:pt x="526034" y="79882"/>
                  </a:lnTo>
                  <a:lnTo>
                    <a:pt x="511556" y="74549"/>
                  </a:lnTo>
                  <a:lnTo>
                    <a:pt x="493650" y="68833"/>
                  </a:lnTo>
                  <a:lnTo>
                    <a:pt x="472822" y="62230"/>
                  </a:lnTo>
                  <a:lnTo>
                    <a:pt x="450978" y="56514"/>
                  </a:lnTo>
                  <a:lnTo>
                    <a:pt x="430403" y="49530"/>
                  </a:lnTo>
                  <a:lnTo>
                    <a:pt x="387859" y="36575"/>
                  </a:lnTo>
                  <a:lnTo>
                    <a:pt x="345695" y="24130"/>
                  </a:lnTo>
                  <a:lnTo>
                    <a:pt x="306959" y="15748"/>
                  </a:lnTo>
                  <a:lnTo>
                    <a:pt x="272670" y="10287"/>
                  </a:lnTo>
                  <a:lnTo>
                    <a:pt x="242317" y="4825"/>
                  </a:lnTo>
                  <a:lnTo>
                    <a:pt x="209678" y="1777"/>
                  </a:lnTo>
                  <a:lnTo>
                    <a:pt x="183515" y="507"/>
                  </a:lnTo>
                  <a:lnTo>
                    <a:pt x="161290" y="2286"/>
                  </a:lnTo>
                  <a:lnTo>
                    <a:pt x="155322" y="4825"/>
                  </a:lnTo>
                  <a:lnTo>
                    <a:pt x="151131" y="4825"/>
                  </a:lnTo>
                  <a:lnTo>
                    <a:pt x="119381" y="8763"/>
                  </a:lnTo>
                  <a:lnTo>
                    <a:pt x="105284" y="10794"/>
                  </a:lnTo>
                  <a:lnTo>
                    <a:pt x="93345" y="14477"/>
                  </a:lnTo>
                  <a:lnTo>
                    <a:pt x="72898" y="18414"/>
                  </a:lnTo>
                  <a:lnTo>
                    <a:pt x="59183" y="24257"/>
                  </a:lnTo>
                  <a:lnTo>
                    <a:pt x="42673" y="28575"/>
                  </a:lnTo>
                  <a:lnTo>
                    <a:pt x="33020" y="34289"/>
                  </a:lnTo>
                  <a:lnTo>
                    <a:pt x="27306" y="61975"/>
                  </a:lnTo>
                  <a:lnTo>
                    <a:pt x="23750" y="88519"/>
                  </a:lnTo>
                  <a:lnTo>
                    <a:pt x="19939" y="114299"/>
                  </a:lnTo>
                  <a:lnTo>
                    <a:pt x="18542" y="142367"/>
                  </a:lnTo>
                  <a:lnTo>
                    <a:pt x="13081" y="173989"/>
                  </a:lnTo>
                  <a:lnTo>
                    <a:pt x="9398" y="207772"/>
                  </a:lnTo>
                  <a:lnTo>
                    <a:pt x="5842" y="237871"/>
                  </a:lnTo>
                  <a:lnTo>
                    <a:pt x="5970" y="267843"/>
                  </a:lnTo>
                  <a:lnTo>
                    <a:pt x="128" y="28473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731680" y="6729867"/>
              <a:ext cx="171405" cy="211249"/>
            </a:xfrm>
            <a:custGeom>
              <a:avLst/>
              <a:gdLst/>
              <a:ahLst/>
              <a:cxnLst/>
              <a:rect l="0" t="0" r="0" b="0"/>
              <a:pathLst>
                <a:path w="171197" h="211584">
                  <a:moveTo>
                    <a:pt x="170815" y="0"/>
                  </a:moveTo>
                  <a:lnTo>
                    <a:pt x="171196" y="0"/>
                  </a:lnTo>
                  <a:lnTo>
                    <a:pt x="161037" y="20067"/>
                  </a:lnTo>
                  <a:lnTo>
                    <a:pt x="149352" y="39371"/>
                  </a:lnTo>
                  <a:lnTo>
                    <a:pt x="139701" y="56515"/>
                  </a:lnTo>
                  <a:lnTo>
                    <a:pt x="127890" y="71374"/>
                  </a:lnTo>
                  <a:lnTo>
                    <a:pt x="117857" y="80772"/>
                  </a:lnTo>
                  <a:lnTo>
                    <a:pt x="103760" y="97918"/>
                  </a:lnTo>
                  <a:lnTo>
                    <a:pt x="58421" y="149225"/>
                  </a:lnTo>
                  <a:lnTo>
                    <a:pt x="16383" y="196215"/>
                  </a:lnTo>
                  <a:lnTo>
                    <a:pt x="6350" y="205486"/>
                  </a:lnTo>
                  <a:lnTo>
                    <a:pt x="508" y="211583"/>
                  </a:lnTo>
                  <a:lnTo>
                    <a:pt x="0" y="211201"/>
                  </a:lnTo>
                  <a:lnTo>
                    <a:pt x="6224" y="205233"/>
                  </a:lnTo>
                  <a:lnTo>
                    <a:pt x="15875" y="195835"/>
                  </a:lnTo>
                  <a:lnTo>
                    <a:pt x="58167" y="148972"/>
                  </a:lnTo>
                  <a:lnTo>
                    <a:pt x="103252" y="97536"/>
                  </a:lnTo>
                  <a:lnTo>
                    <a:pt x="117349" y="80264"/>
                  </a:lnTo>
                  <a:lnTo>
                    <a:pt x="127382" y="70994"/>
                  </a:lnTo>
                  <a:lnTo>
                    <a:pt x="139193" y="56008"/>
                  </a:lnTo>
                  <a:lnTo>
                    <a:pt x="148971" y="39371"/>
                  </a:lnTo>
                  <a:lnTo>
                    <a:pt x="148971" y="38989"/>
                  </a:lnTo>
                  <a:lnTo>
                    <a:pt x="160910" y="200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817217" y="6693410"/>
              <a:ext cx="87290" cy="39709"/>
            </a:xfrm>
            <a:custGeom>
              <a:avLst/>
              <a:gdLst/>
              <a:ahLst/>
              <a:cxnLst/>
              <a:rect l="0" t="0" r="0" b="0"/>
              <a:pathLst>
                <a:path w="87376" h="38737">
                  <a:moveTo>
                    <a:pt x="0" y="382"/>
                  </a:moveTo>
                  <a:lnTo>
                    <a:pt x="508" y="0"/>
                  </a:lnTo>
                  <a:lnTo>
                    <a:pt x="10667" y="9525"/>
                  </a:lnTo>
                  <a:lnTo>
                    <a:pt x="22606" y="16764"/>
                  </a:lnTo>
                  <a:lnTo>
                    <a:pt x="34925" y="24258"/>
                  </a:lnTo>
                  <a:lnTo>
                    <a:pt x="51181" y="31497"/>
                  </a:lnTo>
                  <a:lnTo>
                    <a:pt x="67183" y="35307"/>
                  </a:lnTo>
                  <a:lnTo>
                    <a:pt x="87375" y="38227"/>
                  </a:lnTo>
                  <a:lnTo>
                    <a:pt x="87375" y="38736"/>
                  </a:lnTo>
                  <a:lnTo>
                    <a:pt x="67183" y="35434"/>
                  </a:lnTo>
                  <a:lnTo>
                    <a:pt x="51181" y="31750"/>
                  </a:lnTo>
                  <a:lnTo>
                    <a:pt x="34417" y="24511"/>
                  </a:lnTo>
                  <a:lnTo>
                    <a:pt x="22098" y="17146"/>
                  </a:lnTo>
                  <a:lnTo>
                    <a:pt x="10159" y="99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815367" y="6631836"/>
              <a:ext cx="120618" cy="61945"/>
            </a:xfrm>
            <a:custGeom>
              <a:avLst/>
              <a:gdLst/>
              <a:ahLst/>
              <a:cxnLst/>
              <a:rect l="0" t="0" r="0" b="0"/>
              <a:pathLst>
                <a:path w="120396" h="61977">
                  <a:moveTo>
                    <a:pt x="120395" y="0"/>
                  </a:moveTo>
                  <a:lnTo>
                    <a:pt x="120395" y="382"/>
                  </a:lnTo>
                  <a:lnTo>
                    <a:pt x="110489" y="2413"/>
                  </a:lnTo>
                  <a:lnTo>
                    <a:pt x="98552" y="6350"/>
                  </a:lnTo>
                  <a:lnTo>
                    <a:pt x="86233" y="10414"/>
                  </a:lnTo>
                  <a:lnTo>
                    <a:pt x="76708" y="15875"/>
                  </a:lnTo>
                  <a:lnTo>
                    <a:pt x="64389" y="23496"/>
                  </a:lnTo>
                  <a:lnTo>
                    <a:pt x="52450" y="27306"/>
                  </a:lnTo>
                  <a:lnTo>
                    <a:pt x="38353" y="36831"/>
                  </a:lnTo>
                  <a:lnTo>
                    <a:pt x="26542" y="44832"/>
                  </a:lnTo>
                  <a:lnTo>
                    <a:pt x="12572" y="54102"/>
                  </a:lnTo>
                  <a:lnTo>
                    <a:pt x="508" y="61976"/>
                  </a:lnTo>
                  <a:lnTo>
                    <a:pt x="0" y="61469"/>
                  </a:lnTo>
                  <a:lnTo>
                    <a:pt x="12192" y="53975"/>
                  </a:lnTo>
                  <a:lnTo>
                    <a:pt x="26289" y="44323"/>
                  </a:lnTo>
                  <a:lnTo>
                    <a:pt x="37845" y="36449"/>
                  </a:lnTo>
                  <a:lnTo>
                    <a:pt x="52450" y="26798"/>
                  </a:lnTo>
                  <a:lnTo>
                    <a:pt x="64389" y="22987"/>
                  </a:lnTo>
                  <a:lnTo>
                    <a:pt x="76200" y="15495"/>
                  </a:lnTo>
                  <a:lnTo>
                    <a:pt x="86233" y="9907"/>
                  </a:lnTo>
                  <a:lnTo>
                    <a:pt x="98552" y="6097"/>
                  </a:lnTo>
                  <a:lnTo>
                    <a:pt x="110489" y="216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5179" h="109093">
                  <a:moveTo>
                    <a:pt x="508" y="94233"/>
                  </a:moveTo>
                  <a:lnTo>
                    <a:pt x="0" y="94233"/>
                  </a:lnTo>
                  <a:lnTo>
                    <a:pt x="9017" y="73278"/>
                  </a:lnTo>
                  <a:lnTo>
                    <a:pt x="19176" y="48767"/>
                  </a:lnTo>
                  <a:lnTo>
                    <a:pt x="21589" y="35814"/>
                  </a:lnTo>
                  <a:lnTo>
                    <a:pt x="27178" y="22732"/>
                  </a:lnTo>
                  <a:lnTo>
                    <a:pt x="30861" y="11556"/>
                  </a:lnTo>
                  <a:lnTo>
                    <a:pt x="35051" y="0"/>
                  </a:lnTo>
                  <a:lnTo>
                    <a:pt x="35178" y="0"/>
                  </a:lnTo>
                  <a:lnTo>
                    <a:pt x="18161" y="69468"/>
                  </a:lnTo>
                  <a:lnTo>
                    <a:pt x="8509" y="109092"/>
                  </a:lnTo>
                  <a:lnTo>
                    <a:pt x="8128" y="109092"/>
                  </a:lnTo>
                  <a:lnTo>
                    <a:pt x="17653" y="69468"/>
                  </a:lnTo>
                  <a:lnTo>
                    <a:pt x="34162" y="3555"/>
                  </a:lnTo>
                  <a:lnTo>
                    <a:pt x="31114" y="11556"/>
                  </a:lnTo>
                  <a:lnTo>
                    <a:pt x="27686" y="22732"/>
                  </a:lnTo>
                  <a:lnTo>
                    <a:pt x="22098" y="35814"/>
                  </a:lnTo>
                  <a:lnTo>
                    <a:pt x="19684" y="48767"/>
                  </a:lnTo>
                  <a:lnTo>
                    <a:pt x="9525" y="732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591127" y="6941378"/>
              <a:ext cx="269804" cy="401848"/>
            </a:xfrm>
            <a:custGeom>
              <a:avLst/>
              <a:gdLst/>
              <a:ahLst/>
              <a:cxnLst/>
              <a:rect l="0" t="0" r="0" b="0"/>
              <a:pathLst>
                <a:path w="270130" h="402591">
                  <a:moveTo>
                    <a:pt x="141224" y="0"/>
                  </a:moveTo>
                  <a:lnTo>
                    <a:pt x="141732" y="381"/>
                  </a:lnTo>
                  <a:lnTo>
                    <a:pt x="106171" y="38100"/>
                  </a:lnTo>
                  <a:lnTo>
                    <a:pt x="82042" y="64389"/>
                  </a:lnTo>
                  <a:lnTo>
                    <a:pt x="72263" y="77851"/>
                  </a:lnTo>
                  <a:lnTo>
                    <a:pt x="60197" y="89407"/>
                  </a:lnTo>
                  <a:lnTo>
                    <a:pt x="42799" y="117475"/>
                  </a:lnTo>
                  <a:lnTo>
                    <a:pt x="27304" y="147573"/>
                  </a:lnTo>
                  <a:lnTo>
                    <a:pt x="15367" y="177672"/>
                  </a:lnTo>
                  <a:lnTo>
                    <a:pt x="7746" y="207264"/>
                  </a:lnTo>
                  <a:lnTo>
                    <a:pt x="3936" y="222377"/>
                  </a:lnTo>
                  <a:lnTo>
                    <a:pt x="2032" y="238886"/>
                  </a:lnTo>
                  <a:lnTo>
                    <a:pt x="507" y="271018"/>
                  </a:lnTo>
                  <a:lnTo>
                    <a:pt x="635" y="286131"/>
                  </a:lnTo>
                  <a:lnTo>
                    <a:pt x="3302" y="302768"/>
                  </a:lnTo>
                  <a:lnTo>
                    <a:pt x="5207" y="323215"/>
                  </a:lnTo>
                  <a:lnTo>
                    <a:pt x="11810" y="339852"/>
                  </a:lnTo>
                  <a:lnTo>
                    <a:pt x="19939" y="354710"/>
                  </a:lnTo>
                  <a:lnTo>
                    <a:pt x="28575" y="369823"/>
                  </a:lnTo>
                  <a:lnTo>
                    <a:pt x="36829" y="376808"/>
                  </a:lnTo>
                  <a:lnTo>
                    <a:pt x="46735" y="386080"/>
                  </a:lnTo>
                  <a:lnTo>
                    <a:pt x="48768" y="388111"/>
                  </a:lnTo>
                  <a:lnTo>
                    <a:pt x="54990" y="393572"/>
                  </a:lnTo>
                  <a:lnTo>
                    <a:pt x="62483" y="397129"/>
                  </a:lnTo>
                  <a:lnTo>
                    <a:pt x="73278" y="398906"/>
                  </a:lnTo>
                  <a:lnTo>
                    <a:pt x="81279" y="402208"/>
                  </a:lnTo>
                  <a:lnTo>
                    <a:pt x="93218" y="402463"/>
                  </a:lnTo>
                  <a:lnTo>
                    <a:pt x="103124" y="400304"/>
                  </a:lnTo>
                  <a:lnTo>
                    <a:pt x="113538" y="398398"/>
                  </a:lnTo>
                  <a:lnTo>
                    <a:pt x="123189" y="392810"/>
                  </a:lnTo>
                  <a:lnTo>
                    <a:pt x="134746" y="384809"/>
                  </a:lnTo>
                  <a:lnTo>
                    <a:pt x="147193" y="376935"/>
                  </a:lnTo>
                  <a:lnTo>
                    <a:pt x="152907" y="371602"/>
                  </a:lnTo>
                  <a:lnTo>
                    <a:pt x="159257" y="365886"/>
                  </a:lnTo>
                  <a:lnTo>
                    <a:pt x="170942" y="354456"/>
                  </a:lnTo>
                  <a:lnTo>
                    <a:pt x="182879" y="343407"/>
                  </a:lnTo>
                  <a:lnTo>
                    <a:pt x="196722" y="325881"/>
                  </a:lnTo>
                  <a:lnTo>
                    <a:pt x="206756" y="313435"/>
                  </a:lnTo>
                  <a:lnTo>
                    <a:pt x="214629" y="297942"/>
                  </a:lnTo>
                  <a:lnTo>
                    <a:pt x="234315" y="267716"/>
                  </a:lnTo>
                  <a:lnTo>
                    <a:pt x="251840" y="239903"/>
                  </a:lnTo>
                  <a:lnTo>
                    <a:pt x="267843" y="209422"/>
                  </a:lnTo>
                  <a:lnTo>
                    <a:pt x="267462" y="206120"/>
                  </a:lnTo>
                  <a:lnTo>
                    <a:pt x="269748" y="203707"/>
                  </a:lnTo>
                  <a:lnTo>
                    <a:pt x="270129" y="204089"/>
                  </a:lnTo>
                  <a:lnTo>
                    <a:pt x="267969" y="206120"/>
                  </a:lnTo>
                  <a:lnTo>
                    <a:pt x="268351" y="209422"/>
                  </a:lnTo>
                  <a:lnTo>
                    <a:pt x="252221" y="239903"/>
                  </a:lnTo>
                  <a:lnTo>
                    <a:pt x="234823" y="267843"/>
                  </a:lnTo>
                  <a:lnTo>
                    <a:pt x="234823" y="267969"/>
                  </a:lnTo>
                  <a:lnTo>
                    <a:pt x="215010" y="298322"/>
                  </a:lnTo>
                  <a:lnTo>
                    <a:pt x="206882" y="313435"/>
                  </a:lnTo>
                  <a:lnTo>
                    <a:pt x="197103" y="326263"/>
                  </a:lnTo>
                  <a:lnTo>
                    <a:pt x="183388" y="343661"/>
                  </a:lnTo>
                  <a:lnTo>
                    <a:pt x="171450" y="354710"/>
                  </a:lnTo>
                  <a:lnTo>
                    <a:pt x="159765" y="366141"/>
                  </a:lnTo>
                  <a:lnTo>
                    <a:pt x="153289" y="372109"/>
                  </a:lnTo>
                  <a:lnTo>
                    <a:pt x="147700" y="377443"/>
                  </a:lnTo>
                  <a:lnTo>
                    <a:pt x="135254" y="385318"/>
                  </a:lnTo>
                  <a:lnTo>
                    <a:pt x="123697" y="392938"/>
                  </a:lnTo>
                  <a:lnTo>
                    <a:pt x="113538" y="398780"/>
                  </a:lnTo>
                  <a:lnTo>
                    <a:pt x="103124" y="400684"/>
                  </a:lnTo>
                  <a:lnTo>
                    <a:pt x="93218" y="402590"/>
                  </a:lnTo>
                  <a:lnTo>
                    <a:pt x="81279" y="402590"/>
                  </a:lnTo>
                  <a:lnTo>
                    <a:pt x="73278" y="399415"/>
                  </a:lnTo>
                  <a:lnTo>
                    <a:pt x="62483" y="397382"/>
                  </a:lnTo>
                  <a:lnTo>
                    <a:pt x="54864" y="394081"/>
                  </a:lnTo>
                  <a:lnTo>
                    <a:pt x="48386" y="388493"/>
                  </a:lnTo>
                  <a:lnTo>
                    <a:pt x="46482" y="386460"/>
                  </a:lnTo>
                  <a:lnTo>
                    <a:pt x="36321" y="377317"/>
                  </a:lnTo>
                  <a:lnTo>
                    <a:pt x="28193" y="369951"/>
                  </a:lnTo>
                  <a:lnTo>
                    <a:pt x="19811" y="354710"/>
                  </a:lnTo>
                  <a:lnTo>
                    <a:pt x="11303" y="339852"/>
                  </a:lnTo>
                  <a:lnTo>
                    <a:pt x="4953" y="323215"/>
                  </a:lnTo>
                  <a:lnTo>
                    <a:pt x="2793" y="302768"/>
                  </a:lnTo>
                  <a:lnTo>
                    <a:pt x="507" y="286131"/>
                  </a:lnTo>
                  <a:lnTo>
                    <a:pt x="0" y="271018"/>
                  </a:lnTo>
                  <a:lnTo>
                    <a:pt x="1650" y="238886"/>
                  </a:lnTo>
                  <a:lnTo>
                    <a:pt x="3810" y="222377"/>
                  </a:lnTo>
                  <a:lnTo>
                    <a:pt x="7239" y="207264"/>
                  </a:lnTo>
                  <a:lnTo>
                    <a:pt x="15113" y="177672"/>
                  </a:lnTo>
                  <a:lnTo>
                    <a:pt x="27050" y="147573"/>
                  </a:lnTo>
                  <a:lnTo>
                    <a:pt x="42290" y="117475"/>
                  </a:lnTo>
                  <a:lnTo>
                    <a:pt x="42290" y="117347"/>
                  </a:lnTo>
                  <a:lnTo>
                    <a:pt x="59689" y="89027"/>
                  </a:lnTo>
                  <a:lnTo>
                    <a:pt x="71754" y="77343"/>
                  </a:lnTo>
                  <a:lnTo>
                    <a:pt x="81533" y="63881"/>
                  </a:lnTo>
                  <a:lnTo>
                    <a:pt x="105790" y="3759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860979" y="7145819"/>
              <a:ext cx="9523" cy="15883"/>
            </a:xfrm>
            <a:custGeom>
              <a:avLst/>
              <a:gdLst/>
              <a:ahLst/>
              <a:cxnLst/>
              <a:rect l="0" t="0" r="0" b="0"/>
              <a:pathLst>
                <a:path w="8890" h="14859">
                  <a:moveTo>
                    <a:pt x="8889" y="14858"/>
                  </a:moveTo>
                  <a:lnTo>
                    <a:pt x="8381" y="14858"/>
                  </a:lnTo>
                  <a:lnTo>
                    <a:pt x="4190" y="7366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4445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936047" y="6630126"/>
              <a:ext cx="533260" cy="131832"/>
            </a:xfrm>
            <a:custGeom>
              <a:avLst/>
              <a:gdLst/>
              <a:ahLst/>
              <a:cxnLst/>
              <a:rect l="0" t="0" r="0" b="0"/>
              <a:pathLst>
                <a:path w="532893" h="131573">
                  <a:moveTo>
                    <a:pt x="532892" y="131190"/>
                  </a:moveTo>
                  <a:lnTo>
                    <a:pt x="532892" y="131572"/>
                  </a:lnTo>
                  <a:lnTo>
                    <a:pt x="514984" y="126745"/>
                  </a:lnTo>
                  <a:lnTo>
                    <a:pt x="498729" y="119126"/>
                  </a:lnTo>
                  <a:lnTo>
                    <a:pt x="481965" y="112267"/>
                  </a:lnTo>
                  <a:lnTo>
                    <a:pt x="471931" y="106552"/>
                  </a:lnTo>
                  <a:lnTo>
                    <a:pt x="468248" y="106299"/>
                  </a:lnTo>
                  <a:lnTo>
                    <a:pt x="463931" y="102742"/>
                  </a:lnTo>
                  <a:lnTo>
                    <a:pt x="458089" y="101091"/>
                  </a:lnTo>
                  <a:lnTo>
                    <a:pt x="453643" y="101218"/>
                  </a:lnTo>
                  <a:lnTo>
                    <a:pt x="443103" y="95630"/>
                  </a:lnTo>
                  <a:lnTo>
                    <a:pt x="423418" y="88138"/>
                  </a:lnTo>
                  <a:lnTo>
                    <a:pt x="412623" y="86867"/>
                  </a:lnTo>
                  <a:lnTo>
                    <a:pt x="408812" y="83185"/>
                  </a:lnTo>
                  <a:lnTo>
                    <a:pt x="403225" y="81279"/>
                  </a:lnTo>
                  <a:lnTo>
                    <a:pt x="380618" y="72516"/>
                  </a:lnTo>
                  <a:lnTo>
                    <a:pt x="336168" y="57912"/>
                  </a:lnTo>
                  <a:lnTo>
                    <a:pt x="291210" y="43561"/>
                  </a:lnTo>
                  <a:lnTo>
                    <a:pt x="248793" y="30861"/>
                  </a:lnTo>
                  <a:lnTo>
                    <a:pt x="210565" y="22098"/>
                  </a:lnTo>
                  <a:lnTo>
                    <a:pt x="208153" y="20447"/>
                  </a:lnTo>
                  <a:lnTo>
                    <a:pt x="197993" y="18795"/>
                  </a:lnTo>
                  <a:lnTo>
                    <a:pt x="192151" y="16764"/>
                  </a:lnTo>
                  <a:lnTo>
                    <a:pt x="186309" y="14731"/>
                  </a:lnTo>
                  <a:lnTo>
                    <a:pt x="165862" y="11429"/>
                  </a:lnTo>
                  <a:lnTo>
                    <a:pt x="151765" y="9778"/>
                  </a:lnTo>
                  <a:lnTo>
                    <a:pt x="141223" y="8001"/>
                  </a:lnTo>
                  <a:lnTo>
                    <a:pt x="137032" y="8127"/>
                  </a:lnTo>
                  <a:lnTo>
                    <a:pt x="133604" y="8127"/>
                  </a:lnTo>
                  <a:lnTo>
                    <a:pt x="127126" y="6477"/>
                  </a:lnTo>
                  <a:lnTo>
                    <a:pt x="115189" y="6603"/>
                  </a:lnTo>
                  <a:lnTo>
                    <a:pt x="100837" y="4952"/>
                  </a:lnTo>
                  <a:lnTo>
                    <a:pt x="88518" y="5079"/>
                  </a:lnTo>
                  <a:lnTo>
                    <a:pt x="60579" y="1651"/>
                  </a:lnTo>
                  <a:lnTo>
                    <a:pt x="44323" y="2159"/>
                  </a:lnTo>
                  <a:lnTo>
                    <a:pt x="28193" y="1904"/>
                  </a:lnTo>
                  <a:lnTo>
                    <a:pt x="13970" y="507"/>
                  </a:lnTo>
                  <a:lnTo>
                    <a:pt x="0" y="2793"/>
                  </a:lnTo>
                  <a:lnTo>
                    <a:pt x="0" y="2286"/>
                  </a:lnTo>
                  <a:lnTo>
                    <a:pt x="13970" y="0"/>
                  </a:lnTo>
                  <a:lnTo>
                    <a:pt x="28193" y="1651"/>
                  </a:lnTo>
                  <a:lnTo>
                    <a:pt x="44323" y="1651"/>
                  </a:lnTo>
                  <a:lnTo>
                    <a:pt x="60579" y="1269"/>
                  </a:lnTo>
                  <a:lnTo>
                    <a:pt x="88518" y="4826"/>
                  </a:lnTo>
                  <a:lnTo>
                    <a:pt x="100837" y="4444"/>
                  </a:lnTo>
                  <a:lnTo>
                    <a:pt x="115189" y="6095"/>
                  </a:lnTo>
                  <a:lnTo>
                    <a:pt x="127126" y="5968"/>
                  </a:lnTo>
                  <a:lnTo>
                    <a:pt x="133604" y="7747"/>
                  </a:lnTo>
                  <a:lnTo>
                    <a:pt x="137032" y="7747"/>
                  </a:lnTo>
                  <a:lnTo>
                    <a:pt x="141223" y="7492"/>
                  </a:lnTo>
                  <a:lnTo>
                    <a:pt x="151765" y="9652"/>
                  </a:lnTo>
                  <a:lnTo>
                    <a:pt x="165862" y="11176"/>
                  </a:lnTo>
                  <a:lnTo>
                    <a:pt x="186309" y="14477"/>
                  </a:lnTo>
                  <a:lnTo>
                    <a:pt x="192151" y="16637"/>
                  </a:lnTo>
                  <a:lnTo>
                    <a:pt x="197993" y="18288"/>
                  </a:lnTo>
                  <a:lnTo>
                    <a:pt x="208153" y="19939"/>
                  </a:lnTo>
                  <a:lnTo>
                    <a:pt x="210565" y="21970"/>
                  </a:lnTo>
                  <a:lnTo>
                    <a:pt x="248793" y="30606"/>
                  </a:lnTo>
                  <a:lnTo>
                    <a:pt x="291210" y="43179"/>
                  </a:lnTo>
                  <a:lnTo>
                    <a:pt x="336168" y="57657"/>
                  </a:lnTo>
                  <a:lnTo>
                    <a:pt x="380618" y="72009"/>
                  </a:lnTo>
                  <a:lnTo>
                    <a:pt x="403225" y="80772"/>
                  </a:lnTo>
                  <a:lnTo>
                    <a:pt x="409193" y="82803"/>
                  </a:lnTo>
                  <a:lnTo>
                    <a:pt x="412623" y="86487"/>
                  </a:lnTo>
                  <a:lnTo>
                    <a:pt x="423418" y="87756"/>
                  </a:lnTo>
                  <a:lnTo>
                    <a:pt x="443103" y="95503"/>
                  </a:lnTo>
                  <a:lnTo>
                    <a:pt x="453643" y="100965"/>
                  </a:lnTo>
                  <a:lnTo>
                    <a:pt x="458089" y="100584"/>
                  </a:lnTo>
                  <a:lnTo>
                    <a:pt x="464312" y="102235"/>
                  </a:lnTo>
                  <a:lnTo>
                    <a:pt x="468248" y="105790"/>
                  </a:lnTo>
                  <a:lnTo>
                    <a:pt x="471931" y="106299"/>
                  </a:lnTo>
                  <a:lnTo>
                    <a:pt x="481965" y="112014"/>
                  </a:lnTo>
                  <a:lnTo>
                    <a:pt x="498729" y="118872"/>
                  </a:lnTo>
                  <a:lnTo>
                    <a:pt x="514984" y="1262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903269" y="6629882"/>
              <a:ext cx="31742" cy="100066"/>
            </a:xfrm>
            <a:custGeom>
              <a:avLst/>
              <a:gdLst/>
              <a:ahLst/>
              <a:cxnLst/>
              <a:rect l="0" t="0" r="0" b="0"/>
              <a:pathLst>
                <a:path w="32768" h="99822">
                  <a:moveTo>
                    <a:pt x="381" y="99821"/>
                  </a:moveTo>
                  <a:lnTo>
                    <a:pt x="0" y="99821"/>
                  </a:lnTo>
                  <a:lnTo>
                    <a:pt x="7620" y="76961"/>
                  </a:lnTo>
                  <a:lnTo>
                    <a:pt x="17400" y="52323"/>
                  </a:lnTo>
                  <a:lnTo>
                    <a:pt x="22734" y="28067"/>
                  </a:lnTo>
                  <a:lnTo>
                    <a:pt x="32259" y="0"/>
                  </a:lnTo>
                  <a:lnTo>
                    <a:pt x="32767" y="0"/>
                  </a:lnTo>
                  <a:lnTo>
                    <a:pt x="22987" y="28067"/>
                  </a:lnTo>
                  <a:lnTo>
                    <a:pt x="17908" y="52323"/>
                  </a:lnTo>
                  <a:lnTo>
                    <a:pt x="7875" y="7696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1469771" y="6761019"/>
              <a:ext cx="9523" cy="57180"/>
            </a:xfrm>
            <a:custGeom>
              <a:avLst/>
              <a:gdLst/>
              <a:ahLst/>
              <a:cxnLst/>
              <a:rect l="0" t="0" r="0" b="0"/>
              <a:pathLst>
                <a:path w="9271" h="56644">
                  <a:moveTo>
                    <a:pt x="9270" y="56643"/>
                  </a:moveTo>
                  <a:lnTo>
                    <a:pt x="8762" y="56643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1476837" y="6797725"/>
              <a:ext cx="71418" cy="20649"/>
            </a:xfrm>
            <a:custGeom>
              <a:avLst/>
              <a:gdLst/>
              <a:ahLst/>
              <a:cxnLst/>
              <a:rect l="0" t="0" r="0" b="0"/>
              <a:pathLst>
                <a:path w="72137" h="20575">
                  <a:moveTo>
                    <a:pt x="70611" y="2159"/>
                  </a:move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lnTo>
                    <a:pt x="70611" y="2159"/>
                  </a:lnTo>
                  <a:lnTo>
                    <a:pt x="58800" y="6477"/>
                  </a:lnTo>
                  <a:lnTo>
                    <a:pt x="44069" y="12064"/>
                  </a:lnTo>
                  <a:lnTo>
                    <a:pt x="30606" y="14224"/>
                  </a:lnTo>
                  <a:lnTo>
                    <a:pt x="14350" y="18034"/>
                  </a:lnTo>
                  <a:lnTo>
                    <a:pt x="0" y="20574"/>
                  </a:lnTo>
                  <a:lnTo>
                    <a:pt x="0" y="20192"/>
                  </a:lnTo>
                  <a:lnTo>
                    <a:pt x="14350" y="17652"/>
                  </a:lnTo>
                  <a:lnTo>
                    <a:pt x="30606" y="13969"/>
                  </a:lnTo>
                  <a:lnTo>
                    <a:pt x="44069" y="11556"/>
                  </a:lnTo>
                  <a:lnTo>
                    <a:pt x="58800" y="5968"/>
                  </a:ln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1469738" y="6762007"/>
              <a:ext cx="79354" cy="38120"/>
            </a:xfrm>
            <a:custGeom>
              <a:avLst/>
              <a:gdLst/>
              <a:ahLst/>
              <a:cxnLst/>
              <a:rect l="0" t="0" r="0" b="0"/>
              <a:pathLst>
                <a:path w="79248" h="38228">
                  <a:moveTo>
                    <a:pt x="79247" y="37845"/>
                  </a:moveTo>
                  <a:lnTo>
                    <a:pt x="79247" y="38227"/>
                  </a:lnTo>
                  <a:lnTo>
                    <a:pt x="70611" y="34925"/>
                  </a:lnTo>
                  <a:lnTo>
                    <a:pt x="66928" y="31242"/>
                  </a:lnTo>
                  <a:lnTo>
                    <a:pt x="32131" y="15113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32131" y="14605"/>
                  </a:lnTo>
                  <a:lnTo>
                    <a:pt x="67436" y="31115"/>
                  </a:lnTo>
                  <a:lnTo>
                    <a:pt x="70992" y="344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1065890" y="7104007"/>
              <a:ext cx="418990" cy="860877"/>
            </a:xfrm>
            <a:custGeom>
              <a:avLst/>
              <a:gdLst/>
              <a:ahLst/>
              <a:cxnLst/>
              <a:rect l="0" t="0" r="0" b="0"/>
              <a:pathLst>
                <a:path w="418848" h="860933">
                  <a:moveTo>
                    <a:pt x="0" y="854202"/>
                  </a:moveTo>
                  <a:lnTo>
                    <a:pt x="0" y="853947"/>
                  </a:lnTo>
                  <a:lnTo>
                    <a:pt x="13844" y="859281"/>
                  </a:lnTo>
                  <a:lnTo>
                    <a:pt x="28067" y="860805"/>
                  </a:lnTo>
                  <a:lnTo>
                    <a:pt x="42419" y="858774"/>
                  </a:lnTo>
                  <a:lnTo>
                    <a:pt x="58420" y="858646"/>
                  </a:lnTo>
                  <a:lnTo>
                    <a:pt x="74423" y="854837"/>
                  </a:lnTo>
                  <a:lnTo>
                    <a:pt x="90806" y="851027"/>
                  </a:lnTo>
                  <a:lnTo>
                    <a:pt x="108839" y="845184"/>
                  </a:lnTo>
                  <a:lnTo>
                    <a:pt x="116714" y="840993"/>
                  </a:lnTo>
                  <a:lnTo>
                    <a:pt x="125223" y="837310"/>
                  </a:lnTo>
                  <a:lnTo>
                    <a:pt x="156845" y="818260"/>
                  </a:lnTo>
                  <a:lnTo>
                    <a:pt x="172720" y="810514"/>
                  </a:lnTo>
                  <a:lnTo>
                    <a:pt x="186437" y="800734"/>
                  </a:lnTo>
                  <a:lnTo>
                    <a:pt x="216536" y="780160"/>
                  </a:lnTo>
                  <a:lnTo>
                    <a:pt x="228728" y="768857"/>
                  </a:lnTo>
                  <a:lnTo>
                    <a:pt x="244729" y="757301"/>
                  </a:lnTo>
                  <a:lnTo>
                    <a:pt x="256795" y="745997"/>
                  </a:lnTo>
                  <a:lnTo>
                    <a:pt x="268606" y="734314"/>
                  </a:lnTo>
                  <a:lnTo>
                    <a:pt x="292100" y="708152"/>
                  </a:lnTo>
                  <a:lnTo>
                    <a:pt x="311786" y="681355"/>
                  </a:lnTo>
                  <a:lnTo>
                    <a:pt x="333629" y="653160"/>
                  </a:lnTo>
                  <a:lnTo>
                    <a:pt x="349504" y="623442"/>
                  </a:lnTo>
                  <a:lnTo>
                    <a:pt x="357251" y="608456"/>
                  </a:lnTo>
                  <a:lnTo>
                    <a:pt x="362967" y="594994"/>
                  </a:lnTo>
                  <a:lnTo>
                    <a:pt x="368809" y="577977"/>
                  </a:lnTo>
                  <a:lnTo>
                    <a:pt x="372873" y="570865"/>
                  </a:lnTo>
                  <a:lnTo>
                    <a:pt x="376809" y="562737"/>
                  </a:lnTo>
                  <a:lnTo>
                    <a:pt x="380620" y="547751"/>
                  </a:lnTo>
                  <a:lnTo>
                    <a:pt x="382398" y="546100"/>
                  </a:lnTo>
                  <a:lnTo>
                    <a:pt x="382398" y="542797"/>
                  </a:lnTo>
                  <a:lnTo>
                    <a:pt x="384429" y="540639"/>
                  </a:lnTo>
                  <a:lnTo>
                    <a:pt x="388239" y="533145"/>
                  </a:lnTo>
                  <a:lnTo>
                    <a:pt x="388239" y="525780"/>
                  </a:lnTo>
                  <a:lnTo>
                    <a:pt x="392176" y="518032"/>
                  </a:lnTo>
                  <a:lnTo>
                    <a:pt x="393700" y="501142"/>
                  </a:lnTo>
                  <a:lnTo>
                    <a:pt x="395987" y="488060"/>
                  </a:lnTo>
                  <a:lnTo>
                    <a:pt x="399415" y="473075"/>
                  </a:lnTo>
                  <a:lnTo>
                    <a:pt x="401448" y="456310"/>
                  </a:lnTo>
                  <a:lnTo>
                    <a:pt x="400939" y="452628"/>
                  </a:lnTo>
                  <a:lnTo>
                    <a:pt x="400939" y="448817"/>
                  </a:lnTo>
                  <a:lnTo>
                    <a:pt x="402972" y="439419"/>
                  </a:lnTo>
                  <a:lnTo>
                    <a:pt x="404876" y="422655"/>
                  </a:lnTo>
                  <a:lnTo>
                    <a:pt x="404750" y="415163"/>
                  </a:lnTo>
                  <a:lnTo>
                    <a:pt x="404750" y="407542"/>
                  </a:lnTo>
                  <a:lnTo>
                    <a:pt x="408178" y="373760"/>
                  </a:lnTo>
                  <a:lnTo>
                    <a:pt x="405639" y="356996"/>
                  </a:lnTo>
                  <a:lnTo>
                    <a:pt x="407544" y="340359"/>
                  </a:lnTo>
                  <a:lnTo>
                    <a:pt x="410719" y="272795"/>
                  </a:lnTo>
                  <a:lnTo>
                    <a:pt x="416561" y="138430"/>
                  </a:lnTo>
                  <a:lnTo>
                    <a:pt x="414020" y="121539"/>
                  </a:lnTo>
                  <a:lnTo>
                    <a:pt x="415925" y="104775"/>
                  </a:lnTo>
                  <a:lnTo>
                    <a:pt x="414148" y="91693"/>
                  </a:lnTo>
                  <a:lnTo>
                    <a:pt x="415545" y="78485"/>
                  </a:lnTo>
                  <a:lnTo>
                    <a:pt x="417450" y="65658"/>
                  </a:lnTo>
                  <a:lnTo>
                    <a:pt x="417323" y="54229"/>
                  </a:lnTo>
                  <a:lnTo>
                    <a:pt x="415417" y="44577"/>
                  </a:lnTo>
                  <a:lnTo>
                    <a:pt x="416942" y="35814"/>
                  </a:lnTo>
                  <a:lnTo>
                    <a:pt x="416942" y="27813"/>
                  </a:lnTo>
                  <a:lnTo>
                    <a:pt x="416942" y="20828"/>
                  </a:lnTo>
                  <a:lnTo>
                    <a:pt x="416814" y="13207"/>
                  </a:lnTo>
                  <a:lnTo>
                    <a:pt x="416814" y="9143"/>
                  </a:lnTo>
                  <a:lnTo>
                    <a:pt x="416942" y="5460"/>
                  </a:lnTo>
                  <a:lnTo>
                    <a:pt x="416814" y="2031"/>
                  </a:lnTo>
                  <a:lnTo>
                    <a:pt x="418720" y="0"/>
                  </a:lnTo>
                  <a:lnTo>
                    <a:pt x="418847" y="507"/>
                  </a:lnTo>
                  <a:lnTo>
                    <a:pt x="416942" y="2031"/>
                  </a:lnTo>
                  <a:lnTo>
                    <a:pt x="417323" y="5460"/>
                  </a:lnTo>
                  <a:lnTo>
                    <a:pt x="416942" y="9143"/>
                  </a:lnTo>
                  <a:lnTo>
                    <a:pt x="416942" y="13207"/>
                  </a:lnTo>
                  <a:lnTo>
                    <a:pt x="417450" y="20828"/>
                  </a:lnTo>
                  <a:lnTo>
                    <a:pt x="417323" y="27813"/>
                  </a:lnTo>
                  <a:lnTo>
                    <a:pt x="417450" y="35814"/>
                  </a:lnTo>
                  <a:lnTo>
                    <a:pt x="415545" y="44577"/>
                  </a:lnTo>
                  <a:lnTo>
                    <a:pt x="417831" y="54229"/>
                  </a:lnTo>
                  <a:lnTo>
                    <a:pt x="417958" y="65658"/>
                  </a:lnTo>
                  <a:lnTo>
                    <a:pt x="416053" y="78485"/>
                  </a:lnTo>
                  <a:lnTo>
                    <a:pt x="414528" y="91693"/>
                  </a:lnTo>
                  <a:lnTo>
                    <a:pt x="416434" y="104775"/>
                  </a:lnTo>
                  <a:lnTo>
                    <a:pt x="414148" y="121539"/>
                  </a:lnTo>
                  <a:lnTo>
                    <a:pt x="416942" y="138430"/>
                  </a:lnTo>
                  <a:lnTo>
                    <a:pt x="411226" y="272795"/>
                  </a:lnTo>
                  <a:lnTo>
                    <a:pt x="408051" y="340359"/>
                  </a:lnTo>
                  <a:lnTo>
                    <a:pt x="406147" y="356996"/>
                  </a:lnTo>
                  <a:lnTo>
                    <a:pt x="408306" y="373760"/>
                  </a:lnTo>
                  <a:lnTo>
                    <a:pt x="405258" y="407542"/>
                  </a:lnTo>
                  <a:lnTo>
                    <a:pt x="405258" y="415163"/>
                  </a:lnTo>
                  <a:lnTo>
                    <a:pt x="405384" y="422655"/>
                  </a:lnTo>
                  <a:lnTo>
                    <a:pt x="403479" y="439419"/>
                  </a:lnTo>
                  <a:lnTo>
                    <a:pt x="401448" y="448817"/>
                  </a:lnTo>
                  <a:lnTo>
                    <a:pt x="401448" y="452628"/>
                  </a:lnTo>
                  <a:lnTo>
                    <a:pt x="401956" y="456310"/>
                  </a:lnTo>
                  <a:lnTo>
                    <a:pt x="399923" y="473075"/>
                  </a:lnTo>
                  <a:lnTo>
                    <a:pt x="396367" y="488060"/>
                  </a:lnTo>
                  <a:lnTo>
                    <a:pt x="394209" y="501142"/>
                  </a:lnTo>
                  <a:lnTo>
                    <a:pt x="392303" y="518032"/>
                  </a:lnTo>
                  <a:lnTo>
                    <a:pt x="388748" y="525780"/>
                  </a:lnTo>
                  <a:lnTo>
                    <a:pt x="388748" y="533145"/>
                  </a:lnTo>
                  <a:lnTo>
                    <a:pt x="384811" y="540766"/>
                  </a:lnTo>
                  <a:lnTo>
                    <a:pt x="382906" y="542797"/>
                  </a:lnTo>
                  <a:lnTo>
                    <a:pt x="382906" y="546100"/>
                  </a:lnTo>
                  <a:lnTo>
                    <a:pt x="381000" y="548131"/>
                  </a:lnTo>
                  <a:lnTo>
                    <a:pt x="377317" y="562737"/>
                  </a:lnTo>
                  <a:lnTo>
                    <a:pt x="373126" y="570865"/>
                  </a:lnTo>
                  <a:lnTo>
                    <a:pt x="369189" y="577977"/>
                  </a:lnTo>
                  <a:lnTo>
                    <a:pt x="363475" y="594994"/>
                  </a:lnTo>
                  <a:lnTo>
                    <a:pt x="357759" y="608456"/>
                  </a:lnTo>
                  <a:lnTo>
                    <a:pt x="349631" y="623442"/>
                  </a:lnTo>
                  <a:lnTo>
                    <a:pt x="334011" y="653160"/>
                  </a:lnTo>
                  <a:lnTo>
                    <a:pt x="312294" y="681608"/>
                  </a:lnTo>
                  <a:lnTo>
                    <a:pt x="292609" y="708532"/>
                  </a:lnTo>
                  <a:lnTo>
                    <a:pt x="268987" y="734694"/>
                  </a:lnTo>
                  <a:lnTo>
                    <a:pt x="256922" y="746379"/>
                  </a:lnTo>
                  <a:lnTo>
                    <a:pt x="244984" y="757808"/>
                  </a:lnTo>
                  <a:lnTo>
                    <a:pt x="228981" y="769112"/>
                  </a:lnTo>
                  <a:lnTo>
                    <a:pt x="217044" y="780668"/>
                  </a:lnTo>
                  <a:lnTo>
                    <a:pt x="186945" y="801116"/>
                  </a:lnTo>
                  <a:lnTo>
                    <a:pt x="173228" y="810767"/>
                  </a:lnTo>
                  <a:lnTo>
                    <a:pt x="156845" y="818642"/>
                  </a:lnTo>
                  <a:lnTo>
                    <a:pt x="125223" y="837818"/>
                  </a:lnTo>
                  <a:lnTo>
                    <a:pt x="116714" y="841502"/>
                  </a:lnTo>
                  <a:lnTo>
                    <a:pt x="108839" y="845566"/>
                  </a:lnTo>
                  <a:lnTo>
                    <a:pt x="90806" y="851280"/>
                  </a:lnTo>
                  <a:lnTo>
                    <a:pt x="74423" y="855344"/>
                  </a:lnTo>
                  <a:lnTo>
                    <a:pt x="58420" y="859155"/>
                  </a:lnTo>
                  <a:lnTo>
                    <a:pt x="42419" y="859281"/>
                  </a:lnTo>
                  <a:lnTo>
                    <a:pt x="28067" y="860932"/>
                  </a:lnTo>
                  <a:lnTo>
                    <a:pt x="13844" y="8595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841910" y="7163289"/>
              <a:ext cx="223779" cy="795756"/>
            </a:xfrm>
            <a:custGeom>
              <a:avLst/>
              <a:gdLst/>
              <a:ahLst/>
              <a:cxnLst/>
              <a:rect l="0" t="0" r="0" b="0"/>
              <a:pathLst>
                <a:path w="224028" h="795911">
                  <a:moveTo>
                    <a:pt x="28194" y="0"/>
                  </a:moveTo>
                  <a:lnTo>
                    <a:pt x="28575" y="0"/>
                  </a:lnTo>
                  <a:lnTo>
                    <a:pt x="19303" y="54484"/>
                  </a:lnTo>
                  <a:lnTo>
                    <a:pt x="11430" y="106553"/>
                  </a:lnTo>
                  <a:lnTo>
                    <a:pt x="4699" y="159259"/>
                  </a:lnTo>
                  <a:lnTo>
                    <a:pt x="1397" y="215265"/>
                  </a:lnTo>
                  <a:lnTo>
                    <a:pt x="508" y="277241"/>
                  </a:lnTo>
                  <a:lnTo>
                    <a:pt x="1269" y="340487"/>
                  </a:lnTo>
                  <a:lnTo>
                    <a:pt x="4064" y="406020"/>
                  </a:lnTo>
                  <a:lnTo>
                    <a:pt x="11430" y="471171"/>
                  </a:lnTo>
                  <a:lnTo>
                    <a:pt x="15875" y="501270"/>
                  </a:lnTo>
                  <a:lnTo>
                    <a:pt x="22605" y="532893"/>
                  </a:lnTo>
                  <a:lnTo>
                    <a:pt x="24511" y="550037"/>
                  </a:lnTo>
                  <a:lnTo>
                    <a:pt x="30988" y="566166"/>
                  </a:lnTo>
                  <a:lnTo>
                    <a:pt x="43561" y="595885"/>
                  </a:lnTo>
                  <a:lnTo>
                    <a:pt x="56133" y="626237"/>
                  </a:lnTo>
                  <a:lnTo>
                    <a:pt x="72771" y="655448"/>
                  </a:lnTo>
                  <a:lnTo>
                    <a:pt x="91313" y="686562"/>
                  </a:lnTo>
                  <a:lnTo>
                    <a:pt x="101600" y="700024"/>
                  </a:lnTo>
                  <a:lnTo>
                    <a:pt x="113919" y="714757"/>
                  </a:lnTo>
                  <a:lnTo>
                    <a:pt x="124586" y="731394"/>
                  </a:lnTo>
                  <a:lnTo>
                    <a:pt x="138302" y="743839"/>
                  </a:lnTo>
                  <a:lnTo>
                    <a:pt x="148971" y="756921"/>
                  </a:lnTo>
                  <a:lnTo>
                    <a:pt x="157225" y="764286"/>
                  </a:lnTo>
                  <a:lnTo>
                    <a:pt x="165353" y="768477"/>
                  </a:lnTo>
                  <a:lnTo>
                    <a:pt x="171196" y="773558"/>
                  </a:lnTo>
                  <a:lnTo>
                    <a:pt x="179069" y="777368"/>
                  </a:lnTo>
                  <a:lnTo>
                    <a:pt x="193547" y="786385"/>
                  </a:lnTo>
                  <a:lnTo>
                    <a:pt x="208025" y="791719"/>
                  </a:lnTo>
                  <a:lnTo>
                    <a:pt x="215772" y="795783"/>
                  </a:lnTo>
                  <a:lnTo>
                    <a:pt x="224027" y="795528"/>
                  </a:lnTo>
                  <a:lnTo>
                    <a:pt x="224027" y="795783"/>
                  </a:lnTo>
                  <a:lnTo>
                    <a:pt x="215772" y="795910"/>
                  </a:lnTo>
                  <a:lnTo>
                    <a:pt x="208025" y="792099"/>
                  </a:lnTo>
                  <a:lnTo>
                    <a:pt x="193547" y="786893"/>
                  </a:lnTo>
                  <a:lnTo>
                    <a:pt x="178942" y="777875"/>
                  </a:lnTo>
                  <a:lnTo>
                    <a:pt x="170814" y="773938"/>
                  </a:lnTo>
                  <a:lnTo>
                    <a:pt x="164972" y="768605"/>
                  </a:lnTo>
                  <a:lnTo>
                    <a:pt x="157099" y="764795"/>
                  </a:lnTo>
                  <a:lnTo>
                    <a:pt x="148463" y="757428"/>
                  </a:lnTo>
                  <a:lnTo>
                    <a:pt x="137794" y="744348"/>
                  </a:lnTo>
                  <a:lnTo>
                    <a:pt x="124078" y="731648"/>
                  </a:lnTo>
                  <a:lnTo>
                    <a:pt x="113411" y="715011"/>
                  </a:lnTo>
                  <a:lnTo>
                    <a:pt x="101219" y="700406"/>
                  </a:lnTo>
                  <a:lnTo>
                    <a:pt x="90931" y="686944"/>
                  </a:lnTo>
                  <a:lnTo>
                    <a:pt x="90931" y="686562"/>
                  </a:lnTo>
                  <a:lnTo>
                    <a:pt x="72263" y="655448"/>
                  </a:lnTo>
                  <a:lnTo>
                    <a:pt x="55625" y="626237"/>
                  </a:lnTo>
                  <a:lnTo>
                    <a:pt x="43180" y="595885"/>
                  </a:lnTo>
                  <a:lnTo>
                    <a:pt x="30480" y="566166"/>
                  </a:lnTo>
                  <a:lnTo>
                    <a:pt x="24256" y="550037"/>
                  </a:lnTo>
                  <a:lnTo>
                    <a:pt x="22225" y="532893"/>
                  </a:lnTo>
                  <a:lnTo>
                    <a:pt x="15621" y="501270"/>
                  </a:lnTo>
                  <a:lnTo>
                    <a:pt x="11175" y="471171"/>
                  </a:lnTo>
                  <a:lnTo>
                    <a:pt x="3810" y="406020"/>
                  </a:lnTo>
                  <a:lnTo>
                    <a:pt x="1016" y="340487"/>
                  </a:lnTo>
                  <a:lnTo>
                    <a:pt x="0" y="277241"/>
                  </a:lnTo>
                  <a:lnTo>
                    <a:pt x="1016" y="215265"/>
                  </a:lnTo>
                  <a:lnTo>
                    <a:pt x="4317" y="159259"/>
                  </a:lnTo>
                  <a:lnTo>
                    <a:pt x="11175" y="106553"/>
                  </a:lnTo>
                  <a:lnTo>
                    <a:pt x="18922" y="5448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4109" name="Gruppieren 97"/>
          <p:cNvGrpSpPr>
            <a:grpSpLocks/>
          </p:cNvGrpSpPr>
          <p:nvPr/>
        </p:nvGrpSpPr>
        <p:grpSpPr bwMode="auto">
          <a:xfrm rot="-2259000" flipH="1" flipV="1">
            <a:off x="1558925" y="6115050"/>
            <a:ext cx="935038" cy="1533525"/>
            <a:chOff x="1558289" y="6114288"/>
            <a:chExt cx="935991" cy="1533780"/>
          </a:xfrm>
        </p:grpSpPr>
        <p:sp>
          <p:nvSpPr>
            <p:cNvPr id="78" name="Freihandform 77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312" h="396368">
                  <a:moveTo>
                    <a:pt x="647700" y="17907"/>
                  </a:moveTo>
                  <a:lnTo>
                    <a:pt x="661035" y="23368"/>
                  </a:lnTo>
                  <a:lnTo>
                    <a:pt x="677163" y="27432"/>
                  </a:lnTo>
                  <a:lnTo>
                    <a:pt x="686561" y="33020"/>
                  </a:lnTo>
                  <a:lnTo>
                    <a:pt x="692150" y="60072"/>
                  </a:lnTo>
                  <a:lnTo>
                    <a:pt x="695960" y="86106"/>
                  </a:lnTo>
                  <a:lnTo>
                    <a:pt x="699388" y="111380"/>
                  </a:lnTo>
                  <a:lnTo>
                    <a:pt x="700658" y="139066"/>
                  </a:lnTo>
                  <a:lnTo>
                    <a:pt x="706247" y="169673"/>
                  </a:lnTo>
                  <a:lnTo>
                    <a:pt x="709422" y="202819"/>
                  </a:lnTo>
                  <a:lnTo>
                    <a:pt x="713104" y="232030"/>
                  </a:lnTo>
                  <a:lnTo>
                    <a:pt x="712723" y="261493"/>
                  </a:lnTo>
                  <a:lnTo>
                    <a:pt x="718311" y="277876"/>
                  </a:lnTo>
                  <a:lnTo>
                    <a:pt x="717804" y="292609"/>
                  </a:lnTo>
                  <a:lnTo>
                    <a:pt x="706373" y="285243"/>
                  </a:lnTo>
                  <a:lnTo>
                    <a:pt x="692785" y="275591"/>
                  </a:lnTo>
                  <a:lnTo>
                    <a:pt x="681354" y="267970"/>
                  </a:lnTo>
                  <a:lnTo>
                    <a:pt x="667511" y="258699"/>
                  </a:lnTo>
                  <a:lnTo>
                    <a:pt x="655954" y="255143"/>
                  </a:lnTo>
                  <a:lnTo>
                    <a:pt x="644270" y="247524"/>
                  </a:lnTo>
                  <a:lnTo>
                    <a:pt x="634745" y="242189"/>
                  </a:lnTo>
                  <a:lnTo>
                    <a:pt x="622807" y="238253"/>
                  </a:lnTo>
                  <a:lnTo>
                    <a:pt x="611378" y="234443"/>
                  </a:lnTo>
                  <a:lnTo>
                    <a:pt x="601726" y="232537"/>
                  </a:lnTo>
                  <a:lnTo>
                    <a:pt x="587629" y="230505"/>
                  </a:lnTo>
                  <a:lnTo>
                    <a:pt x="573913" y="232537"/>
                  </a:lnTo>
                  <a:lnTo>
                    <a:pt x="558419" y="231903"/>
                  </a:lnTo>
                  <a:lnTo>
                    <a:pt x="542670" y="231522"/>
                  </a:lnTo>
                  <a:lnTo>
                    <a:pt x="515366" y="234950"/>
                  </a:lnTo>
                  <a:lnTo>
                    <a:pt x="503554" y="234569"/>
                  </a:lnTo>
                  <a:lnTo>
                    <a:pt x="489838" y="236855"/>
                  </a:lnTo>
                  <a:lnTo>
                    <a:pt x="478154" y="235967"/>
                  </a:lnTo>
                  <a:lnTo>
                    <a:pt x="472313" y="238125"/>
                  </a:lnTo>
                  <a:lnTo>
                    <a:pt x="468757" y="238125"/>
                  </a:lnTo>
                  <a:lnTo>
                    <a:pt x="464311" y="238125"/>
                  </a:lnTo>
                  <a:lnTo>
                    <a:pt x="454279" y="239523"/>
                  </a:lnTo>
                  <a:lnTo>
                    <a:pt x="440816" y="241300"/>
                  </a:lnTo>
                  <a:lnTo>
                    <a:pt x="421004" y="244730"/>
                  </a:lnTo>
                  <a:lnTo>
                    <a:pt x="415163" y="246507"/>
                  </a:lnTo>
                  <a:lnTo>
                    <a:pt x="409575" y="248159"/>
                  </a:lnTo>
                  <a:lnTo>
                    <a:pt x="399795" y="250063"/>
                  </a:lnTo>
                  <a:lnTo>
                    <a:pt x="397763" y="252095"/>
                  </a:lnTo>
                  <a:lnTo>
                    <a:pt x="360172" y="260224"/>
                  </a:lnTo>
                  <a:lnTo>
                    <a:pt x="319023" y="272543"/>
                  </a:lnTo>
                  <a:lnTo>
                    <a:pt x="275716" y="286767"/>
                  </a:lnTo>
                  <a:lnTo>
                    <a:pt x="232282" y="300610"/>
                  </a:lnTo>
                  <a:lnTo>
                    <a:pt x="210692" y="309626"/>
                  </a:lnTo>
                  <a:lnTo>
                    <a:pt x="204342" y="311278"/>
                  </a:lnTo>
                  <a:lnTo>
                    <a:pt x="201041" y="314580"/>
                  </a:lnTo>
                  <a:lnTo>
                    <a:pt x="190754" y="316738"/>
                  </a:lnTo>
                  <a:lnTo>
                    <a:pt x="171323" y="323343"/>
                  </a:lnTo>
                  <a:lnTo>
                    <a:pt x="161544" y="328804"/>
                  </a:lnTo>
                  <a:lnTo>
                    <a:pt x="157607" y="328804"/>
                  </a:lnTo>
                  <a:lnTo>
                    <a:pt x="151510" y="330581"/>
                  </a:lnTo>
                  <a:lnTo>
                    <a:pt x="147828" y="334137"/>
                  </a:lnTo>
                  <a:lnTo>
                    <a:pt x="143510" y="334137"/>
                  </a:lnTo>
                  <a:lnTo>
                    <a:pt x="134111" y="339472"/>
                  </a:lnTo>
                  <a:lnTo>
                    <a:pt x="118236" y="346711"/>
                  </a:lnTo>
                  <a:lnTo>
                    <a:pt x="102107" y="353949"/>
                  </a:lnTo>
                  <a:lnTo>
                    <a:pt x="84708" y="359030"/>
                  </a:lnTo>
                  <a:lnTo>
                    <a:pt x="53086" y="372999"/>
                  </a:lnTo>
                  <a:lnTo>
                    <a:pt x="19050" y="389002"/>
                  </a:lnTo>
                  <a:lnTo>
                    <a:pt x="15494" y="392430"/>
                  </a:lnTo>
                  <a:lnTo>
                    <a:pt x="7492" y="396367"/>
                  </a:lnTo>
                  <a:lnTo>
                    <a:pt x="8128" y="392557"/>
                  </a:lnTo>
                  <a:lnTo>
                    <a:pt x="7619" y="389002"/>
                  </a:lnTo>
                  <a:lnTo>
                    <a:pt x="7619" y="381128"/>
                  </a:lnTo>
                  <a:lnTo>
                    <a:pt x="5969" y="368936"/>
                  </a:lnTo>
                  <a:lnTo>
                    <a:pt x="5969" y="364999"/>
                  </a:lnTo>
                  <a:lnTo>
                    <a:pt x="6350" y="361443"/>
                  </a:lnTo>
                  <a:lnTo>
                    <a:pt x="6350" y="354330"/>
                  </a:lnTo>
                  <a:lnTo>
                    <a:pt x="2920" y="339853"/>
                  </a:lnTo>
                  <a:lnTo>
                    <a:pt x="2920" y="313944"/>
                  </a:lnTo>
                  <a:lnTo>
                    <a:pt x="3428" y="299593"/>
                  </a:lnTo>
                  <a:lnTo>
                    <a:pt x="1650" y="286386"/>
                  </a:lnTo>
                  <a:lnTo>
                    <a:pt x="1905" y="272162"/>
                  </a:lnTo>
                  <a:lnTo>
                    <a:pt x="0" y="259843"/>
                  </a:lnTo>
                  <a:lnTo>
                    <a:pt x="1905" y="246254"/>
                  </a:lnTo>
                  <a:lnTo>
                    <a:pt x="2413" y="231522"/>
                  </a:lnTo>
                  <a:lnTo>
                    <a:pt x="2539" y="206122"/>
                  </a:lnTo>
                  <a:lnTo>
                    <a:pt x="4825" y="178689"/>
                  </a:lnTo>
                  <a:lnTo>
                    <a:pt x="30480" y="163068"/>
                  </a:lnTo>
                  <a:lnTo>
                    <a:pt x="52450" y="150368"/>
                  </a:lnTo>
                  <a:lnTo>
                    <a:pt x="72389" y="136144"/>
                  </a:lnTo>
                  <a:lnTo>
                    <a:pt x="92075" y="125223"/>
                  </a:lnTo>
                  <a:lnTo>
                    <a:pt x="93979" y="123572"/>
                  </a:lnTo>
                  <a:lnTo>
                    <a:pt x="95885" y="121539"/>
                  </a:lnTo>
                  <a:lnTo>
                    <a:pt x="103758" y="118111"/>
                  </a:lnTo>
                  <a:lnTo>
                    <a:pt x="106045" y="115951"/>
                  </a:lnTo>
                  <a:lnTo>
                    <a:pt x="108076" y="118111"/>
                  </a:lnTo>
                  <a:lnTo>
                    <a:pt x="111506" y="114936"/>
                  </a:lnTo>
                  <a:lnTo>
                    <a:pt x="120141" y="111125"/>
                  </a:lnTo>
                  <a:lnTo>
                    <a:pt x="125222" y="109348"/>
                  </a:lnTo>
                  <a:lnTo>
                    <a:pt x="127126" y="107569"/>
                  </a:lnTo>
                  <a:lnTo>
                    <a:pt x="139064" y="103887"/>
                  </a:lnTo>
                  <a:lnTo>
                    <a:pt x="148970" y="98680"/>
                  </a:lnTo>
                  <a:lnTo>
                    <a:pt x="162941" y="93726"/>
                  </a:lnTo>
                  <a:lnTo>
                    <a:pt x="176403" y="88012"/>
                  </a:lnTo>
                  <a:lnTo>
                    <a:pt x="190754" y="83059"/>
                  </a:lnTo>
                  <a:lnTo>
                    <a:pt x="208153" y="77470"/>
                  </a:lnTo>
                  <a:lnTo>
                    <a:pt x="222250" y="72391"/>
                  </a:lnTo>
                  <a:lnTo>
                    <a:pt x="239522" y="66675"/>
                  </a:lnTo>
                  <a:lnTo>
                    <a:pt x="259588" y="60325"/>
                  </a:lnTo>
                  <a:lnTo>
                    <a:pt x="280923" y="54992"/>
                  </a:lnTo>
                  <a:lnTo>
                    <a:pt x="300989" y="47753"/>
                  </a:lnTo>
                  <a:lnTo>
                    <a:pt x="342391" y="35434"/>
                  </a:lnTo>
                  <a:lnTo>
                    <a:pt x="383285" y="23114"/>
                  </a:lnTo>
                  <a:lnTo>
                    <a:pt x="420751" y="14732"/>
                  </a:lnTo>
                  <a:lnTo>
                    <a:pt x="453898" y="9780"/>
                  </a:lnTo>
                  <a:lnTo>
                    <a:pt x="483361" y="4192"/>
                  </a:lnTo>
                  <a:lnTo>
                    <a:pt x="515111" y="1270"/>
                  </a:lnTo>
                  <a:lnTo>
                    <a:pt x="540511" y="0"/>
                  </a:lnTo>
                  <a:lnTo>
                    <a:pt x="561848" y="2032"/>
                  </a:lnTo>
                  <a:lnTo>
                    <a:pt x="567816" y="4064"/>
                  </a:lnTo>
                  <a:lnTo>
                    <a:pt x="572007" y="4192"/>
                  </a:lnTo>
                  <a:lnTo>
                    <a:pt x="602869" y="8382"/>
                  </a:lnTo>
                  <a:lnTo>
                    <a:pt x="616457" y="10287"/>
                  </a:lnTo>
                  <a:lnTo>
                    <a:pt x="627888" y="13717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1625503" y="6346732"/>
              <a:ext cx="869247" cy="1303554"/>
            </a:xfrm>
            <a:custGeom>
              <a:avLst/>
              <a:gdLst/>
              <a:ahLst/>
              <a:cxnLst/>
              <a:rect l="0" t="0" r="0" b="0"/>
              <a:pathLst>
                <a:path w="868808" h="1302895">
                  <a:moveTo>
                    <a:pt x="631825" y="195072"/>
                  </a:moveTo>
                  <a:lnTo>
                    <a:pt x="676020" y="244730"/>
                  </a:lnTo>
                  <a:lnTo>
                    <a:pt x="716533" y="290831"/>
                  </a:lnTo>
                  <a:lnTo>
                    <a:pt x="726058" y="299974"/>
                  </a:lnTo>
                  <a:lnTo>
                    <a:pt x="731901" y="305944"/>
                  </a:lnTo>
                  <a:lnTo>
                    <a:pt x="766445" y="342900"/>
                  </a:lnTo>
                  <a:lnTo>
                    <a:pt x="789813" y="368555"/>
                  </a:lnTo>
                  <a:lnTo>
                    <a:pt x="799464" y="381635"/>
                  </a:lnTo>
                  <a:lnTo>
                    <a:pt x="811022" y="392938"/>
                  </a:lnTo>
                  <a:lnTo>
                    <a:pt x="828039" y="420244"/>
                  </a:lnTo>
                  <a:lnTo>
                    <a:pt x="843026" y="449835"/>
                  </a:lnTo>
                  <a:lnTo>
                    <a:pt x="854456" y="479298"/>
                  </a:lnTo>
                  <a:lnTo>
                    <a:pt x="861822" y="508382"/>
                  </a:lnTo>
                  <a:lnTo>
                    <a:pt x="865504" y="522860"/>
                  </a:lnTo>
                  <a:lnTo>
                    <a:pt x="867536" y="538988"/>
                  </a:lnTo>
                  <a:lnTo>
                    <a:pt x="868807" y="570865"/>
                  </a:lnTo>
                  <a:lnTo>
                    <a:pt x="868807" y="585089"/>
                  </a:lnTo>
                  <a:lnTo>
                    <a:pt x="866394" y="601346"/>
                  </a:lnTo>
                  <a:lnTo>
                    <a:pt x="864235" y="621665"/>
                  </a:lnTo>
                  <a:lnTo>
                    <a:pt x="858011" y="637413"/>
                  </a:lnTo>
                  <a:lnTo>
                    <a:pt x="850010" y="652272"/>
                  </a:lnTo>
                  <a:lnTo>
                    <a:pt x="841629" y="667005"/>
                  </a:lnTo>
                  <a:lnTo>
                    <a:pt x="833754" y="673989"/>
                  </a:lnTo>
                  <a:lnTo>
                    <a:pt x="824103" y="683007"/>
                  </a:lnTo>
                  <a:lnTo>
                    <a:pt x="822198" y="684785"/>
                  </a:lnTo>
                  <a:lnTo>
                    <a:pt x="815975" y="690246"/>
                  </a:lnTo>
                  <a:lnTo>
                    <a:pt x="807973" y="694056"/>
                  </a:lnTo>
                  <a:lnTo>
                    <a:pt x="798195" y="695452"/>
                  </a:lnTo>
                  <a:lnTo>
                    <a:pt x="790448" y="698627"/>
                  </a:lnTo>
                  <a:lnTo>
                    <a:pt x="779017" y="698755"/>
                  </a:lnTo>
                  <a:lnTo>
                    <a:pt x="769111" y="696849"/>
                  </a:lnTo>
                  <a:lnTo>
                    <a:pt x="759206" y="695198"/>
                  </a:lnTo>
                  <a:lnTo>
                    <a:pt x="749300" y="689610"/>
                  </a:lnTo>
                  <a:lnTo>
                    <a:pt x="738123" y="681990"/>
                  </a:lnTo>
                  <a:lnTo>
                    <a:pt x="726185" y="674117"/>
                  </a:lnTo>
                  <a:lnTo>
                    <a:pt x="720598" y="668910"/>
                  </a:lnTo>
                  <a:lnTo>
                    <a:pt x="714629" y="663195"/>
                  </a:lnTo>
                  <a:lnTo>
                    <a:pt x="703326" y="652019"/>
                  </a:lnTo>
                  <a:lnTo>
                    <a:pt x="691769" y="641223"/>
                  </a:lnTo>
                  <a:lnTo>
                    <a:pt x="677926" y="624333"/>
                  </a:lnTo>
                  <a:lnTo>
                    <a:pt x="668654" y="611886"/>
                  </a:lnTo>
                  <a:lnTo>
                    <a:pt x="660781" y="596900"/>
                  </a:lnTo>
                  <a:lnTo>
                    <a:pt x="641731" y="567310"/>
                  </a:lnTo>
                  <a:lnTo>
                    <a:pt x="624966" y="539877"/>
                  </a:lnTo>
                  <a:lnTo>
                    <a:pt x="609091" y="510413"/>
                  </a:lnTo>
                  <a:lnTo>
                    <a:pt x="609473" y="506858"/>
                  </a:lnTo>
                  <a:lnTo>
                    <a:pt x="607695" y="504825"/>
                  </a:lnTo>
                  <a:lnTo>
                    <a:pt x="598170" y="484633"/>
                  </a:lnTo>
                  <a:lnTo>
                    <a:pt x="588136" y="460630"/>
                  </a:lnTo>
                  <a:lnTo>
                    <a:pt x="586739" y="447930"/>
                  </a:lnTo>
                  <a:lnTo>
                    <a:pt x="581151" y="435357"/>
                  </a:lnTo>
                  <a:lnTo>
                    <a:pt x="577595" y="424308"/>
                  </a:lnTo>
                  <a:lnTo>
                    <a:pt x="573278" y="413259"/>
                  </a:lnTo>
                  <a:lnTo>
                    <a:pt x="590295" y="480822"/>
                  </a:lnTo>
                  <a:lnTo>
                    <a:pt x="599313" y="519304"/>
                  </a:lnTo>
                  <a:lnTo>
                    <a:pt x="608203" y="572771"/>
                  </a:lnTo>
                  <a:lnTo>
                    <a:pt x="615823" y="623571"/>
                  </a:lnTo>
                  <a:lnTo>
                    <a:pt x="622426" y="674751"/>
                  </a:lnTo>
                  <a:lnTo>
                    <a:pt x="625475" y="729743"/>
                  </a:lnTo>
                  <a:lnTo>
                    <a:pt x="626617" y="790068"/>
                  </a:lnTo>
                  <a:lnTo>
                    <a:pt x="625601" y="852044"/>
                  </a:lnTo>
                  <a:lnTo>
                    <a:pt x="622807" y="915924"/>
                  </a:lnTo>
                  <a:lnTo>
                    <a:pt x="615823" y="979424"/>
                  </a:lnTo>
                  <a:lnTo>
                    <a:pt x="611378" y="1008761"/>
                  </a:lnTo>
                  <a:lnTo>
                    <a:pt x="605028" y="1039749"/>
                  </a:lnTo>
                  <a:lnTo>
                    <a:pt x="603123" y="1056513"/>
                  </a:lnTo>
                  <a:lnTo>
                    <a:pt x="596900" y="1072261"/>
                  </a:lnTo>
                  <a:lnTo>
                    <a:pt x="584581" y="1101345"/>
                  </a:lnTo>
                  <a:lnTo>
                    <a:pt x="572516" y="1130935"/>
                  </a:lnTo>
                  <a:lnTo>
                    <a:pt x="556260" y="1159510"/>
                  </a:lnTo>
                  <a:lnTo>
                    <a:pt x="538353" y="1189863"/>
                  </a:lnTo>
                  <a:lnTo>
                    <a:pt x="528573" y="1203072"/>
                  </a:lnTo>
                  <a:lnTo>
                    <a:pt x="516635" y="1217422"/>
                  </a:lnTo>
                  <a:lnTo>
                    <a:pt x="506222" y="1233679"/>
                  </a:lnTo>
                  <a:lnTo>
                    <a:pt x="492886" y="1246124"/>
                  </a:lnTo>
                  <a:lnTo>
                    <a:pt x="482345" y="1258571"/>
                  </a:lnTo>
                  <a:lnTo>
                    <a:pt x="474345" y="1266063"/>
                  </a:lnTo>
                  <a:lnTo>
                    <a:pt x="466344" y="1269873"/>
                  </a:lnTo>
                  <a:lnTo>
                    <a:pt x="461010" y="1274699"/>
                  </a:lnTo>
                  <a:lnTo>
                    <a:pt x="453008" y="1278763"/>
                  </a:lnTo>
                  <a:lnTo>
                    <a:pt x="439038" y="1287526"/>
                  </a:lnTo>
                  <a:lnTo>
                    <a:pt x="424941" y="1292607"/>
                  </a:lnTo>
                  <a:lnTo>
                    <a:pt x="417195" y="1296544"/>
                  </a:lnTo>
                  <a:lnTo>
                    <a:pt x="409448" y="1296035"/>
                  </a:lnTo>
                  <a:lnTo>
                    <a:pt x="395732" y="1301497"/>
                  </a:lnTo>
                  <a:lnTo>
                    <a:pt x="382142" y="1302894"/>
                  </a:lnTo>
                  <a:lnTo>
                    <a:pt x="368300" y="1300988"/>
                  </a:lnTo>
                  <a:lnTo>
                    <a:pt x="352679" y="1300988"/>
                  </a:lnTo>
                  <a:lnTo>
                    <a:pt x="337057" y="1297179"/>
                  </a:lnTo>
                  <a:lnTo>
                    <a:pt x="321436" y="1293242"/>
                  </a:lnTo>
                  <a:lnTo>
                    <a:pt x="303783" y="1287781"/>
                  </a:lnTo>
                  <a:lnTo>
                    <a:pt x="296036" y="1283717"/>
                  </a:lnTo>
                  <a:lnTo>
                    <a:pt x="287908" y="1280160"/>
                  </a:lnTo>
                  <a:lnTo>
                    <a:pt x="257175" y="1261364"/>
                  </a:lnTo>
                  <a:lnTo>
                    <a:pt x="241554" y="1253618"/>
                  </a:lnTo>
                  <a:lnTo>
                    <a:pt x="228091" y="1244220"/>
                  </a:lnTo>
                  <a:lnTo>
                    <a:pt x="199135" y="1224154"/>
                  </a:lnTo>
                  <a:lnTo>
                    <a:pt x="187451" y="1213105"/>
                  </a:lnTo>
                  <a:lnTo>
                    <a:pt x="171831" y="1202310"/>
                  </a:lnTo>
                  <a:lnTo>
                    <a:pt x="160147" y="1190625"/>
                  </a:lnTo>
                  <a:lnTo>
                    <a:pt x="148463" y="1179704"/>
                  </a:lnTo>
                  <a:lnTo>
                    <a:pt x="125857" y="1154049"/>
                  </a:lnTo>
                  <a:lnTo>
                    <a:pt x="106807" y="1127760"/>
                  </a:lnTo>
                  <a:lnTo>
                    <a:pt x="85470" y="1100074"/>
                  </a:lnTo>
                  <a:lnTo>
                    <a:pt x="70104" y="1070737"/>
                  </a:lnTo>
                  <a:lnTo>
                    <a:pt x="62483" y="1056513"/>
                  </a:lnTo>
                  <a:lnTo>
                    <a:pt x="56895" y="1043306"/>
                  </a:lnTo>
                  <a:lnTo>
                    <a:pt x="51561" y="1026542"/>
                  </a:lnTo>
                  <a:lnTo>
                    <a:pt x="47244" y="1019430"/>
                  </a:lnTo>
                  <a:lnTo>
                    <a:pt x="43560" y="1011683"/>
                  </a:lnTo>
                  <a:lnTo>
                    <a:pt x="39878" y="997332"/>
                  </a:lnTo>
                  <a:lnTo>
                    <a:pt x="38100" y="995808"/>
                  </a:lnTo>
                  <a:lnTo>
                    <a:pt x="38100" y="992124"/>
                  </a:lnTo>
                  <a:lnTo>
                    <a:pt x="36322" y="990347"/>
                  </a:lnTo>
                  <a:lnTo>
                    <a:pt x="32004" y="982599"/>
                  </a:lnTo>
                  <a:lnTo>
                    <a:pt x="32511" y="975614"/>
                  </a:lnTo>
                  <a:lnTo>
                    <a:pt x="28575" y="967740"/>
                  </a:lnTo>
                  <a:lnTo>
                    <a:pt x="26670" y="951611"/>
                  </a:lnTo>
                  <a:lnTo>
                    <a:pt x="25019" y="938785"/>
                  </a:lnTo>
                  <a:lnTo>
                    <a:pt x="21589" y="924180"/>
                  </a:lnTo>
                  <a:lnTo>
                    <a:pt x="19811" y="908050"/>
                  </a:lnTo>
                  <a:lnTo>
                    <a:pt x="19811" y="903986"/>
                  </a:lnTo>
                  <a:lnTo>
                    <a:pt x="19938" y="900431"/>
                  </a:lnTo>
                  <a:lnTo>
                    <a:pt x="18288" y="891286"/>
                  </a:lnTo>
                  <a:lnTo>
                    <a:pt x="16510" y="875158"/>
                  </a:lnTo>
                  <a:lnTo>
                    <a:pt x="16510" y="867792"/>
                  </a:lnTo>
                  <a:lnTo>
                    <a:pt x="16510" y="860172"/>
                  </a:lnTo>
                  <a:lnTo>
                    <a:pt x="13461" y="827024"/>
                  </a:lnTo>
                  <a:lnTo>
                    <a:pt x="15748" y="811022"/>
                  </a:lnTo>
                  <a:lnTo>
                    <a:pt x="13970" y="794512"/>
                  </a:lnTo>
                  <a:lnTo>
                    <a:pt x="10795" y="728726"/>
                  </a:lnTo>
                  <a:lnTo>
                    <a:pt x="5079" y="597535"/>
                  </a:lnTo>
                  <a:lnTo>
                    <a:pt x="7238" y="580898"/>
                  </a:lnTo>
                  <a:lnTo>
                    <a:pt x="5588" y="564643"/>
                  </a:lnTo>
                  <a:lnTo>
                    <a:pt x="7492" y="551943"/>
                  </a:lnTo>
                  <a:lnTo>
                    <a:pt x="5714" y="539243"/>
                  </a:lnTo>
                  <a:lnTo>
                    <a:pt x="4317" y="526415"/>
                  </a:lnTo>
                  <a:lnTo>
                    <a:pt x="4317" y="514985"/>
                  </a:lnTo>
                  <a:lnTo>
                    <a:pt x="6223" y="506096"/>
                  </a:lnTo>
                  <a:lnTo>
                    <a:pt x="4317" y="497079"/>
                  </a:lnTo>
                  <a:lnTo>
                    <a:pt x="4572" y="489459"/>
                  </a:lnTo>
                  <a:lnTo>
                    <a:pt x="4445" y="482600"/>
                  </a:lnTo>
                  <a:lnTo>
                    <a:pt x="4953" y="475108"/>
                  </a:lnTo>
                  <a:lnTo>
                    <a:pt x="4953" y="471424"/>
                  </a:lnTo>
                  <a:lnTo>
                    <a:pt x="4572" y="467614"/>
                  </a:lnTo>
                  <a:lnTo>
                    <a:pt x="4953" y="464185"/>
                  </a:lnTo>
                  <a:lnTo>
                    <a:pt x="2666" y="462535"/>
                  </a:lnTo>
                  <a:lnTo>
                    <a:pt x="4953" y="460502"/>
                  </a:lnTo>
                  <a:lnTo>
                    <a:pt x="3175" y="458851"/>
                  </a:lnTo>
                  <a:lnTo>
                    <a:pt x="5079" y="456820"/>
                  </a:lnTo>
                  <a:lnTo>
                    <a:pt x="3301" y="451232"/>
                  </a:lnTo>
                  <a:lnTo>
                    <a:pt x="5079" y="449581"/>
                  </a:lnTo>
                  <a:lnTo>
                    <a:pt x="3175" y="444120"/>
                  </a:lnTo>
                  <a:lnTo>
                    <a:pt x="3556" y="432817"/>
                  </a:lnTo>
                  <a:lnTo>
                    <a:pt x="3810" y="422402"/>
                  </a:lnTo>
                  <a:lnTo>
                    <a:pt x="3810" y="414910"/>
                  </a:lnTo>
                  <a:lnTo>
                    <a:pt x="2158" y="405511"/>
                  </a:lnTo>
                  <a:lnTo>
                    <a:pt x="3936" y="396622"/>
                  </a:lnTo>
                  <a:lnTo>
                    <a:pt x="2413" y="387477"/>
                  </a:lnTo>
                  <a:lnTo>
                    <a:pt x="2413" y="376301"/>
                  </a:lnTo>
                  <a:lnTo>
                    <a:pt x="635" y="367538"/>
                  </a:lnTo>
                  <a:lnTo>
                    <a:pt x="1142" y="327280"/>
                  </a:lnTo>
                  <a:lnTo>
                    <a:pt x="0" y="285115"/>
                  </a:lnTo>
                  <a:lnTo>
                    <a:pt x="4445" y="234061"/>
                  </a:lnTo>
                  <a:lnTo>
                    <a:pt x="6604" y="228855"/>
                  </a:lnTo>
                  <a:lnTo>
                    <a:pt x="6857" y="221615"/>
                  </a:lnTo>
                  <a:lnTo>
                    <a:pt x="6857" y="210567"/>
                  </a:lnTo>
                  <a:lnTo>
                    <a:pt x="9525" y="183261"/>
                  </a:lnTo>
                  <a:lnTo>
                    <a:pt x="18033" y="128525"/>
                  </a:lnTo>
                  <a:lnTo>
                    <a:pt x="35432" y="123444"/>
                  </a:lnTo>
                  <a:lnTo>
                    <a:pt x="51688" y="116206"/>
                  </a:lnTo>
                  <a:lnTo>
                    <a:pt x="66929" y="109348"/>
                  </a:lnTo>
                  <a:lnTo>
                    <a:pt x="76835" y="103506"/>
                  </a:lnTo>
                  <a:lnTo>
                    <a:pt x="80772" y="103759"/>
                  </a:lnTo>
                  <a:lnTo>
                    <a:pt x="84835" y="100076"/>
                  </a:lnTo>
                  <a:lnTo>
                    <a:pt x="90932" y="98299"/>
                  </a:lnTo>
                  <a:lnTo>
                    <a:pt x="94360" y="98299"/>
                  </a:lnTo>
                  <a:lnTo>
                    <a:pt x="104520" y="93219"/>
                  </a:lnTo>
                  <a:lnTo>
                    <a:pt x="124079" y="86233"/>
                  </a:lnTo>
                  <a:lnTo>
                    <a:pt x="134238" y="84582"/>
                  </a:lnTo>
                  <a:lnTo>
                    <a:pt x="137667" y="80773"/>
                  </a:lnTo>
                  <a:lnTo>
                    <a:pt x="144017" y="79121"/>
                  </a:lnTo>
                  <a:lnTo>
                    <a:pt x="165607" y="70105"/>
                  </a:lnTo>
                  <a:lnTo>
                    <a:pt x="209041" y="56262"/>
                  </a:lnTo>
                  <a:lnTo>
                    <a:pt x="252348" y="42038"/>
                  </a:lnTo>
                  <a:lnTo>
                    <a:pt x="293497" y="29719"/>
                  </a:lnTo>
                  <a:lnTo>
                    <a:pt x="331088" y="21590"/>
                  </a:lnTo>
                  <a:lnTo>
                    <a:pt x="332994" y="19813"/>
                  </a:lnTo>
                  <a:lnTo>
                    <a:pt x="342900" y="17654"/>
                  </a:lnTo>
                  <a:lnTo>
                    <a:pt x="347979" y="16130"/>
                  </a:lnTo>
                  <a:lnTo>
                    <a:pt x="354329" y="14225"/>
                  </a:lnTo>
                  <a:lnTo>
                    <a:pt x="374141" y="10795"/>
                  </a:lnTo>
                  <a:lnTo>
                    <a:pt x="387731" y="9018"/>
                  </a:lnTo>
                  <a:lnTo>
                    <a:pt x="397636" y="7620"/>
                  </a:lnTo>
                  <a:lnTo>
                    <a:pt x="402082" y="7620"/>
                  </a:lnTo>
                  <a:lnTo>
                    <a:pt x="405764" y="7620"/>
                  </a:lnTo>
                  <a:lnTo>
                    <a:pt x="411098" y="5969"/>
                  </a:lnTo>
                  <a:lnTo>
                    <a:pt x="423163" y="6350"/>
                  </a:lnTo>
                  <a:lnTo>
                    <a:pt x="436879" y="4064"/>
                  </a:lnTo>
                  <a:lnTo>
                    <a:pt x="448563" y="4700"/>
                  </a:lnTo>
                  <a:lnTo>
                    <a:pt x="475995" y="1017"/>
                  </a:lnTo>
                  <a:lnTo>
                    <a:pt x="491744" y="1398"/>
                  </a:lnTo>
                  <a:lnTo>
                    <a:pt x="507238" y="2032"/>
                  </a:lnTo>
                  <a:lnTo>
                    <a:pt x="520954" y="0"/>
                  </a:lnTo>
                  <a:lnTo>
                    <a:pt x="535051" y="2032"/>
                  </a:lnTo>
                  <a:lnTo>
                    <a:pt x="544195" y="29338"/>
                  </a:lnTo>
                  <a:lnTo>
                    <a:pt x="549782" y="53213"/>
                  </a:lnTo>
                  <a:lnTo>
                    <a:pt x="559307" y="77217"/>
                  </a:lnTo>
                  <a:lnTo>
                    <a:pt x="566292" y="99442"/>
                  </a:lnTo>
                  <a:lnTo>
                    <a:pt x="575945" y="119126"/>
                  </a:lnTo>
                  <a:lnTo>
                    <a:pt x="587882" y="138050"/>
                  </a:lnTo>
                  <a:lnTo>
                    <a:pt x="597026" y="154179"/>
                  </a:lnTo>
                  <a:lnTo>
                    <a:pt x="608838" y="169037"/>
                  </a:lnTo>
                  <a:lnTo>
                    <a:pt x="618489" y="178309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2160039" y="6347871"/>
              <a:ext cx="116005" cy="96854"/>
            </a:xfrm>
            <a:custGeom>
              <a:avLst/>
              <a:gdLst/>
              <a:ahLst/>
              <a:cxnLst/>
              <a:rect l="0" t="0" r="0" b="0"/>
              <a:pathLst>
                <a:path w="116079" h="96902">
                  <a:moveTo>
                    <a:pt x="82422" y="83312"/>
                  </a:moveTo>
                  <a:lnTo>
                    <a:pt x="66928" y="90425"/>
                  </a:lnTo>
                  <a:lnTo>
                    <a:pt x="51053" y="93981"/>
                  </a:lnTo>
                  <a:lnTo>
                    <a:pt x="31369" y="96901"/>
                  </a:lnTo>
                  <a:lnTo>
                    <a:pt x="24384" y="75057"/>
                  </a:lnTo>
                  <a:lnTo>
                    <a:pt x="14731" y="51181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9652" y="1906"/>
                  </a:lnTo>
                  <a:lnTo>
                    <a:pt x="21081" y="5716"/>
                  </a:lnTo>
                  <a:lnTo>
                    <a:pt x="33019" y="9652"/>
                  </a:lnTo>
                  <a:lnTo>
                    <a:pt x="42544" y="14987"/>
                  </a:lnTo>
                  <a:lnTo>
                    <a:pt x="54228" y="22606"/>
                  </a:lnTo>
                  <a:lnTo>
                    <a:pt x="65785" y="26162"/>
                  </a:lnTo>
                  <a:lnTo>
                    <a:pt x="79628" y="35433"/>
                  </a:lnTo>
                  <a:lnTo>
                    <a:pt x="91059" y="43054"/>
                  </a:lnTo>
                  <a:lnTo>
                    <a:pt x="104647" y="52579"/>
                  </a:lnTo>
                  <a:lnTo>
                    <a:pt x="116078" y="60072"/>
                  </a:lnTo>
                  <a:lnTo>
                    <a:pt x="106299" y="69088"/>
                  </a:lnTo>
                  <a:lnTo>
                    <a:pt x="94869" y="76327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3910" h="106300">
                  <a:moveTo>
                    <a:pt x="0" y="0"/>
                  </a:moveTo>
                  <a:lnTo>
                    <a:pt x="3937" y="11303"/>
                  </a:lnTo>
                  <a:lnTo>
                    <a:pt x="7747" y="22097"/>
                  </a:lnTo>
                  <a:lnTo>
                    <a:pt x="12953" y="34925"/>
                  </a:lnTo>
                  <a:lnTo>
                    <a:pt x="14985" y="47625"/>
                  </a:lnTo>
                  <a:lnTo>
                    <a:pt x="25019" y="71501"/>
                  </a:lnTo>
                  <a:lnTo>
                    <a:pt x="33909" y="91820"/>
                  </a:lnTo>
                  <a:lnTo>
                    <a:pt x="30099" y="99059"/>
                  </a:lnTo>
                  <a:lnTo>
                    <a:pt x="26162" y="106299"/>
                  </a:lnTo>
                  <a:lnTo>
                    <a:pt x="16637" y="6769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2229444" y="6850152"/>
              <a:ext cx="4767" cy="7938"/>
            </a:xfrm>
            <a:custGeom>
              <a:avLst/>
              <a:gdLst/>
              <a:ahLst/>
              <a:cxnLst/>
              <a:rect l="0" t="0" r="0" b="0"/>
              <a:pathLst>
                <a:path w="5715" h="6986">
                  <a:moveTo>
                    <a:pt x="0" y="6985"/>
                  </a:moveTo>
                  <a:lnTo>
                    <a:pt x="3936" y="0"/>
                  </a:lnTo>
                  <a:lnTo>
                    <a:pt x="5714" y="1906"/>
                  </a:lnTo>
                  <a:lnTo>
                    <a:pt x="5714" y="571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1566293" y="6473065"/>
              <a:ext cx="76278" cy="55571"/>
            </a:xfrm>
            <a:custGeom>
              <a:avLst/>
              <a:gdLst/>
              <a:ahLst/>
              <a:cxnLst/>
              <a:rect l="0" t="0" r="0" b="0"/>
              <a:pathLst>
                <a:path w="76837" h="54737">
                  <a:moveTo>
                    <a:pt x="68580" y="54736"/>
                  </a:moveTo>
                  <a:lnTo>
                    <a:pt x="54483" y="52450"/>
                  </a:lnTo>
                  <a:lnTo>
                    <a:pt x="39116" y="48640"/>
                  </a:lnTo>
                  <a:lnTo>
                    <a:pt x="25527" y="46609"/>
                  </a:lnTo>
                  <a:lnTo>
                    <a:pt x="11811" y="41021"/>
                  </a:lnTo>
                  <a:lnTo>
                    <a:pt x="0" y="37084"/>
                  </a:lnTo>
                  <a:lnTo>
                    <a:pt x="8129" y="33527"/>
                  </a:lnTo>
                  <a:lnTo>
                    <a:pt x="11938" y="30098"/>
                  </a:lnTo>
                  <a:lnTo>
                    <a:pt x="45847" y="14350"/>
                  </a:lnTo>
                  <a:lnTo>
                    <a:pt x="76836" y="0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694" h="396621">
                  <a:moveTo>
                    <a:pt x="718440" y="278129"/>
                  </a:moveTo>
                  <a:lnTo>
                    <a:pt x="712852" y="261746"/>
                  </a:lnTo>
                  <a:lnTo>
                    <a:pt x="713359" y="232283"/>
                  </a:lnTo>
                  <a:lnTo>
                    <a:pt x="709550" y="203072"/>
                  </a:lnTo>
                  <a:lnTo>
                    <a:pt x="706247" y="169926"/>
                  </a:lnTo>
                  <a:lnTo>
                    <a:pt x="700787" y="139319"/>
                  </a:lnTo>
                  <a:lnTo>
                    <a:pt x="699390" y="111633"/>
                  </a:lnTo>
                  <a:lnTo>
                    <a:pt x="695834" y="86359"/>
                  </a:lnTo>
                  <a:lnTo>
                    <a:pt x="692024" y="60325"/>
                  </a:lnTo>
                  <a:lnTo>
                    <a:pt x="686816" y="33401"/>
                  </a:lnTo>
                  <a:lnTo>
                    <a:pt x="677418" y="27813"/>
                  </a:lnTo>
                  <a:lnTo>
                    <a:pt x="661290" y="23876"/>
                  </a:lnTo>
                  <a:lnTo>
                    <a:pt x="647955" y="18160"/>
                  </a:lnTo>
                  <a:lnTo>
                    <a:pt x="628143" y="14223"/>
                  </a:lnTo>
                  <a:lnTo>
                    <a:pt x="616712" y="10540"/>
                  </a:lnTo>
                  <a:lnTo>
                    <a:pt x="603124" y="8763"/>
                  </a:lnTo>
                  <a:lnTo>
                    <a:pt x="572262" y="4826"/>
                  </a:lnTo>
                  <a:lnTo>
                    <a:pt x="568071" y="4445"/>
                  </a:lnTo>
                  <a:lnTo>
                    <a:pt x="562103" y="2413"/>
                  </a:lnTo>
                  <a:lnTo>
                    <a:pt x="540766" y="508"/>
                  </a:lnTo>
                  <a:lnTo>
                    <a:pt x="515366" y="1651"/>
                  </a:lnTo>
                  <a:lnTo>
                    <a:pt x="483616" y="4826"/>
                  </a:lnTo>
                  <a:lnTo>
                    <a:pt x="454153" y="10159"/>
                  </a:lnTo>
                  <a:lnTo>
                    <a:pt x="421006" y="15113"/>
                  </a:lnTo>
                  <a:lnTo>
                    <a:pt x="383540" y="23621"/>
                  </a:lnTo>
                  <a:lnTo>
                    <a:pt x="342646" y="35687"/>
                  </a:lnTo>
                  <a:lnTo>
                    <a:pt x="301244" y="48259"/>
                  </a:lnTo>
                  <a:lnTo>
                    <a:pt x="281178" y="55371"/>
                  </a:lnTo>
                  <a:lnTo>
                    <a:pt x="259843" y="60833"/>
                  </a:lnTo>
                  <a:lnTo>
                    <a:pt x="239777" y="67183"/>
                  </a:lnTo>
                  <a:lnTo>
                    <a:pt x="222505" y="72897"/>
                  </a:lnTo>
                  <a:lnTo>
                    <a:pt x="208408" y="77977"/>
                  </a:lnTo>
                  <a:lnTo>
                    <a:pt x="191009" y="83565"/>
                  </a:lnTo>
                  <a:lnTo>
                    <a:pt x="176658" y="88391"/>
                  </a:lnTo>
                  <a:lnTo>
                    <a:pt x="163196" y="94107"/>
                  </a:lnTo>
                  <a:lnTo>
                    <a:pt x="149353" y="99059"/>
                  </a:lnTo>
                  <a:lnTo>
                    <a:pt x="139319" y="104647"/>
                  </a:lnTo>
                  <a:lnTo>
                    <a:pt x="127636" y="108203"/>
                  </a:lnTo>
                  <a:lnTo>
                    <a:pt x="125603" y="109727"/>
                  </a:lnTo>
                  <a:lnTo>
                    <a:pt x="120396" y="111633"/>
                  </a:lnTo>
                  <a:lnTo>
                    <a:pt x="112015" y="115315"/>
                  </a:lnTo>
                  <a:lnTo>
                    <a:pt x="108331" y="118617"/>
                  </a:lnTo>
                  <a:lnTo>
                    <a:pt x="106300" y="116585"/>
                  </a:lnTo>
                  <a:lnTo>
                    <a:pt x="104394" y="118617"/>
                  </a:lnTo>
                  <a:lnTo>
                    <a:pt x="96393" y="121920"/>
                  </a:lnTo>
                  <a:lnTo>
                    <a:pt x="94362" y="124078"/>
                  </a:lnTo>
                  <a:lnTo>
                    <a:pt x="92456" y="125729"/>
                  </a:lnTo>
                  <a:lnTo>
                    <a:pt x="72771" y="136652"/>
                  </a:lnTo>
                  <a:lnTo>
                    <a:pt x="52833" y="150748"/>
                  </a:lnTo>
                  <a:lnTo>
                    <a:pt x="31116" y="163448"/>
                  </a:lnTo>
                  <a:lnTo>
                    <a:pt x="5335" y="179070"/>
                  </a:lnTo>
                  <a:lnTo>
                    <a:pt x="3175" y="206375"/>
                  </a:lnTo>
                  <a:lnTo>
                    <a:pt x="2668" y="231775"/>
                  </a:lnTo>
                  <a:lnTo>
                    <a:pt x="2160" y="246507"/>
                  </a:lnTo>
                  <a:lnTo>
                    <a:pt x="255" y="260096"/>
                  </a:lnTo>
                  <a:lnTo>
                    <a:pt x="2160" y="272415"/>
                  </a:lnTo>
                  <a:lnTo>
                    <a:pt x="2033" y="286639"/>
                  </a:lnTo>
                  <a:lnTo>
                    <a:pt x="3811" y="299846"/>
                  </a:lnTo>
                  <a:lnTo>
                    <a:pt x="3302" y="314197"/>
                  </a:lnTo>
                  <a:lnTo>
                    <a:pt x="3302" y="340106"/>
                  </a:lnTo>
                  <a:lnTo>
                    <a:pt x="6986" y="354583"/>
                  </a:lnTo>
                  <a:lnTo>
                    <a:pt x="6986" y="361696"/>
                  </a:lnTo>
                  <a:lnTo>
                    <a:pt x="6477" y="365252"/>
                  </a:lnTo>
                  <a:lnTo>
                    <a:pt x="6477" y="369189"/>
                  </a:lnTo>
                  <a:lnTo>
                    <a:pt x="8255" y="381381"/>
                  </a:lnTo>
                  <a:lnTo>
                    <a:pt x="8255" y="389255"/>
                  </a:lnTo>
                  <a:lnTo>
                    <a:pt x="8510" y="392810"/>
                  </a:lnTo>
                  <a:lnTo>
                    <a:pt x="7874" y="396620"/>
                  </a:lnTo>
                  <a:lnTo>
                    <a:pt x="7747" y="396620"/>
                  </a:lnTo>
                  <a:lnTo>
                    <a:pt x="8255" y="392810"/>
                  </a:lnTo>
                  <a:lnTo>
                    <a:pt x="7747" y="389255"/>
                  </a:lnTo>
                  <a:lnTo>
                    <a:pt x="7747" y="381381"/>
                  </a:lnTo>
                  <a:lnTo>
                    <a:pt x="5969" y="369189"/>
                  </a:lnTo>
                  <a:lnTo>
                    <a:pt x="5969" y="365252"/>
                  </a:lnTo>
                  <a:lnTo>
                    <a:pt x="6477" y="361696"/>
                  </a:lnTo>
                  <a:lnTo>
                    <a:pt x="6477" y="354583"/>
                  </a:lnTo>
                  <a:lnTo>
                    <a:pt x="2794" y="340106"/>
                  </a:lnTo>
                  <a:lnTo>
                    <a:pt x="2794" y="314197"/>
                  </a:lnTo>
                  <a:lnTo>
                    <a:pt x="3302" y="299846"/>
                  </a:lnTo>
                  <a:lnTo>
                    <a:pt x="1524" y="286639"/>
                  </a:lnTo>
                  <a:lnTo>
                    <a:pt x="2033" y="272415"/>
                  </a:lnTo>
                  <a:lnTo>
                    <a:pt x="0" y="260096"/>
                  </a:lnTo>
                  <a:lnTo>
                    <a:pt x="2033" y="246507"/>
                  </a:lnTo>
                  <a:lnTo>
                    <a:pt x="2160" y="231775"/>
                  </a:lnTo>
                  <a:lnTo>
                    <a:pt x="2668" y="206375"/>
                  </a:lnTo>
                  <a:lnTo>
                    <a:pt x="4953" y="178562"/>
                  </a:lnTo>
                  <a:lnTo>
                    <a:pt x="30608" y="162940"/>
                  </a:lnTo>
                  <a:lnTo>
                    <a:pt x="52324" y="150240"/>
                  </a:lnTo>
                  <a:lnTo>
                    <a:pt x="72644" y="136144"/>
                  </a:lnTo>
                  <a:lnTo>
                    <a:pt x="91949" y="125348"/>
                  </a:lnTo>
                  <a:lnTo>
                    <a:pt x="93981" y="123697"/>
                  </a:lnTo>
                  <a:lnTo>
                    <a:pt x="96012" y="121792"/>
                  </a:lnTo>
                  <a:lnTo>
                    <a:pt x="103887" y="118109"/>
                  </a:lnTo>
                  <a:lnTo>
                    <a:pt x="106300" y="116077"/>
                  </a:lnTo>
                  <a:lnTo>
                    <a:pt x="108331" y="118109"/>
                  </a:lnTo>
                  <a:lnTo>
                    <a:pt x="111634" y="114808"/>
                  </a:lnTo>
                  <a:lnTo>
                    <a:pt x="120396" y="111125"/>
                  </a:lnTo>
                  <a:lnTo>
                    <a:pt x="125477" y="109601"/>
                  </a:lnTo>
                  <a:lnTo>
                    <a:pt x="127255" y="107569"/>
                  </a:lnTo>
                  <a:lnTo>
                    <a:pt x="139319" y="104140"/>
                  </a:lnTo>
                  <a:lnTo>
                    <a:pt x="149353" y="98552"/>
                  </a:lnTo>
                  <a:lnTo>
                    <a:pt x="163196" y="93726"/>
                  </a:lnTo>
                  <a:lnTo>
                    <a:pt x="176658" y="88010"/>
                  </a:lnTo>
                  <a:lnTo>
                    <a:pt x="191009" y="83058"/>
                  </a:lnTo>
                  <a:lnTo>
                    <a:pt x="208408" y="77596"/>
                  </a:lnTo>
                  <a:lnTo>
                    <a:pt x="222505" y="72390"/>
                  </a:lnTo>
                  <a:lnTo>
                    <a:pt x="239777" y="66675"/>
                  </a:lnTo>
                  <a:lnTo>
                    <a:pt x="259843" y="60325"/>
                  </a:lnTo>
                  <a:lnTo>
                    <a:pt x="281178" y="54990"/>
                  </a:lnTo>
                  <a:lnTo>
                    <a:pt x="301244" y="48006"/>
                  </a:lnTo>
                  <a:lnTo>
                    <a:pt x="342646" y="35433"/>
                  </a:lnTo>
                  <a:lnTo>
                    <a:pt x="383540" y="23240"/>
                  </a:lnTo>
                  <a:lnTo>
                    <a:pt x="421006" y="14985"/>
                  </a:lnTo>
                  <a:lnTo>
                    <a:pt x="454153" y="9906"/>
                  </a:lnTo>
                  <a:lnTo>
                    <a:pt x="483616" y="4317"/>
                  </a:lnTo>
                  <a:lnTo>
                    <a:pt x="515366" y="1270"/>
                  </a:lnTo>
                  <a:lnTo>
                    <a:pt x="540766" y="0"/>
                  </a:lnTo>
                  <a:lnTo>
                    <a:pt x="562103" y="2158"/>
                  </a:lnTo>
                  <a:lnTo>
                    <a:pt x="568071" y="4317"/>
                  </a:lnTo>
                  <a:lnTo>
                    <a:pt x="572262" y="4317"/>
                  </a:lnTo>
                  <a:lnTo>
                    <a:pt x="603124" y="8508"/>
                  </a:lnTo>
                  <a:lnTo>
                    <a:pt x="616712" y="10159"/>
                  </a:lnTo>
                  <a:lnTo>
                    <a:pt x="628143" y="13715"/>
                  </a:lnTo>
                  <a:lnTo>
                    <a:pt x="647955" y="17907"/>
                  </a:lnTo>
                  <a:lnTo>
                    <a:pt x="661290" y="23367"/>
                  </a:lnTo>
                  <a:lnTo>
                    <a:pt x="677418" y="27558"/>
                  </a:lnTo>
                  <a:lnTo>
                    <a:pt x="687197" y="33146"/>
                  </a:lnTo>
                  <a:lnTo>
                    <a:pt x="692531" y="60325"/>
                  </a:lnTo>
                  <a:lnTo>
                    <a:pt x="696341" y="86359"/>
                  </a:lnTo>
                  <a:lnTo>
                    <a:pt x="699897" y="111633"/>
                  </a:lnTo>
                  <a:lnTo>
                    <a:pt x="701294" y="139319"/>
                  </a:lnTo>
                  <a:lnTo>
                    <a:pt x="706628" y="169926"/>
                  </a:lnTo>
                  <a:lnTo>
                    <a:pt x="709931" y="203072"/>
                  </a:lnTo>
                  <a:lnTo>
                    <a:pt x="713487" y="232283"/>
                  </a:lnTo>
                  <a:lnTo>
                    <a:pt x="713359" y="261746"/>
                  </a:lnTo>
                  <a:lnTo>
                    <a:pt x="718693" y="278129"/>
                  </a:lnTo>
                  <a:lnTo>
                    <a:pt x="718440" y="292862"/>
                  </a:lnTo>
                  <a:lnTo>
                    <a:pt x="718059" y="2928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2190202" y="6447242"/>
              <a:ext cx="166858" cy="206409"/>
            </a:xfrm>
            <a:custGeom>
              <a:avLst/>
              <a:gdLst/>
              <a:ahLst/>
              <a:cxnLst/>
              <a:rect l="0" t="0" r="0" b="0"/>
              <a:pathLst>
                <a:path w="165736" h="206503">
                  <a:moveTo>
                    <a:pt x="9906" y="19684"/>
                  </a:moveTo>
                  <a:lnTo>
                    <a:pt x="21716" y="38227"/>
                  </a:lnTo>
                  <a:lnTo>
                    <a:pt x="21716" y="38353"/>
                  </a:lnTo>
                  <a:lnTo>
                    <a:pt x="30860" y="54737"/>
                  </a:lnTo>
                  <a:lnTo>
                    <a:pt x="42291" y="69342"/>
                  </a:lnTo>
                  <a:lnTo>
                    <a:pt x="52323" y="78613"/>
                  </a:lnTo>
                  <a:lnTo>
                    <a:pt x="65913" y="95250"/>
                  </a:lnTo>
                  <a:lnTo>
                    <a:pt x="109728" y="145288"/>
                  </a:lnTo>
                  <a:lnTo>
                    <a:pt x="150494" y="191262"/>
                  </a:lnTo>
                  <a:lnTo>
                    <a:pt x="160019" y="200279"/>
                  </a:lnTo>
                  <a:lnTo>
                    <a:pt x="165735" y="205993"/>
                  </a:lnTo>
                  <a:lnTo>
                    <a:pt x="165607" y="206502"/>
                  </a:lnTo>
                  <a:lnTo>
                    <a:pt x="159512" y="200659"/>
                  </a:lnTo>
                  <a:lnTo>
                    <a:pt x="150113" y="191769"/>
                  </a:lnTo>
                  <a:lnTo>
                    <a:pt x="109219" y="145795"/>
                  </a:lnTo>
                  <a:lnTo>
                    <a:pt x="65404" y="95757"/>
                  </a:lnTo>
                  <a:lnTo>
                    <a:pt x="51816" y="78867"/>
                  </a:lnTo>
                  <a:lnTo>
                    <a:pt x="42037" y="69595"/>
                  </a:lnTo>
                  <a:lnTo>
                    <a:pt x="30479" y="55245"/>
                  </a:lnTo>
                  <a:lnTo>
                    <a:pt x="21209" y="38353"/>
                  </a:lnTo>
                  <a:lnTo>
                    <a:pt x="9651" y="19684"/>
                  </a:lnTo>
                  <a:lnTo>
                    <a:pt x="0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2193131" y="6409554"/>
              <a:ext cx="84224" cy="38106"/>
            </a:xfrm>
            <a:custGeom>
              <a:avLst/>
              <a:gdLst/>
              <a:ahLst/>
              <a:cxnLst/>
              <a:rect l="0" t="0" r="0" b="0"/>
              <a:pathLst>
                <a:path w="84710" h="37720">
                  <a:moveTo>
                    <a:pt x="74930" y="9651"/>
                  </a:moveTo>
                  <a:lnTo>
                    <a:pt x="63500" y="16763"/>
                  </a:lnTo>
                  <a:lnTo>
                    <a:pt x="51562" y="23875"/>
                  </a:lnTo>
                  <a:lnTo>
                    <a:pt x="35306" y="30988"/>
                  </a:lnTo>
                  <a:lnTo>
                    <a:pt x="19684" y="34670"/>
                  </a:lnTo>
                  <a:lnTo>
                    <a:pt x="0" y="37719"/>
                  </a:lnTo>
                  <a:lnTo>
                    <a:pt x="0" y="37338"/>
                  </a:lnTo>
                  <a:lnTo>
                    <a:pt x="19684" y="34163"/>
                  </a:lnTo>
                  <a:lnTo>
                    <a:pt x="35306" y="30861"/>
                  </a:lnTo>
                  <a:lnTo>
                    <a:pt x="50927" y="23494"/>
                  </a:lnTo>
                  <a:lnTo>
                    <a:pt x="62991" y="16256"/>
                  </a:lnTo>
                  <a:lnTo>
                    <a:pt x="74421" y="9270"/>
                  </a:lnTo>
                  <a:lnTo>
                    <a:pt x="84455" y="0"/>
                  </a:lnTo>
                  <a:lnTo>
                    <a:pt x="84709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2160741" y="6349626"/>
              <a:ext cx="116005" cy="60335"/>
            </a:xfrm>
            <a:custGeom>
              <a:avLst/>
              <a:gdLst/>
              <a:ahLst/>
              <a:cxnLst/>
              <a:rect l="0" t="0" r="0" b="0"/>
              <a:pathLst>
                <a:path w="116460" h="60326">
                  <a:moveTo>
                    <a:pt x="9652" y="2032"/>
                  </a:moveTo>
                  <a:lnTo>
                    <a:pt x="21081" y="5714"/>
                  </a:lnTo>
                  <a:lnTo>
                    <a:pt x="33019" y="9525"/>
                  </a:lnTo>
                  <a:lnTo>
                    <a:pt x="42799" y="14858"/>
                  </a:lnTo>
                  <a:lnTo>
                    <a:pt x="54228" y="22478"/>
                  </a:lnTo>
                  <a:lnTo>
                    <a:pt x="65785" y="26162"/>
                  </a:lnTo>
                  <a:lnTo>
                    <a:pt x="79756" y="35432"/>
                  </a:lnTo>
                  <a:lnTo>
                    <a:pt x="91185" y="43052"/>
                  </a:lnTo>
                  <a:lnTo>
                    <a:pt x="104647" y="52577"/>
                  </a:lnTo>
                  <a:lnTo>
                    <a:pt x="116459" y="60070"/>
                  </a:lnTo>
                  <a:lnTo>
                    <a:pt x="116078" y="60325"/>
                  </a:lnTo>
                  <a:lnTo>
                    <a:pt x="104521" y="52705"/>
                  </a:lnTo>
                  <a:lnTo>
                    <a:pt x="90931" y="43307"/>
                  </a:lnTo>
                  <a:lnTo>
                    <a:pt x="79502" y="35687"/>
                  </a:lnTo>
                  <a:lnTo>
                    <a:pt x="65785" y="26543"/>
                  </a:lnTo>
                  <a:lnTo>
                    <a:pt x="54228" y="22859"/>
                  </a:lnTo>
                  <a:lnTo>
                    <a:pt x="42163" y="15239"/>
                  </a:lnTo>
                  <a:lnTo>
                    <a:pt x="33019" y="9778"/>
                  </a:lnTo>
                  <a:lnTo>
                    <a:pt x="21081" y="5969"/>
                  </a:lnTo>
                  <a:lnTo>
                    <a:pt x="9652" y="2158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4417" h="106300">
                  <a:moveTo>
                    <a:pt x="25272" y="71628"/>
                  </a:moveTo>
                  <a:lnTo>
                    <a:pt x="15240" y="47625"/>
                  </a:lnTo>
                  <a:lnTo>
                    <a:pt x="13334" y="34925"/>
                  </a:lnTo>
                  <a:lnTo>
                    <a:pt x="7619" y="22097"/>
                  </a:lnTo>
                  <a:lnTo>
                    <a:pt x="4318" y="11303"/>
                  </a:lnTo>
                  <a:lnTo>
                    <a:pt x="1143" y="3429"/>
                  </a:lnTo>
                  <a:lnTo>
                    <a:pt x="17271" y="67691"/>
                  </a:lnTo>
                  <a:lnTo>
                    <a:pt x="26543" y="106299"/>
                  </a:lnTo>
                  <a:lnTo>
                    <a:pt x="26162" y="106299"/>
                  </a:lnTo>
                  <a:lnTo>
                    <a:pt x="16890" y="67691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4444" y="11303"/>
                  </a:lnTo>
                  <a:lnTo>
                    <a:pt x="8128" y="22097"/>
                  </a:lnTo>
                  <a:lnTo>
                    <a:pt x="13462" y="34925"/>
                  </a:lnTo>
                  <a:lnTo>
                    <a:pt x="15747" y="47625"/>
                  </a:lnTo>
                  <a:lnTo>
                    <a:pt x="25527" y="71628"/>
                  </a:lnTo>
                  <a:lnTo>
                    <a:pt x="34416" y="91820"/>
                  </a:lnTo>
                  <a:lnTo>
                    <a:pt x="33909" y="9182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2233469" y="6654281"/>
              <a:ext cx="262204" cy="393765"/>
            </a:xfrm>
            <a:custGeom>
              <a:avLst/>
              <a:gdLst/>
              <a:ahLst/>
              <a:cxnLst/>
              <a:rect l="0" t="0" r="0" b="0"/>
              <a:pathLst>
                <a:path w="261620" h="393066">
                  <a:moveTo>
                    <a:pt x="159257" y="36576"/>
                  </a:moveTo>
                  <a:lnTo>
                    <a:pt x="182498" y="61976"/>
                  </a:lnTo>
                  <a:lnTo>
                    <a:pt x="192150" y="75438"/>
                  </a:lnTo>
                  <a:lnTo>
                    <a:pt x="203581" y="86614"/>
                  </a:lnTo>
                  <a:lnTo>
                    <a:pt x="220853" y="114300"/>
                  </a:lnTo>
                  <a:lnTo>
                    <a:pt x="235838" y="143891"/>
                  </a:lnTo>
                  <a:lnTo>
                    <a:pt x="247269" y="173354"/>
                  </a:lnTo>
                  <a:lnTo>
                    <a:pt x="254635" y="202056"/>
                  </a:lnTo>
                  <a:lnTo>
                    <a:pt x="258191" y="216916"/>
                  </a:lnTo>
                  <a:lnTo>
                    <a:pt x="260222" y="233044"/>
                  </a:lnTo>
                  <a:lnTo>
                    <a:pt x="261619" y="264541"/>
                  </a:lnTo>
                  <a:lnTo>
                    <a:pt x="261366" y="279145"/>
                  </a:lnTo>
                  <a:lnTo>
                    <a:pt x="259079" y="295402"/>
                  </a:lnTo>
                  <a:lnTo>
                    <a:pt x="257047" y="315214"/>
                  </a:lnTo>
                  <a:lnTo>
                    <a:pt x="250697" y="331469"/>
                  </a:lnTo>
                  <a:lnTo>
                    <a:pt x="242569" y="346328"/>
                  </a:lnTo>
                  <a:lnTo>
                    <a:pt x="234569" y="361061"/>
                  </a:lnTo>
                  <a:lnTo>
                    <a:pt x="226567" y="368173"/>
                  </a:lnTo>
                  <a:lnTo>
                    <a:pt x="216916" y="377316"/>
                  </a:lnTo>
                  <a:lnTo>
                    <a:pt x="214884" y="379221"/>
                  </a:lnTo>
                  <a:lnTo>
                    <a:pt x="208660" y="384428"/>
                  </a:lnTo>
                  <a:lnTo>
                    <a:pt x="201041" y="387857"/>
                  </a:lnTo>
                  <a:lnTo>
                    <a:pt x="190754" y="389890"/>
                  </a:lnTo>
                  <a:lnTo>
                    <a:pt x="183007" y="392811"/>
                  </a:lnTo>
                  <a:lnTo>
                    <a:pt x="171576" y="393065"/>
                  </a:lnTo>
                  <a:lnTo>
                    <a:pt x="161544" y="390905"/>
                  </a:lnTo>
                  <a:lnTo>
                    <a:pt x="151765" y="389381"/>
                  </a:lnTo>
                  <a:lnTo>
                    <a:pt x="141859" y="383666"/>
                  </a:lnTo>
                  <a:lnTo>
                    <a:pt x="130682" y="376046"/>
                  </a:lnTo>
                  <a:lnTo>
                    <a:pt x="118617" y="368427"/>
                  </a:lnTo>
                  <a:lnTo>
                    <a:pt x="113029" y="363092"/>
                  </a:lnTo>
                  <a:lnTo>
                    <a:pt x="106807" y="357378"/>
                  </a:lnTo>
                  <a:lnTo>
                    <a:pt x="95757" y="346328"/>
                  </a:lnTo>
                  <a:lnTo>
                    <a:pt x="84200" y="335406"/>
                  </a:lnTo>
                  <a:lnTo>
                    <a:pt x="70485" y="318389"/>
                  </a:lnTo>
                  <a:lnTo>
                    <a:pt x="61213" y="305689"/>
                  </a:lnTo>
                  <a:lnTo>
                    <a:pt x="53213" y="291083"/>
                  </a:lnTo>
                  <a:lnTo>
                    <a:pt x="34035" y="261492"/>
                  </a:lnTo>
                  <a:lnTo>
                    <a:pt x="34035" y="261366"/>
                  </a:lnTo>
                  <a:lnTo>
                    <a:pt x="17398" y="233933"/>
                  </a:lnTo>
                  <a:lnTo>
                    <a:pt x="1650" y="204469"/>
                  </a:lnTo>
                  <a:lnTo>
                    <a:pt x="1650" y="200914"/>
                  </a:lnTo>
                  <a:lnTo>
                    <a:pt x="0" y="199008"/>
                  </a:lnTo>
                  <a:lnTo>
                    <a:pt x="254" y="198881"/>
                  </a:lnTo>
                  <a:lnTo>
                    <a:pt x="2159" y="200914"/>
                  </a:lnTo>
                  <a:lnTo>
                    <a:pt x="2032" y="204469"/>
                  </a:lnTo>
                  <a:lnTo>
                    <a:pt x="17525" y="233933"/>
                  </a:lnTo>
                  <a:lnTo>
                    <a:pt x="34544" y="261239"/>
                  </a:lnTo>
                  <a:lnTo>
                    <a:pt x="53720" y="290829"/>
                  </a:lnTo>
                  <a:lnTo>
                    <a:pt x="61341" y="305689"/>
                  </a:lnTo>
                  <a:lnTo>
                    <a:pt x="70992" y="318007"/>
                  </a:lnTo>
                  <a:lnTo>
                    <a:pt x="84454" y="335026"/>
                  </a:lnTo>
                  <a:lnTo>
                    <a:pt x="96012" y="345948"/>
                  </a:lnTo>
                  <a:lnTo>
                    <a:pt x="107315" y="356869"/>
                  </a:lnTo>
                  <a:lnTo>
                    <a:pt x="113538" y="362585"/>
                  </a:lnTo>
                  <a:lnTo>
                    <a:pt x="118872" y="368045"/>
                  </a:lnTo>
                  <a:lnTo>
                    <a:pt x="131063" y="375666"/>
                  </a:lnTo>
                  <a:lnTo>
                    <a:pt x="142366" y="383158"/>
                  </a:lnTo>
                  <a:lnTo>
                    <a:pt x="151765" y="388874"/>
                  </a:lnTo>
                  <a:lnTo>
                    <a:pt x="161544" y="390778"/>
                  </a:lnTo>
                  <a:lnTo>
                    <a:pt x="171576" y="392683"/>
                  </a:lnTo>
                  <a:lnTo>
                    <a:pt x="183007" y="392429"/>
                  </a:lnTo>
                  <a:lnTo>
                    <a:pt x="190754" y="389381"/>
                  </a:lnTo>
                  <a:lnTo>
                    <a:pt x="201041" y="387477"/>
                  </a:lnTo>
                  <a:lnTo>
                    <a:pt x="208407" y="384048"/>
                  </a:lnTo>
                  <a:lnTo>
                    <a:pt x="214375" y="378714"/>
                  </a:lnTo>
                  <a:lnTo>
                    <a:pt x="216407" y="376808"/>
                  </a:lnTo>
                  <a:lnTo>
                    <a:pt x="226187" y="367918"/>
                  </a:lnTo>
                  <a:lnTo>
                    <a:pt x="234188" y="360933"/>
                  </a:lnTo>
                  <a:lnTo>
                    <a:pt x="242442" y="346328"/>
                  </a:lnTo>
                  <a:lnTo>
                    <a:pt x="250444" y="331469"/>
                  </a:lnTo>
                  <a:lnTo>
                    <a:pt x="256794" y="315214"/>
                  </a:lnTo>
                  <a:lnTo>
                    <a:pt x="258698" y="295402"/>
                  </a:lnTo>
                  <a:lnTo>
                    <a:pt x="260985" y="279145"/>
                  </a:lnTo>
                  <a:lnTo>
                    <a:pt x="261366" y="264541"/>
                  </a:lnTo>
                  <a:lnTo>
                    <a:pt x="259715" y="233044"/>
                  </a:lnTo>
                  <a:lnTo>
                    <a:pt x="258063" y="216916"/>
                  </a:lnTo>
                  <a:lnTo>
                    <a:pt x="254507" y="202056"/>
                  </a:lnTo>
                  <a:lnTo>
                    <a:pt x="246760" y="173354"/>
                  </a:lnTo>
                  <a:lnTo>
                    <a:pt x="235331" y="143891"/>
                  </a:lnTo>
                  <a:lnTo>
                    <a:pt x="220472" y="114300"/>
                  </a:lnTo>
                  <a:lnTo>
                    <a:pt x="203454" y="87121"/>
                  </a:lnTo>
                  <a:lnTo>
                    <a:pt x="191897" y="75818"/>
                  </a:lnTo>
                  <a:lnTo>
                    <a:pt x="182372" y="62483"/>
                  </a:lnTo>
                  <a:lnTo>
                    <a:pt x="158876" y="37083"/>
                  </a:lnTo>
                  <a:lnTo>
                    <a:pt x="124460" y="253"/>
                  </a:lnTo>
                  <a:lnTo>
                    <a:pt x="1247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224745" y="6852810"/>
              <a:ext cx="7945" cy="15878"/>
            </a:xfrm>
            <a:custGeom>
              <a:avLst/>
              <a:gdLst/>
              <a:ahLst/>
              <a:cxnLst/>
              <a:rect l="0" t="0" r="0" b="0"/>
              <a:pathLst>
                <a:path w="8510" h="14734">
                  <a:moveTo>
                    <a:pt x="3937" y="7240"/>
                  </a:moveTo>
                  <a:lnTo>
                    <a:pt x="8256" y="0"/>
                  </a:lnTo>
                  <a:lnTo>
                    <a:pt x="8509" y="0"/>
                  </a:lnTo>
                  <a:lnTo>
                    <a:pt x="4446" y="7240"/>
                  </a:lnTo>
                  <a:lnTo>
                    <a:pt x="509" y="14733"/>
                  </a:lnTo>
                  <a:lnTo>
                    <a:pt x="0" y="147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1642375" y="6348000"/>
              <a:ext cx="516463" cy="128609"/>
            </a:xfrm>
            <a:custGeom>
              <a:avLst/>
              <a:gdLst/>
              <a:ahLst/>
              <a:cxnLst/>
              <a:rect l="0" t="0" r="0" b="0"/>
              <a:pathLst>
                <a:path w="516890" h="128780">
                  <a:moveTo>
                    <a:pt x="17398" y="123191"/>
                  </a:moveTo>
                  <a:lnTo>
                    <a:pt x="33147" y="116079"/>
                  </a:lnTo>
                  <a:lnTo>
                    <a:pt x="49276" y="109602"/>
                  </a:lnTo>
                  <a:lnTo>
                    <a:pt x="59182" y="103886"/>
                  </a:lnTo>
                  <a:lnTo>
                    <a:pt x="62610" y="103379"/>
                  </a:lnTo>
                  <a:lnTo>
                    <a:pt x="66420" y="100330"/>
                  </a:lnTo>
                  <a:lnTo>
                    <a:pt x="72644" y="98425"/>
                  </a:lnTo>
                  <a:lnTo>
                    <a:pt x="76707" y="98553"/>
                  </a:lnTo>
                  <a:lnTo>
                    <a:pt x="86867" y="93346"/>
                  </a:lnTo>
                  <a:lnTo>
                    <a:pt x="105917" y="85725"/>
                  </a:lnTo>
                  <a:lnTo>
                    <a:pt x="116585" y="84455"/>
                  </a:lnTo>
                  <a:lnTo>
                    <a:pt x="120014" y="81027"/>
                  </a:lnTo>
                  <a:lnTo>
                    <a:pt x="125729" y="79248"/>
                  </a:lnTo>
                  <a:lnTo>
                    <a:pt x="147573" y="70359"/>
                  </a:lnTo>
                  <a:lnTo>
                    <a:pt x="190880" y="56516"/>
                  </a:lnTo>
                  <a:lnTo>
                    <a:pt x="234188" y="42292"/>
                  </a:lnTo>
                  <a:lnTo>
                    <a:pt x="275589" y="29973"/>
                  </a:lnTo>
                  <a:lnTo>
                    <a:pt x="312801" y="21463"/>
                  </a:lnTo>
                  <a:lnTo>
                    <a:pt x="314960" y="19812"/>
                  </a:lnTo>
                  <a:lnTo>
                    <a:pt x="324992" y="18035"/>
                  </a:lnTo>
                  <a:lnTo>
                    <a:pt x="330326" y="16256"/>
                  </a:lnTo>
                  <a:lnTo>
                    <a:pt x="336042" y="14224"/>
                  </a:lnTo>
                  <a:lnTo>
                    <a:pt x="355854" y="10796"/>
                  </a:lnTo>
                  <a:lnTo>
                    <a:pt x="369570" y="9398"/>
                  </a:lnTo>
                  <a:lnTo>
                    <a:pt x="379857" y="7367"/>
                  </a:lnTo>
                  <a:lnTo>
                    <a:pt x="383794" y="7621"/>
                  </a:lnTo>
                  <a:lnTo>
                    <a:pt x="387350" y="7621"/>
                  </a:lnTo>
                  <a:lnTo>
                    <a:pt x="393445" y="5969"/>
                  </a:lnTo>
                  <a:lnTo>
                    <a:pt x="404876" y="6223"/>
                  </a:lnTo>
                  <a:lnTo>
                    <a:pt x="418973" y="4446"/>
                  </a:lnTo>
                  <a:lnTo>
                    <a:pt x="430910" y="4699"/>
                  </a:lnTo>
                  <a:lnTo>
                    <a:pt x="458216" y="1271"/>
                  </a:lnTo>
                  <a:lnTo>
                    <a:pt x="473582" y="1779"/>
                  </a:lnTo>
                  <a:lnTo>
                    <a:pt x="489457" y="1652"/>
                  </a:lnTo>
                  <a:lnTo>
                    <a:pt x="503301" y="0"/>
                  </a:lnTo>
                  <a:lnTo>
                    <a:pt x="516889" y="2413"/>
                  </a:lnTo>
                  <a:lnTo>
                    <a:pt x="516889" y="2794"/>
                  </a:lnTo>
                  <a:lnTo>
                    <a:pt x="503301" y="381"/>
                  </a:lnTo>
                  <a:lnTo>
                    <a:pt x="489457" y="2160"/>
                  </a:lnTo>
                  <a:lnTo>
                    <a:pt x="473582" y="2286"/>
                  </a:lnTo>
                  <a:lnTo>
                    <a:pt x="458216" y="1652"/>
                  </a:lnTo>
                  <a:lnTo>
                    <a:pt x="430910" y="5080"/>
                  </a:lnTo>
                  <a:lnTo>
                    <a:pt x="418973" y="4954"/>
                  </a:lnTo>
                  <a:lnTo>
                    <a:pt x="404876" y="6604"/>
                  </a:lnTo>
                  <a:lnTo>
                    <a:pt x="393445" y="6350"/>
                  </a:lnTo>
                  <a:lnTo>
                    <a:pt x="387350" y="8002"/>
                  </a:lnTo>
                  <a:lnTo>
                    <a:pt x="383794" y="8002"/>
                  </a:lnTo>
                  <a:lnTo>
                    <a:pt x="379857" y="7874"/>
                  </a:lnTo>
                  <a:lnTo>
                    <a:pt x="369570" y="9906"/>
                  </a:lnTo>
                  <a:lnTo>
                    <a:pt x="355854" y="11304"/>
                  </a:lnTo>
                  <a:lnTo>
                    <a:pt x="336042" y="14479"/>
                  </a:lnTo>
                  <a:lnTo>
                    <a:pt x="330326" y="16384"/>
                  </a:lnTo>
                  <a:lnTo>
                    <a:pt x="324992" y="18288"/>
                  </a:lnTo>
                  <a:lnTo>
                    <a:pt x="314960" y="20067"/>
                  </a:lnTo>
                  <a:lnTo>
                    <a:pt x="312801" y="21972"/>
                  </a:lnTo>
                  <a:lnTo>
                    <a:pt x="275589" y="30354"/>
                  </a:lnTo>
                  <a:lnTo>
                    <a:pt x="234188" y="42673"/>
                  </a:lnTo>
                  <a:lnTo>
                    <a:pt x="190880" y="56642"/>
                  </a:lnTo>
                  <a:lnTo>
                    <a:pt x="147573" y="70740"/>
                  </a:lnTo>
                  <a:lnTo>
                    <a:pt x="125729" y="79375"/>
                  </a:lnTo>
                  <a:lnTo>
                    <a:pt x="120395" y="81280"/>
                  </a:lnTo>
                  <a:lnTo>
                    <a:pt x="116585" y="84963"/>
                  </a:lnTo>
                  <a:lnTo>
                    <a:pt x="105917" y="86234"/>
                  </a:lnTo>
                  <a:lnTo>
                    <a:pt x="86867" y="93727"/>
                  </a:lnTo>
                  <a:lnTo>
                    <a:pt x="76707" y="98934"/>
                  </a:lnTo>
                  <a:lnTo>
                    <a:pt x="72644" y="98553"/>
                  </a:lnTo>
                  <a:lnTo>
                    <a:pt x="66929" y="100458"/>
                  </a:lnTo>
                  <a:lnTo>
                    <a:pt x="62610" y="103886"/>
                  </a:lnTo>
                  <a:lnTo>
                    <a:pt x="59182" y="104141"/>
                  </a:lnTo>
                  <a:lnTo>
                    <a:pt x="49276" y="109729"/>
                  </a:lnTo>
                  <a:lnTo>
                    <a:pt x="33147" y="116460"/>
                  </a:lnTo>
                  <a:lnTo>
                    <a:pt x="17398" y="123698"/>
                  </a:lnTo>
                  <a:lnTo>
                    <a:pt x="0" y="128779"/>
                  </a:lnTo>
                  <a:lnTo>
                    <a:pt x="0" y="1283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160827" y="6348103"/>
              <a:ext cx="31782" cy="96854"/>
            </a:xfrm>
            <a:custGeom>
              <a:avLst/>
              <a:gdLst/>
              <a:ahLst/>
              <a:cxnLst/>
              <a:rect l="0" t="0" r="0" b="0"/>
              <a:pathLst>
                <a:path w="31498" h="97411">
                  <a:moveTo>
                    <a:pt x="23877" y="75057"/>
                  </a:moveTo>
                  <a:lnTo>
                    <a:pt x="14225" y="51055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9653" y="27306"/>
                  </a:lnTo>
                  <a:lnTo>
                    <a:pt x="14733" y="51055"/>
                  </a:lnTo>
                  <a:lnTo>
                    <a:pt x="24131" y="75057"/>
                  </a:lnTo>
                  <a:lnTo>
                    <a:pt x="31497" y="97410"/>
                  </a:lnTo>
                  <a:lnTo>
                    <a:pt x="31243" y="974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1632702" y="6474467"/>
              <a:ext cx="9535" cy="55571"/>
            </a:xfrm>
            <a:custGeom>
              <a:avLst/>
              <a:gdLst/>
              <a:ahLst/>
              <a:cxnLst/>
              <a:rect l="0" t="0" r="0" b="0"/>
              <a:pathLst>
                <a:path w="9272" h="54864">
                  <a:moveTo>
                    <a:pt x="8890" y="0"/>
                  </a:moveTo>
                  <a:lnTo>
                    <a:pt x="9271" y="0"/>
                  </a:lnTo>
                  <a:lnTo>
                    <a:pt x="508" y="54863"/>
                  </a:lnTo>
                  <a:lnTo>
                    <a:pt x="0" y="548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1562856" y="6509494"/>
              <a:ext cx="69921" cy="20641"/>
            </a:xfrm>
            <a:custGeom>
              <a:avLst/>
              <a:gdLst/>
              <a:ahLst/>
              <a:cxnLst/>
              <a:rect l="0" t="0" r="0" b="0"/>
              <a:pathLst>
                <a:path w="69977" h="20194">
                  <a:moveTo>
                    <a:pt x="0" y="509"/>
                  </a:moveTo>
                  <a:lnTo>
                    <a:pt x="126" y="0"/>
                  </a:lnTo>
                  <a:lnTo>
                    <a:pt x="1904" y="1905"/>
                  </a:lnTo>
                  <a:lnTo>
                    <a:pt x="13207" y="6097"/>
                  </a:lnTo>
                  <a:lnTo>
                    <a:pt x="26923" y="11558"/>
                  </a:lnTo>
                  <a:lnTo>
                    <a:pt x="40512" y="13589"/>
                  </a:lnTo>
                  <a:lnTo>
                    <a:pt x="56006" y="17273"/>
                  </a:lnTo>
                  <a:lnTo>
                    <a:pt x="69976" y="19813"/>
                  </a:lnTo>
                  <a:lnTo>
                    <a:pt x="69976" y="20193"/>
                  </a:lnTo>
                  <a:lnTo>
                    <a:pt x="56006" y="17653"/>
                  </a:lnTo>
                  <a:lnTo>
                    <a:pt x="40512" y="14098"/>
                  </a:lnTo>
                  <a:lnTo>
                    <a:pt x="26923" y="11938"/>
                  </a:lnTo>
                  <a:lnTo>
                    <a:pt x="13207" y="6477"/>
                  </a:lnTo>
                  <a:lnTo>
                    <a:pt x="1396" y="2287"/>
                  </a:lnTo>
                  <a:lnTo>
                    <a:pt x="0" y="509"/>
                  </a:lnTo>
                  <a:lnTo>
                    <a:pt x="126" y="0"/>
                  </a:lnTo>
                  <a:lnTo>
                    <a:pt x="1904" y="1905"/>
                  </a:lnTo>
                  <a:lnTo>
                    <a:pt x="1396" y="228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1566887" y="6473231"/>
              <a:ext cx="76278" cy="38106"/>
            </a:xfrm>
            <a:custGeom>
              <a:avLst/>
              <a:gdLst/>
              <a:ahLst/>
              <a:cxnLst/>
              <a:rect l="0" t="0" r="0" b="0"/>
              <a:pathLst>
                <a:path w="76837" h="37338">
                  <a:moveTo>
                    <a:pt x="8002" y="33400"/>
                  </a:moveTo>
                  <a:lnTo>
                    <a:pt x="11811" y="29972"/>
                  </a:lnTo>
                  <a:lnTo>
                    <a:pt x="45847" y="14224"/>
                  </a:lnTo>
                  <a:lnTo>
                    <a:pt x="76836" y="0"/>
                  </a:lnTo>
                  <a:lnTo>
                    <a:pt x="76836" y="254"/>
                  </a:lnTo>
                  <a:lnTo>
                    <a:pt x="45847" y="14477"/>
                  </a:lnTo>
                  <a:lnTo>
                    <a:pt x="11938" y="30352"/>
                  </a:lnTo>
                  <a:lnTo>
                    <a:pt x="8510" y="33527"/>
                  </a:lnTo>
                  <a:lnTo>
                    <a:pt x="0" y="3733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1628843" y="6809979"/>
              <a:ext cx="406814" cy="839928"/>
            </a:xfrm>
            <a:custGeom>
              <a:avLst/>
              <a:gdLst/>
              <a:ahLst/>
              <a:cxnLst/>
              <a:rect l="0" t="0" r="0" b="0"/>
              <a:pathLst>
                <a:path w="406655" h="840487">
                  <a:moveTo>
                    <a:pt x="392938" y="839088"/>
                  </a:moveTo>
                  <a:lnTo>
                    <a:pt x="379348" y="840486"/>
                  </a:lnTo>
                  <a:lnTo>
                    <a:pt x="365506" y="838962"/>
                  </a:lnTo>
                  <a:lnTo>
                    <a:pt x="349885" y="838453"/>
                  </a:lnTo>
                  <a:lnTo>
                    <a:pt x="334263" y="834771"/>
                  </a:lnTo>
                  <a:lnTo>
                    <a:pt x="318642" y="830961"/>
                  </a:lnTo>
                  <a:lnTo>
                    <a:pt x="300989" y="825373"/>
                  </a:lnTo>
                  <a:lnTo>
                    <a:pt x="292988" y="821309"/>
                  </a:lnTo>
                  <a:lnTo>
                    <a:pt x="285114" y="817752"/>
                  </a:lnTo>
                  <a:lnTo>
                    <a:pt x="254381" y="798829"/>
                  </a:lnTo>
                  <a:lnTo>
                    <a:pt x="238632" y="791337"/>
                  </a:lnTo>
                  <a:lnTo>
                    <a:pt x="225297" y="781812"/>
                  </a:lnTo>
                  <a:lnTo>
                    <a:pt x="196088" y="761873"/>
                  </a:lnTo>
                  <a:lnTo>
                    <a:pt x="184404" y="750697"/>
                  </a:lnTo>
                  <a:lnTo>
                    <a:pt x="168782" y="739901"/>
                  </a:lnTo>
                  <a:lnTo>
                    <a:pt x="157098" y="728599"/>
                  </a:lnTo>
                  <a:lnTo>
                    <a:pt x="145541" y="717296"/>
                  </a:lnTo>
                  <a:lnTo>
                    <a:pt x="122682" y="691769"/>
                  </a:lnTo>
                  <a:lnTo>
                    <a:pt x="103632" y="665479"/>
                  </a:lnTo>
                  <a:lnTo>
                    <a:pt x="82422" y="637539"/>
                  </a:lnTo>
                  <a:lnTo>
                    <a:pt x="67310" y="608457"/>
                  </a:lnTo>
                  <a:lnTo>
                    <a:pt x="59563" y="593978"/>
                  </a:lnTo>
                  <a:lnTo>
                    <a:pt x="54101" y="580771"/>
                  </a:lnTo>
                  <a:lnTo>
                    <a:pt x="48387" y="564007"/>
                  </a:lnTo>
                  <a:lnTo>
                    <a:pt x="44450" y="557402"/>
                  </a:lnTo>
                  <a:lnTo>
                    <a:pt x="40766" y="549148"/>
                  </a:lnTo>
                  <a:lnTo>
                    <a:pt x="36829" y="534924"/>
                  </a:lnTo>
                  <a:lnTo>
                    <a:pt x="35306" y="533273"/>
                  </a:lnTo>
                  <a:lnTo>
                    <a:pt x="35306" y="529716"/>
                  </a:lnTo>
                  <a:lnTo>
                    <a:pt x="33401" y="527812"/>
                  </a:lnTo>
                  <a:lnTo>
                    <a:pt x="29591" y="520191"/>
                  </a:lnTo>
                  <a:lnTo>
                    <a:pt x="29591" y="513079"/>
                  </a:lnTo>
                  <a:lnTo>
                    <a:pt x="25781" y="505587"/>
                  </a:lnTo>
                  <a:lnTo>
                    <a:pt x="24003" y="489330"/>
                  </a:lnTo>
                  <a:lnTo>
                    <a:pt x="22097" y="476250"/>
                  </a:lnTo>
                  <a:lnTo>
                    <a:pt x="18795" y="461645"/>
                  </a:lnTo>
                  <a:lnTo>
                    <a:pt x="16891" y="445515"/>
                  </a:lnTo>
                  <a:lnTo>
                    <a:pt x="17017" y="441705"/>
                  </a:lnTo>
                  <a:lnTo>
                    <a:pt x="17017" y="437896"/>
                  </a:lnTo>
                  <a:lnTo>
                    <a:pt x="15239" y="428751"/>
                  </a:lnTo>
                  <a:lnTo>
                    <a:pt x="13588" y="412623"/>
                  </a:lnTo>
                  <a:lnTo>
                    <a:pt x="13716" y="405257"/>
                  </a:lnTo>
                  <a:lnTo>
                    <a:pt x="13716" y="397637"/>
                  </a:lnTo>
                  <a:lnTo>
                    <a:pt x="10413" y="364489"/>
                  </a:lnTo>
                  <a:lnTo>
                    <a:pt x="12572" y="348487"/>
                  </a:lnTo>
                  <a:lnTo>
                    <a:pt x="10794" y="331977"/>
                  </a:lnTo>
                  <a:lnTo>
                    <a:pt x="7873" y="266191"/>
                  </a:lnTo>
                  <a:lnTo>
                    <a:pt x="2159" y="135000"/>
                  </a:lnTo>
                  <a:lnTo>
                    <a:pt x="4698" y="118617"/>
                  </a:lnTo>
                  <a:lnTo>
                    <a:pt x="2794" y="102108"/>
                  </a:lnTo>
                  <a:lnTo>
                    <a:pt x="4444" y="89408"/>
                  </a:lnTo>
                  <a:lnTo>
                    <a:pt x="2920" y="76708"/>
                  </a:lnTo>
                  <a:lnTo>
                    <a:pt x="1142" y="64135"/>
                  </a:lnTo>
                  <a:lnTo>
                    <a:pt x="1523" y="52959"/>
                  </a:lnTo>
                  <a:lnTo>
                    <a:pt x="3047" y="43561"/>
                  </a:lnTo>
                  <a:lnTo>
                    <a:pt x="1523" y="34671"/>
                  </a:lnTo>
                  <a:lnTo>
                    <a:pt x="1651" y="26924"/>
                  </a:lnTo>
                  <a:lnTo>
                    <a:pt x="1523" y="20065"/>
                  </a:lnTo>
                  <a:lnTo>
                    <a:pt x="1778" y="12573"/>
                  </a:lnTo>
                  <a:lnTo>
                    <a:pt x="1778" y="8889"/>
                  </a:lnTo>
                  <a:lnTo>
                    <a:pt x="1651" y="5079"/>
                  </a:lnTo>
                  <a:lnTo>
                    <a:pt x="1778" y="1650"/>
                  </a:lnTo>
                  <a:lnTo>
                    <a:pt x="0" y="126"/>
                  </a:lnTo>
                  <a:lnTo>
                    <a:pt x="507" y="0"/>
                  </a:lnTo>
                  <a:lnTo>
                    <a:pt x="2285" y="1650"/>
                  </a:lnTo>
                  <a:lnTo>
                    <a:pt x="2159" y="5079"/>
                  </a:lnTo>
                  <a:lnTo>
                    <a:pt x="2285" y="8889"/>
                  </a:lnTo>
                  <a:lnTo>
                    <a:pt x="2285" y="12573"/>
                  </a:lnTo>
                  <a:lnTo>
                    <a:pt x="1778" y="20065"/>
                  </a:lnTo>
                  <a:lnTo>
                    <a:pt x="2159" y="26924"/>
                  </a:lnTo>
                  <a:lnTo>
                    <a:pt x="1778" y="34671"/>
                  </a:lnTo>
                  <a:lnTo>
                    <a:pt x="3556" y="43561"/>
                  </a:lnTo>
                  <a:lnTo>
                    <a:pt x="1651" y="52959"/>
                  </a:lnTo>
                  <a:lnTo>
                    <a:pt x="1523" y="64135"/>
                  </a:lnTo>
                  <a:lnTo>
                    <a:pt x="3047" y="76708"/>
                  </a:lnTo>
                  <a:lnTo>
                    <a:pt x="4698" y="89408"/>
                  </a:lnTo>
                  <a:lnTo>
                    <a:pt x="2920" y="102108"/>
                  </a:lnTo>
                  <a:lnTo>
                    <a:pt x="5079" y="118617"/>
                  </a:lnTo>
                  <a:lnTo>
                    <a:pt x="2413" y="135000"/>
                  </a:lnTo>
                  <a:lnTo>
                    <a:pt x="8128" y="266191"/>
                  </a:lnTo>
                  <a:lnTo>
                    <a:pt x="11303" y="331977"/>
                  </a:lnTo>
                  <a:lnTo>
                    <a:pt x="13081" y="348487"/>
                  </a:lnTo>
                  <a:lnTo>
                    <a:pt x="10667" y="364489"/>
                  </a:lnTo>
                  <a:lnTo>
                    <a:pt x="13842" y="397637"/>
                  </a:lnTo>
                  <a:lnTo>
                    <a:pt x="13842" y="405257"/>
                  </a:lnTo>
                  <a:lnTo>
                    <a:pt x="13716" y="412623"/>
                  </a:lnTo>
                  <a:lnTo>
                    <a:pt x="15494" y="428751"/>
                  </a:lnTo>
                  <a:lnTo>
                    <a:pt x="17526" y="437896"/>
                  </a:lnTo>
                  <a:lnTo>
                    <a:pt x="17526" y="441705"/>
                  </a:lnTo>
                  <a:lnTo>
                    <a:pt x="17017" y="445515"/>
                  </a:lnTo>
                  <a:lnTo>
                    <a:pt x="18922" y="461645"/>
                  </a:lnTo>
                  <a:lnTo>
                    <a:pt x="22606" y="476250"/>
                  </a:lnTo>
                  <a:lnTo>
                    <a:pt x="24510" y="489330"/>
                  </a:lnTo>
                  <a:lnTo>
                    <a:pt x="26288" y="505587"/>
                  </a:lnTo>
                  <a:lnTo>
                    <a:pt x="29972" y="513079"/>
                  </a:lnTo>
                  <a:lnTo>
                    <a:pt x="29972" y="520191"/>
                  </a:lnTo>
                  <a:lnTo>
                    <a:pt x="33528" y="527685"/>
                  </a:lnTo>
                  <a:lnTo>
                    <a:pt x="35432" y="529716"/>
                  </a:lnTo>
                  <a:lnTo>
                    <a:pt x="35432" y="533273"/>
                  </a:lnTo>
                  <a:lnTo>
                    <a:pt x="37338" y="534670"/>
                  </a:lnTo>
                  <a:lnTo>
                    <a:pt x="41020" y="549148"/>
                  </a:lnTo>
                  <a:lnTo>
                    <a:pt x="44957" y="557402"/>
                  </a:lnTo>
                  <a:lnTo>
                    <a:pt x="48894" y="564007"/>
                  </a:lnTo>
                  <a:lnTo>
                    <a:pt x="54482" y="580771"/>
                  </a:lnTo>
                  <a:lnTo>
                    <a:pt x="59816" y="593978"/>
                  </a:lnTo>
                  <a:lnTo>
                    <a:pt x="67563" y="608457"/>
                  </a:lnTo>
                  <a:lnTo>
                    <a:pt x="82676" y="637539"/>
                  </a:lnTo>
                  <a:lnTo>
                    <a:pt x="104139" y="664972"/>
                  </a:lnTo>
                  <a:lnTo>
                    <a:pt x="123316" y="691261"/>
                  </a:lnTo>
                  <a:lnTo>
                    <a:pt x="145795" y="716787"/>
                  </a:lnTo>
                  <a:lnTo>
                    <a:pt x="157607" y="728090"/>
                  </a:lnTo>
                  <a:lnTo>
                    <a:pt x="169291" y="739394"/>
                  </a:lnTo>
                  <a:lnTo>
                    <a:pt x="184912" y="750570"/>
                  </a:lnTo>
                  <a:lnTo>
                    <a:pt x="196595" y="761364"/>
                  </a:lnTo>
                  <a:lnTo>
                    <a:pt x="225551" y="781685"/>
                  </a:lnTo>
                  <a:lnTo>
                    <a:pt x="238760" y="791083"/>
                  </a:lnTo>
                  <a:lnTo>
                    <a:pt x="254381" y="798702"/>
                  </a:lnTo>
                  <a:lnTo>
                    <a:pt x="285114" y="817245"/>
                  </a:lnTo>
                  <a:lnTo>
                    <a:pt x="292988" y="821182"/>
                  </a:lnTo>
                  <a:lnTo>
                    <a:pt x="300989" y="824991"/>
                  </a:lnTo>
                  <a:lnTo>
                    <a:pt x="318642" y="830452"/>
                  </a:lnTo>
                  <a:lnTo>
                    <a:pt x="334263" y="834516"/>
                  </a:lnTo>
                  <a:lnTo>
                    <a:pt x="349885" y="838073"/>
                  </a:lnTo>
                  <a:lnTo>
                    <a:pt x="365506" y="838453"/>
                  </a:lnTo>
                  <a:lnTo>
                    <a:pt x="379348" y="840359"/>
                  </a:lnTo>
                  <a:lnTo>
                    <a:pt x="392938" y="838962"/>
                  </a:lnTo>
                  <a:lnTo>
                    <a:pt x="406654" y="833374"/>
                  </a:lnTo>
                  <a:lnTo>
                    <a:pt x="406654" y="8340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036142" y="6865827"/>
              <a:ext cx="216120" cy="778004"/>
            </a:xfrm>
            <a:custGeom>
              <a:avLst/>
              <a:gdLst/>
              <a:ahLst/>
              <a:cxnLst/>
              <a:rect l="0" t="0" r="0" b="0"/>
              <a:pathLst>
                <a:path w="217170" h="777241">
                  <a:moveTo>
                    <a:pt x="198881" y="53467"/>
                  </a:moveTo>
                  <a:lnTo>
                    <a:pt x="206375" y="104267"/>
                  </a:lnTo>
                  <a:lnTo>
                    <a:pt x="213106" y="155447"/>
                  </a:lnTo>
                  <a:lnTo>
                    <a:pt x="216153" y="210439"/>
                  </a:lnTo>
                  <a:lnTo>
                    <a:pt x="217169" y="270764"/>
                  </a:lnTo>
                  <a:lnTo>
                    <a:pt x="216534" y="332740"/>
                  </a:lnTo>
                  <a:lnTo>
                    <a:pt x="213740" y="396620"/>
                  </a:lnTo>
                  <a:lnTo>
                    <a:pt x="206375" y="460120"/>
                  </a:lnTo>
                  <a:lnTo>
                    <a:pt x="202184" y="489457"/>
                  </a:lnTo>
                  <a:lnTo>
                    <a:pt x="195706" y="520445"/>
                  </a:lnTo>
                  <a:lnTo>
                    <a:pt x="193802" y="537209"/>
                  </a:lnTo>
                  <a:lnTo>
                    <a:pt x="187578" y="552957"/>
                  </a:lnTo>
                  <a:lnTo>
                    <a:pt x="175259" y="582041"/>
                  </a:lnTo>
                  <a:lnTo>
                    <a:pt x="163194" y="611631"/>
                  </a:lnTo>
                  <a:lnTo>
                    <a:pt x="147193" y="640080"/>
                  </a:lnTo>
                  <a:lnTo>
                    <a:pt x="128905" y="670559"/>
                  </a:lnTo>
                  <a:lnTo>
                    <a:pt x="128905" y="670814"/>
                  </a:lnTo>
                  <a:lnTo>
                    <a:pt x="118999" y="683894"/>
                  </a:lnTo>
                  <a:lnTo>
                    <a:pt x="107315" y="698245"/>
                  </a:lnTo>
                  <a:lnTo>
                    <a:pt x="96774" y="714375"/>
                  </a:lnTo>
                  <a:lnTo>
                    <a:pt x="83565" y="726820"/>
                  </a:lnTo>
                  <a:lnTo>
                    <a:pt x="73278" y="739520"/>
                  </a:lnTo>
                  <a:lnTo>
                    <a:pt x="65150" y="746886"/>
                  </a:lnTo>
                  <a:lnTo>
                    <a:pt x="57022" y="750569"/>
                  </a:lnTo>
                  <a:lnTo>
                    <a:pt x="51562" y="755777"/>
                  </a:lnTo>
                  <a:lnTo>
                    <a:pt x="43687" y="759586"/>
                  </a:lnTo>
                  <a:lnTo>
                    <a:pt x="29590" y="768477"/>
                  </a:lnTo>
                  <a:lnTo>
                    <a:pt x="15493" y="773556"/>
                  </a:lnTo>
                  <a:lnTo>
                    <a:pt x="7747" y="777240"/>
                  </a:lnTo>
                  <a:lnTo>
                    <a:pt x="0" y="777240"/>
                  </a:lnTo>
                  <a:lnTo>
                    <a:pt x="0" y="776605"/>
                  </a:lnTo>
                  <a:lnTo>
                    <a:pt x="7747" y="776731"/>
                  </a:lnTo>
                  <a:lnTo>
                    <a:pt x="15493" y="773048"/>
                  </a:lnTo>
                  <a:lnTo>
                    <a:pt x="29590" y="767968"/>
                  </a:lnTo>
                  <a:lnTo>
                    <a:pt x="43306" y="759079"/>
                  </a:lnTo>
                  <a:lnTo>
                    <a:pt x="51181" y="755268"/>
                  </a:lnTo>
                  <a:lnTo>
                    <a:pt x="56768" y="750316"/>
                  </a:lnTo>
                  <a:lnTo>
                    <a:pt x="64643" y="746379"/>
                  </a:lnTo>
                  <a:lnTo>
                    <a:pt x="72771" y="739013"/>
                  </a:lnTo>
                  <a:lnTo>
                    <a:pt x="83058" y="726567"/>
                  </a:lnTo>
                  <a:lnTo>
                    <a:pt x="96519" y="714120"/>
                  </a:lnTo>
                  <a:lnTo>
                    <a:pt x="106934" y="697865"/>
                  </a:lnTo>
                  <a:lnTo>
                    <a:pt x="118744" y="683386"/>
                  </a:lnTo>
                  <a:lnTo>
                    <a:pt x="128650" y="670432"/>
                  </a:lnTo>
                  <a:lnTo>
                    <a:pt x="128650" y="670559"/>
                  </a:lnTo>
                  <a:lnTo>
                    <a:pt x="146684" y="640080"/>
                  </a:lnTo>
                  <a:lnTo>
                    <a:pt x="162687" y="611631"/>
                  </a:lnTo>
                  <a:lnTo>
                    <a:pt x="175133" y="582041"/>
                  </a:lnTo>
                  <a:lnTo>
                    <a:pt x="187197" y="552957"/>
                  </a:lnTo>
                  <a:lnTo>
                    <a:pt x="193293" y="537209"/>
                  </a:lnTo>
                  <a:lnTo>
                    <a:pt x="195199" y="520445"/>
                  </a:lnTo>
                  <a:lnTo>
                    <a:pt x="201675" y="489457"/>
                  </a:lnTo>
                  <a:lnTo>
                    <a:pt x="205993" y="460120"/>
                  </a:lnTo>
                  <a:lnTo>
                    <a:pt x="213359" y="396620"/>
                  </a:lnTo>
                  <a:lnTo>
                    <a:pt x="216027" y="332740"/>
                  </a:lnTo>
                  <a:lnTo>
                    <a:pt x="216788" y="270764"/>
                  </a:lnTo>
                  <a:lnTo>
                    <a:pt x="215646" y="210439"/>
                  </a:lnTo>
                  <a:lnTo>
                    <a:pt x="212725" y="155447"/>
                  </a:lnTo>
                  <a:lnTo>
                    <a:pt x="205993" y="104267"/>
                  </a:lnTo>
                  <a:lnTo>
                    <a:pt x="198374" y="53467"/>
                  </a:lnTo>
                  <a:lnTo>
                    <a:pt x="189484" y="0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4110" name="Grafik 98" descr="Snow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220" y="1545553"/>
            <a:ext cx="1582738" cy="15827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1" name="Grafik 99" descr="03_SCHAL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139000" flipH="1" flipV="1">
            <a:off x="571500" y="4343400"/>
            <a:ext cx="2058988" cy="2116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2" name="Grafik 100" descr="Jacke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3550" y="3746500"/>
            <a:ext cx="2328863" cy="27289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113" name="Gruppieren 108"/>
          <p:cNvGrpSpPr>
            <a:grpSpLocks/>
          </p:cNvGrpSpPr>
          <p:nvPr/>
        </p:nvGrpSpPr>
        <p:grpSpPr bwMode="auto">
          <a:xfrm>
            <a:off x="4148901" y="1855546"/>
            <a:ext cx="1176337" cy="1055687"/>
            <a:chOff x="4052823" y="1576450"/>
            <a:chExt cx="1176149" cy="1055880"/>
          </a:xfrm>
        </p:grpSpPr>
        <p:sp>
          <p:nvSpPr>
            <p:cNvPr id="102" name="Freihandform 101"/>
            <p:cNvSpPr/>
            <p:nvPr/>
          </p:nvSpPr>
          <p:spPr>
            <a:xfrm>
              <a:off x="4052823" y="1576450"/>
              <a:ext cx="1176149" cy="614474"/>
            </a:xfrm>
            <a:custGeom>
              <a:avLst/>
              <a:gdLst/>
              <a:ahLst/>
              <a:cxnLst/>
              <a:rect l="0" t="0" r="0" b="0"/>
              <a:pathLst>
                <a:path w="1176149" h="614808">
                  <a:moveTo>
                    <a:pt x="1064261" y="440817"/>
                  </a:moveTo>
                  <a:lnTo>
                    <a:pt x="1085597" y="440817"/>
                  </a:lnTo>
                  <a:lnTo>
                    <a:pt x="1107060" y="446786"/>
                  </a:lnTo>
                  <a:lnTo>
                    <a:pt x="1125602" y="457454"/>
                  </a:lnTo>
                  <a:lnTo>
                    <a:pt x="1143255" y="473583"/>
                  </a:lnTo>
                  <a:lnTo>
                    <a:pt x="1156843" y="489967"/>
                  </a:lnTo>
                  <a:lnTo>
                    <a:pt x="1173354" y="531242"/>
                  </a:lnTo>
                  <a:lnTo>
                    <a:pt x="1176148" y="555117"/>
                  </a:lnTo>
                  <a:lnTo>
                    <a:pt x="1171830" y="574548"/>
                  </a:lnTo>
                  <a:lnTo>
                    <a:pt x="1163321" y="614807"/>
                  </a:lnTo>
                  <a:lnTo>
                    <a:pt x="1398" y="614807"/>
                  </a:lnTo>
                  <a:lnTo>
                    <a:pt x="0" y="584708"/>
                  </a:lnTo>
                  <a:lnTo>
                    <a:pt x="2794" y="549910"/>
                  </a:lnTo>
                  <a:lnTo>
                    <a:pt x="11304" y="521082"/>
                  </a:lnTo>
                  <a:lnTo>
                    <a:pt x="25655" y="493014"/>
                  </a:lnTo>
                  <a:lnTo>
                    <a:pt x="60580" y="454660"/>
                  </a:lnTo>
                  <a:lnTo>
                    <a:pt x="94869" y="434341"/>
                  </a:lnTo>
                  <a:lnTo>
                    <a:pt x="113411" y="427864"/>
                  </a:lnTo>
                  <a:lnTo>
                    <a:pt x="118237" y="378207"/>
                  </a:lnTo>
                  <a:lnTo>
                    <a:pt x="133350" y="333376"/>
                  </a:lnTo>
                  <a:lnTo>
                    <a:pt x="156211" y="293117"/>
                  </a:lnTo>
                  <a:lnTo>
                    <a:pt x="187453" y="256160"/>
                  </a:lnTo>
                  <a:lnTo>
                    <a:pt x="218822" y="226569"/>
                  </a:lnTo>
                  <a:lnTo>
                    <a:pt x="254381" y="204979"/>
                  </a:lnTo>
                  <a:lnTo>
                    <a:pt x="290830" y="189739"/>
                  </a:lnTo>
                  <a:lnTo>
                    <a:pt x="332105" y="182500"/>
                  </a:lnTo>
                  <a:lnTo>
                    <a:pt x="330836" y="156592"/>
                  </a:lnTo>
                  <a:lnTo>
                    <a:pt x="332105" y="124842"/>
                  </a:lnTo>
                  <a:lnTo>
                    <a:pt x="340868" y="96013"/>
                  </a:lnTo>
                  <a:lnTo>
                    <a:pt x="354966" y="69216"/>
                  </a:lnTo>
                  <a:lnTo>
                    <a:pt x="374905" y="46102"/>
                  </a:lnTo>
                  <a:lnTo>
                    <a:pt x="397765" y="25908"/>
                  </a:lnTo>
                  <a:lnTo>
                    <a:pt x="424180" y="11558"/>
                  </a:lnTo>
                  <a:lnTo>
                    <a:pt x="451867" y="2794"/>
                  </a:lnTo>
                  <a:lnTo>
                    <a:pt x="483236" y="0"/>
                  </a:lnTo>
                  <a:lnTo>
                    <a:pt x="526035" y="5080"/>
                  </a:lnTo>
                  <a:lnTo>
                    <a:pt x="553974" y="16511"/>
                  </a:lnTo>
                  <a:lnTo>
                    <a:pt x="567310" y="25908"/>
                  </a:lnTo>
                  <a:lnTo>
                    <a:pt x="590931" y="46102"/>
                  </a:lnTo>
                  <a:lnTo>
                    <a:pt x="612394" y="74295"/>
                  </a:lnTo>
                  <a:lnTo>
                    <a:pt x="628016" y="106935"/>
                  </a:lnTo>
                  <a:lnTo>
                    <a:pt x="656591" y="93092"/>
                  </a:lnTo>
                  <a:lnTo>
                    <a:pt x="692150" y="89535"/>
                  </a:lnTo>
                  <a:lnTo>
                    <a:pt x="738632" y="98045"/>
                  </a:lnTo>
                  <a:lnTo>
                    <a:pt x="767080" y="116205"/>
                  </a:lnTo>
                  <a:lnTo>
                    <a:pt x="792735" y="144273"/>
                  </a:lnTo>
                  <a:lnTo>
                    <a:pt x="809625" y="187707"/>
                  </a:lnTo>
                  <a:lnTo>
                    <a:pt x="812673" y="218060"/>
                  </a:lnTo>
                  <a:lnTo>
                    <a:pt x="840360" y="210058"/>
                  </a:lnTo>
                  <a:lnTo>
                    <a:pt x="889636" y="209297"/>
                  </a:lnTo>
                  <a:lnTo>
                    <a:pt x="926085" y="215011"/>
                  </a:lnTo>
                  <a:lnTo>
                    <a:pt x="959486" y="231014"/>
                  </a:lnTo>
                  <a:lnTo>
                    <a:pt x="990728" y="252604"/>
                  </a:lnTo>
                  <a:lnTo>
                    <a:pt x="1019937" y="281432"/>
                  </a:lnTo>
                  <a:lnTo>
                    <a:pt x="1049148" y="331217"/>
                  </a:lnTo>
                  <a:lnTo>
                    <a:pt x="1059942" y="368173"/>
                  </a:lnTo>
                  <a:lnTo>
                    <a:pt x="1064261" y="409195"/>
                  </a:lnTo>
                  <a:lnTo>
                    <a:pt x="1062736" y="44081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4176628" y="2322711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513" h="275719">
                  <a:moveTo>
                    <a:pt x="147574" y="212853"/>
                  </a:moveTo>
                  <a:lnTo>
                    <a:pt x="146050" y="227965"/>
                  </a:lnTo>
                  <a:lnTo>
                    <a:pt x="140335" y="246127"/>
                  </a:lnTo>
                  <a:lnTo>
                    <a:pt x="130301" y="256159"/>
                  </a:lnTo>
                  <a:lnTo>
                    <a:pt x="113156" y="269240"/>
                  </a:lnTo>
                  <a:lnTo>
                    <a:pt x="101854" y="274193"/>
                  </a:lnTo>
                  <a:lnTo>
                    <a:pt x="73406" y="275718"/>
                  </a:lnTo>
                  <a:lnTo>
                    <a:pt x="46227" y="267716"/>
                  </a:lnTo>
                  <a:lnTo>
                    <a:pt x="22098" y="250318"/>
                  </a:lnTo>
                  <a:lnTo>
                    <a:pt x="6476" y="228728"/>
                  </a:lnTo>
                  <a:lnTo>
                    <a:pt x="0" y="203455"/>
                  </a:lnTo>
                  <a:lnTo>
                    <a:pt x="6476" y="181230"/>
                  </a:lnTo>
                  <a:lnTo>
                    <a:pt x="22732" y="158624"/>
                  </a:lnTo>
                  <a:lnTo>
                    <a:pt x="167512" y="0"/>
                  </a:lnTo>
                  <a:lnTo>
                    <a:pt x="147574" y="21425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4087742" y="2122650"/>
              <a:ext cx="192056" cy="265160"/>
            </a:xfrm>
            <a:custGeom>
              <a:avLst/>
              <a:gdLst/>
              <a:ahLst/>
              <a:cxnLst/>
              <a:rect l="0" t="0" r="0" b="0"/>
              <a:pathLst>
                <a:path w="191010" h="264923">
                  <a:moveTo>
                    <a:pt x="28449" y="141606"/>
                  </a:moveTo>
                  <a:lnTo>
                    <a:pt x="191009" y="0"/>
                  </a:lnTo>
                  <a:lnTo>
                    <a:pt x="146178" y="210059"/>
                  </a:lnTo>
                  <a:lnTo>
                    <a:pt x="142622" y="223902"/>
                  </a:lnTo>
                  <a:lnTo>
                    <a:pt x="134620" y="241046"/>
                  </a:lnTo>
                  <a:lnTo>
                    <a:pt x="127509" y="247015"/>
                  </a:lnTo>
                  <a:lnTo>
                    <a:pt x="116205" y="256287"/>
                  </a:lnTo>
                  <a:lnTo>
                    <a:pt x="98934" y="262763"/>
                  </a:lnTo>
                  <a:lnTo>
                    <a:pt x="78486" y="264922"/>
                  </a:lnTo>
                  <a:lnTo>
                    <a:pt x="51309" y="258446"/>
                  </a:lnTo>
                  <a:lnTo>
                    <a:pt x="38481" y="251968"/>
                  </a:lnTo>
                  <a:lnTo>
                    <a:pt x="16384" y="233172"/>
                  </a:lnTo>
                  <a:lnTo>
                    <a:pt x="3556" y="209296"/>
                  </a:lnTo>
                  <a:lnTo>
                    <a:pt x="0" y="184150"/>
                  </a:lnTo>
                  <a:lnTo>
                    <a:pt x="10034" y="162306"/>
                  </a:lnTo>
                  <a:lnTo>
                    <a:pt x="18416" y="149353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4397255" y="2154406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767" h="275592">
                  <a:moveTo>
                    <a:pt x="22859" y="158750"/>
                  </a:moveTo>
                  <a:lnTo>
                    <a:pt x="167766" y="0"/>
                  </a:lnTo>
                  <a:lnTo>
                    <a:pt x="147701" y="214376"/>
                  </a:lnTo>
                  <a:lnTo>
                    <a:pt x="147701" y="213488"/>
                  </a:lnTo>
                  <a:lnTo>
                    <a:pt x="146939" y="220091"/>
                  </a:lnTo>
                  <a:lnTo>
                    <a:pt x="143383" y="235840"/>
                  </a:lnTo>
                  <a:lnTo>
                    <a:pt x="132588" y="255397"/>
                  </a:lnTo>
                  <a:lnTo>
                    <a:pt x="117728" y="265431"/>
                  </a:lnTo>
                  <a:lnTo>
                    <a:pt x="102108" y="274321"/>
                  </a:lnTo>
                  <a:lnTo>
                    <a:pt x="73533" y="275591"/>
                  </a:lnTo>
                  <a:lnTo>
                    <a:pt x="46482" y="267844"/>
                  </a:lnTo>
                  <a:lnTo>
                    <a:pt x="22352" y="251206"/>
                  </a:lnTo>
                  <a:lnTo>
                    <a:pt x="5841" y="228854"/>
                  </a:lnTo>
                  <a:lnTo>
                    <a:pt x="0" y="204216"/>
                  </a:lnTo>
                  <a:lnTo>
                    <a:pt x="5841" y="181865"/>
                  </a:lnTo>
                  <a:lnTo>
                    <a:pt x="13589" y="16891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4497252" y="2367170"/>
              <a:ext cx="190470" cy="265160"/>
            </a:xfrm>
            <a:custGeom>
              <a:avLst/>
              <a:gdLst/>
              <a:ahLst/>
              <a:cxnLst/>
              <a:rect l="0" t="0" r="0" b="0"/>
              <a:pathLst>
                <a:path w="190882" h="265051">
                  <a:moveTo>
                    <a:pt x="28575" y="141606"/>
                  </a:moveTo>
                  <a:lnTo>
                    <a:pt x="190881" y="0"/>
                  </a:lnTo>
                  <a:lnTo>
                    <a:pt x="146050" y="210059"/>
                  </a:lnTo>
                  <a:lnTo>
                    <a:pt x="142494" y="223901"/>
                  </a:lnTo>
                  <a:lnTo>
                    <a:pt x="134748" y="241300"/>
                  </a:lnTo>
                  <a:lnTo>
                    <a:pt x="127509" y="247016"/>
                  </a:lnTo>
                  <a:lnTo>
                    <a:pt x="116205" y="256287"/>
                  </a:lnTo>
                  <a:lnTo>
                    <a:pt x="99061" y="262763"/>
                  </a:lnTo>
                  <a:lnTo>
                    <a:pt x="78360" y="265050"/>
                  </a:lnTo>
                  <a:lnTo>
                    <a:pt x="51309" y="258572"/>
                  </a:lnTo>
                  <a:lnTo>
                    <a:pt x="38481" y="252096"/>
                  </a:lnTo>
                  <a:lnTo>
                    <a:pt x="16256" y="233172"/>
                  </a:lnTo>
                  <a:lnTo>
                    <a:pt x="3429" y="209550"/>
                  </a:lnTo>
                  <a:lnTo>
                    <a:pt x="0" y="184150"/>
                  </a:lnTo>
                  <a:lnTo>
                    <a:pt x="9906" y="162560"/>
                  </a:lnTo>
                  <a:lnTo>
                    <a:pt x="18542" y="149606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4760735" y="2170284"/>
              <a:ext cx="360304" cy="406474"/>
            </a:xfrm>
            <a:custGeom>
              <a:avLst/>
              <a:gdLst/>
              <a:ahLst/>
              <a:cxnLst/>
              <a:rect l="0" t="0" r="0" b="0"/>
              <a:pathLst>
                <a:path w="359284" h="406275">
                  <a:moveTo>
                    <a:pt x="359283" y="20956"/>
                  </a:moveTo>
                  <a:lnTo>
                    <a:pt x="191643" y="270765"/>
                  </a:lnTo>
                  <a:lnTo>
                    <a:pt x="157479" y="211583"/>
                  </a:lnTo>
                  <a:lnTo>
                    <a:pt x="0" y="406274"/>
                  </a:lnTo>
                  <a:lnTo>
                    <a:pt x="85471" y="113412"/>
                  </a:lnTo>
                  <a:lnTo>
                    <a:pt x="91947" y="93218"/>
                  </a:lnTo>
                  <a:lnTo>
                    <a:pt x="97789" y="72899"/>
                  </a:lnTo>
                  <a:lnTo>
                    <a:pt x="114681" y="14478"/>
                  </a:lnTo>
                  <a:lnTo>
                    <a:pt x="118998" y="0"/>
                  </a:lnTo>
                  <a:lnTo>
                    <a:pt x="127508" y="14478"/>
                  </a:lnTo>
                  <a:lnTo>
                    <a:pt x="131826" y="23115"/>
                  </a:lnTo>
                  <a:lnTo>
                    <a:pt x="162433" y="72899"/>
                  </a:lnTo>
                  <a:lnTo>
                    <a:pt x="176783" y="19686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781369" y="2197275"/>
              <a:ext cx="325386" cy="344551"/>
            </a:xfrm>
            <a:custGeom>
              <a:avLst/>
              <a:gdLst/>
              <a:ahLst/>
              <a:cxnLst/>
              <a:rect l="0" t="0" r="0" b="0"/>
              <a:pathLst>
                <a:path w="325757" h="344045">
                  <a:moveTo>
                    <a:pt x="325756" y="1271"/>
                  </a:moveTo>
                  <a:lnTo>
                    <a:pt x="172339" y="227203"/>
                  </a:lnTo>
                  <a:lnTo>
                    <a:pt x="139574" y="163576"/>
                  </a:lnTo>
                  <a:lnTo>
                    <a:pt x="0" y="344044"/>
                  </a:lnTo>
                  <a:lnTo>
                    <a:pt x="102617" y="3429"/>
                  </a:lnTo>
                  <a:lnTo>
                    <a:pt x="143892" y="74296"/>
                  </a:lnTo>
                  <a:lnTo>
                    <a:pt x="167513" y="0"/>
                  </a:lnTo>
                  <a:lnTo>
                    <a:pt x="245873" y="1271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4114" name="Gruppieren 130"/>
          <p:cNvGrpSpPr>
            <a:grpSpLocks/>
          </p:cNvGrpSpPr>
          <p:nvPr/>
        </p:nvGrpSpPr>
        <p:grpSpPr bwMode="auto">
          <a:xfrm>
            <a:off x="2251074" y="1689100"/>
            <a:ext cx="1285875" cy="1338262"/>
            <a:chOff x="2208529" y="1383030"/>
            <a:chExt cx="1285750" cy="1338707"/>
          </a:xfrm>
        </p:grpSpPr>
        <p:sp>
          <p:nvSpPr>
            <p:cNvPr id="110" name="Freihandform 109"/>
            <p:cNvSpPr/>
            <p:nvPr/>
          </p:nvSpPr>
          <p:spPr>
            <a:xfrm>
              <a:off x="2957756" y="1581533"/>
              <a:ext cx="293658" cy="333486"/>
            </a:xfrm>
            <a:custGeom>
              <a:avLst/>
              <a:gdLst/>
              <a:ahLst/>
              <a:cxnLst/>
              <a:rect l="0" t="0" r="0" b="0"/>
              <a:pathLst>
                <a:path w="293245" h="334010">
                  <a:moveTo>
                    <a:pt x="0" y="231774"/>
                  </a:moveTo>
                  <a:lnTo>
                    <a:pt x="293244" y="0"/>
                  </a:lnTo>
                  <a:lnTo>
                    <a:pt x="101728" y="33400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2643462" y="1451315"/>
              <a:ext cx="193656" cy="381127"/>
            </a:xfrm>
            <a:custGeom>
              <a:avLst/>
              <a:gdLst/>
              <a:ahLst/>
              <a:cxnLst/>
              <a:rect l="0" t="0" r="0" b="0"/>
              <a:pathLst>
                <a:path w="194438" h="381255">
                  <a:moveTo>
                    <a:pt x="62229" y="381254"/>
                  </a:moveTo>
                  <a:lnTo>
                    <a:pt x="0" y="0"/>
                  </a:lnTo>
                  <a:lnTo>
                    <a:pt x="194437" y="32181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2330754" y="1751452"/>
              <a:ext cx="366677" cy="212796"/>
            </a:xfrm>
            <a:custGeom>
              <a:avLst/>
              <a:gdLst/>
              <a:ahLst/>
              <a:cxnLst/>
              <a:rect l="0" t="0" r="0" b="0"/>
              <a:pathLst>
                <a:path w="367792" h="211963">
                  <a:moveTo>
                    <a:pt x="322326" y="211962"/>
                  </a:moveTo>
                  <a:lnTo>
                    <a:pt x="0" y="0"/>
                  </a:lnTo>
                  <a:lnTo>
                    <a:pt x="367791" y="7620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2414884" y="1533892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6" h="365888">
                  <a:moveTo>
                    <a:pt x="209678" y="365887"/>
                  </a:moveTo>
                  <a:lnTo>
                    <a:pt x="0" y="0"/>
                  </a:lnTo>
                  <a:lnTo>
                    <a:pt x="320675" y="2546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08529" y="1886434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386081" y="164719"/>
                  </a:moveTo>
                  <a:lnTo>
                    <a:pt x="0" y="0"/>
                  </a:lnTo>
                  <a:lnTo>
                    <a:pt x="407290" y="914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3086331" y="1891199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720">
                  <a:moveTo>
                    <a:pt x="0" y="9144"/>
                  </a:moveTo>
                  <a:lnTo>
                    <a:pt x="407289" y="0"/>
                  </a:lnTo>
                  <a:lnTo>
                    <a:pt x="21209" y="1647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775211" y="1383030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735">
                  <a:moveTo>
                    <a:pt x="0" y="411734"/>
                  </a:moveTo>
                  <a:lnTo>
                    <a:pt x="88139" y="0"/>
                  </a:lnTo>
                  <a:lnTo>
                    <a:pt x="156592" y="40411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414884" y="2205628"/>
              <a:ext cx="320644" cy="363658"/>
            </a:xfrm>
            <a:custGeom>
              <a:avLst/>
              <a:gdLst/>
              <a:ahLst/>
              <a:cxnLst/>
              <a:rect l="0" t="0" r="0" b="0"/>
              <a:pathLst>
                <a:path w="320676" h="364490">
                  <a:moveTo>
                    <a:pt x="320675" y="111251"/>
                  </a:moveTo>
                  <a:lnTo>
                    <a:pt x="0" y="364489"/>
                  </a:lnTo>
                  <a:lnTo>
                    <a:pt x="20967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8" name="Freihandform 117"/>
            <p:cNvSpPr/>
            <p:nvPr/>
          </p:nvSpPr>
          <p:spPr>
            <a:xfrm>
              <a:off x="2208529" y="2053178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407290" y="155575"/>
                  </a:moveTo>
                  <a:lnTo>
                    <a:pt x="0" y="164719"/>
                  </a:lnTo>
                  <a:lnTo>
                    <a:pt x="386081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2967280" y="2200864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5" h="366015">
                  <a:moveTo>
                    <a:pt x="110998" y="0"/>
                  </a:moveTo>
                  <a:lnTo>
                    <a:pt x="320674" y="366014"/>
                  </a:lnTo>
                  <a:lnTo>
                    <a:pt x="0" y="11137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0" name="Freihandform 119"/>
            <p:cNvSpPr/>
            <p:nvPr/>
          </p:nvSpPr>
          <p:spPr>
            <a:xfrm>
              <a:off x="3086331" y="2050002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594">
                  <a:moveTo>
                    <a:pt x="21209" y="0"/>
                  </a:moveTo>
                  <a:lnTo>
                    <a:pt x="407289" y="164593"/>
                  </a:lnTo>
                  <a:lnTo>
                    <a:pt x="0" y="15544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2775211" y="2310438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608">
                  <a:moveTo>
                    <a:pt x="156592" y="7621"/>
                  </a:moveTo>
                  <a:lnTo>
                    <a:pt x="88139" y="411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3049822" y="1710164"/>
              <a:ext cx="390487" cy="266789"/>
            </a:xfrm>
            <a:custGeom>
              <a:avLst/>
              <a:gdLst/>
              <a:ahLst/>
              <a:cxnLst/>
              <a:rect l="0" t="0" r="0" b="0"/>
              <a:pathLst>
                <a:path w="389002" h="268225">
                  <a:moveTo>
                    <a:pt x="0" y="124968"/>
                  </a:moveTo>
                  <a:lnTo>
                    <a:pt x="389001" y="0"/>
                  </a:lnTo>
                  <a:lnTo>
                    <a:pt x="65278" y="26822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3" name="Freihandform 122"/>
            <p:cNvSpPr/>
            <p:nvPr/>
          </p:nvSpPr>
          <p:spPr>
            <a:xfrm>
              <a:off x="3087919" y="1986481"/>
              <a:ext cx="376200" cy="144510"/>
            </a:xfrm>
            <a:custGeom>
              <a:avLst/>
              <a:gdLst/>
              <a:ahLst/>
              <a:cxnLst/>
              <a:rect l="0" t="0" r="0" b="0"/>
              <a:pathLst>
                <a:path w="375541" h="144908">
                  <a:moveTo>
                    <a:pt x="3048" y="0"/>
                  </a:moveTo>
                  <a:lnTo>
                    <a:pt x="375540" y="51942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4" name="Freihandform 123"/>
            <p:cNvSpPr/>
            <p:nvPr/>
          </p:nvSpPr>
          <p:spPr>
            <a:xfrm>
              <a:off x="2868865" y="1467195"/>
              <a:ext cx="209530" cy="368422"/>
            </a:xfrm>
            <a:custGeom>
              <a:avLst/>
              <a:gdLst/>
              <a:ahLst/>
              <a:cxnLst/>
              <a:rect l="0" t="0" r="0" b="0"/>
              <a:pathLst>
                <a:path w="208282" h="368935">
                  <a:moveTo>
                    <a:pt x="0" y="324739"/>
                  </a:moveTo>
                  <a:lnTo>
                    <a:pt x="208281" y="0"/>
                  </a:lnTo>
                  <a:lnTo>
                    <a:pt x="136906" y="3689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5" name="Freihandform 124"/>
            <p:cNvSpPr/>
            <p:nvPr/>
          </p:nvSpPr>
          <p:spPr>
            <a:xfrm>
              <a:off x="2310119" y="2094466"/>
              <a:ext cx="357152" cy="246144"/>
            </a:xfrm>
            <a:custGeom>
              <a:avLst/>
              <a:gdLst/>
              <a:ahLst/>
              <a:cxnLst/>
              <a:rect l="0" t="0" r="0" b="0"/>
              <a:pathLst>
                <a:path w="357125" h="245492">
                  <a:moveTo>
                    <a:pt x="357124" y="131191"/>
                  </a:moveTo>
                  <a:lnTo>
                    <a:pt x="0" y="245491"/>
                  </a:lnTo>
                  <a:lnTo>
                    <a:pt x="29781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2241863" y="1957896"/>
              <a:ext cx="373027" cy="144510"/>
            </a:xfrm>
            <a:custGeom>
              <a:avLst/>
              <a:gdLst/>
              <a:ahLst/>
              <a:cxnLst/>
              <a:rect l="0" t="0" r="0" b="0"/>
              <a:pathLst>
                <a:path w="372239" h="144782">
                  <a:moveTo>
                    <a:pt x="370713" y="144781"/>
                  </a:moveTo>
                  <a:lnTo>
                    <a:pt x="0" y="100584"/>
                  </a:lnTo>
                  <a:lnTo>
                    <a:pt x="37223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2867277" y="2238977"/>
              <a:ext cx="192069" cy="382715"/>
            </a:xfrm>
            <a:custGeom>
              <a:avLst/>
              <a:gdLst/>
              <a:ahLst/>
              <a:cxnLst/>
              <a:rect l="0" t="0" r="0" b="0"/>
              <a:pathLst>
                <a:path w="192914" h="382778">
                  <a:moveTo>
                    <a:pt x="130682" y="0"/>
                  </a:moveTo>
                  <a:lnTo>
                    <a:pt x="192913" y="382777"/>
                  </a:lnTo>
                  <a:lnTo>
                    <a:pt x="0" y="59435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8" name="Freihandform 127"/>
            <p:cNvSpPr/>
            <p:nvPr/>
          </p:nvSpPr>
          <p:spPr>
            <a:xfrm>
              <a:off x="3005377" y="2118286"/>
              <a:ext cx="346041" cy="268377"/>
            </a:xfrm>
            <a:custGeom>
              <a:avLst/>
              <a:gdLst/>
              <a:ahLst/>
              <a:cxnLst/>
              <a:rect l="0" t="0" r="0" b="0"/>
              <a:pathLst>
                <a:path w="346584" h="268351">
                  <a:moveTo>
                    <a:pt x="68453" y="0"/>
                  </a:moveTo>
                  <a:lnTo>
                    <a:pt x="346583" y="268350"/>
                  </a:lnTo>
                  <a:lnTo>
                    <a:pt x="0" y="1266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9" name="Freihandform 128"/>
            <p:cNvSpPr/>
            <p:nvPr/>
          </p:nvSpPr>
          <p:spPr>
            <a:xfrm>
              <a:off x="2645049" y="2234213"/>
              <a:ext cx="190481" cy="382714"/>
            </a:xfrm>
            <a:custGeom>
              <a:avLst/>
              <a:gdLst/>
              <a:ahLst/>
              <a:cxnLst/>
              <a:rect l="0" t="0" r="0" b="0"/>
              <a:pathLst>
                <a:path w="190120" h="382652">
                  <a:moveTo>
                    <a:pt x="190119" y="57785"/>
                  </a:moveTo>
                  <a:lnTo>
                    <a:pt x="0" y="382651"/>
                  </a:lnTo>
                  <a:lnTo>
                    <a:pt x="57784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2564094" y="1748276"/>
              <a:ext cx="580969" cy="582806"/>
            </a:xfrm>
            <a:custGeom>
              <a:avLst/>
              <a:gdLst/>
              <a:ahLst/>
              <a:cxnLst/>
              <a:rect l="0" t="0" r="0" b="0"/>
              <a:pathLst>
                <a:path w="580519" h="583947">
                  <a:moveTo>
                    <a:pt x="578994" y="321690"/>
                  </a:moveTo>
                  <a:lnTo>
                    <a:pt x="574422" y="350647"/>
                  </a:lnTo>
                  <a:lnTo>
                    <a:pt x="566928" y="378078"/>
                  </a:lnTo>
                  <a:lnTo>
                    <a:pt x="557785" y="405510"/>
                  </a:lnTo>
                  <a:lnTo>
                    <a:pt x="545593" y="431419"/>
                  </a:lnTo>
                  <a:lnTo>
                    <a:pt x="530479" y="454278"/>
                  </a:lnTo>
                  <a:lnTo>
                    <a:pt x="513716" y="477138"/>
                  </a:lnTo>
                  <a:lnTo>
                    <a:pt x="495428" y="498602"/>
                  </a:lnTo>
                  <a:lnTo>
                    <a:pt x="474219" y="516890"/>
                  </a:lnTo>
                  <a:lnTo>
                    <a:pt x="452882" y="533653"/>
                  </a:lnTo>
                  <a:lnTo>
                    <a:pt x="428498" y="548894"/>
                  </a:lnTo>
                  <a:lnTo>
                    <a:pt x="402718" y="561085"/>
                  </a:lnTo>
                  <a:lnTo>
                    <a:pt x="376937" y="570230"/>
                  </a:lnTo>
                  <a:lnTo>
                    <a:pt x="348107" y="577850"/>
                  </a:lnTo>
                  <a:lnTo>
                    <a:pt x="319151" y="582422"/>
                  </a:lnTo>
                  <a:lnTo>
                    <a:pt x="290322" y="583946"/>
                  </a:lnTo>
                  <a:lnTo>
                    <a:pt x="259843" y="582422"/>
                  </a:lnTo>
                  <a:lnTo>
                    <a:pt x="231013" y="577850"/>
                  </a:lnTo>
                  <a:lnTo>
                    <a:pt x="203709" y="570230"/>
                  </a:lnTo>
                  <a:lnTo>
                    <a:pt x="176276" y="561085"/>
                  </a:lnTo>
                  <a:lnTo>
                    <a:pt x="152019" y="548894"/>
                  </a:lnTo>
                  <a:lnTo>
                    <a:pt x="127763" y="533653"/>
                  </a:lnTo>
                  <a:lnTo>
                    <a:pt x="104903" y="516890"/>
                  </a:lnTo>
                  <a:lnTo>
                    <a:pt x="65406" y="477138"/>
                  </a:lnTo>
                  <a:lnTo>
                    <a:pt x="48641" y="454278"/>
                  </a:lnTo>
                  <a:lnTo>
                    <a:pt x="34925" y="431419"/>
                  </a:lnTo>
                  <a:lnTo>
                    <a:pt x="22860" y="405510"/>
                  </a:lnTo>
                  <a:lnTo>
                    <a:pt x="12193" y="378078"/>
                  </a:lnTo>
                  <a:lnTo>
                    <a:pt x="6097" y="350647"/>
                  </a:lnTo>
                  <a:lnTo>
                    <a:pt x="1525" y="321690"/>
                  </a:lnTo>
                  <a:lnTo>
                    <a:pt x="0" y="292734"/>
                  </a:lnTo>
                  <a:lnTo>
                    <a:pt x="1525" y="262128"/>
                  </a:lnTo>
                  <a:lnTo>
                    <a:pt x="6097" y="233299"/>
                  </a:lnTo>
                  <a:lnTo>
                    <a:pt x="12193" y="205740"/>
                  </a:lnTo>
                  <a:lnTo>
                    <a:pt x="22860" y="178307"/>
                  </a:lnTo>
                  <a:lnTo>
                    <a:pt x="34925" y="152400"/>
                  </a:lnTo>
                  <a:lnTo>
                    <a:pt x="48641" y="129540"/>
                  </a:lnTo>
                  <a:lnTo>
                    <a:pt x="65406" y="106680"/>
                  </a:lnTo>
                  <a:lnTo>
                    <a:pt x="104903" y="67056"/>
                  </a:lnTo>
                  <a:lnTo>
                    <a:pt x="127763" y="50291"/>
                  </a:lnTo>
                  <a:lnTo>
                    <a:pt x="176276" y="22859"/>
                  </a:lnTo>
                  <a:lnTo>
                    <a:pt x="203709" y="13715"/>
                  </a:lnTo>
                  <a:lnTo>
                    <a:pt x="231013" y="6096"/>
                  </a:lnTo>
                  <a:lnTo>
                    <a:pt x="259843" y="1397"/>
                  </a:lnTo>
                  <a:lnTo>
                    <a:pt x="290322" y="0"/>
                  </a:lnTo>
                  <a:lnTo>
                    <a:pt x="319151" y="1397"/>
                  </a:lnTo>
                  <a:lnTo>
                    <a:pt x="348107" y="6096"/>
                  </a:lnTo>
                  <a:lnTo>
                    <a:pt x="376937" y="13715"/>
                  </a:lnTo>
                  <a:lnTo>
                    <a:pt x="402718" y="22859"/>
                  </a:lnTo>
                  <a:lnTo>
                    <a:pt x="428498" y="36575"/>
                  </a:lnTo>
                  <a:lnTo>
                    <a:pt x="452882" y="50291"/>
                  </a:lnTo>
                  <a:lnTo>
                    <a:pt x="474219" y="67056"/>
                  </a:lnTo>
                  <a:lnTo>
                    <a:pt x="495428" y="85344"/>
                  </a:lnTo>
                  <a:lnTo>
                    <a:pt x="513716" y="106680"/>
                  </a:lnTo>
                  <a:lnTo>
                    <a:pt x="530479" y="129540"/>
                  </a:lnTo>
                  <a:lnTo>
                    <a:pt x="545593" y="152400"/>
                  </a:lnTo>
                  <a:lnTo>
                    <a:pt x="557785" y="178307"/>
                  </a:lnTo>
                  <a:lnTo>
                    <a:pt x="566928" y="205740"/>
                  </a:lnTo>
                  <a:lnTo>
                    <a:pt x="574422" y="233299"/>
                  </a:lnTo>
                  <a:lnTo>
                    <a:pt x="578994" y="262128"/>
                  </a:lnTo>
                  <a:lnTo>
                    <a:pt x="580518" y="292734"/>
                  </a:lnTo>
                  <a:close/>
                </a:path>
              </a:pathLst>
            </a:custGeom>
            <a:solidFill>
              <a:srgbClr val="FEC045"/>
            </a:solidFill>
            <a:ln w="12700" cap="flat" cmpd="sng" algn="ctr">
              <a:solidFill>
                <a:srgbClr val="FF7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32" name="Freihandform 131"/>
          <p:cNvSpPr/>
          <p:nvPr/>
        </p:nvSpPr>
        <p:spPr>
          <a:xfrm>
            <a:off x="341311" y="1564285"/>
            <a:ext cx="1619250" cy="1619250"/>
          </a:xfrm>
          <a:custGeom>
            <a:avLst/>
            <a:gdLst/>
            <a:ahLst/>
            <a:cxnLst/>
            <a:rect l="0" t="0" r="0" b="0"/>
            <a:pathLst>
              <a:path w="1618870" h="1618742">
                <a:moveTo>
                  <a:pt x="0" y="0"/>
                </a:moveTo>
                <a:lnTo>
                  <a:pt x="1618869" y="0"/>
                </a:lnTo>
                <a:lnTo>
                  <a:pt x="1618869" y="1618741"/>
                </a:lnTo>
                <a:lnTo>
                  <a:pt x="0" y="1618741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3" name="Freihandform 132"/>
          <p:cNvSpPr/>
          <p:nvPr/>
        </p:nvSpPr>
        <p:spPr>
          <a:xfrm>
            <a:off x="2074038" y="1540666"/>
            <a:ext cx="1641475" cy="1643063"/>
          </a:xfrm>
          <a:custGeom>
            <a:avLst/>
            <a:gdLst/>
            <a:ahLst/>
            <a:cxnLst/>
            <a:rect l="0" t="0" r="0" b="0"/>
            <a:pathLst>
              <a:path w="1641984" h="1641857">
                <a:moveTo>
                  <a:pt x="0" y="0"/>
                </a:moveTo>
                <a:lnTo>
                  <a:pt x="1641983" y="0"/>
                </a:lnTo>
                <a:lnTo>
                  <a:pt x="1641983" y="1641856"/>
                </a:lnTo>
                <a:lnTo>
                  <a:pt x="0" y="1641856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4" name="Freihandform 133"/>
          <p:cNvSpPr/>
          <p:nvPr/>
        </p:nvSpPr>
        <p:spPr>
          <a:xfrm>
            <a:off x="3835399" y="1549845"/>
            <a:ext cx="1638300" cy="1636713"/>
          </a:xfrm>
          <a:custGeom>
            <a:avLst/>
            <a:gdLst/>
            <a:ahLst/>
            <a:cxnLst/>
            <a:rect l="0" t="0" r="0" b="0"/>
            <a:pathLst>
              <a:path w="1637794" h="1637920">
                <a:moveTo>
                  <a:pt x="0" y="0"/>
                </a:moveTo>
                <a:lnTo>
                  <a:pt x="1637793" y="0"/>
                </a:lnTo>
                <a:lnTo>
                  <a:pt x="1637793" y="1637919"/>
                </a:lnTo>
                <a:lnTo>
                  <a:pt x="0" y="1637919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4118" name="Gruppieren 29"/>
          <p:cNvGrpSpPr>
            <a:grpSpLocks/>
          </p:cNvGrpSpPr>
          <p:nvPr/>
        </p:nvGrpSpPr>
        <p:grpSpPr bwMode="auto">
          <a:xfrm rot="1594742">
            <a:off x="5821363" y="1960563"/>
            <a:ext cx="2584450" cy="2635250"/>
            <a:chOff x="5600035" y="1942435"/>
            <a:chExt cx="2585746" cy="2635281"/>
          </a:xfrm>
        </p:grpSpPr>
        <p:sp>
          <p:nvSpPr>
            <p:cNvPr id="136" name="Freihandform 135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467" h="2635252">
                  <a:moveTo>
                    <a:pt x="1537335" y="1016"/>
                  </a:moveTo>
                  <a:lnTo>
                    <a:pt x="1604517" y="4191"/>
                  </a:lnTo>
                  <a:lnTo>
                    <a:pt x="1670050" y="9906"/>
                  </a:lnTo>
                  <a:lnTo>
                    <a:pt x="1732406" y="17781"/>
                  </a:lnTo>
                  <a:lnTo>
                    <a:pt x="1792604" y="27178"/>
                  </a:lnTo>
                  <a:lnTo>
                    <a:pt x="1850770" y="39243"/>
                  </a:lnTo>
                  <a:lnTo>
                    <a:pt x="1906396" y="52959"/>
                  </a:lnTo>
                  <a:lnTo>
                    <a:pt x="1959228" y="68072"/>
                  </a:lnTo>
                  <a:lnTo>
                    <a:pt x="2010028" y="85344"/>
                  </a:lnTo>
                  <a:lnTo>
                    <a:pt x="2058796" y="104775"/>
                  </a:lnTo>
                  <a:lnTo>
                    <a:pt x="2105025" y="125096"/>
                  </a:lnTo>
                  <a:lnTo>
                    <a:pt x="2149475" y="147193"/>
                  </a:lnTo>
                  <a:lnTo>
                    <a:pt x="2190877" y="170815"/>
                  </a:lnTo>
                  <a:lnTo>
                    <a:pt x="2230754" y="195453"/>
                  </a:lnTo>
                  <a:lnTo>
                    <a:pt x="2267966" y="221615"/>
                  </a:lnTo>
                  <a:lnTo>
                    <a:pt x="2303653" y="249302"/>
                  </a:lnTo>
                  <a:lnTo>
                    <a:pt x="2336545" y="277622"/>
                  </a:lnTo>
                  <a:lnTo>
                    <a:pt x="2367533" y="307594"/>
                  </a:lnTo>
                  <a:lnTo>
                    <a:pt x="2396363" y="338328"/>
                  </a:lnTo>
                  <a:lnTo>
                    <a:pt x="2423032" y="369825"/>
                  </a:lnTo>
                  <a:lnTo>
                    <a:pt x="2447670" y="402844"/>
                  </a:lnTo>
                  <a:lnTo>
                    <a:pt x="2470277" y="435865"/>
                  </a:lnTo>
                  <a:lnTo>
                    <a:pt x="2509139" y="504953"/>
                  </a:lnTo>
                  <a:lnTo>
                    <a:pt x="2539873" y="576200"/>
                  </a:lnTo>
                  <a:lnTo>
                    <a:pt x="2562987" y="649097"/>
                  </a:lnTo>
                  <a:lnTo>
                    <a:pt x="2578100" y="723646"/>
                  </a:lnTo>
                  <a:lnTo>
                    <a:pt x="2585466" y="798322"/>
                  </a:lnTo>
                  <a:lnTo>
                    <a:pt x="2585466" y="872871"/>
                  </a:lnTo>
                  <a:lnTo>
                    <a:pt x="2578100" y="947166"/>
                  </a:lnTo>
                  <a:lnTo>
                    <a:pt x="2563367" y="1020065"/>
                  </a:lnTo>
                  <a:lnTo>
                    <a:pt x="2542031" y="1091312"/>
                  </a:lnTo>
                  <a:lnTo>
                    <a:pt x="2513838" y="1160526"/>
                  </a:lnTo>
                  <a:lnTo>
                    <a:pt x="2478404" y="1226566"/>
                  </a:lnTo>
                  <a:lnTo>
                    <a:pt x="2436621" y="1288796"/>
                  </a:lnTo>
                  <a:lnTo>
                    <a:pt x="2388362" y="1346963"/>
                  </a:lnTo>
                  <a:lnTo>
                    <a:pt x="2333243" y="1400938"/>
                  </a:lnTo>
                  <a:lnTo>
                    <a:pt x="2304161" y="1425449"/>
                  </a:lnTo>
                  <a:lnTo>
                    <a:pt x="2272665" y="1449070"/>
                  </a:lnTo>
                  <a:lnTo>
                    <a:pt x="2240279" y="1471169"/>
                  </a:lnTo>
                  <a:lnTo>
                    <a:pt x="2206116" y="1491996"/>
                  </a:lnTo>
                  <a:lnTo>
                    <a:pt x="2170429" y="1510920"/>
                  </a:lnTo>
                  <a:lnTo>
                    <a:pt x="2133218" y="1528191"/>
                  </a:lnTo>
                  <a:lnTo>
                    <a:pt x="2094991" y="1543305"/>
                  </a:lnTo>
                  <a:lnTo>
                    <a:pt x="2055241" y="1557020"/>
                  </a:lnTo>
                  <a:lnTo>
                    <a:pt x="2013839" y="1569213"/>
                  </a:lnTo>
                  <a:lnTo>
                    <a:pt x="1970913" y="1578483"/>
                  </a:lnTo>
                  <a:lnTo>
                    <a:pt x="1926843" y="1586357"/>
                  </a:lnTo>
                  <a:lnTo>
                    <a:pt x="1881631" y="1592072"/>
                  </a:lnTo>
                  <a:lnTo>
                    <a:pt x="1835023" y="1595375"/>
                  </a:lnTo>
                  <a:lnTo>
                    <a:pt x="1786890" y="1596899"/>
                  </a:lnTo>
                  <a:lnTo>
                    <a:pt x="1791462" y="1672209"/>
                  </a:lnTo>
                  <a:lnTo>
                    <a:pt x="1787905" y="1749426"/>
                  </a:lnTo>
                  <a:lnTo>
                    <a:pt x="1776983" y="1827403"/>
                  </a:lnTo>
                  <a:lnTo>
                    <a:pt x="1758950" y="1905001"/>
                  </a:lnTo>
                  <a:lnTo>
                    <a:pt x="1734946" y="1982470"/>
                  </a:lnTo>
                  <a:lnTo>
                    <a:pt x="1704720" y="2058925"/>
                  </a:lnTo>
                  <a:lnTo>
                    <a:pt x="1668906" y="2133346"/>
                  </a:lnTo>
                  <a:lnTo>
                    <a:pt x="1628648" y="2205609"/>
                  </a:lnTo>
                  <a:lnTo>
                    <a:pt x="1583563" y="2275332"/>
                  </a:lnTo>
                  <a:lnTo>
                    <a:pt x="1535303" y="2341881"/>
                  </a:lnTo>
                  <a:lnTo>
                    <a:pt x="1483487" y="2404238"/>
                  </a:lnTo>
                  <a:lnTo>
                    <a:pt x="1429003" y="2461895"/>
                  </a:lnTo>
                  <a:lnTo>
                    <a:pt x="1372362" y="2514220"/>
                  </a:lnTo>
                  <a:lnTo>
                    <a:pt x="1314195" y="2560956"/>
                  </a:lnTo>
                  <a:lnTo>
                    <a:pt x="1255014" y="2601595"/>
                  </a:lnTo>
                  <a:lnTo>
                    <a:pt x="1195324" y="2635251"/>
                  </a:lnTo>
                  <a:lnTo>
                    <a:pt x="1252219" y="2548382"/>
                  </a:lnTo>
                  <a:lnTo>
                    <a:pt x="1303781" y="2465959"/>
                  </a:lnTo>
                  <a:lnTo>
                    <a:pt x="1349755" y="2388997"/>
                  </a:lnTo>
                  <a:lnTo>
                    <a:pt x="1390268" y="2315591"/>
                  </a:lnTo>
                  <a:lnTo>
                    <a:pt x="1425448" y="2246503"/>
                  </a:lnTo>
                  <a:lnTo>
                    <a:pt x="1455292" y="2180337"/>
                  </a:lnTo>
                  <a:lnTo>
                    <a:pt x="1479295" y="2117090"/>
                  </a:lnTo>
                  <a:lnTo>
                    <a:pt x="1498600" y="2056257"/>
                  </a:lnTo>
                  <a:lnTo>
                    <a:pt x="1512316" y="1997202"/>
                  </a:lnTo>
                  <a:lnTo>
                    <a:pt x="1521078" y="1939418"/>
                  </a:lnTo>
                  <a:lnTo>
                    <a:pt x="1524889" y="1883030"/>
                  </a:lnTo>
                  <a:lnTo>
                    <a:pt x="1523238" y="1826261"/>
                  </a:lnTo>
                  <a:lnTo>
                    <a:pt x="1517015" y="1770253"/>
                  </a:lnTo>
                  <a:lnTo>
                    <a:pt x="1505585" y="1713739"/>
                  </a:lnTo>
                  <a:lnTo>
                    <a:pt x="1488693" y="1655572"/>
                  </a:lnTo>
                  <a:lnTo>
                    <a:pt x="1467230" y="1596899"/>
                  </a:lnTo>
                  <a:lnTo>
                    <a:pt x="1375410" y="1595375"/>
                  </a:lnTo>
                  <a:lnTo>
                    <a:pt x="1286382" y="1592072"/>
                  </a:lnTo>
                  <a:lnTo>
                    <a:pt x="1200530" y="1586357"/>
                  </a:lnTo>
                  <a:lnTo>
                    <a:pt x="1117091" y="1578483"/>
                  </a:lnTo>
                  <a:lnTo>
                    <a:pt x="1037590" y="1569213"/>
                  </a:lnTo>
                  <a:lnTo>
                    <a:pt x="960501" y="1557020"/>
                  </a:lnTo>
                  <a:lnTo>
                    <a:pt x="886587" y="1543305"/>
                  </a:lnTo>
                  <a:lnTo>
                    <a:pt x="815213" y="1528191"/>
                  </a:lnTo>
                  <a:lnTo>
                    <a:pt x="747775" y="1510920"/>
                  </a:lnTo>
                  <a:lnTo>
                    <a:pt x="682751" y="1491996"/>
                  </a:lnTo>
                  <a:lnTo>
                    <a:pt x="621030" y="1471169"/>
                  </a:lnTo>
                  <a:lnTo>
                    <a:pt x="561848" y="1449070"/>
                  </a:lnTo>
                  <a:lnTo>
                    <a:pt x="505713" y="1425449"/>
                  </a:lnTo>
                  <a:lnTo>
                    <a:pt x="452755" y="1400938"/>
                  </a:lnTo>
                  <a:lnTo>
                    <a:pt x="402463" y="1374649"/>
                  </a:lnTo>
                  <a:lnTo>
                    <a:pt x="355726" y="1346963"/>
                  </a:lnTo>
                  <a:lnTo>
                    <a:pt x="311150" y="1318641"/>
                  </a:lnTo>
                  <a:lnTo>
                    <a:pt x="270382" y="1288796"/>
                  </a:lnTo>
                  <a:lnTo>
                    <a:pt x="232156" y="1257936"/>
                  </a:lnTo>
                  <a:lnTo>
                    <a:pt x="196595" y="1226566"/>
                  </a:lnTo>
                  <a:lnTo>
                    <a:pt x="164083" y="1193419"/>
                  </a:lnTo>
                  <a:lnTo>
                    <a:pt x="134619" y="1160526"/>
                  </a:lnTo>
                  <a:lnTo>
                    <a:pt x="108457" y="1126490"/>
                  </a:lnTo>
                  <a:lnTo>
                    <a:pt x="84836" y="1091312"/>
                  </a:lnTo>
                  <a:lnTo>
                    <a:pt x="63881" y="1056259"/>
                  </a:lnTo>
                  <a:lnTo>
                    <a:pt x="46100" y="1020065"/>
                  </a:lnTo>
                  <a:lnTo>
                    <a:pt x="31495" y="983869"/>
                  </a:lnTo>
                  <a:lnTo>
                    <a:pt x="19304" y="947166"/>
                  </a:lnTo>
                  <a:lnTo>
                    <a:pt x="10032" y="909956"/>
                  </a:lnTo>
                  <a:lnTo>
                    <a:pt x="3682" y="872871"/>
                  </a:lnTo>
                  <a:lnTo>
                    <a:pt x="507" y="835534"/>
                  </a:lnTo>
                  <a:lnTo>
                    <a:pt x="0" y="798322"/>
                  </a:lnTo>
                  <a:lnTo>
                    <a:pt x="2031" y="760731"/>
                  </a:lnTo>
                  <a:lnTo>
                    <a:pt x="7238" y="723646"/>
                  </a:lnTo>
                  <a:lnTo>
                    <a:pt x="15748" y="686309"/>
                  </a:lnTo>
                  <a:lnTo>
                    <a:pt x="26796" y="649097"/>
                  </a:lnTo>
                  <a:lnTo>
                    <a:pt x="40386" y="612394"/>
                  </a:lnTo>
                  <a:lnTo>
                    <a:pt x="57150" y="576200"/>
                  </a:lnTo>
                  <a:lnTo>
                    <a:pt x="76454" y="540131"/>
                  </a:lnTo>
                  <a:lnTo>
                    <a:pt x="98425" y="504953"/>
                  </a:lnTo>
                  <a:lnTo>
                    <a:pt x="123570" y="470536"/>
                  </a:lnTo>
                  <a:lnTo>
                    <a:pt x="151892" y="435865"/>
                  </a:lnTo>
                  <a:lnTo>
                    <a:pt x="182244" y="402844"/>
                  </a:lnTo>
                  <a:lnTo>
                    <a:pt x="215773" y="369825"/>
                  </a:lnTo>
                  <a:lnTo>
                    <a:pt x="251968" y="338328"/>
                  </a:lnTo>
                  <a:lnTo>
                    <a:pt x="291338" y="307594"/>
                  </a:lnTo>
                  <a:lnTo>
                    <a:pt x="333248" y="277622"/>
                  </a:lnTo>
                  <a:lnTo>
                    <a:pt x="377698" y="249302"/>
                  </a:lnTo>
                  <a:lnTo>
                    <a:pt x="425576" y="221615"/>
                  </a:lnTo>
                  <a:lnTo>
                    <a:pt x="475869" y="195453"/>
                  </a:lnTo>
                  <a:lnTo>
                    <a:pt x="528700" y="170815"/>
                  </a:lnTo>
                  <a:lnTo>
                    <a:pt x="584835" y="147193"/>
                  </a:lnTo>
                  <a:lnTo>
                    <a:pt x="643000" y="125096"/>
                  </a:lnTo>
                  <a:lnTo>
                    <a:pt x="704214" y="104775"/>
                  </a:lnTo>
                  <a:lnTo>
                    <a:pt x="768223" y="85344"/>
                  </a:lnTo>
                  <a:lnTo>
                    <a:pt x="835279" y="68072"/>
                  </a:lnTo>
                  <a:lnTo>
                    <a:pt x="904875" y="52959"/>
                  </a:lnTo>
                  <a:lnTo>
                    <a:pt x="976756" y="39243"/>
                  </a:lnTo>
                  <a:lnTo>
                    <a:pt x="1051814" y="27178"/>
                  </a:lnTo>
                  <a:lnTo>
                    <a:pt x="1129791" y="17781"/>
                  </a:lnTo>
                  <a:lnTo>
                    <a:pt x="1209928" y="9906"/>
                  </a:lnTo>
                  <a:lnTo>
                    <a:pt x="1293241" y="4191"/>
                  </a:lnTo>
                  <a:lnTo>
                    <a:pt x="1378585" y="1016"/>
                  </a:lnTo>
                  <a:lnTo>
                    <a:pt x="146723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7" name="Freihandform 136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746" h="2635138">
                  <a:moveTo>
                    <a:pt x="1466873" y="0"/>
                  </a:moveTo>
                  <a:lnTo>
                    <a:pt x="1378139" y="1386"/>
                  </a:lnTo>
                  <a:lnTo>
                    <a:pt x="1293565" y="4158"/>
                  </a:lnTo>
                  <a:lnTo>
                    <a:pt x="1210377" y="9703"/>
                  </a:lnTo>
                  <a:lnTo>
                    <a:pt x="1129963" y="18020"/>
                  </a:lnTo>
                  <a:lnTo>
                    <a:pt x="1052322" y="27724"/>
                  </a:lnTo>
                  <a:lnTo>
                    <a:pt x="977453" y="38813"/>
                  </a:lnTo>
                  <a:lnTo>
                    <a:pt x="905357" y="52675"/>
                  </a:lnTo>
                  <a:lnTo>
                    <a:pt x="836034" y="67923"/>
                  </a:lnTo>
                  <a:lnTo>
                    <a:pt x="768098" y="85943"/>
                  </a:lnTo>
                  <a:lnTo>
                    <a:pt x="704320" y="105350"/>
                  </a:lnTo>
                  <a:lnTo>
                    <a:pt x="643317" y="124756"/>
                  </a:lnTo>
                  <a:lnTo>
                    <a:pt x="585085" y="146935"/>
                  </a:lnTo>
                  <a:lnTo>
                    <a:pt x="528240" y="170501"/>
                  </a:lnTo>
                  <a:lnTo>
                    <a:pt x="475555" y="195452"/>
                  </a:lnTo>
                  <a:lnTo>
                    <a:pt x="425643" y="221789"/>
                  </a:lnTo>
                  <a:lnTo>
                    <a:pt x="378503" y="249513"/>
                  </a:lnTo>
                  <a:lnTo>
                    <a:pt x="332750" y="277237"/>
                  </a:lnTo>
                  <a:lnTo>
                    <a:pt x="291156" y="307733"/>
                  </a:lnTo>
                  <a:lnTo>
                    <a:pt x="252335" y="338229"/>
                  </a:lnTo>
                  <a:lnTo>
                    <a:pt x="216287" y="370111"/>
                  </a:lnTo>
                  <a:lnTo>
                    <a:pt x="183012" y="403380"/>
                  </a:lnTo>
                  <a:lnTo>
                    <a:pt x="152510" y="436648"/>
                  </a:lnTo>
                  <a:lnTo>
                    <a:pt x="123395" y="469916"/>
                  </a:lnTo>
                  <a:lnTo>
                    <a:pt x="98438" y="504571"/>
                  </a:lnTo>
                  <a:lnTo>
                    <a:pt x="76255" y="540612"/>
                  </a:lnTo>
                  <a:lnTo>
                    <a:pt x="56845" y="576653"/>
                  </a:lnTo>
                  <a:lnTo>
                    <a:pt x="40207" y="612693"/>
                  </a:lnTo>
                  <a:lnTo>
                    <a:pt x="26342" y="648734"/>
                  </a:lnTo>
                  <a:lnTo>
                    <a:pt x="15251" y="686161"/>
                  </a:lnTo>
                  <a:lnTo>
                    <a:pt x="6932" y="723588"/>
                  </a:lnTo>
                  <a:lnTo>
                    <a:pt x="2773" y="761015"/>
                  </a:lnTo>
                  <a:lnTo>
                    <a:pt x="0" y="798442"/>
                  </a:lnTo>
                  <a:lnTo>
                    <a:pt x="0" y="835869"/>
                  </a:lnTo>
                  <a:lnTo>
                    <a:pt x="4159" y="873296"/>
                  </a:lnTo>
                  <a:lnTo>
                    <a:pt x="9705" y="910723"/>
                  </a:lnTo>
                  <a:lnTo>
                    <a:pt x="19410" y="946764"/>
                  </a:lnTo>
                  <a:lnTo>
                    <a:pt x="31888" y="984191"/>
                  </a:lnTo>
                  <a:lnTo>
                    <a:pt x="45753" y="1020232"/>
                  </a:lnTo>
                  <a:lnTo>
                    <a:pt x="63777" y="1056273"/>
                  </a:lnTo>
                  <a:lnTo>
                    <a:pt x="84574" y="1090927"/>
                  </a:lnTo>
                  <a:lnTo>
                    <a:pt x="108143" y="1126968"/>
                  </a:lnTo>
                  <a:lnTo>
                    <a:pt x="134487" y="1160237"/>
                  </a:lnTo>
                  <a:lnTo>
                    <a:pt x="163601" y="1193505"/>
                  </a:lnTo>
                  <a:lnTo>
                    <a:pt x="196877" y="1226773"/>
                  </a:lnTo>
                  <a:lnTo>
                    <a:pt x="232925" y="1258655"/>
                  </a:lnTo>
                  <a:lnTo>
                    <a:pt x="270359" y="1289152"/>
                  </a:lnTo>
                  <a:lnTo>
                    <a:pt x="311952" y="1318262"/>
                  </a:lnTo>
                  <a:lnTo>
                    <a:pt x="356320" y="1347372"/>
                  </a:lnTo>
                  <a:lnTo>
                    <a:pt x="402073" y="1375095"/>
                  </a:lnTo>
                  <a:lnTo>
                    <a:pt x="453372" y="1401433"/>
                  </a:lnTo>
                  <a:lnTo>
                    <a:pt x="506057" y="1424998"/>
                  </a:lnTo>
                  <a:lnTo>
                    <a:pt x="561516" y="1448563"/>
                  </a:lnTo>
                  <a:lnTo>
                    <a:pt x="621133" y="1470742"/>
                  </a:lnTo>
                  <a:lnTo>
                    <a:pt x="683524" y="1491535"/>
                  </a:lnTo>
                  <a:lnTo>
                    <a:pt x="747300" y="1510941"/>
                  </a:lnTo>
                  <a:lnTo>
                    <a:pt x="815237" y="1528961"/>
                  </a:lnTo>
                  <a:lnTo>
                    <a:pt x="887333" y="1542824"/>
                  </a:lnTo>
                  <a:lnTo>
                    <a:pt x="960815" y="1556685"/>
                  </a:lnTo>
                  <a:lnTo>
                    <a:pt x="1037070" y="1569161"/>
                  </a:lnTo>
                  <a:lnTo>
                    <a:pt x="1117485" y="1578864"/>
                  </a:lnTo>
                  <a:lnTo>
                    <a:pt x="1200673" y="1585795"/>
                  </a:lnTo>
                  <a:lnTo>
                    <a:pt x="1286633" y="1592725"/>
                  </a:lnTo>
                  <a:lnTo>
                    <a:pt x="1375367" y="1595498"/>
                  </a:lnTo>
                  <a:lnTo>
                    <a:pt x="1466873" y="1596885"/>
                  </a:lnTo>
                  <a:lnTo>
                    <a:pt x="1489056" y="1655105"/>
                  </a:lnTo>
                  <a:lnTo>
                    <a:pt x="1505694" y="1713324"/>
                  </a:lnTo>
                  <a:lnTo>
                    <a:pt x="1516786" y="1770158"/>
                  </a:lnTo>
                  <a:lnTo>
                    <a:pt x="1523717" y="1826991"/>
                  </a:lnTo>
                  <a:lnTo>
                    <a:pt x="1525104" y="1882439"/>
                  </a:lnTo>
                  <a:lnTo>
                    <a:pt x="1520945" y="1939273"/>
                  </a:lnTo>
                  <a:lnTo>
                    <a:pt x="1512626" y="1997492"/>
                  </a:lnTo>
                  <a:lnTo>
                    <a:pt x="1498761" y="2057098"/>
                  </a:lnTo>
                  <a:lnTo>
                    <a:pt x="1479351" y="2116704"/>
                  </a:lnTo>
                  <a:lnTo>
                    <a:pt x="1455782" y="2180468"/>
                  </a:lnTo>
                  <a:lnTo>
                    <a:pt x="1425279" y="2247005"/>
                  </a:lnTo>
                  <a:lnTo>
                    <a:pt x="1390618" y="2316315"/>
                  </a:lnTo>
                  <a:lnTo>
                    <a:pt x="1350410" y="2389782"/>
                  </a:lnTo>
                  <a:lnTo>
                    <a:pt x="1303270" y="2466022"/>
                  </a:lnTo>
                  <a:lnTo>
                    <a:pt x="1251972" y="2547807"/>
                  </a:lnTo>
                  <a:lnTo>
                    <a:pt x="1195127" y="2635137"/>
                  </a:lnTo>
                  <a:lnTo>
                    <a:pt x="1254745" y="2601869"/>
                  </a:lnTo>
                  <a:lnTo>
                    <a:pt x="1314362" y="2560283"/>
                  </a:lnTo>
                  <a:lnTo>
                    <a:pt x="1372594" y="2514539"/>
                  </a:lnTo>
                  <a:lnTo>
                    <a:pt x="1429439" y="2461864"/>
                  </a:lnTo>
                  <a:lnTo>
                    <a:pt x="1483510" y="2403644"/>
                  </a:lnTo>
                  <a:lnTo>
                    <a:pt x="1534810" y="2341266"/>
                  </a:lnTo>
                  <a:lnTo>
                    <a:pt x="1583335" y="2274729"/>
                  </a:lnTo>
                  <a:lnTo>
                    <a:pt x="1629088" y="2205420"/>
                  </a:lnTo>
                  <a:lnTo>
                    <a:pt x="1669296" y="2133338"/>
                  </a:lnTo>
                  <a:lnTo>
                    <a:pt x="1705343" y="2058484"/>
                  </a:lnTo>
                  <a:lnTo>
                    <a:pt x="1734459" y="1982244"/>
                  </a:lnTo>
                  <a:lnTo>
                    <a:pt x="1759416" y="1904618"/>
                  </a:lnTo>
                  <a:lnTo>
                    <a:pt x="1777440" y="1826991"/>
                  </a:lnTo>
                  <a:lnTo>
                    <a:pt x="1788531" y="1749365"/>
                  </a:lnTo>
                  <a:lnTo>
                    <a:pt x="1791304" y="1671738"/>
                  </a:lnTo>
                  <a:lnTo>
                    <a:pt x="1787145" y="1596885"/>
                  </a:lnTo>
                  <a:lnTo>
                    <a:pt x="1835671" y="1595498"/>
                  </a:lnTo>
                  <a:lnTo>
                    <a:pt x="1881424" y="1592725"/>
                  </a:lnTo>
                  <a:lnTo>
                    <a:pt x="1927176" y="1585795"/>
                  </a:lnTo>
                  <a:lnTo>
                    <a:pt x="1970157" y="1578864"/>
                  </a:lnTo>
                  <a:lnTo>
                    <a:pt x="2014524" y="1569161"/>
                  </a:lnTo>
                  <a:lnTo>
                    <a:pt x="2054731" y="1556685"/>
                  </a:lnTo>
                  <a:lnTo>
                    <a:pt x="2094938" y="1542824"/>
                  </a:lnTo>
                  <a:lnTo>
                    <a:pt x="2133759" y="1528961"/>
                  </a:lnTo>
                  <a:lnTo>
                    <a:pt x="2169807" y="1510941"/>
                  </a:lnTo>
                  <a:lnTo>
                    <a:pt x="2205855" y="1491535"/>
                  </a:lnTo>
                  <a:lnTo>
                    <a:pt x="2240517" y="1470742"/>
                  </a:lnTo>
                  <a:lnTo>
                    <a:pt x="2272406" y="1448563"/>
                  </a:lnTo>
                  <a:lnTo>
                    <a:pt x="2304294" y="1424998"/>
                  </a:lnTo>
                  <a:lnTo>
                    <a:pt x="2333409" y="1401433"/>
                  </a:lnTo>
                  <a:lnTo>
                    <a:pt x="2388868" y="1347372"/>
                  </a:lnTo>
                  <a:lnTo>
                    <a:pt x="2437393" y="1289152"/>
                  </a:lnTo>
                  <a:lnTo>
                    <a:pt x="2478987" y="1226773"/>
                  </a:lnTo>
                  <a:lnTo>
                    <a:pt x="2513648" y="1160237"/>
                  </a:lnTo>
                  <a:lnTo>
                    <a:pt x="2541378" y="1090927"/>
                  </a:lnTo>
                  <a:lnTo>
                    <a:pt x="2563562" y="1020232"/>
                  </a:lnTo>
                  <a:lnTo>
                    <a:pt x="2577426" y="946764"/>
                  </a:lnTo>
                  <a:lnTo>
                    <a:pt x="2585745" y="873296"/>
                  </a:lnTo>
                  <a:lnTo>
                    <a:pt x="2585745" y="798442"/>
                  </a:lnTo>
                  <a:lnTo>
                    <a:pt x="2577426" y="723588"/>
                  </a:lnTo>
                  <a:lnTo>
                    <a:pt x="2563562" y="648734"/>
                  </a:lnTo>
                  <a:lnTo>
                    <a:pt x="2539992" y="576653"/>
                  </a:lnTo>
                  <a:lnTo>
                    <a:pt x="2509490" y="504571"/>
                  </a:lnTo>
                  <a:lnTo>
                    <a:pt x="2470669" y="436648"/>
                  </a:lnTo>
                  <a:lnTo>
                    <a:pt x="2447100" y="403380"/>
                  </a:lnTo>
                  <a:lnTo>
                    <a:pt x="2423529" y="370111"/>
                  </a:lnTo>
                  <a:lnTo>
                    <a:pt x="2395799" y="338229"/>
                  </a:lnTo>
                  <a:lnTo>
                    <a:pt x="2368070" y="307733"/>
                  </a:lnTo>
                  <a:lnTo>
                    <a:pt x="2336182" y="277237"/>
                  </a:lnTo>
                  <a:lnTo>
                    <a:pt x="2302907" y="249513"/>
                  </a:lnTo>
                  <a:lnTo>
                    <a:pt x="2268245" y="221789"/>
                  </a:lnTo>
                  <a:lnTo>
                    <a:pt x="2230812" y="195452"/>
                  </a:lnTo>
                  <a:lnTo>
                    <a:pt x="2190604" y="170501"/>
                  </a:lnTo>
                  <a:lnTo>
                    <a:pt x="2149010" y="146935"/>
                  </a:lnTo>
                  <a:lnTo>
                    <a:pt x="2104643" y="124756"/>
                  </a:lnTo>
                  <a:lnTo>
                    <a:pt x="2058890" y="105350"/>
                  </a:lnTo>
                  <a:lnTo>
                    <a:pt x="2010364" y="85943"/>
                  </a:lnTo>
                  <a:lnTo>
                    <a:pt x="1959065" y="67923"/>
                  </a:lnTo>
                  <a:lnTo>
                    <a:pt x="1906380" y="52675"/>
                  </a:lnTo>
                  <a:lnTo>
                    <a:pt x="1850921" y="38813"/>
                  </a:lnTo>
                  <a:lnTo>
                    <a:pt x="1792690" y="27724"/>
                  </a:lnTo>
                  <a:lnTo>
                    <a:pt x="1733073" y="18020"/>
                  </a:lnTo>
                  <a:lnTo>
                    <a:pt x="1670682" y="9703"/>
                  </a:lnTo>
                  <a:lnTo>
                    <a:pt x="1604133" y="4158"/>
                  </a:lnTo>
                  <a:lnTo>
                    <a:pt x="1537583" y="138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768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4119" name="Textfeld 30"/>
          <p:cNvSpPr txBox="1">
            <a:spLocks noChangeArrowheads="1"/>
          </p:cNvSpPr>
          <p:nvPr/>
        </p:nvSpPr>
        <p:spPr bwMode="auto">
          <a:xfrm>
            <a:off x="6448425" y="2601913"/>
            <a:ext cx="248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das richtig?</a:t>
            </a:r>
          </a:p>
        </p:txBody>
      </p:sp>
      <p:sp>
        <p:nvSpPr>
          <p:cNvPr id="135" name="Textfeld 31"/>
          <p:cNvSpPr txBox="1">
            <a:spLocks noChangeArrowheads="1"/>
          </p:cNvSpPr>
          <p:nvPr/>
        </p:nvSpPr>
        <p:spPr bwMode="auto">
          <a:xfrm>
            <a:off x="722814" y="223838"/>
            <a:ext cx="907002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Felix wants you to help him dress for the day's weather. Choose a window, reveal the weather and then dress him in the appropriate items. Say the German word as you are dressing him. </a:t>
            </a:r>
            <a:endParaRPr lang="de-DE" b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556E-6 2.81002E-6 L -0.398 0.06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3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819E-7 3.09713E-6 L -0.3042 0.086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 -0.02199 L 0.11927 -0.487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983E-6 1.72877E-6 L -0.37392 0.124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79E-6 -2.79169E-6 L -0.33297 -0.124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8838B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Felix_1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3568700"/>
            <a:ext cx="3967163" cy="5313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Grafik 2" descr="03_HOS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788" y="7642225"/>
            <a:ext cx="3489325" cy="23764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4" name="Grafik 3" descr="Hu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2200">
            <a:off x="530225" y="8369300"/>
            <a:ext cx="1704975" cy="1155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25" name="Gruppieren 18"/>
          <p:cNvGrpSpPr>
            <a:grpSpLocks/>
          </p:cNvGrpSpPr>
          <p:nvPr/>
        </p:nvGrpSpPr>
        <p:grpSpPr bwMode="auto">
          <a:xfrm rot="2028600">
            <a:off x="1697038" y="5365750"/>
            <a:ext cx="2270125" cy="1262063"/>
            <a:chOff x="1697068" y="5365982"/>
            <a:chExt cx="2270314" cy="1262022"/>
          </a:xfrm>
        </p:grpSpPr>
        <p:sp>
          <p:nvSpPr>
            <p:cNvPr id="5" name="Freihandform 4"/>
            <p:cNvSpPr/>
            <p:nvPr/>
          </p:nvSpPr>
          <p:spPr>
            <a:xfrm>
              <a:off x="2540615" y="5761523"/>
              <a:ext cx="1427282" cy="866747"/>
            </a:xfrm>
            <a:custGeom>
              <a:avLst/>
              <a:gdLst/>
              <a:ahLst/>
              <a:cxnLst/>
              <a:rect l="0" t="0" r="0" b="0"/>
              <a:pathLst>
                <a:path w="1427480" h="866141">
                  <a:moveTo>
                    <a:pt x="1184528" y="0"/>
                  </a:moveTo>
                  <a:lnTo>
                    <a:pt x="1205357" y="0"/>
                  </a:lnTo>
                  <a:lnTo>
                    <a:pt x="1229359" y="3047"/>
                  </a:lnTo>
                  <a:lnTo>
                    <a:pt x="1253490" y="3047"/>
                  </a:lnTo>
                  <a:lnTo>
                    <a:pt x="1280159" y="9397"/>
                  </a:lnTo>
                  <a:lnTo>
                    <a:pt x="1307338" y="12065"/>
                  </a:lnTo>
                  <a:lnTo>
                    <a:pt x="1334008" y="18033"/>
                  </a:lnTo>
                  <a:lnTo>
                    <a:pt x="1364107" y="24129"/>
                  </a:lnTo>
                  <a:lnTo>
                    <a:pt x="1397253" y="30098"/>
                  </a:lnTo>
                  <a:lnTo>
                    <a:pt x="1403603" y="56515"/>
                  </a:lnTo>
                  <a:lnTo>
                    <a:pt x="1409446" y="83565"/>
                  </a:lnTo>
                  <a:lnTo>
                    <a:pt x="1411985" y="107441"/>
                  </a:lnTo>
                  <a:lnTo>
                    <a:pt x="1418335" y="133858"/>
                  </a:lnTo>
                  <a:lnTo>
                    <a:pt x="1421129" y="157733"/>
                  </a:lnTo>
                  <a:lnTo>
                    <a:pt x="1424304" y="181609"/>
                  </a:lnTo>
                  <a:lnTo>
                    <a:pt x="1424304" y="205485"/>
                  </a:lnTo>
                  <a:lnTo>
                    <a:pt x="1427479" y="226695"/>
                  </a:lnTo>
                  <a:lnTo>
                    <a:pt x="1427479" y="247015"/>
                  </a:lnTo>
                  <a:lnTo>
                    <a:pt x="1424304" y="267842"/>
                  </a:lnTo>
                  <a:lnTo>
                    <a:pt x="1424304" y="288544"/>
                  </a:lnTo>
                  <a:lnTo>
                    <a:pt x="1421129" y="306577"/>
                  </a:lnTo>
                  <a:lnTo>
                    <a:pt x="1418335" y="324739"/>
                  </a:lnTo>
                  <a:lnTo>
                    <a:pt x="1415160" y="342265"/>
                  </a:lnTo>
                  <a:lnTo>
                    <a:pt x="1409446" y="360298"/>
                  </a:lnTo>
                  <a:lnTo>
                    <a:pt x="1406144" y="375031"/>
                  </a:lnTo>
                  <a:lnTo>
                    <a:pt x="1400428" y="389890"/>
                  </a:lnTo>
                  <a:lnTo>
                    <a:pt x="1391284" y="407415"/>
                  </a:lnTo>
                  <a:lnTo>
                    <a:pt x="1385315" y="419734"/>
                  </a:lnTo>
                  <a:lnTo>
                    <a:pt x="1376171" y="434466"/>
                  </a:lnTo>
                  <a:lnTo>
                    <a:pt x="1367154" y="446532"/>
                  </a:lnTo>
                  <a:lnTo>
                    <a:pt x="1355471" y="458342"/>
                  </a:lnTo>
                  <a:lnTo>
                    <a:pt x="1343786" y="467233"/>
                  </a:lnTo>
                  <a:lnTo>
                    <a:pt x="1334008" y="479044"/>
                  </a:lnTo>
                  <a:lnTo>
                    <a:pt x="1319148" y="488441"/>
                  </a:lnTo>
                  <a:lnTo>
                    <a:pt x="1304163" y="497077"/>
                  </a:lnTo>
                  <a:lnTo>
                    <a:pt x="1292478" y="503173"/>
                  </a:lnTo>
                  <a:lnTo>
                    <a:pt x="1277365" y="511809"/>
                  </a:lnTo>
                  <a:lnTo>
                    <a:pt x="1259459" y="518159"/>
                  </a:lnTo>
                  <a:lnTo>
                    <a:pt x="1244346" y="523494"/>
                  </a:lnTo>
                  <a:lnTo>
                    <a:pt x="1226820" y="526669"/>
                  </a:lnTo>
                  <a:lnTo>
                    <a:pt x="1208532" y="533019"/>
                  </a:lnTo>
                  <a:lnTo>
                    <a:pt x="1190497" y="535558"/>
                  </a:lnTo>
                  <a:lnTo>
                    <a:pt x="1169542" y="538479"/>
                  </a:lnTo>
                  <a:lnTo>
                    <a:pt x="1133221" y="541401"/>
                  </a:lnTo>
                  <a:lnTo>
                    <a:pt x="1100201" y="541401"/>
                  </a:lnTo>
                  <a:lnTo>
                    <a:pt x="1067561" y="538479"/>
                  </a:lnTo>
                  <a:lnTo>
                    <a:pt x="1037716" y="529844"/>
                  </a:lnTo>
                  <a:lnTo>
                    <a:pt x="1007745" y="520953"/>
                  </a:lnTo>
                  <a:lnTo>
                    <a:pt x="980440" y="508634"/>
                  </a:lnTo>
                  <a:lnTo>
                    <a:pt x="953261" y="493902"/>
                  </a:lnTo>
                  <a:lnTo>
                    <a:pt x="929766" y="476377"/>
                  </a:lnTo>
                  <a:lnTo>
                    <a:pt x="905890" y="455676"/>
                  </a:lnTo>
                  <a:lnTo>
                    <a:pt x="893571" y="443357"/>
                  </a:lnTo>
                  <a:lnTo>
                    <a:pt x="884427" y="428497"/>
                  </a:lnTo>
                  <a:lnTo>
                    <a:pt x="863600" y="402208"/>
                  </a:lnTo>
                  <a:lnTo>
                    <a:pt x="846073" y="372364"/>
                  </a:lnTo>
                  <a:lnTo>
                    <a:pt x="827785" y="339597"/>
                  </a:lnTo>
                  <a:lnTo>
                    <a:pt x="812800" y="300863"/>
                  </a:lnTo>
                  <a:lnTo>
                    <a:pt x="803656" y="282956"/>
                  </a:lnTo>
                  <a:lnTo>
                    <a:pt x="797940" y="261746"/>
                  </a:lnTo>
                  <a:lnTo>
                    <a:pt x="662939" y="336422"/>
                  </a:lnTo>
                  <a:lnTo>
                    <a:pt x="665479" y="360298"/>
                  </a:lnTo>
                  <a:lnTo>
                    <a:pt x="671829" y="381000"/>
                  </a:lnTo>
                  <a:lnTo>
                    <a:pt x="674497" y="404621"/>
                  </a:lnTo>
                  <a:lnTo>
                    <a:pt x="674497" y="413765"/>
                  </a:lnTo>
                  <a:lnTo>
                    <a:pt x="677798" y="419734"/>
                  </a:lnTo>
                  <a:lnTo>
                    <a:pt x="677798" y="425322"/>
                  </a:lnTo>
                  <a:lnTo>
                    <a:pt x="680973" y="446532"/>
                  </a:lnTo>
                  <a:lnTo>
                    <a:pt x="680973" y="467233"/>
                  </a:lnTo>
                  <a:lnTo>
                    <a:pt x="683641" y="485266"/>
                  </a:lnTo>
                  <a:lnTo>
                    <a:pt x="683641" y="493902"/>
                  </a:lnTo>
                  <a:lnTo>
                    <a:pt x="683641" y="505967"/>
                  </a:lnTo>
                  <a:lnTo>
                    <a:pt x="683641" y="523494"/>
                  </a:lnTo>
                  <a:lnTo>
                    <a:pt x="680973" y="533019"/>
                  </a:lnTo>
                  <a:lnTo>
                    <a:pt x="680973" y="541401"/>
                  </a:lnTo>
                  <a:lnTo>
                    <a:pt x="680973" y="550545"/>
                  </a:lnTo>
                  <a:lnTo>
                    <a:pt x="680973" y="559689"/>
                  </a:lnTo>
                  <a:lnTo>
                    <a:pt x="677798" y="577596"/>
                  </a:lnTo>
                  <a:lnTo>
                    <a:pt x="674497" y="594867"/>
                  </a:lnTo>
                  <a:lnTo>
                    <a:pt x="671829" y="609981"/>
                  </a:lnTo>
                  <a:lnTo>
                    <a:pt x="665479" y="624713"/>
                  </a:lnTo>
                  <a:lnTo>
                    <a:pt x="662939" y="642746"/>
                  </a:lnTo>
                  <a:lnTo>
                    <a:pt x="656970" y="657478"/>
                  </a:lnTo>
                  <a:lnTo>
                    <a:pt x="650620" y="672338"/>
                  </a:lnTo>
                  <a:lnTo>
                    <a:pt x="641857" y="684529"/>
                  </a:lnTo>
                  <a:lnTo>
                    <a:pt x="635507" y="699389"/>
                  </a:lnTo>
                  <a:lnTo>
                    <a:pt x="627126" y="710946"/>
                  </a:lnTo>
                  <a:lnTo>
                    <a:pt x="620776" y="717296"/>
                  </a:lnTo>
                  <a:lnTo>
                    <a:pt x="620776" y="720090"/>
                  </a:lnTo>
                  <a:lnTo>
                    <a:pt x="617473" y="723265"/>
                  </a:lnTo>
                  <a:lnTo>
                    <a:pt x="608838" y="735329"/>
                  </a:lnTo>
                  <a:lnTo>
                    <a:pt x="597154" y="747141"/>
                  </a:lnTo>
                  <a:lnTo>
                    <a:pt x="587375" y="755522"/>
                  </a:lnTo>
                  <a:lnTo>
                    <a:pt x="575817" y="767588"/>
                  </a:lnTo>
                  <a:lnTo>
                    <a:pt x="569848" y="770381"/>
                  </a:lnTo>
                  <a:lnTo>
                    <a:pt x="564133" y="776731"/>
                  </a:lnTo>
                  <a:lnTo>
                    <a:pt x="554989" y="782701"/>
                  </a:lnTo>
                  <a:lnTo>
                    <a:pt x="549020" y="788289"/>
                  </a:lnTo>
                  <a:lnTo>
                    <a:pt x="542670" y="791464"/>
                  </a:lnTo>
                  <a:lnTo>
                    <a:pt x="536829" y="794766"/>
                  </a:lnTo>
                  <a:lnTo>
                    <a:pt x="521716" y="803402"/>
                  </a:lnTo>
                  <a:lnTo>
                    <a:pt x="506857" y="812165"/>
                  </a:lnTo>
                  <a:lnTo>
                    <a:pt x="491870" y="821308"/>
                  </a:lnTo>
                  <a:lnTo>
                    <a:pt x="467867" y="830198"/>
                  </a:lnTo>
                  <a:lnTo>
                    <a:pt x="443864" y="839343"/>
                  </a:lnTo>
                  <a:lnTo>
                    <a:pt x="419735" y="845184"/>
                  </a:lnTo>
                  <a:lnTo>
                    <a:pt x="399033" y="850900"/>
                  </a:lnTo>
                  <a:lnTo>
                    <a:pt x="375031" y="856868"/>
                  </a:lnTo>
                  <a:lnTo>
                    <a:pt x="353567" y="860043"/>
                  </a:lnTo>
                  <a:lnTo>
                    <a:pt x="333248" y="863218"/>
                  </a:lnTo>
                  <a:lnTo>
                    <a:pt x="311911" y="866140"/>
                  </a:lnTo>
                  <a:lnTo>
                    <a:pt x="293878" y="866140"/>
                  </a:lnTo>
                  <a:lnTo>
                    <a:pt x="272795" y="863218"/>
                  </a:lnTo>
                  <a:lnTo>
                    <a:pt x="254888" y="863218"/>
                  </a:lnTo>
                  <a:lnTo>
                    <a:pt x="236854" y="860043"/>
                  </a:lnTo>
                  <a:lnTo>
                    <a:pt x="219075" y="854075"/>
                  </a:lnTo>
                  <a:lnTo>
                    <a:pt x="204216" y="848232"/>
                  </a:lnTo>
                  <a:lnTo>
                    <a:pt x="185928" y="842009"/>
                  </a:lnTo>
                  <a:lnTo>
                    <a:pt x="170941" y="833373"/>
                  </a:lnTo>
                  <a:lnTo>
                    <a:pt x="156082" y="821308"/>
                  </a:lnTo>
                  <a:lnTo>
                    <a:pt x="141223" y="812165"/>
                  </a:lnTo>
                  <a:lnTo>
                    <a:pt x="126110" y="797432"/>
                  </a:lnTo>
                  <a:lnTo>
                    <a:pt x="114300" y="785368"/>
                  </a:lnTo>
                  <a:lnTo>
                    <a:pt x="102235" y="770381"/>
                  </a:lnTo>
                  <a:lnTo>
                    <a:pt x="89661" y="755522"/>
                  </a:lnTo>
                  <a:lnTo>
                    <a:pt x="78104" y="737996"/>
                  </a:lnTo>
                  <a:lnTo>
                    <a:pt x="66420" y="720090"/>
                  </a:lnTo>
                  <a:lnTo>
                    <a:pt x="57276" y="699389"/>
                  </a:lnTo>
                  <a:lnTo>
                    <a:pt x="44957" y="678688"/>
                  </a:lnTo>
                  <a:lnTo>
                    <a:pt x="35813" y="654303"/>
                  </a:lnTo>
                  <a:lnTo>
                    <a:pt x="27432" y="634238"/>
                  </a:lnTo>
                  <a:lnTo>
                    <a:pt x="18288" y="607187"/>
                  </a:lnTo>
                  <a:lnTo>
                    <a:pt x="12319" y="583310"/>
                  </a:lnTo>
                  <a:lnTo>
                    <a:pt x="5969" y="556259"/>
                  </a:lnTo>
                  <a:lnTo>
                    <a:pt x="0" y="526669"/>
                  </a:lnTo>
                  <a:lnTo>
                    <a:pt x="0" y="455676"/>
                  </a:lnTo>
                  <a:lnTo>
                    <a:pt x="33147" y="422909"/>
                  </a:lnTo>
                  <a:lnTo>
                    <a:pt x="66420" y="392557"/>
                  </a:lnTo>
                  <a:lnTo>
                    <a:pt x="99441" y="366014"/>
                  </a:lnTo>
                  <a:lnTo>
                    <a:pt x="134873" y="345313"/>
                  </a:lnTo>
                  <a:lnTo>
                    <a:pt x="170941" y="321564"/>
                  </a:lnTo>
                  <a:lnTo>
                    <a:pt x="209931" y="303657"/>
                  </a:lnTo>
                  <a:lnTo>
                    <a:pt x="246126" y="288544"/>
                  </a:lnTo>
                  <a:lnTo>
                    <a:pt x="284733" y="276606"/>
                  </a:lnTo>
                  <a:lnTo>
                    <a:pt x="326898" y="264921"/>
                  </a:lnTo>
                  <a:lnTo>
                    <a:pt x="365886" y="256285"/>
                  </a:lnTo>
                  <a:lnTo>
                    <a:pt x="408051" y="249935"/>
                  </a:lnTo>
                  <a:lnTo>
                    <a:pt x="450341" y="247015"/>
                  </a:lnTo>
                  <a:lnTo>
                    <a:pt x="491870" y="247015"/>
                  </a:lnTo>
                  <a:lnTo>
                    <a:pt x="533654" y="249935"/>
                  </a:lnTo>
                  <a:lnTo>
                    <a:pt x="578992" y="253110"/>
                  </a:lnTo>
                  <a:lnTo>
                    <a:pt x="627126" y="261746"/>
                  </a:lnTo>
                  <a:lnTo>
                    <a:pt x="767588" y="196469"/>
                  </a:lnTo>
                  <a:lnTo>
                    <a:pt x="785621" y="172592"/>
                  </a:lnTo>
                  <a:lnTo>
                    <a:pt x="809625" y="151891"/>
                  </a:lnTo>
                  <a:lnTo>
                    <a:pt x="830960" y="128142"/>
                  </a:lnTo>
                  <a:lnTo>
                    <a:pt x="854583" y="110616"/>
                  </a:lnTo>
                  <a:lnTo>
                    <a:pt x="878713" y="92456"/>
                  </a:lnTo>
                  <a:lnTo>
                    <a:pt x="902589" y="74421"/>
                  </a:lnTo>
                  <a:lnTo>
                    <a:pt x="926591" y="62865"/>
                  </a:lnTo>
                  <a:lnTo>
                    <a:pt x="953261" y="47625"/>
                  </a:lnTo>
                  <a:lnTo>
                    <a:pt x="980440" y="35814"/>
                  </a:lnTo>
                  <a:lnTo>
                    <a:pt x="1007745" y="26923"/>
                  </a:lnTo>
                  <a:lnTo>
                    <a:pt x="1034541" y="18033"/>
                  </a:lnTo>
                  <a:lnTo>
                    <a:pt x="1064386" y="12065"/>
                  </a:lnTo>
                  <a:lnTo>
                    <a:pt x="1091565" y="6222"/>
                  </a:lnTo>
                  <a:lnTo>
                    <a:pt x="1121664" y="3047"/>
                  </a:lnTo>
                  <a:lnTo>
                    <a:pt x="1154684" y="0"/>
                  </a:lnTo>
                  <a:lnTo>
                    <a:pt x="881507" y="202310"/>
                  </a:lnTo>
                  <a:lnTo>
                    <a:pt x="902589" y="181609"/>
                  </a:lnTo>
                  <a:lnTo>
                    <a:pt x="926591" y="160908"/>
                  </a:lnTo>
                  <a:lnTo>
                    <a:pt x="950721" y="143002"/>
                  </a:lnTo>
                  <a:lnTo>
                    <a:pt x="974725" y="125476"/>
                  </a:lnTo>
                  <a:lnTo>
                    <a:pt x="1001395" y="110616"/>
                  </a:lnTo>
                  <a:lnTo>
                    <a:pt x="1028572" y="98552"/>
                  </a:lnTo>
                  <a:lnTo>
                    <a:pt x="1061592" y="89534"/>
                  </a:lnTo>
                  <a:lnTo>
                    <a:pt x="1091565" y="80390"/>
                  </a:lnTo>
                  <a:lnTo>
                    <a:pt x="1121664" y="74421"/>
                  </a:lnTo>
                  <a:lnTo>
                    <a:pt x="1157223" y="68833"/>
                  </a:lnTo>
                  <a:lnTo>
                    <a:pt x="1193672" y="65532"/>
                  </a:lnTo>
                  <a:lnTo>
                    <a:pt x="1226820" y="65532"/>
                  </a:lnTo>
                  <a:lnTo>
                    <a:pt x="1265301" y="68833"/>
                  </a:lnTo>
                  <a:lnTo>
                    <a:pt x="1304163" y="71501"/>
                  </a:lnTo>
                  <a:lnTo>
                    <a:pt x="1346327" y="77851"/>
                  </a:lnTo>
                  <a:lnTo>
                    <a:pt x="1346327" y="80390"/>
                  </a:lnTo>
                  <a:lnTo>
                    <a:pt x="1346327" y="86359"/>
                  </a:lnTo>
                  <a:lnTo>
                    <a:pt x="1349121" y="95884"/>
                  </a:lnTo>
                  <a:lnTo>
                    <a:pt x="1352296" y="113157"/>
                  </a:lnTo>
                  <a:lnTo>
                    <a:pt x="1352296" y="128142"/>
                  </a:lnTo>
                  <a:lnTo>
                    <a:pt x="1352296" y="133858"/>
                  </a:lnTo>
                  <a:lnTo>
                    <a:pt x="1355471" y="137287"/>
                  </a:lnTo>
                  <a:lnTo>
                    <a:pt x="1355471" y="145669"/>
                  </a:lnTo>
                  <a:lnTo>
                    <a:pt x="1355471" y="155194"/>
                  </a:lnTo>
                  <a:lnTo>
                    <a:pt x="1355471" y="157733"/>
                  </a:lnTo>
                  <a:lnTo>
                    <a:pt x="1355471" y="163702"/>
                  </a:lnTo>
                  <a:lnTo>
                    <a:pt x="1358646" y="178434"/>
                  </a:lnTo>
                  <a:lnTo>
                    <a:pt x="1358646" y="193675"/>
                  </a:lnTo>
                  <a:lnTo>
                    <a:pt x="1358646" y="202310"/>
                  </a:lnTo>
                  <a:lnTo>
                    <a:pt x="1358646" y="205485"/>
                  </a:lnTo>
                  <a:lnTo>
                    <a:pt x="1358646" y="211201"/>
                  </a:lnTo>
                  <a:lnTo>
                    <a:pt x="1358646" y="214376"/>
                  </a:lnTo>
                  <a:lnTo>
                    <a:pt x="1358646" y="217170"/>
                  </a:lnTo>
                  <a:lnTo>
                    <a:pt x="1358646" y="223520"/>
                  </a:lnTo>
                  <a:lnTo>
                    <a:pt x="1358646" y="238378"/>
                  </a:lnTo>
                  <a:lnTo>
                    <a:pt x="1355471" y="253110"/>
                  </a:lnTo>
                  <a:lnTo>
                    <a:pt x="1355471" y="256285"/>
                  </a:lnTo>
                  <a:lnTo>
                    <a:pt x="1355471" y="259079"/>
                  </a:lnTo>
                  <a:lnTo>
                    <a:pt x="1355471" y="267842"/>
                  </a:lnTo>
                  <a:lnTo>
                    <a:pt x="1352296" y="273812"/>
                  </a:lnTo>
                  <a:lnTo>
                    <a:pt x="1352296" y="276606"/>
                  </a:lnTo>
                  <a:lnTo>
                    <a:pt x="1352296" y="279781"/>
                  </a:lnTo>
                  <a:lnTo>
                    <a:pt x="1349121" y="294513"/>
                  </a:lnTo>
                  <a:lnTo>
                    <a:pt x="1346327" y="306577"/>
                  </a:lnTo>
                  <a:lnTo>
                    <a:pt x="1346327" y="312546"/>
                  </a:lnTo>
                  <a:lnTo>
                    <a:pt x="1346327" y="315721"/>
                  </a:lnTo>
                  <a:lnTo>
                    <a:pt x="1346327" y="318389"/>
                  </a:lnTo>
                  <a:lnTo>
                    <a:pt x="1340358" y="327278"/>
                  </a:lnTo>
                  <a:lnTo>
                    <a:pt x="1340358" y="330453"/>
                  </a:lnTo>
                  <a:lnTo>
                    <a:pt x="1337436" y="333247"/>
                  </a:lnTo>
                  <a:lnTo>
                    <a:pt x="1337436" y="339597"/>
                  </a:lnTo>
                  <a:lnTo>
                    <a:pt x="1331467" y="351154"/>
                  </a:lnTo>
                  <a:lnTo>
                    <a:pt x="1328673" y="360298"/>
                  </a:lnTo>
                  <a:lnTo>
                    <a:pt x="1322323" y="372364"/>
                  </a:lnTo>
                  <a:lnTo>
                    <a:pt x="1319148" y="375031"/>
                  </a:lnTo>
                  <a:lnTo>
                    <a:pt x="1316482" y="377825"/>
                  </a:lnTo>
                  <a:lnTo>
                    <a:pt x="1316482" y="381000"/>
                  </a:lnTo>
                  <a:lnTo>
                    <a:pt x="1310513" y="389890"/>
                  </a:lnTo>
                  <a:lnTo>
                    <a:pt x="1307338" y="392557"/>
                  </a:lnTo>
                  <a:lnTo>
                    <a:pt x="1304163" y="395732"/>
                  </a:lnTo>
                  <a:lnTo>
                    <a:pt x="1304163" y="399033"/>
                  </a:lnTo>
                  <a:lnTo>
                    <a:pt x="1298447" y="407415"/>
                  </a:lnTo>
                  <a:lnTo>
                    <a:pt x="1295653" y="407415"/>
                  </a:lnTo>
                  <a:lnTo>
                    <a:pt x="1292478" y="410590"/>
                  </a:lnTo>
                  <a:lnTo>
                    <a:pt x="1289303" y="416940"/>
                  </a:lnTo>
                  <a:lnTo>
                    <a:pt x="1283334" y="422909"/>
                  </a:lnTo>
                  <a:lnTo>
                    <a:pt x="1274190" y="431800"/>
                  </a:lnTo>
                  <a:lnTo>
                    <a:pt x="1265301" y="437641"/>
                  </a:lnTo>
                  <a:lnTo>
                    <a:pt x="1261998" y="440435"/>
                  </a:lnTo>
                  <a:lnTo>
                    <a:pt x="1259459" y="440435"/>
                  </a:lnTo>
                  <a:lnTo>
                    <a:pt x="1256665" y="443357"/>
                  </a:lnTo>
                  <a:lnTo>
                    <a:pt x="1247140" y="449326"/>
                  </a:lnTo>
                  <a:lnTo>
                    <a:pt x="1238377" y="455676"/>
                  </a:lnTo>
                  <a:lnTo>
                    <a:pt x="1205357" y="464058"/>
                  </a:lnTo>
                  <a:lnTo>
                    <a:pt x="1169542" y="467233"/>
                  </a:lnTo>
                  <a:lnTo>
                    <a:pt x="1139697" y="470408"/>
                  </a:lnTo>
                  <a:lnTo>
                    <a:pt x="1109726" y="467233"/>
                  </a:lnTo>
                  <a:lnTo>
                    <a:pt x="1079881" y="464058"/>
                  </a:lnTo>
                  <a:lnTo>
                    <a:pt x="1052576" y="458342"/>
                  </a:lnTo>
                  <a:lnTo>
                    <a:pt x="1025397" y="446532"/>
                  </a:lnTo>
                  <a:lnTo>
                    <a:pt x="1004570" y="434466"/>
                  </a:lnTo>
                  <a:lnTo>
                    <a:pt x="980440" y="419734"/>
                  </a:lnTo>
                  <a:lnTo>
                    <a:pt x="959611" y="399033"/>
                  </a:lnTo>
                  <a:lnTo>
                    <a:pt x="938529" y="377825"/>
                  </a:lnTo>
                  <a:lnTo>
                    <a:pt x="920622" y="354329"/>
                  </a:lnTo>
                  <a:lnTo>
                    <a:pt x="902589" y="327278"/>
                  </a:lnTo>
                  <a:lnTo>
                    <a:pt x="887602" y="297688"/>
                  </a:lnTo>
                  <a:lnTo>
                    <a:pt x="872744" y="264921"/>
                  </a:lnTo>
                  <a:lnTo>
                    <a:pt x="863600" y="229234"/>
                  </a:lnTo>
                  <a:lnTo>
                    <a:pt x="593851" y="351154"/>
                  </a:lnTo>
                  <a:lnTo>
                    <a:pt x="599694" y="369189"/>
                  </a:lnTo>
                  <a:lnTo>
                    <a:pt x="602488" y="377825"/>
                  </a:lnTo>
                  <a:lnTo>
                    <a:pt x="602488" y="384175"/>
                  </a:lnTo>
                  <a:lnTo>
                    <a:pt x="602488" y="389890"/>
                  </a:lnTo>
                  <a:lnTo>
                    <a:pt x="608838" y="407415"/>
                  </a:lnTo>
                  <a:lnTo>
                    <a:pt x="608838" y="413765"/>
                  </a:lnTo>
                  <a:lnTo>
                    <a:pt x="608838" y="416940"/>
                  </a:lnTo>
                  <a:lnTo>
                    <a:pt x="612013" y="425322"/>
                  </a:lnTo>
                  <a:lnTo>
                    <a:pt x="614807" y="443357"/>
                  </a:lnTo>
                  <a:lnTo>
                    <a:pt x="614807" y="461517"/>
                  </a:lnTo>
                  <a:lnTo>
                    <a:pt x="617473" y="479044"/>
                  </a:lnTo>
                  <a:lnTo>
                    <a:pt x="617473" y="493902"/>
                  </a:lnTo>
                  <a:lnTo>
                    <a:pt x="617473" y="511809"/>
                  </a:lnTo>
                  <a:lnTo>
                    <a:pt x="614807" y="518159"/>
                  </a:lnTo>
                  <a:lnTo>
                    <a:pt x="614807" y="526669"/>
                  </a:lnTo>
                  <a:lnTo>
                    <a:pt x="614807" y="535558"/>
                  </a:lnTo>
                  <a:lnTo>
                    <a:pt x="614807" y="541401"/>
                  </a:lnTo>
                  <a:lnTo>
                    <a:pt x="614807" y="550545"/>
                  </a:lnTo>
                  <a:lnTo>
                    <a:pt x="612013" y="556259"/>
                  </a:lnTo>
                  <a:lnTo>
                    <a:pt x="612013" y="571753"/>
                  </a:lnTo>
                  <a:lnTo>
                    <a:pt x="608838" y="586485"/>
                  </a:lnTo>
                  <a:lnTo>
                    <a:pt x="602488" y="601217"/>
                  </a:lnTo>
                  <a:lnTo>
                    <a:pt x="599694" y="607187"/>
                  </a:lnTo>
                  <a:lnTo>
                    <a:pt x="599694" y="609981"/>
                  </a:lnTo>
                  <a:lnTo>
                    <a:pt x="599694" y="612902"/>
                  </a:lnTo>
                  <a:lnTo>
                    <a:pt x="593851" y="624713"/>
                  </a:lnTo>
                  <a:lnTo>
                    <a:pt x="587375" y="637032"/>
                  </a:lnTo>
                  <a:lnTo>
                    <a:pt x="582167" y="649096"/>
                  </a:lnTo>
                  <a:lnTo>
                    <a:pt x="575817" y="660653"/>
                  </a:lnTo>
                  <a:lnTo>
                    <a:pt x="566928" y="672338"/>
                  </a:lnTo>
                  <a:lnTo>
                    <a:pt x="560704" y="684529"/>
                  </a:lnTo>
                  <a:lnTo>
                    <a:pt x="554989" y="690245"/>
                  </a:lnTo>
                  <a:lnTo>
                    <a:pt x="551814" y="696340"/>
                  </a:lnTo>
                  <a:lnTo>
                    <a:pt x="542670" y="705231"/>
                  </a:lnTo>
                  <a:lnTo>
                    <a:pt x="536829" y="708406"/>
                  </a:lnTo>
                  <a:lnTo>
                    <a:pt x="530860" y="714121"/>
                  </a:lnTo>
                  <a:lnTo>
                    <a:pt x="521716" y="723265"/>
                  </a:lnTo>
                  <a:lnTo>
                    <a:pt x="510032" y="732154"/>
                  </a:lnTo>
                  <a:lnTo>
                    <a:pt x="497713" y="740791"/>
                  </a:lnTo>
                  <a:lnTo>
                    <a:pt x="485520" y="750062"/>
                  </a:lnTo>
                  <a:lnTo>
                    <a:pt x="473836" y="755522"/>
                  </a:lnTo>
                  <a:lnTo>
                    <a:pt x="470661" y="758697"/>
                  </a:lnTo>
                  <a:lnTo>
                    <a:pt x="467867" y="758697"/>
                  </a:lnTo>
                  <a:lnTo>
                    <a:pt x="458723" y="765175"/>
                  </a:lnTo>
                  <a:lnTo>
                    <a:pt x="422910" y="776731"/>
                  </a:lnTo>
                  <a:lnTo>
                    <a:pt x="401701" y="779906"/>
                  </a:lnTo>
                  <a:lnTo>
                    <a:pt x="383666" y="785368"/>
                  </a:lnTo>
                  <a:lnTo>
                    <a:pt x="365886" y="788289"/>
                  </a:lnTo>
                  <a:lnTo>
                    <a:pt x="350901" y="788289"/>
                  </a:lnTo>
                  <a:lnTo>
                    <a:pt x="318007" y="791464"/>
                  </a:lnTo>
                  <a:lnTo>
                    <a:pt x="303022" y="788289"/>
                  </a:lnTo>
                  <a:lnTo>
                    <a:pt x="287908" y="788289"/>
                  </a:lnTo>
                  <a:lnTo>
                    <a:pt x="272795" y="782701"/>
                  </a:lnTo>
                  <a:lnTo>
                    <a:pt x="258063" y="779906"/>
                  </a:lnTo>
                  <a:lnTo>
                    <a:pt x="231266" y="770381"/>
                  </a:lnTo>
                  <a:lnTo>
                    <a:pt x="216281" y="761872"/>
                  </a:lnTo>
                  <a:lnTo>
                    <a:pt x="204216" y="755522"/>
                  </a:lnTo>
                  <a:lnTo>
                    <a:pt x="191897" y="747141"/>
                  </a:lnTo>
                  <a:lnTo>
                    <a:pt x="179958" y="737996"/>
                  </a:lnTo>
                  <a:lnTo>
                    <a:pt x="159257" y="714121"/>
                  </a:lnTo>
                  <a:lnTo>
                    <a:pt x="146938" y="702564"/>
                  </a:lnTo>
                  <a:lnTo>
                    <a:pt x="137795" y="687323"/>
                  </a:lnTo>
                  <a:lnTo>
                    <a:pt x="129285" y="672338"/>
                  </a:lnTo>
                  <a:lnTo>
                    <a:pt x="119760" y="657478"/>
                  </a:lnTo>
                  <a:lnTo>
                    <a:pt x="102235" y="624713"/>
                  </a:lnTo>
                  <a:lnTo>
                    <a:pt x="93091" y="604520"/>
                  </a:lnTo>
                  <a:lnTo>
                    <a:pt x="87122" y="586485"/>
                  </a:lnTo>
                  <a:lnTo>
                    <a:pt x="74929" y="544576"/>
                  </a:lnTo>
                  <a:lnTo>
                    <a:pt x="62991" y="500252"/>
                  </a:lnTo>
                  <a:lnTo>
                    <a:pt x="96011" y="470408"/>
                  </a:lnTo>
                  <a:lnTo>
                    <a:pt x="129285" y="443357"/>
                  </a:lnTo>
                  <a:lnTo>
                    <a:pt x="159257" y="419734"/>
                  </a:lnTo>
                  <a:lnTo>
                    <a:pt x="191897" y="395732"/>
                  </a:lnTo>
                  <a:lnTo>
                    <a:pt x="224916" y="377825"/>
                  </a:lnTo>
                  <a:lnTo>
                    <a:pt x="258063" y="360298"/>
                  </a:lnTo>
                  <a:lnTo>
                    <a:pt x="291083" y="345313"/>
                  </a:lnTo>
                  <a:lnTo>
                    <a:pt x="323723" y="336422"/>
                  </a:lnTo>
                  <a:lnTo>
                    <a:pt x="356742" y="324739"/>
                  </a:lnTo>
                  <a:lnTo>
                    <a:pt x="390144" y="318389"/>
                  </a:lnTo>
                  <a:lnTo>
                    <a:pt x="422910" y="315721"/>
                  </a:lnTo>
                  <a:lnTo>
                    <a:pt x="455803" y="312546"/>
                  </a:lnTo>
                  <a:lnTo>
                    <a:pt x="488695" y="312546"/>
                  </a:lnTo>
                  <a:lnTo>
                    <a:pt x="521716" y="318389"/>
                  </a:lnTo>
                  <a:lnTo>
                    <a:pt x="554989" y="324739"/>
                  </a:lnTo>
                  <a:lnTo>
                    <a:pt x="590804" y="333247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5047" h="404877">
                  <a:moveTo>
                    <a:pt x="482727" y="12319"/>
                  </a:moveTo>
                  <a:lnTo>
                    <a:pt x="482727" y="14858"/>
                  </a:lnTo>
                  <a:lnTo>
                    <a:pt x="482727" y="20827"/>
                  </a:lnTo>
                  <a:lnTo>
                    <a:pt x="485521" y="29590"/>
                  </a:lnTo>
                  <a:lnTo>
                    <a:pt x="488696" y="47116"/>
                  </a:lnTo>
                  <a:lnTo>
                    <a:pt x="488696" y="62610"/>
                  </a:lnTo>
                  <a:lnTo>
                    <a:pt x="488696" y="68326"/>
                  </a:lnTo>
                  <a:lnTo>
                    <a:pt x="491871" y="71755"/>
                  </a:lnTo>
                  <a:lnTo>
                    <a:pt x="491871" y="80137"/>
                  </a:lnTo>
                  <a:lnTo>
                    <a:pt x="491871" y="89026"/>
                  </a:lnTo>
                  <a:lnTo>
                    <a:pt x="491871" y="92201"/>
                  </a:lnTo>
                  <a:lnTo>
                    <a:pt x="491871" y="98170"/>
                  </a:lnTo>
                  <a:lnTo>
                    <a:pt x="495046" y="112902"/>
                  </a:lnTo>
                  <a:lnTo>
                    <a:pt x="495046" y="128143"/>
                  </a:lnTo>
                  <a:lnTo>
                    <a:pt x="495046" y="136778"/>
                  </a:lnTo>
                  <a:lnTo>
                    <a:pt x="495046" y="139953"/>
                  </a:lnTo>
                  <a:lnTo>
                    <a:pt x="495046" y="145669"/>
                  </a:lnTo>
                  <a:lnTo>
                    <a:pt x="495046" y="148463"/>
                  </a:lnTo>
                  <a:lnTo>
                    <a:pt x="495046" y="151638"/>
                  </a:lnTo>
                  <a:lnTo>
                    <a:pt x="495046" y="157988"/>
                  </a:lnTo>
                  <a:lnTo>
                    <a:pt x="495046" y="172846"/>
                  </a:lnTo>
                  <a:lnTo>
                    <a:pt x="491871" y="187578"/>
                  </a:lnTo>
                  <a:lnTo>
                    <a:pt x="491871" y="190245"/>
                  </a:lnTo>
                  <a:lnTo>
                    <a:pt x="491871" y="193547"/>
                  </a:lnTo>
                  <a:lnTo>
                    <a:pt x="491871" y="202310"/>
                  </a:lnTo>
                  <a:lnTo>
                    <a:pt x="488696" y="208280"/>
                  </a:lnTo>
                  <a:lnTo>
                    <a:pt x="488696" y="211074"/>
                  </a:lnTo>
                  <a:lnTo>
                    <a:pt x="488696" y="214249"/>
                  </a:lnTo>
                  <a:lnTo>
                    <a:pt x="485521" y="228981"/>
                  </a:lnTo>
                  <a:lnTo>
                    <a:pt x="482727" y="241045"/>
                  </a:lnTo>
                  <a:lnTo>
                    <a:pt x="482727" y="247014"/>
                  </a:lnTo>
                  <a:lnTo>
                    <a:pt x="482727" y="249682"/>
                  </a:lnTo>
                  <a:lnTo>
                    <a:pt x="482727" y="252857"/>
                  </a:lnTo>
                  <a:lnTo>
                    <a:pt x="476758" y="261746"/>
                  </a:lnTo>
                  <a:lnTo>
                    <a:pt x="476758" y="264540"/>
                  </a:lnTo>
                  <a:lnTo>
                    <a:pt x="473836" y="267715"/>
                  </a:lnTo>
                  <a:lnTo>
                    <a:pt x="473836" y="274065"/>
                  </a:lnTo>
                  <a:lnTo>
                    <a:pt x="467867" y="285622"/>
                  </a:lnTo>
                  <a:lnTo>
                    <a:pt x="465073" y="294258"/>
                  </a:lnTo>
                  <a:lnTo>
                    <a:pt x="458723" y="306324"/>
                  </a:lnTo>
                  <a:lnTo>
                    <a:pt x="455548" y="309118"/>
                  </a:lnTo>
                  <a:lnTo>
                    <a:pt x="452882" y="312293"/>
                  </a:lnTo>
                  <a:lnTo>
                    <a:pt x="452882" y="315468"/>
                  </a:lnTo>
                  <a:lnTo>
                    <a:pt x="446913" y="324358"/>
                  </a:lnTo>
                  <a:lnTo>
                    <a:pt x="443738" y="327025"/>
                  </a:lnTo>
                  <a:lnTo>
                    <a:pt x="440563" y="330200"/>
                  </a:lnTo>
                  <a:lnTo>
                    <a:pt x="440563" y="333501"/>
                  </a:lnTo>
                  <a:lnTo>
                    <a:pt x="434847" y="341883"/>
                  </a:lnTo>
                  <a:lnTo>
                    <a:pt x="432053" y="341883"/>
                  </a:lnTo>
                  <a:lnTo>
                    <a:pt x="428878" y="345058"/>
                  </a:lnTo>
                  <a:lnTo>
                    <a:pt x="425703" y="351027"/>
                  </a:lnTo>
                  <a:lnTo>
                    <a:pt x="419734" y="357377"/>
                  </a:lnTo>
                  <a:lnTo>
                    <a:pt x="410717" y="365759"/>
                  </a:lnTo>
                  <a:lnTo>
                    <a:pt x="401701" y="372109"/>
                  </a:lnTo>
                  <a:lnTo>
                    <a:pt x="398398" y="374903"/>
                  </a:lnTo>
                  <a:lnTo>
                    <a:pt x="395859" y="374903"/>
                  </a:lnTo>
                  <a:lnTo>
                    <a:pt x="393065" y="377825"/>
                  </a:lnTo>
                  <a:lnTo>
                    <a:pt x="383540" y="383794"/>
                  </a:lnTo>
                  <a:lnTo>
                    <a:pt x="374777" y="390144"/>
                  </a:lnTo>
                  <a:lnTo>
                    <a:pt x="341757" y="398526"/>
                  </a:lnTo>
                  <a:lnTo>
                    <a:pt x="305942" y="401701"/>
                  </a:lnTo>
                  <a:lnTo>
                    <a:pt x="276097" y="404876"/>
                  </a:lnTo>
                  <a:lnTo>
                    <a:pt x="246126" y="401701"/>
                  </a:lnTo>
                  <a:lnTo>
                    <a:pt x="216281" y="398526"/>
                  </a:lnTo>
                  <a:lnTo>
                    <a:pt x="188976" y="392810"/>
                  </a:lnTo>
                  <a:lnTo>
                    <a:pt x="161797" y="380491"/>
                  </a:lnTo>
                  <a:lnTo>
                    <a:pt x="140970" y="368934"/>
                  </a:lnTo>
                  <a:lnTo>
                    <a:pt x="116840" y="354202"/>
                  </a:lnTo>
                  <a:lnTo>
                    <a:pt x="96139" y="333501"/>
                  </a:lnTo>
                  <a:lnTo>
                    <a:pt x="74929" y="312293"/>
                  </a:lnTo>
                  <a:lnTo>
                    <a:pt x="57022" y="288797"/>
                  </a:lnTo>
                  <a:lnTo>
                    <a:pt x="39115" y="261746"/>
                  </a:lnTo>
                  <a:lnTo>
                    <a:pt x="24002" y="232156"/>
                  </a:lnTo>
                  <a:lnTo>
                    <a:pt x="9144" y="199389"/>
                  </a:lnTo>
                  <a:lnTo>
                    <a:pt x="0" y="163449"/>
                  </a:lnTo>
                  <a:lnTo>
                    <a:pt x="17907" y="136778"/>
                  </a:lnTo>
                  <a:lnTo>
                    <a:pt x="39115" y="116077"/>
                  </a:lnTo>
                  <a:lnTo>
                    <a:pt x="62991" y="95376"/>
                  </a:lnTo>
                  <a:lnTo>
                    <a:pt x="87121" y="77470"/>
                  </a:lnTo>
                  <a:lnTo>
                    <a:pt x="111125" y="59435"/>
                  </a:lnTo>
                  <a:lnTo>
                    <a:pt x="137795" y="44703"/>
                  </a:lnTo>
                  <a:lnTo>
                    <a:pt x="164972" y="32384"/>
                  </a:lnTo>
                  <a:lnTo>
                    <a:pt x="197992" y="24002"/>
                  </a:lnTo>
                  <a:lnTo>
                    <a:pt x="227965" y="14858"/>
                  </a:lnTo>
                  <a:lnTo>
                    <a:pt x="258064" y="8889"/>
                  </a:lnTo>
                  <a:lnTo>
                    <a:pt x="293623" y="2794"/>
                  </a:lnTo>
                  <a:lnTo>
                    <a:pt x="330072" y="0"/>
                  </a:lnTo>
                  <a:lnTo>
                    <a:pt x="363220" y="0"/>
                  </a:lnTo>
                  <a:lnTo>
                    <a:pt x="401701" y="2794"/>
                  </a:lnTo>
                  <a:lnTo>
                    <a:pt x="440563" y="5969"/>
                  </a:lnTo>
                  <a:lnTo>
                    <a:pt x="422909" y="118871"/>
                  </a:lnTo>
                  <a:lnTo>
                    <a:pt x="419734" y="124968"/>
                  </a:lnTo>
                  <a:lnTo>
                    <a:pt x="416559" y="128143"/>
                  </a:lnTo>
                  <a:lnTo>
                    <a:pt x="413892" y="130937"/>
                  </a:lnTo>
                  <a:lnTo>
                    <a:pt x="410717" y="130937"/>
                  </a:lnTo>
                  <a:lnTo>
                    <a:pt x="408051" y="133603"/>
                  </a:lnTo>
                  <a:lnTo>
                    <a:pt x="404748" y="136778"/>
                  </a:lnTo>
                  <a:lnTo>
                    <a:pt x="401701" y="136778"/>
                  </a:lnTo>
                  <a:lnTo>
                    <a:pt x="398398" y="136778"/>
                  </a:lnTo>
                  <a:lnTo>
                    <a:pt x="393065" y="136778"/>
                  </a:lnTo>
                  <a:lnTo>
                    <a:pt x="386715" y="136778"/>
                  </a:lnTo>
                  <a:lnTo>
                    <a:pt x="377952" y="136778"/>
                  </a:lnTo>
                  <a:lnTo>
                    <a:pt x="365759" y="133603"/>
                  </a:lnTo>
                  <a:lnTo>
                    <a:pt x="360045" y="133603"/>
                  </a:lnTo>
                  <a:lnTo>
                    <a:pt x="356870" y="130937"/>
                  </a:lnTo>
                  <a:lnTo>
                    <a:pt x="348107" y="124968"/>
                  </a:lnTo>
                  <a:lnTo>
                    <a:pt x="341757" y="116077"/>
                  </a:lnTo>
                  <a:lnTo>
                    <a:pt x="338582" y="110489"/>
                  </a:lnTo>
                  <a:lnTo>
                    <a:pt x="335788" y="107060"/>
                  </a:lnTo>
                  <a:lnTo>
                    <a:pt x="332613" y="95376"/>
                  </a:lnTo>
                  <a:lnTo>
                    <a:pt x="335788" y="80137"/>
                  </a:lnTo>
                  <a:lnTo>
                    <a:pt x="335788" y="65405"/>
                  </a:lnTo>
                  <a:lnTo>
                    <a:pt x="338582" y="59435"/>
                  </a:lnTo>
                  <a:lnTo>
                    <a:pt x="341757" y="56769"/>
                  </a:lnTo>
                  <a:lnTo>
                    <a:pt x="344932" y="50419"/>
                  </a:lnTo>
                  <a:lnTo>
                    <a:pt x="350901" y="47116"/>
                  </a:lnTo>
                  <a:lnTo>
                    <a:pt x="356870" y="41909"/>
                  </a:lnTo>
                  <a:lnTo>
                    <a:pt x="363220" y="41909"/>
                  </a:lnTo>
                  <a:lnTo>
                    <a:pt x="374777" y="35559"/>
                  </a:lnTo>
                  <a:lnTo>
                    <a:pt x="386715" y="32384"/>
                  </a:lnTo>
                  <a:lnTo>
                    <a:pt x="401701" y="38734"/>
                  </a:lnTo>
                  <a:lnTo>
                    <a:pt x="408051" y="41909"/>
                  </a:lnTo>
                  <a:lnTo>
                    <a:pt x="413892" y="44703"/>
                  </a:lnTo>
                  <a:lnTo>
                    <a:pt x="422909" y="53594"/>
                  </a:lnTo>
                  <a:lnTo>
                    <a:pt x="432053" y="62610"/>
                  </a:lnTo>
                  <a:lnTo>
                    <a:pt x="434847" y="71755"/>
                  </a:lnTo>
                  <a:lnTo>
                    <a:pt x="434847" y="77470"/>
                  </a:lnTo>
                  <a:lnTo>
                    <a:pt x="434847" y="86359"/>
                  </a:lnTo>
                  <a:lnTo>
                    <a:pt x="432053" y="98170"/>
                  </a:lnTo>
                  <a:lnTo>
                    <a:pt x="425703" y="116077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3735748" y="5860056"/>
              <a:ext cx="103196" cy="104772"/>
            </a:xfrm>
            <a:custGeom>
              <a:avLst/>
              <a:gdLst/>
              <a:ahLst/>
              <a:cxnLst/>
              <a:rect l="0" t="0" r="0" b="0"/>
              <a:pathLst>
                <a:path w="102235" h="104395">
                  <a:moveTo>
                    <a:pt x="60452" y="104394"/>
                  </a:moveTo>
                  <a:lnTo>
                    <a:pt x="54102" y="104394"/>
                  </a:lnTo>
                  <a:lnTo>
                    <a:pt x="45339" y="104394"/>
                  </a:lnTo>
                  <a:lnTo>
                    <a:pt x="33146" y="101219"/>
                  </a:lnTo>
                  <a:lnTo>
                    <a:pt x="27432" y="101219"/>
                  </a:lnTo>
                  <a:lnTo>
                    <a:pt x="24257" y="98044"/>
                  </a:lnTo>
                  <a:lnTo>
                    <a:pt x="15494" y="92584"/>
                  </a:lnTo>
                  <a:lnTo>
                    <a:pt x="9144" y="83312"/>
                  </a:lnTo>
                  <a:lnTo>
                    <a:pt x="6350" y="78105"/>
                  </a:lnTo>
                  <a:lnTo>
                    <a:pt x="3175" y="74676"/>
                  </a:lnTo>
                  <a:lnTo>
                    <a:pt x="0" y="62992"/>
                  </a:lnTo>
                  <a:lnTo>
                    <a:pt x="3175" y="47753"/>
                  </a:lnTo>
                  <a:lnTo>
                    <a:pt x="3175" y="33021"/>
                  </a:lnTo>
                  <a:lnTo>
                    <a:pt x="6350" y="27051"/>
                  </a:lnTo>
                  <a:lnTo>
                    <a:pt x="9144" y="23876"/>
                  </a:lnTo>
                  <a:lnTo>
                    <a:pt x="12319" y="17907"/>
                  </a:lnTo>
                  <a:lnTo>
                    <a:pt x="18288" y="14732"/>
                  </a:lnTo>
                  <a:lnTo>
                    <a:pt x="24257" y="9144"/>
                  </a:lnTo>
                  <a:lnTo>
                    <a:pt x="30607" y="9144"/>
                  </a:lnTo>
                  <a:lnTo>
                    <a:pt x="42164" y="3175"/>
                  </a:lnTo>
                  <a:lnTo>
                    <a:pt x="54102" y="0"/>
                  </a:lnTo>
                  <a:lnTo>
                    <a:pt x="69088" y="6350"/>
                  </a:lnTo>
                  <a:lnTo>
                    <a:pt x="75438" y="9144"/>
                  </a:lnTo>
                  <a:lnTo>
                    <a:pt x="81279" y="12319"/>
                  </a:lnTo>
                  <a:lnTo>
                    <a:pt x="90296" y="21210"/>
                  </a:lnTo>
                  <a:lnTo>
                    <a:pt x="99440" y="30226"/>
                  </a:lnTo>
                  <a:lnTo>
                    <a:pt x="102234" y="38736"/>
                  </a:lnTo>
                  <a:lnTo>
                    <a:pt x="102234" y="45086"/>
                  </a:lnTo>
                  <a:lnTo>
                    <a:pt x="102234" y="53722"/>
                  </a:lnTo>
                  <a:lnTo>
                    <a:pt x="99440" y="65786"/>
                  </a:lnTo>
                  <a:lnTo>
                    <a:pt x="93471" y="83312"/>
                  </a:lnTo>
                  <a:lnTo>
                    <a:pt x="90296" y="86487"/>
                  </a:lnTo>
                  <a:lnTo>
                    <a:pt x="87121" y="92584"/>
                  </a:lnTo>
                  <a:lnTo>
                    <a:pt x="83946" y="95378"/>
                  </a:lnTo>
                  <a:lnTo>
                    <a:pt x="81279" y="98044"/>
                  </a:lnTo>
                  <a:lnTo>
                    <a:pt x="78485" y="98044"/>
                  </a:lnTo>
                  <a:lnTo>
                    <a:pt x="75438" y="101219"/>
                  </a:lnTo>
                  <a:lnTo>
                    <a:pt x="72135" y="104394"/>
                  </a:lnTo>
                  <a:lnTo>
                    <a:pt x="69088" y="104394"/>
                  </a:lnTo>
                  <a:lnTo>
                    <a:pt x="66421" y="1043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2602168" y="6073970"/>
              <a:ext cx="555671" cy="479409"/>
            </a:xfrm>
            <a:custGeom>
              <a:avLst/>
              <a:gdLst/>
              <a:ahLst/>
              <a:cxnLst/>
              <a:rect l="0" t="0" r="0" b="0"/>
              <a:pathLst>
                <a:path w="554992" h="479044">
                  <a:moveTo>
                    <a:pt x="395732" y="452628"/>
                  </a:moveTo>
                  <a:lnTo>
                    <a:pt x="359919" y="464184"/>
                  </a:lnTo>
                  <a:lnTo>
                    <a:pt x="338710" y="467359"/>
                  </a:lnTo>
                  <a:lnTo>
                    <a:pt x="320929" y="473329"/>
                  </a:lnTo>
                  <a:lnTo>
                    <a:pt x="303404" y="476123"/>
                  </a:lnTo>
                  <a:lnTo>
                    <a:pt x="287910" y="476123"/>
                  </a:lnTo>
                  <a:lnTo>
                    <a:pt x="255016" y="479043"/>
                  </a:lnTo>
                  <a:lnTo>
                    <a:pt x="239904" y="476123"/>
                  </a:lnTo>
                  <a:lnTo>
                    <a:pt x="224917" y="476123"/>
                  </a:lnTo>
                  <a:lnTo>
                    <a:pt x="209804" y="470662"/>
                  </a:lnTo>
                  <a:lnTo>
                    <a:pt x="195072" y="467359"/>
                  </a:lnTo>
                  <a:lnTo>
                    <a:pt x="168275" y="458342"/>
                  </a:lnTo>
                  <a:lnTo>
                    <a:pt x="153290" y="449453"/>
                  </a:lnTo>
                  <a:lnTo>
                    <a:pt x="141225" y="443483"/>
                  </a:lnTo>
                  <a:lnTo>
                    <a:pt x="129287" y="434593"/>
                  </a:lnTo>
                  <a:lnTo>
                    <a:pt x="116967" y="425576"/>
                  </a:lnTo>
                  <a:lnTo>
                    <a:pt x="96266" y="401701"/>
                  </a:lnTo>
                  <a:lnTo>
                    <a:pt x="84329" y="390017"/>
                  </a:lnTo>
                  <a:lnTo>
                    <a:pt x="74804" y="374776"/>
                  </a:lnTo>
                  <a:lnTo>
                    <a:pt x="66294" y="359790"/>
                  </a:lnTo>
                  <a:lnTo>
                    <a:pt x="57278" y="344932"/>
                  </a:lnTo>
                  <a:lnTo>
                    <a:pt x="39244" y="312674"/>
                  </a:lnTo>
                  <a:lnTo>
                    <a:pt x="30100" y="291973"/>
                  </a:lnTo>
                  <a:lnTo>
                    <a:pt x="24131" y="273938"/>
                  </a:lnTo>
                  <a:lnTo>
                    <a:pt x="12573" y="232156"/>
                  </a:lnTo>
                  <a:lnTo>
                    <a:pt x="0" y="187706"/>
                  </a:lnTo>
                  <a:lnTo>
                    <a:pt x="33020" y="157988"/>
                  </a:lnTo>
                  <a:lnTo>
                    <a:pt x="66294" y="131063"/>
                  </a:lnTo>
                  <a:lnTo>
                    <a:pt x="96266" y="107695"/>
                  </a:lnTo>
                  <a:lnTo>
                    <a:pt x="129287" y="83312"/>
                  </a:lnTo>
                  <a:lnTo>
                    <a:pt x="161925" y="65786"/>
                  </a:lnTo>
                  <a:lnTo>
                    <a:pt x="195072" y="47751"/>
                  </a:lnTo>
                  <a:lnTo>
                    <a:pt x="228092" y="33019"/>
                  </a:lnTo>
                  <a:lnTo>
                    <a:pt x="261113" y="23876"/>
                  </a:lnTo>
                  <a:lnTo>
                    <a:pt x="293751" y="12319"/>
                  </a:lnTo>
                  <a:lnTo>
                    <a:pt x="327025" y="6350"/>
                  </a:lnTo>
                  <a:lnTo>
                    <a:pt x="359919" y="3175"/>
                  </a:lnTo>
                  <a:lnTo>
                    <a:pt x="393066" y="0"/>
                  </a:lnTo>
                  <a:lnTo>
                    <a:pt x="425704" y="0"/>
                  </a:lnTo>
                  <a:lnTo>
                    <a:pt x="458725" y="6350"/>
                  </a:lnTo>
                  <a:lnTo>
                    <a:pt x="491744" y="12319"/>
                  </a:lnTo>
                  <a:lnTo>
                    <a:pt x="527813" y="21208"/>
                  </a:lnTo>
                  <a:lnTo>
                    <a:pt x="530860" y="38734"/>
                  </a:lnTo>
                  <a:lnTo>
                    <a:pt x="536703" y="56642"/>
                  </a:lnTo>
                  <a:lnTo>
                    <a:pt x="539878" y="65786"/>
                  </a:lnTo>
                  <a:lnTo>
                    <a:pt x="539878" y="71627"/>
                  </a:lnTo>
                  <a:lnTo>
                    <a:pt x="539878" y="77851"/>
                  </a:lnTo>
                  <a:lnTo>
                    <a:pt x="545847" y="95376"/>
                  </a:lnTo>
                  <a:lnTo>
                    <a:pt x="545847" y="101219"/>
                  </a:lnTo>
                  <a:lnTo>
                    <a:pt x="545847" y="104394"/>
                  </a:lnTo>
                  <a:lnTo>
                    <a:pt x="549022" y="112902"/>
                  </a:lnTo>
                  <a:lnTo>
                    <a:pt x="552197" y="131063"/>
                  </a:lnTo>
                  <a:lnTo>
                    <a:pt x="552197" y="149098"/>
                  </a:lnTo>
                  <a:lnTo>
                    <a:pt x="554991" y="167005"/>
                  </a:lnTo>
                  <a:lnTo>
                    <a:pt x="554991" y="181863"/>
                  </a:lnTo>
                  <a:lnTo>
                    <a:pt x="554991" y="199389"/>
                  </a:lnTo>
                  <a:lnTo>
                    <a:pt x="552197" y="205739"/>
                  </a:lnTo>
                  <a:lnTo>
                    <a:pt x="552197" y="214121"/>
                  </a:lnTo>
                  <a:lnTo>
                    <a:pt x="552197" y="223519"/>
                  </a:lnTo>
                  <a:lnTo>
                    <a:pt x="552197" y="229107"/>
                  </a:lnTo>
                  <a:lnTo>
                    <a:pt x="552197" y="238506"/>
                  </a:lnTo>
                  <a:lnTo>
                    <a:pt x="549022" y="243713"/>
                  </a:lnTo>
                  <a:lnTo>
                    <a:pt x="549022" y="259207"/>
                  </a:lnTo>
                  <a:lnTo>
                    <a:pt x="545847" y="273938"/>
                  </a:lnTo>
                  <a:lnTo>
                    <a:pt x="539878" y="288798"/>
                  </a:lnTo>
                  <a:lnTo>
                    <a:pt x="536703" y="294639"/>
                  </a:lnTo>
                  <a:lnTo>
                    <a:pt x="536703" y="297942"/>
                  </a:lnTo>
                  <a:lnTo>
                    <a:pt x="536703" y="300608"/>
                  </a:lnTo>
                  <a:lnTo>
                    <a:pt x="530860" y="312674"/>
                  </a:lnTo>
                  <a:lnTo>
                    <a:pt x="525019" y="324993"/>
                  </a:lnTo>
                  <a:lnTo>
                    <a:pt x="519176" y="336550"/>
                  </a:lnTo>
                  <a:lnTo>
                    <a:pt x="512826" y="348233"/>
                  </a:lnTo>
                  <a:lnTo>
                    <a:pt x="503682" y="359790"/>
                  </a:lnTo>
                  <a:lnTo>
                    <a:pt x="497713" y="372109"/>
                  </a:lnTo>
                  <a:lnTo>
                    <a:pt x="491744" y="377951"/>
                  </a:lnTo>
                  <a:lnTo>
                    <a:pt x="488823" y="384301"/>
                  </a:lnTo>
                  <a:lnTo>
                    <a:pt x="480188" y="392811"/>
                  </a:lnTo>
                  <a:lnTo>
                    <a:pt x="473838" y="395986"/>
                  </a:lnTo>
                  <a:lnTo>
                    <a:pt x="467869" y="401701"/>
                  </a:lnTo>
                  <a:lnTo>
                    <a:pt x="458725" y="410718"/>
                  </a:lnTo>
                  <a:lnTo>
                    <a:pt x="447041" y="419607"/>
                  </a:lnTo>
                  <a:lnTo>
                    <a:pt x="435229" y="428752"/>
                  </a:lnTo>
                  <a:lnTo>
                    <a:pt x="423165" y="437641"/>
                  </a:lnTo>
                  <a:lnTo>
                    <a:pt x="410845" y="443483"/>
                  </a:lnTo>
                  <a:lnTo>
                    <a:pt x="408051" y="446278"/>
                  </a:lnTo>
                  <a:lnTo>
                    <a:pt x="404876" y="446278"/>
                  </a:lnTo>
                  <a:lnTo>
                    <a:pt x="440691" y="175894"/>
                  </a:lnTo>
                  <a:lnTo>
                    <a:pt x="435229" y="175894"/>
                  </a:lnTo>
                  <a:lnTo>
                    <a:pt x="423165" y="175894"/>
                  </a:lnTo>
                  <a:lnTo>
                    <a:pt x="417195" y="172719"/>
                  </a:lnTo>
                  <a:lnTo>
                    <a:pt x="410845" y="169799"/>
                  </a:lnTo>
                  <a:lnTo>
                    <a:pt x="402082" y="163830"/>
                  </a:lnTo>
                  <a:lnTo>
                    <a:pt x="395732" y="154686"/>
                  </a:lnTo>
                  <a:lnTo>
                    <a:pt x="393066" y="145669"/>
                  </a:lnTo>
                  <a:lnTo>
                    <a:pt x="390017" y="133984"/>
                  </a:lnTo>
                  <a:lnTo>
                    <a:pt x="390017" y="119252"/>
                  </a:lnTo>
                  <a:lnTo>
                    <a:pt x="393066" y="107695"/>
                  </a:lnTo>
                  <a:lnTo>
                    <a:pt x="393066" y="101219"/>
                  </a:lnTo>
                  <a:lnTo>
                    <a:pt x="398907" y="95376"/>
                  </a:lnTo>
                  <a:lnTo>
                    <a:pt x="402082" y="89662"/>
                  </a:lnTo>
                  <a:lnTo>
                    <a:pt x="408051" y="86232"/>
                  </a:lnTo>
                  <a:lnTo>
                    <a:pt x="410845" y="83312"/>
                  </a:lnTo>
                  <a:lnTo>
                    <a:pt x="420370" y="80518"/>
                  </a:lnTo>
                  <a:lnTo>
                    <a:pt x="423165" y="77851"/>
                  </a:lnTo>
                  <a:lnTo>
                    <a:pt x="428879" y="74676"/>
                  </a:lnTo>
                  <a:lnTo>
                    <a:pt x="440691" y="74676"/>
                  </a:lnTo>
                  <a:lnTo>
                    <a:pt x="455804" y="77851"/>
                  </a:lnTo>
                  <a:lnTo>
                    <a:pt x="470535" y="83312"/>
                  </a:lnTo>
                  <a:lnTo>
                    <a:pt x="473838" y="86232"/>
                  </a:lnTo>
                  <a:lnTo>
                    <a:pt x="480188" y="92582"/>
                  </a:lnTo>
                  <a:lnTo>
                    <a:pt x="486029" y="101219"/>
                  </a:lnTo>
                  <a:lnTo>
                    <a:pt x="488823" y="112902"/>
                  </a:lnTo>
                  <a:lnTo>
                    <a:pt x="491744" y="125221"/>
                  </a:lnTo>
                  <a:lnTo>
                    <a:pt x="488823" y="137287"/>
                  </a:lnTo>
                  <a:lnTo>
                    <a:pt x="482854" y="154686"/>
                  </a:lnTo>
                  <a:lnTo>
                    <a:pt x="480188" y="157988"/>
                  </a:lnTo>
                  <a:lnTo>
                    <a:pt x="477013" y="163830"/>
                  </a:lnTo>
                  <a:lnTo>
                    <a:pt x="473838" y="163830"/>
                  </a:lnTo>
                  <a:lnTo>
                    <a:pt x="473838" y="167005"/>
                  </a:lnTo>
                  <a:lnTo>
                    <a:pt x="470535" y="169799"/>
                  </a:lnTo>
                  <a:lnTo>
                    <a:pt x="467869" y="172719"/>
                  </a:lnTo>
                  <a:lnTo>
                    <a:pt x="465075" y="172719"/>
                  </a:lnTo>
                  <a:lnTo>
                    <a:pt x="458725" y="175894"/>
                  </a:lnTo>
                  <a:lnTo>
                    <a:pt x="455804" y="175894"/>
                  </a:lnTo>
                  <a:lnTo>
                    <a:pt x="450216" y="178688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992325" y="6148236"/>
              <a:ext cx="101608" cy="104772"/>
            </a:xfrm>
            <a:custGeom>
              <a:avLst/>
              <a:gdLst/>
              <a:ahLst/>
              <a:cxnLst/>
              <a:rect l="0" t="0" r="0" b="0"/>
              <a:pathLst>
                <a:path w="101728" h="104013">
                  <a:moveTo>
                    <a:pt x="0" y="44576"/>
                  </a:moveTo>
                  <a:lnTo>
                    <a:pt x="3049" y="33019"/>
                  </a:lnTo>
                  <a:lnTo>
                    <a:pt x="3049" y="26543"/>
                  </a:lnTo>
                  <a:lnTo>
                    <a:pt x="8890" y="20700"/>
                  </a:lnTo>
                  <a:lnTo>
                    <a:pt x="12065" y="14986"/>
                  </a:lnTo>
                  <a:lnTo>
                    <a:pt x="18034" y="11556"/>
                  </a:lnTo>
                  <a:lnTo>
                    <a:pt x="21209" y="9017"/>
                  </a:lnTo>
                  <a:lnTo>
                    <a:pt x="30353" y="5842"/>
                  </a:lnTo>
                  <a:lnTo>
                    <a:pt x="33148" y="3175"/>
                  </a:lnTo>
                  <a:lnTo>
                    <a:pt x="38862" y="0"/>
                  </a:lnTo>
                  <a:lnTo>
                    <a:pt x="51181" y="0"/>
                  </a:lnTo>
                  <a:lnTo>
                    <a:pt x="66168" y="3175"/>
                  </a:lnTo>
                  <a:lnTo>
                    <a:pt x="81027" y="9017"/>
                  </a:lnTo>
                  <a:lnTo>
                    <a:pt x="83821" y="11556"/>
                  </a:lnTo>
                  <a:lnTo>
                    <a:pt x="90171" y="17906"/>
                  </a:lnTo>
                  <a:lnTo>
                    <a:pt x="96012" y="26543"/>
                  </a:lnTo>
                  <a:lnTo>
                    <a:pt x="98806" y="38607"/>
                  </a:lnTo>
                  <a:lnTo>
                    <a:pt x="101727" y="50926"/>
                  </a:lnTo>
                  <a:lnTo>
                    <a:pt x="98806" y="62611"/>
                  </a:lnTo>
                  <a:lnTo>
                    <a:pt x="93346" y="80518"/>
                  </a:lnTo>
                  <a:lnTo>
                    <a:pt x="90171" y="83312"/>
                  </a:lnTo>
                  <a:lnTo>
                    <a:pt x="86996" y="89154"/>
                  </a:lnTo>
                  <a:lnTo>
                    <a:pt x="83821" y="89154"/>
                  </a:lnTo>
                  <a:lnTo>
                    <a:pt x="83821" y="92329"/>
                  </a:lnTo>
                  <a:lnTo>
                    <a:pt x="81027" y="95376"/>
                  </a:lnTo>
                  <a:lnTo>
                    <a:pt x="78487" y="98043"/>
                  </a:lnTo>
                  <a:lnTo>
                    <a:pt x="75058" y="98043"/>
                  </a:lnTo>
                  <a:lnTo>
                    <a:pt x="68708" y="101218"/>
                  </a:lnTo>
                  <a:lnTo>
                    <a:pt x="66168" y="101218"/>
                  </a:lnTo>
                  <a:lnTo>
                    <a:pt x="60199" y="104012"/>
                  </a:lnTo>
                  <a:lnTo>
                    <a:pt x="51181" y="101218"/>
                  </a:lnTo>
                  <a:lnTo>
                    <a:pt x="45212" y="101218"/>
                  </a:lnTo>
                  <a:lnTo>
                    <a:pt x="33148" y="101218"/>
                  </a:lnTo>
                  <a:lnTo>
                    <a:pt x="27178" y="98043"/>
                  </a:lnTo>
                  <a:lnTo>
                    <a:pt x="21209" y="95376"/>
                  </a:lnTo>
                  <a:lnTo>
                    <a:pt x="12065" y="89154"/>
                  </a:lnTo>
                  <a:lnTo>
                    <a:pt x="6350" y="80518"/>
                  </a:lnTo>
                  <a:lnTo>
                    <a:pt x="3049" y="70993"/>
                  </a:lnTo>
                  <a:lnTo>
                    <a:pt x="0" y="593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296" h="425959">
                  <a:moveTo>
                    <a:pt x="293878" y="56643"/>
                  </a:moveTo>
                  <a:lnTo>
                    <a:pt x="263906" y="56643"/>
                  </a:lnTo>
                  <a:lnTo>
                    <a:pt x="236855" y="56643"/>
                  </a:lnTo>
                  <a:lnTo>
                    <a:pt x="213106" y="59818"/>
                  </a:lnTo>
                  <a:lnTo>
                    <a:pt x="188723" y="65787"/>
                  </a:lnTo>
                  <a:lnTo>
                    <a:pt x="168402" y="71375"/>
                  </a:lnTo>
                  <a:lnTo>
                    <a:pt x="146940" y="81026"/>
                  </a:lnTo>
                  <a:lnTo>
                    <a:pt x="128905" y="89408"/>
                  </a:lnTo>
                  <a:lnTo>
                    <a:pt x="113920" y="101219"/>
                  </a:lnTo>
                  <a:lnTo>
                    <a:pt x="99061" y="113285"/>
                  </a:lnTo>
                  <a:lnTo>
                    <a:pt x="83948" y="128017"/>
                  </a:lnTo>
                  <a:lnTo>
                    <a:pt x="74930" y="143130"/>
                  </a:lnTo>
                  <a:lnTo>
                    <a:pt x="63246" y="163831"/>
                  </a:lnTo>
                  <a:lnTo>
                    <a:pt x="56896" y="181737"/>
                  </a:lnTo>
                  <a:lnTo>
                    <a:pt x="48133" y="205487"/>
                  </a:lnTo>
                  <a:lnTo>
                    <a:pt x="44958" y="226568"/>
                  </a:lnTo>
                  <a:lnTo>
                    <a:pt x="41783" y="253238"/>
                  </a:lnTo>
                  <a:lnTo>
                    <a:pt x="29973" y="256413"/>
                  </a:lnTo>
                  <a:lnTo>
                    <a:pt x="24258" y="256413"/>
                  </a:lnTo>
                  <a:lnTo>
                    <a:pt x="21464" y="256413"/>
                  </a:lnTo>
                  <a:lnTo>
                    <a:pt x="15114" y="253238"/>
                  </a:lnTo>
                  <a:lnTo>
                    <a:pt x="11939" y="253238"/>
                  </a:lnTo>
                  <a:lnTo>
                    <a:pt x="9145" y="246888"/>
                  </a:lnTo>
                  <a:lnTo>
                    <a:pt x="3175" y="235205"/>
                  </a:lnTo>
                  <a:lnTo>
                    <a:pt x="3175" y="229362"/>
                  </a:lnTo>
                  <a:lnTo>
                    <a:pt x="3175" y="223393"/>
                  </a:lnTo>
                  <a:lnTo>
                    <a:pt x="0" y="214504"/>
                  </a:lnTo>
                  <a:lnTo>
                    <a:pt x="3175" y="205487"/>
                  </a:lnTo>
                  <a:lnTo>
                    <a:pt x="3175" y="196597"/>
                  </a:lnTo>
                  <a:lnTo>
                    <a:pt x="3175" y="187452"/>
                  </a:lnTo>
                  <a:lnTo>
                    <a:pt x="11939" y="161037"/>
                  </a:lnTo>
                  <a:lnTo>
                    <a:pt x="21464" y="137161"/>
                  </a:lnTo>
                  <a:lnTo>
                    <a:pt x="33148" y="113285"/>
                  </a:lnTo>
                  <a:lnTo>
                    <a:pt x="48133" y="92583"/>
                  </a:lnTo>
                  <a:lnTo>
                    <a:pt x="59818" y="74550"/>
                  </a:lnTo>
                  <a:lnTo>
                    <a:pt x="78105" y="59818"/>
                  </a:lnTo>
                  <a:lnTo>
                    <a:pt x="92837" y="44958"/>
                  </a:lnTo>
                  <a:lnTo>
                    <a:pt x="113920" y="32767"/>
                  </a:lnTo>
                  <a:lnTo>
                    <a:pt x="135255" y="21082"/>
                  </a:lnTo>
                  <a:lnTo>
                    <a:pt x="156083" y="12066"/>
                  </a:lnTo>
                  <a:lnTo>
                    <a:pt x="180087" y="6350"/>
                  </a:lnTo>
                  <a:lnTo>
                    <a:pt x="206756" y="3175"/>
                  </a:lnTo>
                  <a:lnTo>
                    <a:pt x="234062" y="0"/>
                  </a:lnTo>
                  <a:lnTo>
                    <a:pt x="260731" y="0"/>
                  </a:lnTo>
                  <a:lnTo>
                    <a:pt x="290703" y="0"/>
                  </a:lnTo>
                  <a:lnTo>
                    <a:pt x="323724" y="3175"/>
                  </a:lnTo>
                  <a:lnTo>
                    <a:pt x="1217295" y="425958"/>
                  </a:lnTo>
                  <a:lnTo>
                    <a:pt x="1184149" y="419608"/>
                  </a:lnTo>
                  <a:lnTo>
                    <a:pt x="1154050" y="413639"/>
                  </a:lnTo>
                  <a:lnTo>
                    <a:pt x="1127380" y="407925"/>
                  </a:lnTo>
                  <a:lnTo>
                    <a:pt x="1100201" y="404750"/>
                  </a:lnTo>
                  <a:lnTo>
                    <a:pt x="1073532" y="398907"/>
                  </a:lnTo>
                  <a:lnTo>
                    <a:pt x="1049401" y="398907"/>
                  </a:lnTo>
                  <a:lnTo>
                    <a:pt x="1025399" y="395860"/>
                  </a:lnTo>
                  <a:lnTo>
                    <a:pt x="1004570" y="395860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696735" y="5728563"/>
              <a:ext cx="843032" cy="558782"/>
            </a:xfrm>
            <a:custGeom>
              <a:avLst/>
              <a:gdLst/>
              <a:ahLst/>
              <a:cxnLst/>
              <a:rect l="0" t="0" r="0" b="0"/>
              <a:pathLst>
                <a:path w="843026" h="559054">
                  <a:moveTo>
                    <a:pt x="60325" y="241172"/>
                  </a:moveTo>
                  <a:lnTo>
                    <a:pt x="45338" y="252730"/>
                  </a:lnTo>
                  <a:lnTo>
                    <a:pt x="39369" y="255905"/>
                  </a:lnTo>
                  <a:lnTo>
                    <a:pt x="36194" y="261874"/>
                  </a:lnTo>
                  <a:lnTo>
                    <a:pt x="24510" y="264795"/>
                  </a:lnTo>
                  <a:lnTo>
                    <a:pt x="21335" y="264795"/>
                  </a:lnTo>
                  <a:lnTo>
                    <a:pt x="18160" y="264795"/>
                  </a:lnTo>
                  <a:lnTo>
                    <a:pt x="15366" y="264795"/>
                  </a:lnTo>
                  <a:lnTo>
                    <a:pt x="12191" y="261874"/>
                  </a:lnTo>
                  <a:lnTo>
                    <a:pt x="9525" y="259207"/>
                  </a:lnTo>
                  <a:lnTo>
                    <a:pt x="6350" y="255905"/>
                  </a:lnTo>
                  <a:lnTo>
                    <a:pt x="3175" y="250063"/>
                  </a:lnTo>
                  <a:lnTo>
                    <a:pt x="0" y="243713"/>
                  </a:lnTo>
                  <a:lnTo>
                    <a:pt x="0" y="237997"/>
                  </a:lnTo>
                  <a:lnTo>
                    <a:pt x="0" y="228853"/>
                  </a:lnTo>
                  <a:lnTo>
                    <a:pt x="6350" y="202438"/>
                  </a:lnTo>
                  <a:lnTo>
                    <a:pt x="15366" y="172720"/>
                  </a:lnTo>
                  <a:lnTo>
                    <a:pt x="24510" y="148844"/>
                  </a:lnTo>
                  <a:lnTo>
                    <a:pt x="36194" y="128015"/>
                  </a:lnTo>
                  <a:lnTo>
                    <a:pt x="48513" y="106933"/>
                  </a:lnTo>
                  <a:lnTo>
                    <a:pt x="63372" y="86487"/>
                  </a:lnTo>
                  <a:lnTo>
                    <a:pt x="78359" y="71374"/>
                  </a:lnTo>
                  <a:lnTo>
                    <a:pt x="93472" y="56641"/>
                  </a:lnTo>
                  <a:lnTo>
                    <a:pt x="111378" y="41783"/>
                  </a:lnTo>
                  <a:lnTo>
                    <a:pt x="129031" y="29971"/>
                  </a:lnTo>
                  <a:lnTo>
                    <a:pt x="147319" y="17907"/>
                  </a:lnTo>
                  <a:lnTo>
                    <a:pt x="168021" y="12191"/>
                  </a:lnTo>
                  <a:lnTo>
                    <a:pt x="188975" y="5841"/>
                  </a:lnTo>
                  <a:lnTo>
                    <a:pt x="213359" y="0"/>
                  </a:lnTo>
                  <a:lnTo>
                    <a:pt x="237109" y="0"/>
                  </a:lnTo>
                  <a:lnTo>
                    <a:pt x="264287" y="0"/>
                  </a:lnTo>
                  <a:lnTo>
                    <a:pt x="843025" y="488060"/>
                  </a:lnTo>
                  <a:lnTo>
                    <a:pt x="843025" y="559053"/>
                  </a:lnTo>
                  <a:lnTo>
                    <a:pt x="237109" y="68199"/>
                  </a:lnTo>
                  <a:lnTo>
                    <a:pt x="218947" y="71374"/>
                  </a:lnTo>
                  <a:lnTo>
                    <a:pt x="201168" y="77343"/>
                  </a:lnTo>
                  <a:lnTo>
                    <a:pt x="186309" y="80009"/>
                  </a:lnTo>
                  <a:lnTo>
                    <a:pt x="171450" y="89408"/>
                  </a:lnTo>
                  <a:lnTo>
                    <a:pt x="156337" y="95250"/>
                  </a:lnTo>
                  <a:lnTo>
                    <a:pt x="141350" y="104394"/>
                  </a:lnTo>
                  <a:lnTo>
                    <a:pt x="129031" y="112776"/>
                  </a:lnTo>
                  <a:lnTo>
                    <a:pt x="116966" y="125095"/>
                  </a:lnTo>
                  <a:lnTo>
                    <a:pt x="108203" y="133984"/>
                  </a:lnTo>
                  <a:lnTo>
                    <a:pt x="96647" y="148844"/>
                  </a:lnTo>
                  <a:lnTo>
                    <a:pt x="87122" y="161035"/>
                  </a:lnTo>
                  <a:lnTo>
                    <a:pt x="81534" y="175895"/>
                  </a:lnTo>
                  <a:lnTo>
                    <a:pt x="72009" y="190626"/>
                  </a:lnTo>
                  <a:lnTo>
                    <a:pt x="69215" y="205485"/>
                  </a:lnTo>
                  <a:lnTo>
                    <a:pt x="63372" y="223139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403332" y="5827663"/>
              <a:ext cx="493753" cy="404800"/>
            </a:xfrm>
            <a:custGeom>
              <a:avLst/>
              <a:gdLst/>
              <a:ahLst/>
              <a:cxnLst/>
              <a:rect l="0" t="0" r="0" b="0"/>
              <a:pathLst>
                <a:path w="494122" h="404641">
                  <a:moveTo>
                    <a:pt x="0" y="163046"/>
                  </a:moveTo>
                  <a:lnTo>
                    <a:pt x="16791" y="136864"/>
                  </a:lnTo>
                  <a:lnTo>
                    <a:pt x="38378" y="115442"/>
                  </a:lnTo>
                  <a:lnTo>
                    <a:pt x="62365" y="95210"/>
                  </a:lnTo>
                  <a:lnTo>
                    <a:pt x="86351" y="77358"/>
                  </a:lnTo>
                  <a:lnTo>
                    <a:pt x="110338" y="59506"/>
                  </a:lnTo>
                  <a:lnTo>
                    <a:pt x="137922" y="44035"/>
                  </a:lnTo>
                  <a:lnTo>
                    <a:pt x="164307" y="32134"/>
                  </a:lnTo>
                  <a:lnTo>
                    <a:pt x="197888" y="23802"/>
                  </a:lnTo>
                  <a:lnTo>
                    <a:pt x="227871" y="14281"/>
                  </a:lnTo>
                  <a:lnTo>
                    <a:pt x="257854" y="8331"/>
                  </a:lnTo>
                  <a:lnTo>
                    <a:pt x="293834" y="2381"/>
                  </a:lnTo>
                  <a:lnTo>
                    <a:pt x="329814" y="0"/>
                  </a:lnTo>
                  <a:lnTo>
                    <a:pt x="362195" y="0"/>
                  </a:lnTo>
                  <a:lnTo>
                    <a:pt x="401773" y="2381"/>
                  </a:lnTo>
                  <a:lnTo>
                    <a:pt x="440152" y="5950"/>
                  </a:lnTo>
                  <a:lnTo>
                    <a:pt x="482128" y="11900"/>
                  </a:lnTo>
                  <a:lnTo>
                    <a:pt x="482128" y="14281"/>
                  </a:lnTo>
                  <a:lnTo>
                    <a:pt x="482128" y="20232"/>
                  </a:lnTo>
                  <a:lnTo>
                    <a:pt x="484527" y="29754"/>
                  </a:lnTo>
                  <a:lnTo>
                    <a:pt x="488124" y="46415"/>
                  </a:lnTo>
                  <a:lnTo>
                    <a:pt x="488124" y="61886"/>
                  </a:lnTo>
                  <a:lnTo>
                    <a:pt x="488124" y="67837"/>
                  </a:lnTo>
                  <a:lnTo>
                    <a:pt x="491722" y="71408"/>
                  </a:lnTo>
                  <a:lnTo>
                    <a:pt x="491722" y="79738"/>
                  </a:lnTo>
                  <a:lnTo>
                    <a:pt x="491722" y="89258"/>
                  </a:lnTo>
                  <a:lnTo>
                    <a:pt x="491722" y="91639"/>
                  </a:lnTo>
                  <a:lnTo>
                    <a:pt x="491722" y="97589"/>
                  </a:lnTo>
                  <a:lnTo>
                    <a:pt x="494121" y="113062"/>
                  </a:lnTo>
                  <a:lnTo>
                    <a:pt x="494121" y="128533"/>
                  </a:lnTo>
                  <a:lnTo>
                    <a:pt x="494121" y="136864"/>
                  </a:lnTo>
                  <a:lnTo>
                    <a:pt x="494121" y="139244"/>
                  </a:lnTo>
                  <a:lnTo>
                    <a:pt x="494121" y="145194"/>
                  </a:lnTo>
                  <a:lnTo>
                    <a:pt x="494121" y="148765"/>
                  </a:lnTo>
                  <a:lnTo>
                    <a:pt x="494121" y="151146"/>
                  </a:lnTo>
                  <a:lnTo>
                    <a:pt x="494121" y="157096"/>
                  </a:lnTo>
                  <a:lnTo>
                    <a:pt x="494121" y="172567"/>
                  </a:lnTo>
                  <a:lnTo>
                    <a:pt x="491722" y="186849"/>
                  </a:lnTo>
                  <a:lnTo>
                    <a:pt x="491722" y="190419"/>
                  </a:lnTo>
                  <a:lnTo>
                    <a:pt x="491722" y="192800"/>
                  </a:lnTo>
                  <a:lnTo>
                    <a:pt x="491722" y="202319"/>
                  </a:lnTo>
                  <a:lnTo>
                    <a:pt x="488124" y="208271"/>
                  </a:lnTo>
                  <a:lnTo>
                    <a:pt x="488124" y="210650"/>
                  </a:lnTo>
                  <a:lnTo>
                    <a:pt x="488124" y="214221"/>
                  </a:lnTo>
                  <a:lnTo>
                    <a:pt x="484527" y="228503"/>
                  </a:lnTo>
                  <a:lnTo>
                    <a:pt x="482128" y="240404"/>
                  </a:lnTo>
                  <a:lnTo>
                    <a:pt x="482128" y="246354"/>
                  </a:lnTo>
                  <a:lnTo>
                    <a:pt x="482128" y="249925"/>
                  </a:lnTo>
                  <a:lnTo>
                    <a:pt x="482128" y="252304"/>
                  </a:lnTo>
                  <a:lnTo>
                    <a:pt x="476131" y="261826"/>
                  </a:lnTo>
                  <a:lnTo>
                    <a:pt x="476131" y="264207"/>
                  </a:lnTo>
                  <a:lnTo>
                    <a:pt x="473732" y="267777"/>
                  </a:lnTo>
                  <a:lnTo>
                    <a:pt x="473732" y="273727"/>
                  </a:lnTo>
                  <a:lnTo>
                    <a:pt x="467736" y="285629"/>
                  </a:lnTo>
                  <a:lnTo>
                    <a:pt x="464138" y="293959"/>
                  </a:lnTo>
                  <a:lnTo>
                    <a:pt x="458141" y="305861"/>
                  </a:lnTo>
                  <a:lnTo>
                    <a:pt x="455743" y="308240"/>
                  </a:lnTo>
                  <a:lnTo>
                    <a:pt x="452145" y="311811"/>
                  </a:lnTo>
                  <a:lnTo>
                    <a:pt x="452145" y="315381"/>
                  </a:lnTo>
                  <a:lnTo>
                    <a:pt x="446148" y="323711"/>
                  </a:lnTo>
                  <a:lnTo>
                    <a:pt x="443749" y="327283"/>
                  </a:lnTo>
                  <a:lnTo>
                    <a:pt x="440152" y="329662"/>
                  </a:lnTo>
                  <a:lnTo>
                    <a:pt x="440152" y="333234"/>
                  </a:lnTo>
                  <a:lnTo>
                    <a:pt x="434155" y="341565"/>
                  </a:lnTo>
                  <a:lnTo>
                    <a:pt x="431756" y="341565"/>
                  </a:lnTo>
                  <a:lnTo>
                    <a:pt x="428158" y="345134"/>
                  </a:lnTo>
                  <a:lnTo>
                    <a:pt x="425759" y="351084"/>
                  </a:lnTo>
                  <a:lnTo>
                    <a:pt x="419763" y="357034"/>
                  </a:lnTo>
                  <a:lnTo>
                    <a:pt x="410168" y="365365"/>
                  </a:lnTo>
                  <a:lnTo>
                    <a:pt x="401773" y="371317"/>
                  </a:lnTo>
                  <a:lnTo>
                    <a:pt x="398175" y="374888"/>
                  </a:lnTo>
                  <a:lnTo>
                    <a:pt x="395776" y="374888"/>
                  </a:lnTo>
                  <a:lnTo>
                    <a:pt x="392179" y="377267"/>
                  </a:lnTo>
                  <a:lnTo>
                    <a:pt x="382584" y="383219"/>
                  </a:lnTo>
                  <a:lnTo>
                    <a:pt x="374189" y="389169"/>
                  </a:lnTo>
                  <a:lnTo>
                    <a:pt x="341807" y="398688"/>
                  </a:lnTo>
                  <a:lnTo>
                    <a:pt x="305827" y="401069"/>
                  </a:lnTo>
                  <a:lnTo>
                    <a:pt x="275844" y="404640"/>
                  </a:lnTo>
                  <a:lnTo>
                    <a:pt x="245861" y="401069"/>
                  </a:lnTo>
                  <a:lnTo>
                    <a:pt x="215878" y="398688"/>
                  </a:lnTo>
                  <a:lnTo>
                    <a:pt x="188294" y="392738"/>
                  </a:lnTo>
                  <a:lnTo>
                    <a:pt x="161909" y="380838"/>
                  </a:lnTo>
                  <a:lnTo>
                    <a:pt x="140321" y="368936"/>
                  </a:lnTo>
                  <a:lnTo>
                    <a:pt x="116334" y="353465"/>
                  </a:lnTo>
                  <a:lnTo>
                    <a:pt x="95946" y="333234"/>
                  </a:lnTo>
                  <a:lnTo>
                    <a:pt x="74358" y="311811"/>
                  </a:lnTo>
                  <a:lnTo>
                    <a:pt x="56368" y="288007"/>
                  </a:lnTo>
                  <a:lnTo>
                    <a:pt x="38378" y="261826"/>
                  </a:lnTo>
                  <a:lnTo>
                    <a:pt x="23986" y="232073"/>
                  </a:lnTo>
                  <a:lnTo>
                    <a:pt x="8395" y="198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718084" y="5366074"/>
              <a:ext cx="1217714" cy="425436"/>
            </a:xfrm>
            <a:custGeom>
              <a:avLst/>
              <a:gdLst/>
              <a:ahLst/>
              <a:cxnLst/>
              <a:rect l="0" t="0" r="0" b="0"/>
              <a:pathLst>
                <a:path w="1217305" h="426061">
                  <a:moveTo>
                    <a:pt x="1217304" y="426060"/>
                  </a:moveTo>
                  <a:lnTo>
                    <a:pt x="323815" y="3570"/>
                  </a:lnTo>
                  <a:lnTo>
                    <a:pt x="290234" y="0"/>
                  </a:lnTo>
                  <a:lnTo>
                    <a:pt x="260251" y="0"/>
                  </a:lnTo>
                  <a:lnTo>
                    <a:pt x="233867" y="0"/>
                  </a:lnTo>
                  <a:lnTo>
                    <a:pt x="206282" y="3570"/>
                  </a:lnTo>
                  <a:lnTo>
                    <a:pt x="179897" y="5950"/>
                  </a:lnTo>
                  <a:lnTo>
                    <a:pt x="155911" y="11900"/>
                  </a:lnTo>
                  <a:lnTo>
                    <a:pt x="134323" y="21421"/>
                  </a:lnTo>
                  <a:lnTo>
                    <a:pt x="113935" y="33323"/>
                  </a:lnTo>
                  <a:lnTo>
                    <a:pt x="92347" y="45224"/>
                  </a:lnTo>
                  <a:lnTo>
                    <a:pt x="77956" y="59506"/>
                  </a:lnTo>
                  <a:lnTo>
                    <a:pt x="59966" y="74977"/>
                  </a:lnTo>
                  <a:lnTo>
                    <a:pt x="47972" y="92828"/>
                  </a:lnTo>
                  <a:lnTo>
                    <a:pt x="32382" y="113061"/>
                  </a:lnTo>
                  <a:lnTo>
                    <a:pt x="20388" y="136863"/>
                  </a:lnTo>
                  <a:lnTo>
                    <a:pt x="11993" y="160665"/>
                  </a:lnTo>
                  <a:lnTo>
                    <a:pt x="2399" y="188037"/>
                  </a:lnTo>
                  <a:lnTo>
                    <a:pt x="2399" y="196368"/>
                  </a:lnTo>
                  <a:lnTo>
                    <a:pt x="2399" y="205889"/>
                  </a:lnTo>
                  <a:lnTo>
                    <a:pt x="0" y="214220"/>
                  </a:lnTo>
                  <a:lnTo>
                    <a:pt x="2399" y="223741"/>
                  </a:lnTo>
                  <a:lnTo>
                    <a:pt x="2399" y="229691"/>
                  </a:lnTo>
                  <a:lnTo>
                    <a:pt x="2399" y="235643"/>
                  </a:lnTo>
                  <a:lnTo>
                    <a:pt x="8395" y="247543"/>
                  </a:lnTo>
                  <a:lnTo>
                    <a:pt x="11993" y="253495"/>
                  </a:lnTo>
                  <a:lnTo>
                    <a:pt x="14392" y="253495"/>
                  </a:lnTo>
                  <a:lnTo>
                    <a:pt x="20388" y="255874"/>
                  </a:lnTo>
                  <a:lnTo>
                    <a:pt x="23986" y="255874"/>
                  </a:lnTo>
                  <a:lnTo>
                    <a:pt x="29983" y="255874"/>
                  </a:lnTo>
                  <a:lnTo>
                    <a:pt x="40777" y="253495"/>
                  </a:lnTo>
                  <a:lnTo>
                    <a:pt x="44375" y="227312"/>
                  </a:lnTo>
                  <a:lnTo>
                    <a:pt x="47972" y="205889"/>
                  </a:lnTo>
                  <a:lnTo>
                    <a:pt x="56368" y="182087"/>
                  </a:lnTo>
                  <a:lnTo>
                    <a:pt x="62364" y="164236"/>
                  </a:lnTo>
                  <a:lnTo>
                    <a:pt x="74357" y="142813"/>
                  </a:lnTo>
                  <a:lnTo>
                    <a:pt x="83952" y="128532"/>
                  </a:lnTo>
                  <a:lnTo>
                    <a:pt x="98344" y="113061"/>
                  </a:lnTo>
                  <a:lnTo>
                    <a:pt x="113935" y="101159"/>
                  </a:lnTo>
                  <a:lnTo>
                    <a:pt x="128327" y="89259"/>
                  </a:lnTo>
                  <a:lnTo>
                    <a:pt x="146316" y="80928"/>
                  </a:lnTo>
                  <a:lnTo>
                    <a:pt x="167904" y="71407"/>
                  </a:lnTo>
                  <a:lnTo>
                    <a:pt x="188293" y="65456"/>
                  </a:lnTo>
                  <a:lnTo>
                    <a:pt x="212279" y="59506"/>
                  </a:lnTo>
                  <a:lnTo>
                    <a:pt x="236265" y="57125"/>
                  </a:lnTo>
                  <a:lnTo>
                    <a:pt x="263850" y="57125"/>
                  </a:lnTo>
                  <a:lnTo>
                    <a:pt x="293832" y="57125"/>
                  </a:lnTo>
                  <a:lnTo>
                    <a:pt x="1003826" y="396308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3722299" y="5761581"/>
              <a:ext cx="212743" cy="28574"/>
            </a:xfrm>
            <a:custGeom>
              <a:avLst/>
              <a:gdLst/>
              <a:ahLst/>
              <a:cxnLst/>
              <a:rect l="0" t="0" r="0" b="0"/>
              <a:pathLst>
                <a:path w="213483" h="29761">
                  <a:moveTo>
                    <a:pt x="0" y="0"/>
                  </a:moveTo>
                  <a:lnTo>
                    <a:pt x="21588" y="0"/>
                  </a:lnTo>
                  <a:lnTo>
                    <a:pt x="45575" y="2381"/>
                  </a:lnTo>
                  <a:lnTo>
                    <a:pt x="69562" y="2381"/>
                  </a:lnTo>
                  <a:lnTo>
                    <a:pt x="95947" y="8333"/>
                  </a:lnTo>
                  <a:lnTo>
                    <a:pt x="123532" y="11905"/>
                  </a:lnTo>
                  <a:lnTo>
                    <a:pt x="149917" y="16667"/>
                  </a:lnTo>
                  <a:lnTo>
                    <a:pt x="179901" y="23809"/>
                  </a:lnTo>
                  <a:lnTo>
                    <a:pt x="213482" y="2976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2601726" y="6074104"/>
              <a:ext cx="555671" cy="477821"/>
            </a:xfrm>
            <a:custGeom>
              <a:avLst/>
              <a:gdLst/>
              <a:ahLst/>
              <a:cxnLst/>
              <a:rect l="0" t="0" r="0" b="0"/>
              <a:pathLst>
                <a:path w="555282" h="478431">
                  <a:moveTo>
                    <a:pt x="527697" y="21423"/>
                  </a:moveTo>
                  <a:lnTo>
                    <a:pt x="531295" y="38084"/>
                  </a:lnTo>
                  <a:lnTo>
                    <a:pt x="537291" y="57127"/>
                  </a:lnTo>
                  <a:lnTo>
                    <a:pt x="539690" y="65457"/>
                  </a:lnTo>
                  <a:lnTo>
                    <a:pt x="539690" y="71407"/>
                  </a:lnTo>
                  <a:lnTo>
                    <a:pt x="539690" y="77358"/>
                  </a:lnTo>
                  <a:lnTo>
                    <a:pt x="545687" y="95210"/>
                  </a:lnTo>
                  <a:lnTo>
                    <a:pt x="545687" y="101161"/>
                  </a:lnTo>
                  <a:lnTo>
                    <a:pt x="545687" y="104731"/>
                  </a:lnTo>
                  <a:lnTo>
                    <a:pt x="549285" y="113061"/>
                  </a:lnTo>
                  <a:lnTo>
                    <a:pt x="552883" y="130913"/>
                  </a:lnTo>
                  <a:lnTo>
                    <a:pt x="552883" y="148765"/>
                  </a:lnTo>
                  <a:lnTo>
                    <a:pt x="555281" y="166617"/>
                  </a:lnTo>
                  <a:lnTo>
                    <a:pt x="555281" y="182088"/>
                  </a:lnTo>
                  <a:lnTo>
                    <a:pt x="555281" y="198750"/>
                  </a:lnTo>
                  <a:lnTo>
                    <a:pt x="552883" y="205892"/>
                  </a:lnTo>
                  <a:lnTo>
                    <a:pt x="552883" y="214223"/>
                  </a:lnTo>
                  <a:lnTo>
                    <a:pt x="552883" y="223742"/>
                  </a:lnTo>
                  <a:lnTo>
                    <a:pt x="552883" y="228503"/>
                  </a:lnTo>
                  <a:lnTo>
                    <a:pt x="552883" y="238025"/>
                  </a:lnTo>
                  <a:lnTo>
                    <a:pt x="549285" y="243975"/>
                  </a:lnTo>
                  <a:lnTo>
                    <a:pt x="549285" y="259446"/>
                  </a:lnTo>
                  <a:lnTo>
                    <a:pt x="545687" y="273728"/>
                  </a:lnTo>
                  <a:lnTo>
                    <a:pt x="539690" y="289199"/>
                  </a:lnTo>
                  <a:lnTo>
                    <a:pt x="537291" y="293961"/>
                  </a:lnTo>
                  <a:lnTo>
                    <a:pt x="537291" y="297530"/>
                  </a:lnTo>
                  <a:lnTo>
                    <a:pt x="537291" y="299911"/>
                  </a:lnTo>
                  <a:lnTo>
                    <a:pt x="531295" y="313003"/>
                  </a:lnTo>
                  <a:lnTo>
                    <a:pt x="525298" y="324903"/>
                  </a:lnTo>
                  <a:lnTo>
                    <a:pt x="519302" y="336803"/>
                  </a:lnTo>
                  <a:lnTo>
                    <a:pt x="513305" y="347515"/>
                  </a:lnTo>
                  <a:lnTo>
                    <a:pt x="503711" y="359417"/>
                  </a:lnTo>
                  <a:lnTo>
                    <a:pt x="497714" y="371318"/>
                  </a:lnTo>
                  <a:lnTo>
                    <a:pt x="491718" y="377268"/>
                  </a:lnTo>
                  <a:lnTo>
                    <a:pt x="489319" y="384409"/>
                  </a:lnTo>
                  <a:lnTo>
                    <a:pt x="479725" y="392741"/>
                  </a:lnTo>
                  <a:lnTo>
                    <a:pt x="473728" y="396311"/>
                  </a:lnTo>
                  <a:lnTo>
                    <a:pt x="467732" y="401072"/>
                  </a:lnTo>
                  <a:lnTo>
                    <a:pt x="459337" y="410592"/>
                  </a:lnTo>
                  <a:lnTo>
                    <a:pt x="447343" y="420113"/>
                  </a:lnTo>
                  <a:lnTo>
                    <a:pt x="435350" y="428444"/>
                  </a:lnTo>
                  <a:lnTo>
                    <a:pt x="423357" y="437965"/>
                  </a:lnTo>
                  <a:lnTo>
                    <a:pt x="411364" y="443915"/>
                  </a:lnTo>
                  <a:lnTo>
                    <a:pt x="407766" y="446295"/>
                  </a:lnTo>
                  <a:lnTo>
                    <a:pt x="405368" y="446295"/>
                  </a:lnTo>
                  <a:lnTo>
                    <a:pt x="395773" y="452245"/>
                  </a:lnTo>
                  <a:lnTo>
                    <a:pt x="359793" y="464147"/>
                  </a:lnTo>
                  <a:lnTo>
                    <a:pt x="339405" y="467719"/>
                  </a:lnTo>
                  <a:lnTo>
                    <a:pt x="321415" y="473669"/>
                  </a:lnTo>
                  <a:lnTo>
                    <a:pt x="303426" y="476049"/>
                  </a:lnTo>
                  <a:lnTo>
                    <a:pt x="287835" y="476049"/>
                  </a:lnTo>
                  <a:lnTo>
                    <a:pt x="255453" y="478430"/>
                  </a:lnTo>
                  <a:lnTo>
                    <a:pt x="239862" y="476049"/>
                  </a:lnTo>
                  <a:lnTo>
                    <a:pt x="225471" y="476049"/>
                  </a:lnTo>
                  <a:lnTo>
                    <a:pt x="209880" y="470098"/>
                  </a:lnTo>
                  <a:lnTo>
                    <a:pt x="195488" y="467719"/>
                  </a:lnTo>
                  <a:lnTo>
                    <a:pt x="167904" y="458197"/>
                  </a:lnTo>
                  <a:lnTo>
                    <a:pt x="153511" y="449866"/>
                  </a:lnTo>
                  <a:lnTo>
                    <a:pt x="141518" y="443915"/>
                  </a:lnTo>
                  <a:lnTo>
                    <a:pt x="129525" y="434395"/>
                  </a:lnTo>
                  <a:lnTo>
                    <a:pt x="117532" y="424872"/>
                  </a:lnTo>
                  <a:lnTo>
                    <a:pt x="95945" y="401072"/>
                  </a:lnTo>
                  <a:lnTo>
                    <a:pt x="83951" y="390361"/>
                  </a:lnTo>
                  <a:lnTo>
                    <a:pt x="75556" y="374888"/>
                  </a:lnTo>
                  <a:lnTo>
                    <a:pt x="65962" y="359417"/>
                  </a:lnTo>
                  <a:lnTo>
                    <a:pt x="57567" y="345134"/>
                  </a:lnTo>
                  <a:lnTo>
                    <a:pt x="39577" y="313003"/>
                  </a:lnTo>
                  <a:lnTo>
                    <a:pt x="29983" y="291580"/>
                  </a:lnTo>
                  <a:lnTo>
                    <a:pt x="23986" y="273728"/>
                  </a:lnTo>
                  <a:lnTo>
                    <a:pt x="11993" y="232073"/>
                  </a:lnTo>
                  <a:lnTo>
                    <a:pt x="0" y="188038"/>
                  </a:lnTo>
                  <a:lnTo>
                    <a:pt x="33580" y="158286"/>
                  </a:lnTo>
                  <a:lnTo>
                    <a:pt x="65962" y="130913"/>
                  </a:lnTo>
                  <a:lnTo>
                    <a:pt x="95945" y="107111"/>
                  </a:lnTo>
                  <a:lnTo>
                    <a:pt x="129525" y="83308"/>
                  </a:lnTo>
                  <a:lnTo>
                    <a:pt x="161907" y="65457"/>
                  </a:lnTo>
                  <a:lnTo>
                    <a:pt x="195488" y="47604"/>
                  </a:lnTo>
                  <a:lnTo>
                    <a:pt x="227869" y="33323"/>
                  </a:lnTo>
                  <a:lnTo>
                    <a:pt x="261450" y="23803"/>
                  </a:lnTo>
                  <a:lnTo>
                    <a:pt x="293831" y="11900"/>
                  </a:lnTo>
                  <a:lnTo>
                    <a:pt x="327412" y="5950"/>
                  </a:lnTo>
                  <a:lnTo>
                    <a:pt x="359793" y="3570"/>
                  </a:lnTo>
                  <a:lnTo>
                    <a:pt x="393375" y="0"/>
                  </a:lnTo>
                  <a:lnTo>
                    <a:pt x="425756" y="0"/>
                  </a:lnTo>
                  <a:lnTo>
                    <a:pt x="459337" y="5950"/>
                  </a:lnTo>
                  <a:lnTo>
                    <a:pt x="491718" y="119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539326" y="5791796"/>
              <a:ext cx="1427282" cy="836585"/>
            </a:xfrm>
            <a:custGeom>
              <a:avLst/>
              <a:gdLst/>
              <a:ahLst/>
              <a:cxnLst/>
              <a:rect l="0" t="0" r="0" b="0"/>
              <a:pathLst>
                <a:path w="1427195" h="835456">
                  <a:moveTo>
                    <a:pt x="0" y="496275"/>
                  </a:moveTo>
                  <a:lnTo>
                    <a:pt x="5997" y="526027"/>
                  </a:lnTo>
                  <a:lnTo>
                    <a:pt x="11993" y="552211"/>
                  </a:lnTo>
                  <a:lnTo>
                    <a:pt x="17990" y="576011"/>
                  </a:lnTo>
                  <a:lnTo>
                    <a:pt x="26385" y="603384"/>
                  </a:lnTo>
                  <a:lnTo>
                    <a:pt x="35980" y="624807"/>
                  </a:lnTo>
                  <a:lnTo>
                    <a:pt x="44375" y="648609"/>
                  </a:lnTo>
                  <a:lnTo>
                    <a:pt x="56368" y="668841"/>
                  </a:lnTo>
                  <a:lnTo>
                    <a:pt x="65963" y="689073"/>
                  </a:lnTo>
                  <a:lnTo>
                    <a:pt x="77956" y="706924"/>
                  </a:lnTo>
                  <a:lnTo>
                    <a:pt x="88750" y="725965"/>
                  </a:lnTo>
                  <a:lnTo>
                    <a:pt x="101942" y="740248"/>
                  </a:lnTo>
                  <a:lnTo>
                    <a:pt x="113936" y="755718"/>
                  </a:lnTo>
                  <a:lnTo>
                    <a:pt x="125929" y="767619"/>
                  </a:lnTo>
                  <a:lnTo>
                    <a:pt x="140321" y="781899"/>
                  </a:lnTo>
                  <a:lnTo>
                    <a:pt x="155912" y="790231"/>
                  </a:lnTo>
                  <a:lnTo>
                    <a:pt x="170304" y="803322"/>
                  </a:lnTo>
                  <a:lnTo>
                    <a:pt x="185895" y="811653"/>
                  </a:lnTo>
                  <a:lnTo>
                    <a:pt x="203885" y="817603"/>
                  </a:lnTo>
                  <a:lnTo>
                    <a:pt x="218277" y="823553"/>
                  </a:lnTo>
                  <a:lnTo>
                    <a:pt x="236267" y="829505"/>
                  </a:lnTo>
                  <a:lnTo>
                    <a:pt x="254257" y="833076"/>
                  </a:lnTo>
                  <a:lnTo>
                    <a:pt x="272246" y="833076"/>
                  </a:lnTo>
                  <a:lnTo>
                    <a:pt x="293834" y="835455"/>
                  </a:lnTo>
                  <a:lnTo>
                    <a:pt x="311824" y="835455"/>
                  </a:lnTo>
                  <a:lnTo>
                    <a:pt x="332213" y="833076"/>
                  </a:lnTo>
                  <a:lnTo>
                    <a:pt x="352601" y="829505"/>
                  </a:lnTo>
                  <a:lnTo>
                    <a:pt x="374188" y="827125"/>
                  </a:lnTo>
                  <a:lnTo>
                    <a:pt x="398175" y="819984"/>
                  </a:lnTo>
                  <a:lnTo>
                    <a:pt x="419763" y="814034"/>
                  </a:lnTo>
                  <a:lnTo>
                    <a:pt x="443750" y="809273"/>
                  </a:lnTo>
                  <a:lnTo>
                    <a:pt x="467736" y="799753"/>
                  </a:lnTo>
                  <a:lnTo>
                    <a:pt x="491722" y="790231"/>
                  </a:lnTo>
                  <a:lnTo>
                    <a:pt x="506115" y="781899"/>
                  </a:lnTo>
                  <a:lnTo>
                    <a:pt x="521705" y="772380"/>
                  </a:lnTo>
                  <a:lnTo>
                    <a:pt x="536098" y="764049"/>
                  </a:lnTo>
                  <a:lnTo>
                    <a:pt x="542094" y="760480"/>
                  </a:lnTo>
                  <a:lnTo>
                    <a:pt x="548091" y="758099"/>
                  </a:lnTo>
                  <a:lnTo>
                    <a:pt x="554087" y="752149"/>
                  </a:lnTo>
                  <a:lnTo>
                    <a:pt x="563682" y="746198"/>
                  </a:lnTo>
                  <a:lnTo>
                    <a:pt x="569678" y="740248"/>
                  </a:lnTo>
                  <a:lnTo>
                    <a:pt x="575675" y="737866"/>
                  </a:lnTo>
                  <a:lnTo>
                    <a:pt x="586469" y="725965"/>
                  </a:lnTo>
                  <a:lnTo>
                    <a:pt x="596063" y="716445"/>
                  </a:lnTo>
                  <a:lnTo>
                    <a:pt x="608056" y="704544"/>
                  </a:lnTo>
                  <a:lnTo>
                    <a:pt x="616452" y="692642"/>
                  </a:lnTo>
                  <a:lnTo>
                    <a:pt x="620049" y="689073"/>
                  </a:lnTo>
                  <a:lnTo>
                    <a:pt x="620049" y="686692"/>
                  </a:lnTo>
                  <a:lnTo>
                    <a:pt x="626046" y="680742"/>
                  </a:lnTo>
                  <a:lnTo>
                    <a:pt x="635641" y="668841"/>
                  </a:lnTo>
                  <a:lnTo>
                    <a:pt x="641638" y="653369"/>
                  </a:lnTo>
                  <a:lnTo>
                    <a:pt x="650033" y="641468"/>
                  </a:lnTo>
                  <a:lnTo>
                    <a:pt x="656029" y="627188"/>
                  </a:lnTo>
                  <a:lnTo>
                    <a:pt x="662026" y="611715"/>
                  </a:lnTo>
                  <a:lnTo>
                    <a:pt x="664424" y="595053"/>
                  </a:lnTo>
                  <a:lnTo>
                    <a:pt x="671621" y="579582"/>
                  </a:lnTo>
                  <a:lnTo>
                    <a:pt x="674019" y="565301"/>
                  </a:lnTo>
                  <a:lnTo>
                    <a:pt x="677618" y="547449"/>
                  </a:lnTo>
                  <a:lnTo>
                    <a:pt x="680016" y="528407"/>
                  </a:lnTo>
                  <a:lnTo>
                    <a:pt x="680016" y="520077"/>
                  </a:lnTo>
                  <a:lnTo>
                    <a:pt x="680016" y="510557"/>
                  </a:lnTo>
                  <a:lnTo>
                    <a:pt x="680016" y="502226"/>
                  </a:lnTo>
                  <a:lnTo>
                    <a:pt x="683614" y="493895"/>
                  </a:lnTo>
                  <a:lnTo>
                    <a:pt x="683614" y="474853"/>
                  </a:lnTo>
                  <a:lnTo>
                    <a:pt x="683614" y="464142"/>
                  </a:lnTo>
                  <a:lnTo>
                    <a:pt x="683614" y="454621"/>
                  </a:lnTo>
                  <a:lnTo>
                    <a:pt x="680016" y="436769"/>
                  </a:lnTo>
                  <a:lnTo>
                    <a:pt x="680016" y="416538"/>
                  </a:lnTo>
                  <a:lnTo>
                    <a:pt x="677618" y="395115"/>
                  </a:lnTo>
                  <a:lnTo>
                    <a:pt x="677618" y="389165"/>
                  </a:lnTo>
                  <a:lnTo>
                    <a:pt x="674019" y="383215"/>
                  </a:lnTo>
                  <a:lnTo>
                    <a:pt x="674019" y="374884"/>
                  </a:lnTo>
                  <a:lnTo>
                    <a:pt x="671621" y="349892"/>
                  </a:lnTo>
                  <a:lnTo>
                    <a:pt x="664424" y="329661"/>
                  </a:lnTo>
                  <a:lnTo>
                    <a:pt x="662026" y="305857"/>
                  </a:lnTo>
                  <a:lnTo>
                    <a:pt x="797549" y="232071"/>
                  </a:lnTo>
                  <a:lnTo>
                    <a:pt x="803546" y="252303"/>
                  </a:lnTo>
                  <a:lnTo>
                    <a:pt x="811941" y="270154"/>
                  </a:lnTo>
                  <a:lnTo>
                    <a:pt x="827533" y="309427"/>
                  </a:lnTo>
                  <a:lnTo>
                    <a:pt x="845523" y="341561"/>
                  </a:lnTo>
                  <a:lnTo>
                    <a:pt x="863512" y="371313"/>
                  </a:lnTo>
                  <a:lnTo>
                    <a:pt x="883900" y="397496"/>
                  </a:lnTo>
                  <a:lnTo>
                    <a:pt x="893496" y="412967"/>
                  </a:lnTo>
                  <a:lnTo>
                    <a:pt x="905489" y="424868"/>
                  </a:lnTo>
                  <a:lnTo>
                    <a:pt x="929475" y="446290"/>
                  </a:lnTo>
                  <a:lnTo>
                    <a:pt x="952262" y="464142"/>
                  </a:lnTo>
                  <a:lnTo>
                    <a:pt x="979846" y="478423"/>
                  </a:lnTo>
                  <a:lnTo>
                    <a:pt x="1007431" y="490324"/>
                  </a:lnTo>
                  <a:lnTo>
                    <a:pt x="1037414" y="498655"/>
                  </a:lnTo>
                  <a:lnTo>
                    <a:pt x="1067397" y="508176"/>
                  </a:lnTo>
                  <a:lnTo>
                    <a:pt x="1099778" y="510557"/>
                  </a:lnTo>
                  <a:lnTo>
                    <a:pt x="1133360" y="510557"/>
                  </a:lnTo>
                  <a:lnTo>
                    <a:pt x="1169340" y="508176"/>
                  </a:lnTo>
                  <a:lnTo>
                    <a:pt x="1189728" y="505795"/>
                  </a:lnTo>
                  <a:lnTo>
                    <a:pt x="1207717" y="502226"/>
                  </a:lnTo>
                  <a:lnTo>
                    <a:pt x="1225707" y="496275"/>
                  </a:lnTo>
                  <a:lnTo>
                    <a:pt x="1243697" y="493895"/>
                  </a:lnTo>
                  <a:lnTo>
                    <a:pt x="1259288" y="487944"/>
                  </a:lnTo>
                  <a:lnTo>
                    <a:pt x="1277278" y="480803"/>
                  </a:lnTo>
                  <a:lnTo>
                    <a:pt x="1291670" y="472473"/>
                  </a:lnTo>
                  <a:lnTo>
                    <a:pt x="1303663" y="466523"/>
                  </a:lnTo>
                  <a:lnTo>
                    <a:pt x="1319254" y="458192"/>
                  </a:lnTo>
                  <a:lnTo>
                    <a:pt x="1333646" y="448671"/>
                  </a:lnTo>
                  <a:lnTo>
                    <a:pt x="1343241" y="436769"/>
                  </a:lnTo>
                  <a:lnTo>
                    <a:pt x="1355234" y="427249"/>
                  </a:lnTo>
                  <a:lnTo>
                    <a:pt x="1367227" y="416538"/>
                  </a:lnTo>
                  <a:lnTo>
                    <a:pt x="1375623" y="404636"/>
                  </a:lnTo>
                  <a:lnTo>
                    <a:pt x="1385217" y="389165"/>
                  </a:lnTo>
                  <a:lnTo>
                    <a:pt x="1391214" y="377264"/>
                  </a:lnTo>
                  <a:lnTo>
                    <a:pt x="1399609" y="359411"/>
                  </a:lnTo>
                  <a:lnTo>
                    <a:pt x="1405606" y="343942"/>
                  </a:lnTo>
                  <a:lnTo>
                    <a:pt x="1409204" y="329661"/>
                  </a:lnTo>
                  <a:lnTo>
                    <a:pt x="1415201" y="311808"/>
                  </a:lnTo>
                  <a:lnTo>
                    <a:pt x="1417599" y="293957"/>
                  </a:lnTo>
                  <a:lnTo>
                    <a:pt x="1421197" y="276104"/>
                  </a:lnTo>
                  <a:lnTo>
                    <a:pt x="1423596" y="258253"/>
                  </a:lnTo>
                  <a:lnTo>
                    <a:pt x="1423596" y="238023"/>
                  </a:lnTo>
                  <a:lnTo>
                    <a:pt x="1427194" y="216600"/>
                  </a:lnTo>
                  <a:lnTo>
                    <a:pt x="1427194" y="196368"/>
                  </a:lnTo>
                  <a:lnTo>
                    <a:pt x="1423596" y="174946"/>
                  </a:lnTo>
                  <a:lnTo>
                    <a:pt x="1423596" y="151144"/>
                  </a:lnTo>
                  <a:lnTo>
                    <a:pt x="1421197" y="127342"/>
                  </a:lnTo>
                  <a:lnTo>
                    <a:pt x="1417599" y="103539"/>
                  </a:lnTo>
                  <a:lnTo>
                    <a:pt x="1411603" y="77357"/>
                  </a:lnTo>
                  <a:lnTo>
                    <a:pt x="1409204" y="53554"/>
                  </a:lnTo>
                  <a:lnTo>
                    <a:pt x="1403207" y="26182"/>
                  </a:lnTo>
                  <a:lnTo>
                    <a:pt x="1397210" y="0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2534618" y="6198769"/>
              <a:ext cx="0" cy="7143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1695032" y="5728647"/>
              <a:ext cx="2027406" cy="558782"/>
            </a:xfrm>
            <a:custGeom>
              <a:avLst/>
              <a:gdLst/>
              <a:ahLst/>
              <a:cxnLst/>
              <a:rect l="0" t="0" r="0" b="0"/>
              <a:pathLst>
                <a:path w="2026840" h="559359">
                  <a:moveTo>
                    <a:pt x="843117" y="559358"/>
                  </a:moveTo>
                  <a:lnTo>
                    <a:pt x="237464" y="67836"/>
                  </a:lnTo>
                  <a:lnTo>
                    <a:pt x="219474" y="71407"/>
                  </a:lnTo>
                  <a:lnTo>
                    <a:pt x="200285" y="77358"/>
                  </a:lnTo>
                  <a:lnTo>
                    <a:pt x="185894" y="79738"/>
                  </a:lnTo>
                  <a:lnTo>
                    <a:pt x="171502" y="89259"/>
                  </a:lnTo>
                  <a:lnTo>
                    <a:pt x="155911" y="95209"/>
                  </a:lnTo>
                  <a:lnTo>
                    <a:pt x="141519" y="104730"/>
                  </a:lnTo>
                  <a:lnTo>
                    <a:pt x="129526" y="113062"/>
                  </a:lnTo>
                  <a:lnTo>
                    <a:pt x="117533" y="124963"/>
                  </a:lnTo>
                  <a:lnTo>
                    <a:pt x="107938" y="134483"/>
                  </a:lnTo>
                  <a:lnTo>
                    <a:pt x="95945" y="148765"/>
                  </a:lnTo>
                  <a:lnTo>
                    <a:pt x="87550" y="160667"/>
                  </a:lnTo>
                  <a:lnTo>
                    <a:pt x="81554" y="176138"/>
                  </a:lnTo>
                  <a:lnTo>
                    <a:pt x="71959" y="190419"/>
                  </a:lnTo>
                  <a:lnTo>
                    <a:pt x="68361" y="205891"/>
                  </a:lnTo>
                  <a:lnTo>
                    <a:pt x="63564" y="223744"/>
                  </a:lnTo>
                  <a:lnTo>
                    <a:pt x="59965" y="241594"/>
                  </a:lnTo>
                  <a:lnTo>
                    <a:pt x="45574" y="252306"/>
                  </a:lnTo>
                  <a:lnTo>
                    <a:pt x="39577" y="255875"/>
                  </a:lnTo>
                  <a:lnTo>
                    <a:pt x="35979" y="261827"/>
                  </a:lnTo>
                  <a:lnTo>
                    <a:pt x="23986" y="265398"/>
                  </a:lnTo>
                  <a:lnTo>
                    <a:pt x="20388" y="265398"/>
                  </a:lnTo>
                  <a:lnTo>
                    <a:pt x="17990" y="265398"/>
                  </a:lnTo>
                  <a:lnTo>
                    <a:pt x="15591" y="265398"/>
                  </a:lnTo>
                  <a:lnTo>
                    <a:pt x="11993" y="261827"/>
                  </a:lnTo>
                  <a:lnTo>
                    <a:pt x="9594" y="259448"/>
                  </a:lnTo>
                  <a:lnTo>
                    <a:pt x="5997" y="255875"/>
                  </a:lnTo>
                  <a:lnTo>
                    <a:pt x="3598" y="249925"/>
                  </a:lnTo>
                  <a:lnTo>
                    <a:pt x="0" y="243975"/>
                  </a:lnTo>
                  <a:lnTo>
                    <a:pt x="0" y="238025"/>
                  </a:lnTo>
                  <a:lnTo>
                    <a:pt x="0" y="228504"/>
                  </a:lnTo>
                  <a:lnTo>
                    <a:pt x="5997" y="202321"/>
                  </a:lnTo>
                  <a:lnTo>
                    <a:pt x="15591" y="172567"/>
                  </a:lnTo>
                  <a:lnTo>
                    <a:pt x="23986" y="148765"/>
                  </a:lnTo>
                  <a:lnTo>
                    <a:pt x="35979" y="128533"/>
                  </a:lnTo>
                  <a:lnTo>
                    <a:pt x="47972" y="107111"/>
                  </a:lnTo>
                  <a:lnTo>
                    <a:pt x="63564" y="86879"/>
                  </a:lnTo>
                  <a:lnTo>
                    <a:pt x="77955" y="71407"/>
                  </a:lnTo>
                  <a:lnTo>
                    <a:pt x="93547" y="57125"/>
                  </a:lnTo>
                  <a:lnTo>
                    <a:pt x="111536" y="41654"/>
                  </a:lnTo>
                  <a:lnTo>
                    <a:pt x="129526" y="29752"/>
                  </a:lnTo>
                  <a:lnTo>
                    <a:pt x="147516" y="17852"/>
                  </a:lnTo>
                  <a:lnTo>
                    <a:pt x="167904" y="11901"/>
                  </a:lnTo>
                  <a:lnTo>
                    <a:pt x="189491" y="5950"/>
                  </a:lnTo>
                  <a:lnTo>
                    <a:pt x="213478" y="0"/>
                  </a:lnTo>
                  <a:lnTo>
                    <a:pt x="237464" y="0"/>
                  </a:lnTo>
                  <a:lnTo>
                    <a:pt x="263849" y="0"/>
                  </a:lnTo>
                  <a:lnTo>
                    <a:pt x="843117" y="487951"/>
                  </a:lnTo>
                  <a:lnTo>
                    <a:pt x="875499" y="455818"/>
                  </a:lnTo>
                  <a:lnTo>
                    <a:pt x="909079" y="426064"/>
                  </a:lnTo>
                  <a:lnTo>
                    <a:pt x="941460" y="398691"/>
                  </a:lnTo>
                  <a:lnTo>
                    <a:pt x="977440" y="378460"/>
                  </a:lnTo>
                  <a:lnTo>
                    <a:pt x="1013420" y="353467"/>
                  </a:lnTo>
                  <a:lnTo>
                    <a:pt x="1052996" y="336806"/>
                  </a:lnTo>
                  <a:lnTo>
                    <a:pt x="1088976" y="321333"/>
                  </a:lnTo>
                  <a:lnTo>
                    <a:pt x="1127354" y="309433"/>
                  </a:lnTo>
                  <a:lnTo>
                    <a:pt x="1169330" y="297531"/>
                  </a:lnTo>
                  <a:lnTo>
                    <a:pt x="1208908" y="289200"/>
                  </a:lnTo>
                  <a:lnTo>
                    <a:pt x="1249684" y="282060"/>
                  </a:lnTo>
                  <a:lnTo>
                    <a:pt x="1292859" y="279679"/>
                  </a:lnTo>
                  <a:lnTo>
                    <a:pt x="1334836" y="279679"/>
                  </a:lnTo>
                  <a:lnTo>
                    <a:pt x="1376811" y="282060"/>
                  </a:lnTo>
                  <a:lnTo>
                    <a:pt x="1421185" y="285629"/>
                  </a:lnTo>
                  <a:lnTo>
                    <a:pt x="1469158" y="295151"/>
                  </a:lnTo>
                  <a:lnTo>
                    <a:pt x="1610677" y="228504"/>
                  </a:lnTo>
                  <a:lnTo>
                    <a:pt x="1628666" y="205891"/>
                  </a:lnTo>
                  <a:lnTo>
                    <a:pt x="1652653" y="184469"/>
                  </a:lnTo>
                  <a:lnTo>
                    <a:pt x="1673041" y="160667"/>
                  </a:lnTo>
                  <a:lnTo>
                    <a:pt x="1697027" y="142814"/>
                  </a:lnTo>
                  <a:lnTo>
                    <a:pt x="1721014" y="124963"/>
                  </a:lnTo>
                  <a:lnTo>
                    <a:pt x="1745000" y="107111"/>
                  </a:lnTo>
                  <a:lnTo>
                    <a:pt x="1768987" y="95209"/>
                  </a:lnTo>
                  <a:lnTo>
                    <a:pt x="1795371" y="79738"/>
                  </a:lnTo>
                  <a:lnTo>
                    <a:pt x="1822956" y="67836"/>
                  </a:lnTo>
                  <a:lnTo>
                    <a:pt x="1849341" y="59506"/>
                  </a:lnTo>
                  <a:lnTo>
                    <a:pt x="1876925" y="49984"/>
                  </a:lnTo>
                  <a:lnTo>
                    <a:pt x="1906907" y="45225"/>
                  </a:lnTo>
                  <a:lnTo>
                    <a:pt x="1934492" y="39274"/>
                  </a:lnTo>
                  <a:lnTo>
                    <a:pt x="1964475" y="35704"/>
                  </a:lnTo>
                  <a:lnTo>
                    <a:pt x="1996856" y="33323"/>
                  </a:lnTo>
                  <a:lnTo>
                    <a:pt x="2026839" y="33323"/>
                  </a:lnTo>
                </a:path>
              </a:pathLst>
            </a:custGeom>
            <a:ln w="1104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6" name="Gruppieren 25"/>
          <p:cNvGrpSpPr>
            <a:grpSpLocks/>
          </p:cNvGrpSpPr>
          <p:nvPr/>
        </p:nvGrpSpPr>
        <p:grpSpPr bwMode="auto">
          <a:xfrm>
            <a:off x="1335088" y="7988300"/>
            <a:ext cx="2566987" cy="2400300"/>
            <a:chOff x="1895475" y="7318502"/>
            <a:chExt cx="2566416" cy="2400174"/>
          </a:xfrm>
        </p:grpSpPr>
        <p:sp>
          <p:nvSpPr>
            <p:cNvPr id="20" name="Freihandform 19"/>
            <p:cNvSpPr/>
            <p:nvPr/>
          </p:nvSpPr>
          <p:spPr>
            <a:xfrm>
              <a:off x="3709583" y="7377237"/>
              <a:ext cx="185697" cy="215889"/>
            </a:xfrm>
            <a:custGeom>
              <a:avLst/>
              <a:gdLst/>
              <a:ahLst/>
              <a:cxnLst/>
              <a:rect l="0" t="0" r="0" b="0"/>
              <a:pathLst>
                <a:path w="184785" h="216283">
                  <a:moveTo>
                    <a:pt x="75438" y="216282"/>
                  </a:moveTo>
                  <a:lnTo>
                    <a:pt x="0" y="147066"/>
                  </a:lnTo>
                  <a:lnTo>
                    <a:pt x="102489" y="0"/>
                  </a:lnTo>
                  <a:lnTo>
                    <a:pt x="184784" y="48387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1970070" y="7318502"/>
              <a:ext cx="2491821" cy="1914425"/>
            </a:xfrm>
            <a:custGeom>
              <a:avLst/>
              <a:gdLst/>
              <a:ahLst/>
              <a:cxnLst/>
              <a:rect l="0" t="0" r="0" b="0"/>
              <a:pathLst>
                <a:path w="2491614" h="1915160">
                  <a:moveTo>
                    <a:pt x="52198" y="212343"/>
                  </a:moveTo>
                  <a:lnTo>
                    <a:pt x="110237" y="188341"/>
                  </a:lnTo>
                  <a:lnTo>
                    <a:pt x="185421" y="157861"/>
                  </a:lnTo>
                  <a:lnTo>
                    <a:pt x="280798" y="126873"/>
                  </a:lnTo>
                  <a:lnTo>
                    <a:pt x="389890" y="92582"/>
                  </a:lnTo>
                  <a:lnTo>
                    <a:pt x="513208" y="61467"/>
                  </a:lnTo>
                  <a:lnTo>
                    <a:pt x="642874" y="33908"/>
                  </a:lnTo>
                  <a:lnTo>
                    <a:pt x="714756" y="19939"/>
                  </a:lnTo>
                  <a:lnTo>
                    <a:pt x="787020" y="13716"/>
                  </a:lnTo>
                  <a:lnTo>
                    <a:pt x="858012" y="6730"/>
                  </a:lnTo>
                  <a:lnTo>
                    <a:pt x="933196" y="0"/>
                  </a:lnTo>
                  <a:lnTo>
                    <a:pt x="1008634" y="0"/>
                  </a:lnTo>
                  <a:lnTo>
                    <a:pt x="1083692" y="0"/>
                  </a:lnTo>
                  <a:lnTo>
                    <a:pt x="1158875" y="6730"/>
                  </a:lnTo>
                  <a:lnTo>
                    <a:pt x="1237743" y="13716"/>
                  </a:lnTo>
                  <a:lnTo>
                    <a:pt x="1313181" y="26924"/>
                  </a:lnTo>
                  <a:lnTo>
                    <a:pt x="1391413" y="44195"/>
                  </a:lnTo>
                  <a:lnTo>
                    <a:pt x="1466343" y="68579"/>
                  </a:lnTo>
                  <a:lnTo>
                    <a:pt x="1538478" y="95504"/>
                  </a:lnTo>
                  <a:lnTo>
                    <a:pt x="1613663" y="129793"/>
                  </a:lnTo>
                  <a:lnTo>
                    <a:pt x="1685037" y="168148"/>
                  </a:lnTo>
                  <a:lnTo>
                    <a:pt x="1753744" y="212343"/>
                  </a:lnTo>
                  <a:lnTo>
                    <a:pt x="1822196" y="260730"/>
                  </a:lnTo>
                  <a:lnTo>
                    <a:pt x="1887220" y="319024"/>
                  </a:lnTo>
                  <a:lnTo>
                    <a:pt x="1948434" y="377316"/>
                  </a:lnTo>
                  <a:lnTo>
                    <a:pt x="2006727" y="435991"/>
                  </a:lnTo>
                  <a:lnTo>
                    <a:pt x="2057782" y="497204"/>
                  </a:lnTo>
                  <a:lnTo>
                    <a:pt x="2105533" y="562864"/>
                  </a:lnTo>
                  <a:lnTo>
                    <a:pt x="2149983" y="628141"/>
                  </a:lnTo>
                  <a:lnTo>
                    <a:pt x="2190877" y="696721"/>
                  </a:lnTo>
                  <a:lnTo>
                    <a:pt x="2228851" y="765048"/>
                  </a:lnTo>
                  <a:lnTo>
                    <a:pt x="2263140" y="833628"/>
                  </a:lnTo>
                  <a:lnTo>
                    <a:pt x="2297304" y="903096"/>
                  </a:lnTo>
                  <a:lnTo>
                    <a:pt x="2324355" y="971677"/>
                  </a:lnTo>
                  <a:lnTo>
                    <a:pt x="2348357" y="1040256"/>
                  </a:lnTo>
                  <a:lnTo>
                    <a:pt x="2372107" y="1108455"/>
                  </a:lnTo>
                  <a:lnTo>
                    <a:pt x="2392427" y="1174115"/>
                  </a:lnTo>
                  <a:lnTo>
                    <a:pt x="2426717" y="1303908"/>
                  </a:lnTo>
                  <a:lnTo>
                    <a:pt x="2450466" y="1431670"/>
                  </a:lnTo>
                  <a:lnTo>
                    <a:pt x="2467611" y="1544446"/>
                  </a:lnTo>
                  <a:lnTo>
                    <a:pt x="2481453" y="1647316"/>
                  </a:lnTo>
                  <a:lnTo>
                    <a:pt x="2488438" y="1739900"/>
                  </a:lnTo>
                  <a:lnTo>
                    <a:pt x="2491613" y="1812290"/>
                  </a:lnTo>
                  <a:lnTo>
                    <a:pt x="2491613" y="1867662"/>
                  </a:lnTo>
                  <a:lnTo>
                    <a:pt x="2491613" y="1915159"/>
                  </a:lnTo>
                  <a:lnTo>
                    <a:pt x="1148715" y="1143000"/>
                  </a:lnTo>
                  <a:lnTo>
                    <a:pt x="0" y="236474"/>
                  </a:lnTo>
                  <a:close/>
                </a:path>
              </a:pathLst>
            </a:custGeom>
            <a:solidFill>
              <a:srgbClr val="00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984355" y="7561377"/>
              <a:ext cx="2463252" cy="1658850"/>
            </a:xfrm>
            <a:custGeom>
              <a:avLst/>
              <a:gdLst/>
              <a:ahLst/>
              <a:cxnLst/>
              <a:rect l="0" t="0" r="0" b="0"/>
              <a:pathLst>
                <a:path w="2463800" h="1658495">
                  <a:moveTo>
                    <a:pt x="0" y="0"/>
                  </a:moveTo>
                  <a:lnTo>
                    <a:pt x="27304" y="6985"/>
                  </a:lnTo>
                  <a:lnTo>
                    <a:pt x="99441" y="31116"/>
                  </a:lnTo>
                  <a:lnTo>
                    <a:pt x="140334" y="48387"/>
                  </a:lnTo>
                  <a:lnTo>
                    <a:pt x="184784" y="72645"/>
                  </a:lnTo>
                  <a:lnTo>
                    <a:pt x="228853" y="99696"/>
                  </a:lnTo>
                  <a:lnTo>
                    <a:pt x="270002" y="133858"/>
                  </a:lnTo>
                  <a:lnTo>
                    <a:pt x="308102" y="171450"/>
                  </a:lnTo>
                  <a:lnTo>
                    <a:pt x="342010" y="206630"/>
                  </a:lnTo>
                  <a:lnTo>
                    <a:pt x="400303" y="274829"/>
                  </a:lnTo>
                  <a:lnTo>
                    <a:pt x="437387" y="326391"/>
                  </a:lnTo>
                  <a:lnTo>
                    <a:pt x="455041" y="343408"/>
                  </a:lnTo>
                  <a:lnTo>
                    <a:pt x="485266" y="353696"/>
                  </a:lnTo>
                  <a:lnTo>
                    <a:pt x="519556" y="363601"/>
                  </a:lnTo>
                  <a:lnTo>
                    <a:pt x="564515" y="380620"/>
                  </a:lnTo>
                  <a:lnTo>
                    <a:pt x="615441" y="405004"/>
                  </a:lnTo>
                  <a:lnTo>
                    <a:pt x="669797" y="433071"/>
                  </a:lnTo>
                  <a:lnTo>
                    <a:pt x="724916" y="467360"/>
                  </a:lnTo>
                  <a:lnTo>
                    <a:pt x="775969" y="508382"/>
                  </a:lnTo>
                  <a:lnTo>
                    <a:pt x="817118" y="542671"/>
                  </a:lnTo>
                  <a:lnTo>
                    <a:pt x="847852" y="580136"/>
                  </a:lnTo>
                  <a:lnTo>
                    <a:pt x="878331" y="618236"/>
                  </a:lnTo>
                  <a:lnTo>
                    <a:pt x="899159" y="655829"/>
                  </a:lnTo>
                  <a:lnTo>
                    <a:pt x="929385" y="707009"/>
                  </a:lnTo>
                  <a:lnTo>
                    <a:pt x="940307" y="731140"/>
                  </a:lnTo>
                  <a:lnTo>
                    <a:pt x="970279" y="728219"/>
                  </a:lnTo>
                  <a:lnTo>
                    <a:pt x="1005331" y="728219"/>
                  </a:lnTo>
                  <a:lnTo>
                    <a:pt x="1052575" y="731140"/>
                  </a:lnTo>
                  <a:lnTo>
                    <a:pt x="1103629" y="738124"/>
                  </a:lnTo>
                  <a:lnTo>
                    <a:pt x="1158747" y="752221"/>
                  </a:lnTo>
                  <a:lnTo>
                    <a:pt x="1185799" y="765430"/>
                  </a:lnTo>
                  <a:lnTo>
                    <a:pt x="1213866" y="776224"/>
                  </a:lnTo>
                  <a:lnTo>
                    <a:pt x="1244091" y="793496"/>
                  </a:lnTo>
                  <a:lnTo>
                    <a:pt x="1268094" y="813690"/>
                  </a:lnTo>
                  <a:lnTo>
                    <a:pt x="1308988" y="844805"/>
                  </a:lnTo>
                  <a:lnTo>
                    <a:pt x="1340104" y="882016"/>
                  </a:lnTo>
                  <a:lnTo>
                    <a:pt x="1364106" y="923671"/>
                  </a:lnTo>
                  <a:lnTo>
                    <a:pt x="1384427" y="957961"/>
                  </a:lnTo>
                  <a:lnTo>
                    <a:pt x="1401317" y="991871"/>
                  </a:lnTo>
                  <a:lnTo>
                    <a:pt x="1411478" y="1020065"/>
                  </a:lnTo>
                  <a:lnTo>
                    <a:pt x="1418336" y="1043433"/>
                  </a:lnTo>
                  <a:lnTo>
                    <a:pt x="1452372" y="1047243"/>
                  </a:lnTo>
                  <a:lnTo>
                    <a:pt x="1537588" y="1064515"/>
                  </a:lnTo>
                  <a:lnTo>
                    <a:pt x="1589531" y="1074547"/>
                  </a:lnTo>
                  <a:lnTo>
                    <a:pt x="1644015" y="1091566"/>
                  </a:lnTo>
                  <a:lnTo>
                    <a:pt x="1691893" y="1108837"/>
                  </a:lnTo>
                  <a:lnTo>
                    <a:pt x="1736343" y="1129920"/>
                  </a:lnTo>
                  <a:lnTo>
                    <a:pt x="1774062" y="1157097"/>
                  </a:lnTo>
                  <a:lnTo>
                    <a:pt x="1815211" y="1194308"/>
                  </a:lnTo>
                  <a:lnTo>
                    <a:pt x="1856105" y="1235710"/>
                  </a:lnTo>
                  <a:lnTo>
                    <a:pt x="1893569" y="1276985"/>
                  </a:lnTo>
                  <a:lnTo>
                    <a:pt x="1954656" y="1345566"/>
                  </a:lnTo>
                  <a:lnTo>
                    <a:pt x="1978786" y="1373379"/>
                  </a:lnTo>
                  <a:lnTo>
                    <a:pt x="2006599" y="1380491"/>
                  </a:lnTo>
                  <a:lnTo>
                    <a:pt x="2081784" y="1397382"/>
                  </a:lnTo>
                  <a:lnTo>
                    <a:pt x="2180081" y="1424941"/>
                  </a:lnTo>
                  <a:lnTo>
                    <a:pt x="2235199" y="1441958"/>
                  </a:lnTo>
                  <a:lnTo>
                    <a:pt x="2290317" y="1462151"/>
                  </a:lnTo>
                  <a:lnTo>
                    <a:pt x="2313559" y="1476248"/>
                  </a:lnTo>
                  <a:lnTo>
                    <a:pt x="2337308" y="1490346"/>
                  </a:lnTo>
                  <a:lnTo>
                    <a:pt x="2358136" y="1503554"/>
                  </a:lnTo>
                  <a:lnTo>
                    <a:pt x="2375535" y="1517523"/>
                  </a:lnTo>
                  <a:lnTo>
                    <a:pt x="2406649" y="1551813"/>
                  </a:lnTo>
                  <a:lnTo>
                    <a:pt x="2429510" y="1582929"/>
                  </a:lnTo>
                  <a:lnTo>
                    <a:pt x="2446655" y="1613155"/>
                  </a:lnTo>
                  <a:lnTo>
                    <a:pt x="2457704" y="1637411"/>
                  </a:lnTo>
                  <a:lnTo>
                    <a:pt x="2463799" y="1658494"/>
                  </a:lnTo>
                  <a:lnTo>
                    <a:pt x="2446655" y="1651508"/>
                  </a:lnTo>
                  <a:lnTo>
                    <a:pt x="2395600" y="1627124"/>
                  </a:lnTo>
                  <a:lnTo>
                    <a:pt x="2358136" y="1613155"/>
                  </a:lnTo>
                  <a:lnTo>
                    <a:pt x="2310384" y="1596136"/>
                  </a:lnTo>
                  <a:lnTo>
                    <a:pt x="2252344" y="1579119"/>
                  </a:lnTo>
                  <a:lnTo>
                    <a:pt x="2187067" y="1565910"/>
                  </a:lnTo>
                  <a:lnTo>
                    <a:pt x="2060829" y="1534922"/>
                  </a:lnTo>
                  <a:lnTo>
                    <a:pt x="1965452" y="1510538"/>
                  </a:lnTo>
                  <a:lnTo>
                    <a:pt x="1883410" y="1490346"/>
                  </a:lnTo>
                  <a:lnTo>
                    <a:pt x="1794255" y="1400937"/>
                  </a:lnTo>
                  <a:lnTo>
                    <a:pt x="1647824" y="1259713"/>
                  </a:lnTo>
                  <a:lnTo>
                    <a:pt x="1630172" y="1246506"/>
                  </a:lnTo>
                  <a:lnTo>
                    <a:pt x="1613027" y="1235710"/>
                  </a:lnTo>
                  <a:lnTo>
                    <a:pt x="1568704" y="1215518"/>
                  </a:lnTo>
                  <a:lnTo>
                    <a:pt x="1517649" y="1194308"/>
                  </a:lnTo>
                  <a:lnTo>
                    <a:pt x="1462531" y="1181228"/>
                  </a:lnTo>
                  <a:lnTo>
                    <a:pt x="1374012" y="1157097"/>
                  </a:lnTo>
                  <a:lnTo>
                    <a:pt x="1336293" y="1150112"/>
                  </a:lnTo>
                  <a:lnTo>
                    <a:pt x="1326134" y="1125856"/>
                  </a:lnTo>
                  <a:lnTo>
                    <a:pt x="1308988" y="1098550"/>
                  </a:lnTo>
                  <a:lnTo>
                    <a:pt x="1289049" y="1064515"/>
                  </a:lnTo>
                  <a:lnTo>
                    <a:pt x="1261237" y="1026415"/>
                  </a:lnTo>
                  <a:lnTo>
                    <a:pt x="1226947" y="988949"/>
                  </a:lnTo>
                  <a:lnTo>
                    <a:pt x="1185799" y="947674"/>
                  </a:lnTo>
                  <a:lnTo>
                    <a:pt x="1141729" y="913384"/>
                  </a:lnTo>
                  <a:lnTo>
                    <a:pt x="1117600" y="899542"/>
                  </a:lnTo>
                  <a:lnTo>
                    <a:pt x="1093469" y="886080"/>
                  </a:lnTo>
                  <a:lnTo>
                    <a:pt x="1049400" y="869061"/>
                  </a:lnTo>
                  <a:lnTo>
                    <a:pt x="1005331" y="855092"/>
                  </a:lnTo>
                  <a:lnTo>
                    <a:pt x="967359" y="851790"/>
                  </a:lnTo>
                  <a:lnTo>
                    <a:pt x="936371" y="847980"/>
                  </a:lnTo>
                  <a:lnTo>
                    <a:pt x="912241" y="851790"/>
                  </a:lnTo>
                  <a:lnTo>
                    <a:pt x="892175" y="851790"/>
                  </a:lnTo>
                  <a:lnTo>
                    <a:pt x="864997" y="827786"/>
                  </a:lnTo>
                  <a:lnTo>
                    <a:pt x="799972" y="765430"/>
                  </a:lnTo>
                  <a:lnTo>
                    <a:pt x="720852" y="683007"/>
                  </a:lnTo>
                  <a:lnTo>
                    <a:pt x="683641" y="642367"/>
                  </a:lnTo>
                  <a:lnTo>
                    <a:pt x="656716" y="601346"/>
                  </a:lnTo>
                  <a:lnTo>
                    <a:pt x="642747" y="583946"/>
                  </a:lnTo>
                  <a:lnTo>
                    <a:pt x="622427" y="567056"/>
                  </a:lnTo>
                  <a:lnTo>
                    <a:pt x="601599" y="549148"/>
                  </a:lnTo>
                  <a:lnTo>
                    <a:pt x="581532" y="535686"/>
                  </a:lnTo>
                  <a:lnTo>
                    <a:pt x="533400" y="511683"/>
                  </a:lnTo>
                  <a:lnTo>
                    <a:pt x="482091" y="491363"/>
                  </a:lnTo>
                  <a:lnTo>
                    <a:pt x="434212" y="477394"/>
                  </a:lnTo>
                  <a:lnTo>
                    <a:pt x="396747" y="467360"/>
                  </a:lnTo>
                  <a:lnTo>
                    <a:pt x="359028" y="460375"/>
                  </a:lnTo>
                  <a:lnTo>
                    <a:pt x="317881" y="377698"/>
                  </a:lnTo>
                  <a:lnTo>
                    <a:pt x="235838" y="223521"/>
                  </a:lnTo>
                  <a:lnTo>
                    <a:pt x="225678" y="202438"/>
                  </a:lnTo>
                  <a:lnTo>
                    <a:pt x="211709" y="182246"/>
                  </a:lnTo>
                  <a:lnTo>
                    <a:pt x="177800" y="144146"/>
                  </a:lnTo>
                  <a:lnTo>
                    <a:pt x="140334" y="106681"/>
                  </a:lnTo>
                  <a:lnTo>
                    <a:pt x="99441" y="72645"/>
                  </a:lnTo>
                  <a:lnTo>
                    <a:pt x="31369" y="20194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2455737" y="7540740"/>
              <a:ext cx="1264957" cy="752436"/>
            </a:xfrm>
            <a:custGeom>
              <a:avLst/>
              <a:gdLst/>
              <a:ahLst/>
              <a:cxnLst/>
              <a:rect l="0" t="0" r="0" b="0"/>
              <a:pathLst>
                <a:path w="1265047" h="751969">
                  <a:moveTo>
                    <a:pt x="0" y="357251"/>
                  </a:moveTo>
                  <a:lnTo>
                    <a:pt x="1265046" y="0"/>
                  </a:lnTo>
                  <a:lnTo>
                    <a:pt x="468249" y="751968"/>
                  </a:lnTo>
                  <a:lnTo>
                    <a:pt x="444119" y="717677"/>
                  </a:lnTo>
                  <a:lnTo>
                    <a:pt x="389890" y="635254"/>
                  </a:lnTo>
                  <a:lnTo>
                    <a:pt x="321690" y="549402"/>
                  </a:lnTo>
                  <a:lnTo>
                    <a:pt x="290703" y="511302"/>
                  </a:lnTo>
                  <a:lnTo>
                    <a:pt x="263397" y="487299"/>
                  </a:lnTo>
                  <a:lnTo>
                    <a:pt x="235584" y="467107"/>
                  </a:lnTo>
                  <a:lnTo>
                    <a:pt x="198500" y="446024"/>
                  </a:lnTo>
                  <a:lnTo>
                    <a:pt x="109347" y="404749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403265" y="7578838"/>
              <a:ext cx="560262" cy="1325493"/>
            </a:xfrm>
            <a:custGeom>
              <a:avLst/>
              <a:gdLst/>
              <a:ahLst/>
              <a:cxnLst/>
              <a:rect l="0" t="0" r="0" b="0"/>
              <a:pathLst>
                <a:path w="560451" h="1325120">
                  <a:moveTo>
                    <a:pt x="0" y="1026161"/>
                  </a:moveTo>
                  <a:lnTo>
                    <a:pt x="389889" y="0"/>
                  </a:lnTo>
                  <a:lnTo>
                    <a:pt x="560450" y="1325119"/>
                  </a:lnTo>
                  <a:lnTo>
                    <a:pt x="475233" y="1242441"/>
                  </a:lnTo>
                  <a:lnTo>
                    <a:pt x="392811" y="1170051"/>
                  </a:lnTo>
                  <a:lnTo>
                    <a:pt x="355981" y="1138936"/>
                  </a:lnTo>
                  <a:lnTo>
                    <a:pt x="318007" y="1111759"/>
                  </a:lnTo>
                  <a:lnTo>
                    <a:pt x="276732" y="1091565"/>
                  </a:lnTo>
                  <a:lnTo>
                    <a:pt x="229488" y="1074294"/>
                  </a:lnTo>
                  <a:lnTo>
                    <a:pt x="174370" y="1057275"/>
                  </a:lnTo>
                  <a:lnTo>
                    <a:pt x="123317" y="1046353"/>
                  </a:lnTo>
                  <a:lnTo>
                    <a:pt x="38100" y="1029082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1895475" y="8328099"/>
              <a:ext cx="1366533" cy="1390577"/>
            </a:xfrm>
            <a:custGeom>
              <a:avLst/>
              <a:gdLst/>
              <a:ahLst/>
              <a:cxnLst/>
              <a:rect l="0" t="0" r="0" b="0"/>
              <a:pathLst>
                <a:path w="1367029" h="1390397">
                  <a:moveTo>
                    <a:pt x="1270761" y="0"/>
                  </a:moveTo>
                  <a:lnTo>
                    <a:pt x="1367028" y="54482"/>
                  </a:lnTo>
                  <a:lnTo>
                    <a:pt x="543051" y="1225423"/>
                  </a:lnTo>
                  <a:lnTo>
                    <a:pt x="533145" y="1239392"/>
                  </a:lnTo>
                  <a:lnTo>
                    <a:pt x="505841" y="1269873"/>
                  </a:lnTo>
                  <a:lnTo>
                    <a:pt x="460882" y="1307973"/>
                  </a:lnTo>
                  <a:lnTo>
                    <a:pt x="433704" y="1328165"/>
                  </a:lnTo>
                  <a:lnTo>
                    <a:pt x="402844" y="1348993"/>
                  </a:lnTo>
                  <a:lnTo>
                    <a:pt x="368680" y="1366265"/>
                  </a:lnTo>
                  <a:lnTo>
                    <a:pt x="331597" y="1379474"/>
                  </a:lnTo>
                  <a:lnTo>
                    <a:pt x="293497" y="1390396"/>
                  </a:lnTo>
                  <a:lnTo>
                    <a:pt x="252602" y="1390396"/>
                  </a:lnTo>
                  <a:lnTo>
                    <a:pt x="208279" y="1386586"/>
                  </a:lnTo>
                  <a:lnTo>
                    <a:pt x="184150" y="1383284"/>
                  </a:lnTo>
                  <a:lnTo>
                    <a:pt x="164210" y="1376299"/>
                  </a:lnTo>
                  <a:lnTo>
                    <a:pt x="140080" y="1366265"/>
                  </a:lnTo>
                  <a:lnTo>
                    <a:pt x="116332" y="1352296"/>
                  </a:lnTo>
                  <a:lnTo>
                    <a:pt x="91948" y="1338199"/>
                  </a:lnTo>
                  <a:lnTo>
                    <a:pt x="67945" y="1321180"/>
                  </a:lnTo>
                  <a:lnTo>
                    <a:pt x="47879" y="1300988"/>
                  </a:lnTo>
                  <a:lnTo>
                    <a:pt x="30733" y="1273682"/>
                  </a:lnTo>
                  <a:lnTo>
                    <a:pt x="16891" y="1249426"/>
                  </a:lnTo>
                  <a:lnTo>
                    <a:pt x="9905" y="1218311"/>
                  </a:lnTo>
                  <a:lnTo>
                    <a:pt x="2920" y="1187323"/>
                  </a:lnTo>
                  <a:lnTo>
                    <a:pt x="0" y="1156842"/>
                  </a:lnTo>
                  <a:lnTo>
                    <a:pt x="0" y="1125727"/>
                  </a:lnTo>
                  <a:lnTo>
                    <a:pt x="0" y="1094359"/>
                  </a:lnTo>
                  <a:lnTo>
                    <a:pt x="6985" y="1040129"/>
                  </a:lnTo>
                  <a:lnTo>
                    <a:pt x="16891" y="991869"/>
                  </a:lnTo>
                  <a:lnTo>
                    <a:pt x="27051" y="947547"/>
                  </a:lnTo>
                  <a:lnTo>
                    <a:pt x="164210" y="954277"/>
                  </a:lnTo>
                  <a:lnTo>
                    <a:pt x="157226" y="995679"/>
                  </a:lnTo>
                  <a:lnTo>
                    <a:pt x="150241" y="1040129"/>
                  </a:lnTo>
                  <a:lnTo>
                    <a:pt x="147066" y="1094359"/>
                  </a:lnTo>
                  <a:lnTo>
                    <a:pt x="150241" y="1150112"/>
                  </a:lnTo>
                  <a:lnTo>
                    <a:pt x="153161" y="1174114"/>
                  </a:lnTo>
                  <a:lnTo>
                    <a:pt x="157226" y="1201292"/>
                  </a:lnTo>
                  <a:lnTo>
                    <a:pt x="167385" y="1222121"/>
                  </a:lnTo>
                  <a:lnTo>
                    <a:pt x="177292" y="1242314"/>
                  </a:lnTo>
                  <a:lnTo>
                    <a:pt x="191135" y="1259713"/>
                  </a:lnTo>
                  <a:lnTo>
                    <a:pt x="211454" y="1273682"/>
                  </a:lnTo>
                  <a:lnTo>
                    <a:pt x="232410" y="1280794"/>
                  </a:lnTo>
                  <a:lnTo>
                    <a:pt x="256413" y="1280794"/>
                  </a:lnTo>
                  <a:lnTo>
                    <a:pt x="279654" y="1273682"/>
                  </a:lnTo>
                  <a:lnTo>
                    <a:pt x="303657" y="1262888"/>
                  </a:lnTo>
                  <a:lnTo>
                    <a:pt x="327532" y="1249426"/>
                  </a:lnTo>
                  <a:lnTo>
                    <a:pt x="351917" y="1228343"/>
                  </a:lnTo>
                  <a:lnTo>
                    <a:pt x="399669" y="1187323"/>
                  </a:lnTo>
                  <a:lnTo>
                    <a:pt x="443864" y="1143000"/>
                  </a:lnTo>
                  <a:lnTo>
                    <a:pt x="478027" y="1101471"/>
                  </a:lnTo>
                  <a:lnTo>
                    <a:pt x="509016" y="1064260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4103" name="Grafik 26" descr="Pullover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4188" y="3465513"/>
            <a:ext cx="2376487" cy="26654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7" name="Grafik 32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12600">
            <a:off x="6883400" y="6870700"/>
            <a:ext cx="1450975" cy="1555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8" name="Grafik 33" descr="03_SCHUH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75601" flipH="1">
            <a:off x="8585200" y="6748463"/>
            <a:ext cx="1474788" cy="15779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" name="Gruppieren 55"/>
          <p:cNvGrpSpPr>
            <a:grpSpLocks/>
          </p:cNvGrpSpPr>
          <p:nvPr/>
        </p:nvGrpSpPr>
        <p:grpSpPr bwMode="auto">
          <a:xfrm rot="715200">
            <a:off x="4724400" y="8356600"/>
            <a:ext cx="1328738" cy="1157288"/>
            <a:chOff x="4724400" y="8356600"/>
            <a:chExt cx="1329310" cy="1156590"/>
          </a:xfrm>
        </p:grpSpPr>
        <p:sp>
          <p:nvSpPr>
            <p:cNvPr id="35" name="Freihandform 34"/>
            <p:cNvSpPr/>
            <p:nvPr/>
          </p:nvSpPr>
          <p:spPr>
            <a:xfrm>
              <a:off x="5435928" y="8593872"/>
              <a:ext cx="535217" cy="601299"/>
            </a:xfrm>
            <a:custGeom>
              <a:avLst/>
              <a:gdLst/>
              <a:ahLst/>
              <a:cxnLst/>
              <a:rect l="0" t="0" r="0" b="0"/>
              <a:pathLst>
                <a:path w="534544" h="601854">
                  <a:moveTo>
                    <a:pt x="203708" y="322453"/>
                  </a:moveTo>
                  <a:lnTo>
                    <a:pt x="192025" y="297688"/>
                  </a:lnTo>
                  <a:lnTo>
                    <a:pt x="179198" y="275081"/>
                  </a:lnTo>
                  <a:lnTo>
                    <a:pt x="166625" y="252349"/>
                  </a:lnTo>
                  <a:lnTo>
                    <a:pt x="154051" y="229234"/>
                  </a:lnTo>
                  <a:lnTo>
                    <a:pt x="140462" y="208533"/>
                  </a:lnTo>
                  <a:lnTo>
                    <a:pt x="126493" y="187705"/>
                  </a:lnTo>
                  <a:lnTo>
                    <a:pt x="109729" y="167513"/>
                  </a:lnTo>
                  <a:lnTo>
                    <a:pt x="92837" y="147828"/>
                  </a:lnTo>
                  <a:lnTo>
                    <a:pt x="68073" y="120268"/>
                  </a:lnTo>
                  <a:lnTo>
                    <a:pt x="55373" y="105537"/>
                  </a:lnTo>
                  <a:lnTo>
                    <a:pt x="41149" y="94868"/>
                  </a:lnTo>
                  <a:lnTo>
                    <a:pt x="22480" y="73532"/>
                  </a:lnTo>
                  <a:lnTo>
                    <a:pt x="0" y="55371"/>
                  </a:lnTo>
                  <a:lnTo>
                    <a:pt x="2413" y="51180"/>
                  </a:lnTo>
                  <a:lnTo>
                    <a:pt x="4954" y="50672"/>
                  </a:lnTo>
                  <a:lnTo>
                    <a:pt x="10414" y="45974"/>
                  </a:lnTo>
                  <a:lnTo>
                    <a:pt x="12574" y="42037"/>
                  </a:lnTo>
                  <a:lnTo>
                    <a:pt x="14860" y="38100"/>
                  </a:lnTo>
                  <a:lnTo>
                    <a:pt x="20956" y="31115"/>
                  </a:lnTo>
                  <a:lnTo>
                    <a:pt x="25400" y="23367"/>
                  </a:lnTo>
                  <a:lnTo>
                    <a:pt x="29973" y="15620"/>
                  </a:lnTo>
                  <a:lnTo>
                    <a:pt x="34418" y="7874"/>
                  </a:lnTo>
                  <a:lnTo>
                    <a:pt x="38862" y="0"/>
                  </a:lnTo>
                  <a:lnTo>
                    <a:pt x="72772" y="12445"/>
                  </a:lnTo>
                  <a:lnTo>
                    <a:pt x="108839" y="25145"/>
                  </a:lnTo>
                  <a:lnTo>
                    <a:pt x="144781" y="38354"/>
                  </a:lnTo>
                  <a:lnTo>
                    <a:pt x="180468" y="56133"/>
                  </a:lnTo>
                  <a:lnTo>
                    <a:pt x="203581" y="69342"/>
                  </a:lnTo>
                  <a:lnTo>
                    <a:pt x="226442" y="82677"/>
                  </a:lnTo>
                  <a:lnTo>
                    <a:pt x="249429" y="96139"/>
                  </a:lnTo>
                  <a:lnTo>
                    <a:pt x="271400" y="111505"/>
                  </a:lnTo>
                  <a:lnTo>
                    <a:pt x="292355" y="128524"/>
                  </a:lnTo>
                  <a:lnTo>
                    <a:pt x="303785" y="135381"/>
                  </a:lnTo>
                  <a:lnTo>
                    <a:pt x="314580" y="144017"/>
                  </a:lnTo>
                  <a:lnTo>
                    <a:pt x="334011" y="163194"/>
                  </a:lnTo>
                  <a:lnTo>
                    <a:pt x="351791" y="180975"/>
                  </a:lnTo>
                  <a:lnTo>
                    <a:pt x="368808" y="196468"/>
                  </a:lnTo>
                  <a:lnTo>
                    <a:pt x="382779" y="211708"/>
                  </a:lnTo>
                  <a:lnTo>
                    <a:pt x="396875" y="227710"/>
                  </a:lnTo>
                  <a:lnTo>
                    <a:pt x="409830" y="245744"/>
                  </a:lnTo>
                  <a:lnTo>
                    <a:pt x="424054" y="261366"/>
                  </a:lnTo>
                  <a:lnTo>
                    <a:pt x="435611" y="281178"/>
                  </a:lnTo>
                  <a:lnTo>
                    <a:pt x="448564" y="298957"/>
                  </a:lnTo>
                  <a:lnTo>
                    <a:pt x="460502" y="318389"/>
                  </a:lnTo>
                  <a:lnTo>
                    <a:pt x="469519" y="334137"/>
                  </a:lnTo>
                  <a:lnTo>
                    <a:pt x="477393" y="351663"/>
                  </a:lnTo>
                  <a:lnTo>
                    <a:pt x="486792" y="366903"/>
                  </a:lnTo>
                  <a:lnTo>
                    <a:pt x="494412" y="384302"/>
                  </a:lnTo>
                  <a:lnTo>
                    <a:pt x="500635" y="401066"/>
                  </a:lnTo>
                  <a:lnTo>
                    <a:pt x="508762" y="418465"/>
                  </a:lnTo>
                  <a:lnTo>
                    <a:pt x="513207" y="436753"/>
                  </a:lnTo>
                  <a:lnTo>
                    <a:pt x="518414" y="455294"/>
                  </a:lnTo>
                  <a:lnTo>
                    <a:pt x="522987" y="478281"/>
                  </a:lnTo>
                  <a:lnTo>
                    <a:pt x="528701" y="504952"/>
                  </a:lnTo>
                  <a:lnTo>
                    <a:pt x="530606" y="524002"/>
                  </a:lnTo>
                  <a:lnTo>
                    <a:pt x="534543" y="544321"/>
                  </a:lnTo>
                  <a:lnTo>
                    <a:pt x="515239" y="551433"/>
                  </a:lnTo>
                  <a:lnTo>
                    <a:pt x="495808" y="558292"/>
                  </a:lnTo>
                  <a:lnTo>
                    <a:pt x="475743" y="562482"/>
                  </a:lnTo>
                  <a:lnTo>
                    <a:pt x="471679" y="564768"/>
                  </a:lnTo>
                  <a:lnTo>
                    <a:pt x="466472" y="564768"/>
                  </a:lnTo>
                  <a:lnTo>
                    <a:pt x="456693" y="569087"/>
                  </a:lnTo>
                  <a:lnTo>
                    <a:pt x="444500" y="572516"/>
                  </a:lnTo>
                  <a:lnTo>
                    <a:pt x="429514" y="576833"/>
                  </a:lnTo>
                  <a:lnTo>
                    <a:pt x="420370" y="579119"/>
                  </a:lnTo>
                  <a:lnTo>
                    <a:pt x="371349" y="589660"/>
                  </a:lnTo>
                  <a:lnTo>
                    <a:pt x="321056" y="601853"/>
                  </a:lnTo>
                  <a:lnTo>
                    <a:pt x="314199" y="577595"/>
                  </a:lnTo>
                  <a:lnTo>
                    <a:pt x="307213" y="554735"/>
                  </a:lnTo>
                  <a:lnTo>
                    <a:pt x="298958" y="532130"/>
                  </a:lnTo>
                  <a:lnTo>
                    <a:pt x="288163" y="510920"/>
                  </a:lnTo>
                  <a:lnTo>
                    <a:pt x="265938" y="464439"/>
                  </a:lnTo>
                  <a:lnTo>
                    <a:pt x="245111" y="415797"/>
                  </a:lnTo>
                  <a:lnTo>
                    <a:pt x="222758" y="369442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5331088" y="8651295"/>
              <a:ext cx="428810" cy="580675"/>
            </a:xfrm>
            <a:custGeom>
              <a:avLst/>
              <a:gdLst/>
              <a:ahLst/>
              <a:cxnLst/>
              <a:rect l="0" t="0" r="0" b="0"/>
              <a:pathLst>
                <a:path w="428881" h="580518">
                  <a:moveTo>
                    <a:pt x="396113" y="455548"/>
                  </a:moveTo>
                  <a:lnTo>
                    <a:pt x="406908" y="476757"/>
                  </a:lnTo>
                  <a:lnTo>
                    <a:pt x="414782" y="499236"/>
                  </a:lnTo>
                  <a:lnTo>
                    <a:pt x="422149" y="522223"/>
                  </a:lnTo>
                  <a:lnTo>
                    <a:pt x="428880" y="546481"/>
                  </a:lnTo>
                  <a:lnTo>
                    <a:pt x="389637" y="552195"/>
                  </a:lnTo>
                  <a:lnTo>
                    <a:pt x="351791" y="560831"/>
                  </a:lnTo>
                  <a:lnTo>
                    <a:pt x="325375" y="566801"/>
                  </a:lnTo>
                  <a:lnTo>
                    <a:pt x="323343" y="565784"/>
                  </a:lnTo>
                  <a:lnTo>
                    <a:pt x="320675" y="566673"/>
                  </a:lnTo>
                  <a:lnTo>
                    <a:pt x="312801" y="566801"/>
                  </a:lnTo>
                  <a:lnTo>
                    <a:pt x="300610" y="570356"/>
                  </a:lnTo>
                  <a:lnTo>
                    <a:pt x="275591" y="574040"/>
                  </a:lnTo>
                  <a:lnTo>
                    <a:pt x="251842" y="575691"/>
                  </a:lnTo>
                  <a:lnTo>
                    <a:pt x="224918" y="578357"/>
                  </a:lnTo>
                  <a:lnTo>
                    <a:pt x="201295" y="579755"/>
                  </a:lnTo>
                  <a:lnTo>
                    <a:pt x="175006" y="580517"/>
                  </a:lnTo>
                  <a:lnTo>
                    <a:pt x="150369" y="578993"/>
                  </a:lnTo>
                  <a:lnTo>
                    <a:pt x="113031" y="577977"/>
                  </a:lnTo>
                  <a:lnTo>
                    <a:pt x="93092" y="576706"/>
                  </a:lnTo>
                  <a:lnTo>
                    <a:pt x="76455" y="574675"/>
                  </a:lnTo>
                  <a:lnTo>
                    <a:pt x="36450" y="572516"/>
                  </a:lnTo>
                  <a:lnTo>
                    <a:pt x="0" y="569341"/>
                  </a:lnTo>
                  <a:lnTo>
                    <a:pt x="5716" y="546861"/>
                  </a:lnTo>
                  <a:lnTo>
                    <a:pt x="6986" y="539877"/>
                  </a:lnTo>
                  <a:lnTo>
                    <a:pt x="9144" y="536067"/>
                  </a:lnTo>
                  <a:lnTo>
                    <a:pt x="10923" y="524256"/>
                  </a:lnTo>
                  <a:lnTo>
                    <a:pt x="15621" y="501395"/>
                  </a:lnTo>
                  <a:lnTo>
                    <a:pt x="18035" y="479425"/>
                  </a:lnTo>
                  <a:lnTo>
                    <a:pt x="22225" y="453770"/>
                  </a:lnTo>
                  <a:lnTo>
                    <a:pt x="26036" y="429514"/>
                  </a:lnTo>
                  <a:lnTo>
                    <a:pt x="27179" y="404494"/>
                  </a:lnTo>
                  <a:lnTo>
                    <a:pt x="30481" y="380618"/>
                  </a:lnTo>
                  <a:lnTo>
                    <a:pt x="31116" y="334771"/>
                  </a:lnTo>
                  <a:lnTo>
                    <a:pt x="31369" y="288543"/>
                  </a:lnTo>
                  <a:lnTo>
                    <a:pt x="32005" y="242569"/>
                  </a:lnTo>
                  <a:lnTo>
                    <a:pt x="29211" y="220218"/>
                  </a:lnTo>
                  <a:lnTo>
                    <a:pt x="28321" y="199008"/>
                  </a:lnTo>
                  <a:lnTo>
                    <a:pt x="26036" y="158622"/>
                  </a:lnTo>
                  <a:lnTo>
                    <a:pt x="23623" y="139572"/>
                  </a:lnTo>
                  <a:lnTo>
                    <a:pt x="23623" y="121411"/>
                  </a:lnTo>
                  <a:lnTo>
                    <a:pt x="22733" y="82422"/>
                  </a:lnTo>
                  <a:lnTo>
                    <a:pt x="21844" y="42798"/>
                  </a:lnTo>
                  <a:lnTo>
                    <a:pt x="37212" y="38734"/>
                  </a:lnTo>
                  <a:lnTo>
                    <a:pt x="44324" y="35306"/>
                  </a:lnTo>
                  <a:lnTo>
                    <a:pt x="52070" y="34543"/>
                  </a:lnTo>
                  <a:lnTo>
                    <a:pt x="54356" y="30988"/>
                  </a:lnTo>
                  <a:lnTo>
                    <a:pt x="59563" y="31495"/>
                  </a:lnTo>
                  <a:lnTo>
                    <a:pt x="65660" y="29591"/>
                  </a:lnTo>
                  <a:lnTo>
                    <a:pt x="72518" y="25907"/>
                  </a:lnTo>
                  <a:lnTo>
                    <a:pt x="77979" y="21463"/>
                  </a:lnTo>
                  <a:lnTo>
                    <a:pt x="84837" y="17271"/>
                  </a:lnTo>
                  <a:lnTo>
                    <a:pt x="89027" y="14858"/>
                  </a:lnTo>
                  <a:lnTo>
                    <a:pt x="89917" y="12827"/>
                  </a:lnTo>
                  <a:lnTo>
                    <a:pt x="92075" y="14096"/>
                  </a:lnTo>
                  <a:lnTo>
                    <a:pt x="99569" y="5460"/>
                  </a:lnTo>
                  <a:lnTo>
                    <a:pt x="107950" y="0"/>
                  </a:lnTo>
                  <a:lnTo>
                    <a:pt x="130683" y="17906"/>
                  </a:lnTo>
                  <a:lnTo>
                    <a:pt x="148971" y="39243"/>
                  </a:lnTo>
                  <a:lnTo>
                    <a:pt x="163323" y="50165"/>
                  </a:lnTo>
                  <a:lnTo>
                    <a:pt x="175642" y="64769"/>
                  </a:lnTo>
                  <a:lnTo>
                    <a:pt x="200787" y="92329"/>
                  </a:lnTo>
                  <a:lnTo>
                    <a:pt x="217679" y="112268"/>
                  </a:lnTo>
                  <a:lnTo>
                    <a:pt x="234062" y="132206"/>
                  </a:lnTo>
                  <a:lnTo>
                    <a:pt x="248031" y="153034"/>
                  </a:lnTo>
                  <a:lnTo>
                    <a:pt x="261620" y="173735"/>
                  </a:lnTo>
                  <a:lnTo>
                    <a:pt x="274194" y="196850"/>
                  </a:lnTo>
                  <a:lnTo>
                    <a:pt x="287148" y="219202"/>
                  </a:lnTo>
                  <a:lnTo>
                    <a:pt x="299594" y="242189"/>
                  </a:lnTo>
                  <a:lnTo>
                    <a:pt x="311277" y="266954"/>
                  </a:lnTo>
                  <a:lnTo>
                    <a:pt x="330327" y="313943"/>
                  </a:lnTo>
                  <a:lnTo>
                    <a:pt x="352933" y="360044"/>
                  </a:lnTo>
                  <a:lnTo>
                    <a:pt x="373888" y="40894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056" h="468630">
                  <a:moveTo>
                    <a:pt x="1249044" y="96392"/>
                  </a:moveTo>
                  <a:lnTo>
                    <a:pt x="1270888" y="89026"/>
                  </a:lnTo>
                  <a:lnTo>
                    <a:pt x="1294257" y="79121"/>
                  </a:lnTo>
                  <a:lnTo>
                    <a:pt x="1300352" y="90424"/>
                  </a:lnTo>
                  <a:lnTo>
                    <a:pt x="1306957" y="101980"/>
                  </a:lnTo>
                  <a:lnTo>
                    <a:pt x="1312290" y="115315"/>
                  </a:lnTo>
                  <a:lnTo>
                    <a:pt x="1317498" y="128904"/>
                  </a:lnTo>
                  <a:lnTo>
                    <a:pt x="1322832" y="142239"/>
                  </a:lnTo>
                  <a:lnTo>
                    <a:pt x="1324737" y="155828"/>
                  </a:lnTo>
                  <a:lnTo>
                    <a:pt x="1326769" y="169926"/>
                  </a:lnTo>
                  <a:lnTo>
                    <a:pt x="1328165" y="186436"/>
                  </a:lnTo>
                  <a:lnTo>
                    <a:pt x="1329055" y="225678"/>
                  </a:lnTo>
                  <a:lnTo>
                    <a:pt x="1327912" y="263905"/>
                  </a:lnTo>
                  <a:lnTo>
                    <a:pt x="1326895" y="265684"/>
                  </a:lnTo>
                  <a:lnTo>
                    <a:pt x="1322832" y="268351"/>
                  </a:lnTo>
                  <a:lnTo>
                    <a:pt x="1319276" y="274192"/>
                  </a:lnTo>
                  <a:lnTo>
                    <a:pt x="1308988" y="283717"/>
                  </a:lnTo>
                  <a:lnTo>
                    <a:pt x="1299337" y="291211"/>
                  </a:lnTo>
                  <a:lnTo>
                    <a:pt x="1298448" y="292862"/>
                  </a:lnTo>
                  <a:lnTo>
                    <a:pt x="1297177" y="294893"/>
                  </a:lnTo>
                  <a:lnTo>
                    <a:pt x="1296034" y="297179"/>
                  </a:lnTo>
                  <a:lnTo>
                    <a:pt x="1291208" y="301878"/>
                  </a:lnTo>
                  <a:lnTo>
                    <a:pt x="1285620" y="306324"/>
                  </a:lnTo>
                  <a:lnTo>
                    <a:pt x="1283843" y="305435"/>
                  </a:lnTo>
                  <a:lnTo>
                    <a:pt x="1282953" y="307213"/>
                  </a:lnTo>
                  <a:lnTo>
                    <a:pt x="1281557" y="309372"/>
                  </a:lnTo>
                  <a:lnTo>
                    <a:pt x="1276603" y="313689"/>
                  </a:lnTo>
                  <a:lnTo>
                    <a:pt x="1274699" y="312674"/>
                  </a:lnTo>
                  <a:lnTo>
                    <a:pt x="1273556" y="314578"/>
                  </a:lnTo>
                  <a:lnTo>
                    <a:pt x="1270888" y="318897"/>
                  </a:lnTo>
                  <a:lnTo>
                    <a:pt x="1261871" y="326516"/>
                  </a:lnTo>
                  <a:lnTo>
                    <a:pt x="1256030" y="327405"/>
                  </a:lnTo>
                  <a:lnTo>
                    <a:pt x="1254887" y="329691"/>
                  </a:lnTo>
                  <a:lnTo>
                    <a:pt x="1253744" y="331724"/>
                  </a:lnTo>
                  <a:lnTo>
                    <a:pt x="1252601" y="333628"/>
                  </a:lnTo>
                  <a:lnTo>
                    <a:pt x="1241425" y="340360"/>
                  </a:lnTo>
                  <a:lnTo>
                    <a:pt x="1238631" y="340995"/>
                  </a:lnTo>
                  <a:lnTo>
                    <a:pt x="1237488" y="342646"/>
                  </a:lnTo>
                  <a:lnTo>
                    <a:pt x="1232026" y="347852"/>
                  </a:lnTo>
                  <a:lnTo>
                    <a:pt x="1220851" y="354202"/>
                  </a:lnTo>
                  <a:lnTo>
                    <a:pt x="1210690" y="358521"/>
                  </a:lnTo>
                  <a:lnTo>
                    <a:pt x="1199642" y="364743"/>
                  </a:lnTo>
                  <a:lnTo>
                    <a:pt x="1187957" y="371093"/>
                  </a:lnTo>
                  <a:lnTo>
                    <a:pt x="1178051" y="375920"/>
                  </a:lnTo>
                  <a:lnTo>
                    <a:pt x="1167892" y="380238"/>
                  </a:lnTo>
                  <a:lnTo>
                    <a:pt x="1142873" y="388365"/>
                  </a:lnTo>
                  <a:lnTo>
                    <a:pt x="1118107" y="400685"/>
                  </a:lnTo>
                  <a:lnTo>
                    <a:pt x="1101217" y="403351"/>
                  </a:lnTo>
                  <a:lnTo>
                    <a:pt x="1084961" y="410083"/>
                  </a:lnTo>
                  <a:lnTo>
                    <a:pt x="1057020" y="419226"/>
                  </a:lnTo>
                  <a:lnTo>
                    <a:pt x="1023365" y="428625"/>
                  </a:lnTo>
                  <a:lnTo>
                    <a:pt x="992886" y="436499"/>
                  </a:lnTo>
                  <a:lnTo>
                    <a:pt x="973201" y="440436"/>
                  </a:lnTo>
                  <a:lnTo>
                    <a:pt x="952245" y="446531"/>
                  </a:lnTo>
                  <a:lnTo>
                    <a:pt x="930020" y="449452"/>
                  </a:lnTo>
                  <a:lnTo>
                    <a:pt x="909319" y="454787"/>
                  </a:lnTo>
                  <a:lnTo>
                    <a:pt x="887349" y="457453"/>
                  </a:lnTo>
                  <a:lnTo>
                    <a:pt x="865124" y="460501"/>
                  </a:lnTo>
                  <a:lnTo>
                    <a:pt x="844169" y="461645"/>
                  </a:lnTo>
                  <a:lnTo>
                    <a:pt x="822070" y="464312"/>
                  </a:lnTo>
                  <a:lnTo>
                    <a:pt x="810894" y="465836"/>
                  </a:lnTo>
                  <a:lnTo>
                    <a:pt x="800100" y="466851"/>
                  </a:lnTo>
                  <a:lnTo>
                    <a:pt x="779271" y="467995"/>
                  </a:lnTo>
                  <a:lnTo>
                    <a:pt x="774319" y="467740"/>
                  </a:lnTo>
                  <a:lnTo>
                    <a:pt x="771017" y="468629"/>
                  </a:lnTo>
                  <a:lnTo>
                    <a:pt x="769365" y="467613"/>
                  </a:lnTo>
                  <a:lnTo>
                    <a:pt x="758317" y="468629"/>
                  </a:lnTo>
                  <a:lnTo>
                    <a:pt x="735583" y="467995"/>
                  </a:lnTo>
                  <a:lnTo>
                    <a:pt x="695070" y="468249"/>
                  </a:lnTo>
                  <a:lnTo>
                    <a:pt x="652399" y="466851"/>
                  </a:lnTo>
                  <a:lnTo>
                    <a:pt x="635634" y="464820"/>
                  </a:lnTo>
                  <a:lnTo>
                    <a:pt x="630936" y="464565"/>
                  </a:lnTo>
                  <a:lnTo>
                    <a:pt x="625601" y="464185"/>
                  </a:lnTo>
                  <a:lnTo>
                    <a:pt x="616076" y="463930"/>
                  </a:lnTo>
                  <a:lnTo>
                    <a:pt x="597788" y="460883"/>
                  </a:lnTo>
                  <a:lnTo>
                    <a:pt x="577469" y="459613"/>
                  </a:lnTo>
                  <a:lnTo>
                    <a:pt x="540512" y="453516"/>
                  </a:lnTo>
                  <a:lnTo>
                    <a:pt x="502157" y="449452"/>
                  </a:lnTo>
                  <a:lnTo>
                    <a:pt x="492887" y="446913"/>
                  </a:lnTo>
                  <a:lnTo>
                    <a:pt x="483362" y="446151"/>
                  </a:lnTo>
                  <a:lnTo>
                    <a:pt x="439927" y="437006"/>
                  </a:lnTo>
                  <a:lnTo>
                    <a:pt x="397509" y="430402"/>
                  </a:lnTo>
                  <a:lnTo>
                    <a:pt x="355345" y="419608"/>
                  </a:lnTo>
                  <a:lnTo>
                    <a:pt x="313436" y="408304"/>
                  </a:lnTo>
                  <a:lnTo>
                    <a:pt x="305053" y="405764"/>
                  </a:lnTo>
                  <a:lnTo>
                    <a:pt x="285750" y="399288"/>
                  </a:lnTo>
                  <a:lnTo>
                    <a:pt x="264287" y="392429"/>
                  </a:lnTo>
                  <a:lnTo>
                    <a:pt x="244728" y="385572"/>
                  </a:lnTo>
                  <a:lnTo>
                    <a:pt x="224282" y="376681"/>
                  </a:lnTo>
                  <a:lnTo>
                    <a:pt x="202819" y="369951"/>
                  </a:lnTo>
                  <a:lnTo>
                    <a:pt x="181863" y="362076"/>
                  </a:lnTo>
                  <a:lnTo>
                    <a:pt x="159003" y="352043"/>
                  </a:lnTo>
                  <a:lnTo>
                    <a:pt x="137794" y="345186"/>
                  </a:lnTo>
                  <a:lnTo>
                    <a:pt x="120269" y="335152"/>
                  </a:lnTo>
                  <a:lnTo>
                    <a:pt x="105790" y="329184"/>
                  </a:lnTo>
                  <a:lnTo>
                    <a:pt x="89281" y="322326"/>
                  </a:lnTo>
                  <a:lnTo>
                    <a:pt x="75564" y="314451"/>
                  </a:lnTo>
                  <a:lnTo>
                    <a:pt x="65405" y="305562"/>
                  </a:lnTo>
                  <a:lnTo>
                    <a:pt x="54356" y="299085"/>
                  </a:lnTo>
                  <a:lnTo>
                    <a:pt x="43814" y="290702"/>
                  </a:lnTo>
                  <a:lnTo>
                    <a:pt x="32893" y="282066"/>
                  </a:lnTo>
                  <a:lnTo>
                    <a:pt x="24764" y="274320"/>
                  </a:lnTo>
                  <a:lnTo>
                    <a:pt x="17144" y="264667"/>
                  </a:lnTo>
                  <a:lnTo>
                    <a:pt x="8382" y="257683"/>
                  </a:lnTo>
                  <a:lnTo>
                    <a:pt x="1269" y="247903"/>
                  </a:lnTo>
                  <a:lnTo>
                    <a:pt x="1651" y="243077"/>
                  </a:lnTo>
                  <a:lnTo>
                    <a:pt x="1269" y="234950"/>
                  </a:lnTo>
                  <a:lnTo>
                    <a:pt x="253" y="227076"/>
                  </a:lnTo>
                  <a:lnTo>
                    <a:pt x="253" y="218948"/>
                  </a:lnTo>
                  <a:lnTo>
                    <a:pt x="0" y="214122"/>
                  </a:lnTo>
                  <a:lnTo>
                    <a:pt x="381" y="208914"/>
                  </a:lnTo>
                  <a:lnTo>
                    <a:pt x="2158" y="197103"/>
                  </a:lnTo>
                  <a:lnTo>
                    <a:pt x="3809" y="190246"/>
                  </a:lnTo>
                  <a:lnTo>
                    <a:pt x="3809" y="185038"/>
                  </a:lnTo>
                  <a:lnTo>
                    <a:pt x="6476" y="170941"/>
                  </a:lnTo>
                  <a:lnTo>
                    <a:pt x="11811" y="148336"/>
                  </a:lnTo>
                  <a:lnTo>
                    <a:pt x="16890" y="125476"/>
                  </a:lnTo>
                  <a:lnTo>
                    <a:pt x="24257" y="104139"/>
                  </a:lnTo>
                  <a:lnTo>
                    <a:pt x="30226" y="83947"/>
                  </a:lnTo>
                  <a:lnTo>
                    <a:pt x="35940" y="69468"/>
                  </a:lnTo>
                  <a:lnTo>
                    <a:pt x="41401" y="54483"/>
                  </a:lnTo>
                  <a:lnTo>
                    <a:pt x="50292" y="38988"/>
                  </a:lnTo>
                  <a:lnTo>
                    <a:pt x="56007" y="24129"/>
                  </a:lnTo>
                  <a:lnTo>
                    <a:pt x="72389" y="0"/>
                  </a:lnTo>
                  <a:lnTo>
                    <a:pt x="74549" y="1270"/>
                  </a:lnTo>
                  <a:lnTo>
                    <a:pt x="76073" y="2159"/>
                  </a:lnTo>
                  <a:lnTo>
                    <a:pt x="78105" y="3301"/>
                  </a:lnTo>
                  <a:lnTo>
                    <a:pt x="84074" y="6858"/>
                  </a:lnTo>
                  <a:lnTo>
                    <a:pt x="95250" y="13335"/>
                  </a:lnTo>
                  <a:lnTo>
                    <a:pt x="118618" y="26797"/>
                  </a:lnTo>
                  <a:lnTo>
                    <a:pt x="209550" y="76962"/>
                  </a:lnTo>
                  <a:lnTo>
                    <a:pt x="218820" y="79501"/>
                  </a:lnTo>
                  <a:lnTo>
                    <a:pt x="226568" y="84201"/>
                  </a:lnTo>
                  <a:lnTo>
                    <a:pt x="242062" y="92837"/>
                  </a:lnTo>
                  <a:lnTo>
                    <a:pt x="258063" y="99949"/>
                  </a:lnTo>
                  <a:lnTo>
                    <a:pt x="274701" y="106806"/>
                  </a:lnTo>
                  <a:lnTo>
                    <a:pt x="310642" y="120141"/>
                  </a:lnTo>
                  <a:lnTo>
                    <a:pt x="327151" y="127000"/>
                  </a:lnTo>
                  <a:lnTo>
                    <a:pt x="344932" y="131826"/>
                  </a:lnTo>
                  <a:lnTo>
                    <a:pt x="362203" y="136651"/>
                  </a:lnTo>
                  <a:lnTo>
                    <a:pt x="380238" y="141731"/>
                  </a:lnTo>
                  <a:lnTo>
                    <a:pt x="427736" y="151256"/>
                  </a:lnTo>
                  <a:lnTo>
                    <a:pt x="451484" y="154686"/>
                  </a:lnTo>
                  <a:lnTo>
                    <a:pt x="473837" y="159892"/>
                  </a:lnTo>
                  <a:lnTo>
                    <a:pt x="497713" y="163449"/>
                  </a:lnTo>
                  <a:lnTo>
                    <a:pt x="504444" y="164846"/>
                  </a:lnTo>
                  <a:lnTo>
                    <a:pt x="509269" y="165100"/>
                  </a:lnTo>
                  <a:lnTo>
                    <a:pt x="521462" y="166624"/>
                  </a:lnTo>
                  <a:lnTo>
                    <a:pt x="544576" y="169926"/>
                  </a:lnTo>
                  <a:lnTo>
                    <a:pt x="570357" y="174371"/>
                  </a:lnTo>
                  <a:lnTo>
                    <a:pt x="606806" y="177291"/>
                  </a:lnTo>
                  <a:lnTo>
                    <a:pt x="643255" y="180466"/>
                  </a:lnTo>
                  <a:lnTo>
                    <a:pt x="682878" y="182626"/>
                  </a:lnTo>
                  <a:lnTo>
                    <a:pt x="699515" y="184403"/>
                  </a:lnTo>
                  <a:lnTo>
                    <a:pt x="719455" y="185674"/>
                  </a:lnTo>
                  <a:lnTo>
                    <a:pt x="756919" y="186563"/>
                  </a:lnTo>
                  <a:lnTo>
                    <a:pt x="781557" y="188213"/>
                  </a:lnTo>
                  <a:lnTo>
                    <a:pt x="807719" y="187705"/>
                  </a:lnTo>
                  <a:lnTo>
                    <a:pt x="831342" y="185927"/>
                  </a:lnTo>
                  <a:lnTo>
                    <a:pt x="858138" y="183388"/>
                  </a:lnTo>
                  <a:lnTo>
                    <a:pt x="882395" y="181737"/>
                  </a:lnTo>
                  <a:lnTo>
                    <a:pt x="907414" y="178308"/>
                  </a:lnTo>
                  <a:lnTo>
                    <a:pt x="919480" y="174625"/>
                  </a:lnTo>
                  <a:lnTo>
                    <a:pt x="927353" y="174243"/>
                  </a:lnTo>
                  <a:lnTo>
                    <a:pt x="929767" y="173481"/>
                  </a:lnTo>
                  <a:lnTo>
                    <a:pt x="932052" y="174625"/>
                  </a:lnTo>
                  <a:lnTo>
                    <a:pt x="958595" y="168655"/>
                  </a:lnTo>
                  <a:lnTo>
                    <a:pt x="996061" y="159892"/>
                  </a:lnTo>
                  <a:lnTo>
                    <a:pt x="1035303" y="154304"/>
                  </a:lnTo>
                  <a:lnTo>
                    <a:pt x="1085850" y="141731"/>
                  </a:lnTo>
                  <a:lnTo>
                    <a:pt x="1134871" y="131317"/>
                  </a:lnTo>
                  <a:lnTo>
                    <a:pt x="1143888" y="129159"/>
                  </a:lnTo>
                  <a:lnTo>
                    <a:pt x="1159001" y="124967"/>
                  </a:lnTo>
                  <a:lnTo>
                    <a:pt x="1171067" y="121412"/>
                  </a:lnTo>
                  <a:lnTo>
                    <a:pt x="1180845" y="117221"/>
                  </a:lnTo>
                  <a:lnTo>
                    <a:pt x="1186180" y="117221"/>
                  </a:lnTo>
                  <a:lnTo>
                    <a:pt x="1190117" y="114680"/>
                  </a:lnTo>
                  <a:lnTo>
                    <a:pt x="1210309" y="110363"/>
                  </a:lnTo>
                  <a:lnTo>
                    <a:pt x="1229359" y="103886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5151391" y="8355578"/>
              <a:ext cx="338283" cy="341107"/>
            </a:xfrm>
            <a:custGeom>
              <a:avLst/>
              <a:gdLst/>
              <a:ahLst/>
              <a:cxnLst/>
              <a:rect l="0" t="0" r="0" b="0"/>
              <a:pathLst>
                <a:path w="337185" h="341122">
                  <a:moveTo>
                    <a:pt x="267715" y="308991"/>
                  </a:moveTo>
                  <a:lnTo>
                    <a:pt x="265938" y="308102"/>
                  </a:lnTo>
                  <a:lnTo>
                    <a:pt x="265048" y="310133"/>
                  </a:lnTo>
                  <a:lnTo>
                    <a:pt x="260603" y="312419"/>
                  </a:lnTo>
                  <a:lnTo>
                    <a:pt x="253491" y="316356"/>
                  </a:lnTo>
                  <a:lnTo>
                    <a:pt x="248158" y="321056"/>
                  </a:lnTo>
                  <a:lnTo>
                    <a:pt x="241046" y="324993"/>
                  </a:lnTo>
                  <a:lnTo>
                    <a:pt x="235077" y="326390"/>
                  </a:lnTo>
                  <a:lnTo>
                    <a:pt x="230377" y="326263"/>
                  </a:lnTo>
                  <a:lnTo>
                    <a:pt x="228091" y="330200"/>
                  </a:lnTo>
                  <a:lnTo>
                    <a:pt x="219964" y="330327"/>
                  </a:lnTo>
                  <a:lnTo>
                    <a:pt x="212978" y="334391"/>
                  </a:lnTo>
                  <a:lnTo>
                    <a:pt x="197865" y="338328"/>
                  </a:lnTo>
                  <a:lnTo>
                    <a:pt x="186690" y="340106"/>
                  </a:lnTo>
                  <a:lnTo>
                    <a:pt x="175514" y="341121"/>
                  </a:lnTo>
                  <a:lnTo>
                    <a:pt x="169164" y="339852"/>
                  </a:lnTo>
                  <a:lnTo>
                    <a:pt x="163576" y="339597"/>
                  </a:lnTo>
                  <a:lnTo>
                    <a:pt x="157988" y="341121"/>
                  </a:lnTo>
                  <a:lnTo>
                    <a:pt x="151002" y="339597"/>
                  </a:lnTo>
                  <a:lnTo>
                    <a:pt x="139319" y="338073"/>
                  </a:lnTo>
                  <a:lnTo>
                    <a:pt x="135382" y="335915"/>
                  </a:lnTo>
                  <a:lnTo>
                    <a:pt x="130428" y="336168"/>
                  </a:lnTo>
                  <a:lnTo>
                    <a:pt x="128651" y="334644"/>
                  </a:lnTo>
                  <a:lnTo>
                    <a:pt x="116840" y="332740"/>
                  </a:lnTo>
                  <a:lnTo>
                    <a:pt x="113029" y="330581"/>
                  </a:lnTo>
                  <a:lnTo>
                    <a:pt x="110997" y="329310"/>
                  </a:lnTo>
                  <a:lnTo>
                    <a:pt x="108965" y="328041"/>
                  </a:lnTo>
                  <a:lnTo>
                    <a:pt x="105917" y="329183"/>
                  </a:lnTo>
                  <a:lnTo>
                    <a:pt x="104521" y="328041"/>
                  </a:lnTo>
                  <a:lnTo>
                    <a:pt x="102362" y="327025"/>
                  </a:lnTo>
                  <a:lnTo>
                    <a:pt x="100329" y="325755"/>
                  </a:lnTo>
                  <a:lnTo>
                    <a:pt x="96520" y="323595"/>
                  </a:lnTo>
                  <a:lnTo>
                    <a:pt x="90932" y="320293"/>
                  </a:lnTo>
                  <a:lnTo>
                    <a:pt x="86995" y="318134"/>
                  </a:lnTo>
                  <a:lnTo>
                    <a:pt x="71627" y="309118"/>
                  </a:lnTo>
                  <a:lnTo>
                    <a:pt x="59308" y="299339"/>
                  </a:lnTo>
                  <a:lnTo>
                    <a:pt x="47371" y="287781"/>
                  </a:lnTo>
                  <a:lnTo>
                    <a:pt x="38481" y="277368"/>
                  </a:lnTo>
                  <a:lnTo>
                    <a:pt x="28447" y="264286"/>
                  </a:lnTo>
                  <a:lnTo>
                    <a:pt x="19303" y="248031"/>
                  </a:lnTo>
                  <a:lnTo>
                    <a:pt x="13081" y="232029"/>
                  </a:lnTo>
                  <a:lnTo>
                    <a:pt x="7239" y="215392"/>
                  </a:lnTo>
                  <a:lnTo>
                    <a:pt x="4190" y="198246"/>
                  </a:lnTo>
                  <a:lnTo>
                    <a:pt x="1777" y="188976"/>
                  </a:lnTo>
                  <a:lnTo>
                    <a:pt x="1396" y="180975"/>
                  </a:lnTo>
                  <a:lnTo>
                    <a:pt x="0" y="164592"/>
                  </a:lnTo>
                  <a:lnTo>
                    <a:pt x="1651" y="157988"/>
                  </a:lnTo>
                  <a:lnTo>
                    <a:pt x="889" y="149859"/>
                  </a:lnTo>
                  <a:lnTo>
                    <a:pt x="4571" y="134111"/>
                  </a:lnTo>
                  <a:lnTo>
                    <a:pt x="8508" y="117856"/>
                  </a:lnTo>
                  <a:lnTo>
                    <a:pt x="15494" y="101345"/>
                  </a:lnTo>
                  <a:lnTo>
                    <a:pt x="19939" y="93598"/>
                  </a:lnTo>
                  <a:lnTo>
                    <a:pt x="23114" y="87883"/>
                  </a:lnTo>
                  <a:lnTo>
                    <a:pt x="37083" y="67818"/>
                  </a:lnTo>
                  <a:lnTo>
                    <a:pt x="42290" y="57911"/>
                  </a:lnTo>
                  <a:lnTo>
                    <a:pt x="50927" y="52451"/>
                  </a:lnTo>
                  <a:lnTo>
                    <a:pt x="60452" y="39751"/>
                  </a:lnTo>
                  <a:lnTo>
                    <a:pt x="71754" y="33655"/>
                  </a:lnTo>
                  <a:lnTo>
                    <a:pt x="83692" y="25145"/>
                  </a:lnTo>
                  <a:lnTo>
                    <a:pt x="96265" y="16509"/>
                  </a:lnTo>
                  <a:lnTo>
                    <a:pt x="109601" y="11556"/>
                  </a:lnTo>
                  <a:lnTo>
                    <a:pt x="124840" y="7493"/>
                  </a:lnTo>
                  <a:lnTo>
                    <a:pt x="141604" y="3936"/>
                  </a:lnTo>
                  <a:lnTo>
                    <a:pt x="158877" y="1016"/>
                  </a:lnTo>
                  <a:lnTo>
                    <a:pt x="175006" y="0"/>
                  </a:lnTo>
                  <a:lnTo>
                    <a:pt x="189610" y="1269"/>
                  </a:lnTo>
                  <a:lnTo>
                    <a:pt x="205358" y="4444"/>
                  </a:lnTo>
                  <a:lnTo>
                    <a:pt x="220852" y="8508"/>
                  </a:lnTo>
                  <a:lnTo>
                    <a:pt x="237235" y="15493"/>
                  </a:lnTo>
                  <a:lnTo>
                    <a:pt x="252983" y="24256"/>
                  </a:lnTo>
                  <a:lnTo>
                    <a:pt x="258698" y="27558"/>
                  </a:lnTo>
                  <a:lnTo>
                    <a:pt x="265938" y="32004"/>
                  </a:lnTo>
                  <a:lnTo>
                    <a:pt x="278765" y="42036"/>
                  </a:lnTo>
                  <a:lnTo>
                    <a:pt x="289940" y="53593"/>
                  </a:lnTo>
                  <a:lnTo>
                    <a:pt x="300990" y="65405"/>
                  </a:lnTo>
                  <a:lnTo>
                    <a:pt x="306323" y="73532"/>
                  </a:lnTo>
                  <a:lnTo>
                    <a:pt x="310896" y="78740"/>
                  </a:lnTo>
                  <a:lnTo>
                    <a:pt x="318389" y="93344"/>
                  </a:lnTo>
                  <a:lnTo>
                    <a:pt x="321945" y="100456"/>
                  </a:lnTo>
                  <a:lnTo>
                    <a:pt x="324231" y="109855"/>
                  </a:lnTo>
                  <a:lnTo>
                    <a:pt x="330453" y="126365"/>
                  </a:lnTo>
                  <a:lnTo>
                    <a:pt x="334771" y="141478"/>
                  </a:lnTo>
                  <a:lnTo>
                    <a:pt x="336677" y="155320"/>
                  </a:lnTo>
                  <a:lnTo>
                    <a:pt x="337184" y="168656"/>
                  </a:lnTo>
                  <a:lnTo>
                    <a:pt x="336169" y="183768"/>
                  </a:lnTo>
                  <a:lnTo>
                    <a:pt x="335279" y="198755"/>
                  </a:lnTo>
                  <a:lnTo>
                    <a:pt x="332358" y="212470"/>
                  </a:lnTo>
                  <a:lnTo>
                    <a:pt x="326771" y="227076"/>
                  </a:lnTo>
                  <a:lnTo>
                    <a:pt x="322452" y="239776"/>
                  </a:lnTo>
                  <a:lnTo>
                    <a:pt x="318008" y="247650"/>
                  </a:lnTo>
                  <a:lnTo>
                    <a:pt x="313563" y="255396"/>
                  </a:lnTo>
                  <a:lnTo>
                    <a:pt x="308990" y="263143"/>
                  </a:lnTo>
                  <a:lnTo>
                    <a:pt x="304546" y="270891"/>
                  </a:lnTo>
                  <a:lnTo>
                    <a:pt x="298322" y="277748"/>
                  </a:lnTo>
                  <a:lnTo>
                    <a:pt x="296037" y="281431"/>
                  </a:lnTo>
                  <a:lnTo>
                    <a:pt x="293623" y="285622"/>
                  </a:lnTo>
                  <a:lnTo>
                    <a:pt x="288544" y="290448"/>
                  </a:lnTo>
                  <a:lnTo>
                    <a:pt x="286003" y="290956"/>
                  </a:lnTo>
                  <a:lnTo>
                    <a:pt x="283590" y="295147"/>
                  </a:lnTo>
                  <a:lnTo>
                    <a:pt x="275335" y="300735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840821" y="8632200"/>
              <a:ext cx="417693" cy="542598"/>
            </a:xfrm>
            <a:custGeom>
              <a:avLst/>
              <a:gdLst/>
              <a:ahLst/>
              <a:cxnLst/>
              <a:rect l="0" t="0" r="0" b="0"/>
              <a:pathLst>
                <a:path w="418465" h="541784">
                  <a:moveTo>
                    <a:pt x="399288" y="40768"/>
                  </a:moveTo>
                  <a:lnTo>
                    <a:pt x="402844" y="42927"/>
                  </a:lnTo>
                  <a:lnTo>
                    <a:pt x="409066" y="46229"/>
                  </a:lnTo>
                  <a:lnTo>
                    <a:pt x="412495" y="48133"/>
                  </a:lnTo>
                  <a:lnTo>
                    <a:pt x="414401" y="49404"/>
                  </a:lnTo>
                  <a:lnTo>
                    <a:pt x="416559" y="50673"/>
                  </a:lnTo>
                  <a:lnTo>
                    <a:pt x="418464" y="51562"/>
                  </a:lnTo>
                  <a:lnTo>
                    <a:pt x="381253" y="118110"/>
                  </a:lnTo>
                  <a:lnTo>
                    <a:pt x="342010" y="183134"/>
                  </a:lnTo>
                  <a:lnTo>
                    <a:pt x="319913" y="226695"/>
                  </a:lnTo>
                  <a:lnTo>
                    <a:pt x="307720" y="248158"/>
                  </a:lnTo>
                  <a:lnTo>
                    <a:pt x="296164" y="272796"/>
                  </a:lnTo>
                  <a:lnTo>
                    <a:pt x="277876" y="319024"/>
                  </a:lnTo>
                  <a:lnTo>
                    <a:pt x="261239" y="366142"/>
                  </a:lnTo>
                  <a:lnTo>
                    <a:pt x="247903" y="407417"/>
                  </a:lnTo>
                  <a:lnTo>
                    <a:pt x="239140" y="451105"/>
                  </a:lnTo>
                  <a:lnTo>
                    <a:pt x="234695" y="471806"/>
                  </a:lnTo>
                  <a:lnTo>
                    <a:pt x="231647" y="495935"/>
                  </a:lnTo>
                  <a:lnTo>
                    <a:pt x="226314" y="541783"/>
                  </a:lnTo>
                  <a:lnTo>
                    <a:pt x="208533" y="536830"/>
                  </a:lnTo>
                  <a:lnTo>
                    <a:pt x="192024" y="530098"/>
                  </a:lnTo>
                  <a:lnTo>
                    <a:pt x="156083" y="516763"/>
                  </a:lnTo>
                  <a:lnTo>
                    <a:pt x="139445" y="509906"/>
                  </a:lnTo>
                  <a:lnTo>
                    <a:pt x="123444" y="502794"/>
                  </a:lnTo>
                  <a:lnTo>
                    <a:pt x="107950" y="494158"/>
                  </a:lnTo>
                  <a:lnTo>
                    <a:pt x="100202" y="489458"/>
                  </a:lnTo>
                  <a:lnTo>
                    <a:pt x="90932" y="486919"/>
                  </a:lnTo>
                  <a:lnTo>
                    <a:pt x="0" y="436754"/>
                  </a:lnTo>
                  <a:lnTo>
                    <a:pt x="10033" y="413894"/>
                  </a:lnTo>
                  <a:lnTo>
                    <a:pt x="21082" y="394590"/>
                  </a:lnTo>
                  <a:lnTo>
                    <a:pt x="30733" y="377571"/>
                  </a:lnTo>
                  <a:lnTo>
                    <a:pt x="40639" y="359792"/>
                  </a:lnTo>
                  <a:lnTo>
                    <a:pt x="48387" y="340995"/>
                  </a:lnTo>
                  <a:lnTo>
                    <a:pt x="57276" y="325374"/>
                  </a:lnTo>
                  <a:lnTo>
                    <a:pt x="65024" y="312040"/>
                  </a:lnTo>
                  <a:lnTo>
                    <a:pt x="73533" y="296419"/>
                  </a:lnTo>
                  <a:lnTo>
                    <a:pt x="81533" y="282703"/>
                  </a:lnTo>
                  <a:lnTo>
                    <a:pt x="90170" y="267208"/>
                  </a:lnTo>
                  <a:lnTo>
                    <a:pt x="100202" y="249683"/>
                  </a:lnTo>
                  <a:lnTo>
                    <a:pt x="109855" y="231903"/>
                  </a:lnTo>
                  <a:lnTo>
                    <a:pt x="123063" y="213869"/>
                  </a:lnTo>
                  <a:lnTo>
                    <a:pt x="135889" y="195581"/>
                  </a:lnTo>
                  <a:lnTo>
                    <a:pt x="150240" y="175387"/>
                  </a:lnTo>
                  <a:lnTo>
                    <a:pt x="165226" y="152908"/>
                  </a:lnTo>
                  <a:lnTo>
                    <a:pt x="181864" y="131954"/>
                  </a:lnTo>
                  <a:lnTo>
                    <a:pt x="199135" y="110745"/>
                  </a:lnTo>
                  <a:lnTo>
                    <a:pt x="220726" y="90170"/>
                  </a:lnTo>
                  <a:lnTo>
                    <a:pt x="231394" y="80519"/>
                  </a:lnTo>
                  <a:lnTo>
                    <a:pt x="243839" y="72263"/>
                  </a:lnTo>
                  <a:lnTo>
                    <a:pt x="255015" y="60707"/>
                  </a:lnTo>
                  <a:lnTo>
                    <a:pt x="267462" y="52452"/>
                  </a:lnTo>
                  <a:lnTo>
                    <a:pt x="280162" y="43816"/>
                  </a:lnTo>
                  <a:lnTo>
                    <a:pt x="293496" y="33909"/>
                  </a:lnTo>
                  <a:lnTo>
                    <a:pt x="305943" y="25528"/>
                  </a:lnTo>
                  <a:lnTo>
                    <a:pt x="321309" y="16383"/>
                  </a:lnTo>
                  <a:lnTo>
                    <a:pt x="335407" y="9018"/>
                  </a:lnTo>
                  <a:lnTo>
                    <a:pt x="350646" y="0"/>
                  </a:lnTo>
                  <a:lnTo>
                    <a:pt x="359664" y="10033"/>
                  </a:lnTo>
                  <a:lnTo>
                    <a:pt x="371475" y="21845"/>
                  </a:lnTo>
                  <a:lnTo>
                    <a:pt x="383666" y="31750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5068997" y="8684636"/>
              <a:ext cx="293813" cy="536251"/>
            </a:xfrm>
            <a:custGeom>
              <a:avLst/>
              <a:gdLst/>
              <a:ahLst/>
              <a:cxnLst/>
              <a:rect l="0" t="0" r="0" b="0"/>
              <a:pathLst>
                <a:path w="293625" h="536576">
                  <a:moveTo>
                    <a:pt x="191643" y="1017"/>
                  </a:moveTo>
                  <a:lnTo>
                    <a:pt x="194691" y="0"/>
                  </a:lnTo>
                  <a:lnTo>
                    <a:pt x="196850" y="1271"/>
                  </a:lnTo>
                  <a:lnTo>
                    <a:pt x="199008" y="2286"/>
                  </a:lnTo>
                  <a:lnTo>
                    <a:pt x="202692" y="4699"/>
                  </a:lnTo>
                  <a:lnTo>
                    <a:pt x="214630" y="6223"/>
                  </a:lnTo>
                  <a:lnTo>
                    <a:pt x="216407" y="7747"/>
                  </a:lnTo>
                  <a:lnTo>
                    <a:pt x="221361" y="7494"/>
                  </a:lnTo>
                  <a:lnTo>
                    <a:pt x="225298" y="9652"/>
                  </a:lnTo>
                  <a:lnTo>
                    <a:pt x="236855" y="11304"/>
                  </a:lnTo>
                  <a:lnTo>
                    <a:pt x="243967" y="12700"/>
                  </a:lnTo>
                  <a:lnTo>
                    <a:pt x="249555" y="11176"/>
                  </a:lnTo>
                  <a:lnTo>
                    <a:pt x="254762" y="11685"/>
                  </a:lnTo>
                  <a:lnTo>
                    <a:pt x="261366" y="12955"/>
                  </a:lnTo>
                  <a:lnTo>
                    <a:pt x="272669" y="11685"/>
                  </a:lnTo>
                  <a:lnTo>
                    <a:pt x="283844" y="9907"/>
                  </a:lnTo>
                  <a:lnTo>
                    <a:pt x="284480" y="49404"/>
                  </a:lnTo>
                  <a:lnTo>
                    <a:pt x="285114" y="88265"/>
                  </a:lnTo>
                  <a:lnTo>
                    <a:pt x="285369" y="106172"/>
                  </a:lnTo>
                  <a:lnTo>
                    <a:pt x="287400" y="125604"/>
                  </a:lnTo>
                  <a:lnTo>
                    <a:pt x="289941" y="166117"/>
                  </a:lnTo>
                  <a:lnTo>
                    <a:pt x="290830" y="186945"/>
                  </a:lnTo>
                  <a:lnTo>
                    <a:pt x="293624" y="209550"/>
                  </a:lnTo>
                  <a:lnTo>
                    <a:pt x="293116" y="255397"/>
                  </a:lnTo>
                  <a:lnTo>
                    <a:pt x="292735" y="301372"/>
                  </a:lnTo>
                  <a:lnTo>
                    <a:pt x="292481" y="347854"/>
                  </a:lnTo>
                  <a:lnTo>
                    <a:pt x="288670" y="371348"/>
                  </a:lnTo>
                  <a:lnTo>
                    <a:pt x="287655" y="396368"/>
                  </a:lnTo>
                  <a:lnTo>
                    <a:pt x="283844" y="420371"/>
                  </a:lnTo>
                  <a:lnTo>
                    <a:pt x="279654" y="446279"/>
                  </a:lnTo>
                  <a:lnTo>
                    <a:pt x="277494" y="468122"/>
                  </a:lnTo>
                  <a:lnTo>
                    <a:pt x="272542" y="490856"/>
                  </a:lnTo>
                  <a:lnTo>
                    <a:pt x="270891" y="502921"/>
                  </a:lnTo>
                  <a:lnTo>
                    <a:pt x="268605" y="506858"/>
                  </a:lnTo>
                  <a:lnTo>
                    <a:pt x="267335" y="513588"/>
                  </a:lnTo>
                  <a:lnTo>
                    <a:pt x="261874" y="536575"/>
                  </a:lnTo>
                  <a:lnTo>
                    <a:pt x="225425" y="533655"/>
                  </a:lnTo>
                  <a:lnTo>
                    <a:pt x="199644" y="529210"/>
                  </a:lnTo>
                  <a:lnTo>
                    <a:pt x="176530" y="525908"/>
                  </a:lnTo>
                  <a:lnTo>
                    <a:pt x="164337" y="524384"/>
                  </a:lnTo>
                  <a:lnTo>
                    <a:pt x="159385" y="524002"/>
                  </a:lnTo>
                  <a:lnTo>
                    <a:pt x="152781" y="522351"/>
                  </a:lnTo>
                  <a:lnTo>
                    <a:pt x="128905" y="519176"/>
                  </a:lnTo>
                  <a:lnTo>
                    <a:pt x="106552" y="513843"/>
                  </a:lnTo>
                  <a:lnTo>
                    <a:pt x="82804" y="510540"/>
                  </a:lnTo>
                  <a:lnTo>
                    <a:pt x="34798" y="501015"/>
                  </a:lnTo>
                  <a:lnTo>
                    <a:pt x="17271" y="495935"/>
                  </a:lnTo>
                  <a:lnTo>
                    <a:pt x="0" y="491110"/>
                  </a:lnTo>
                  <a:lnTo>
                    <a:pt x="4952" y="445262"/>
                  </a:lnTo>
                  <a:lnTo>
                    <a:pt x="8381" y="421133"/>
                  </a:lnTo>
                  <a:lnTo>
                    <a:pt x="12826" y="400432"/>
                  </a:lnTo>
                  <a:lnTo>
                    <a:pt x="21589" y="356744"/>
                  </a:lnTo>
                  <a:lnTo>
                    <a:pt x="35179" y="315087"/>
                  </a:lnTo>
                  <a:lnTo>
                    <a:pt x="51562" y="268351"/>
                  </a:lnTo>
                  <a:lnTo>
                    <a:pt x="69850" y="221743"/>
                  </a:lnTo>
                  <a:lnTo>
                    <a:pt x="81152" y="197359"/>
                  </a:lnTo>
                  <a:lnTo>
                    <a:pt x="93471" y="176022"/>
                  </a:lnTo>
                  <a:lnTo>
                    <a:pt x="115696" y="132461"/>
                  </a:lnTo>
                  <a:lnTo>
                    <a:pt x="154558" y="67184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436608" y="8651396"/>
              <a:ext cx="320813" cy="545771"/>
            </a:xfrm>
            <a:custGeom>
              <a:avLst/>
              <a:gdLst/>
              <a:ahLst/>
              <a:cxnLst/>
              <a:rect l="0" t="0" r="0" b="0"/>
              <a:pathLst>
                <a:path w="321437" h="546610">
                  <a:moveTo>
                    <a:pt x="321436" y="546609"/>
                  </a:moveTo>
                  <a:lnTo>
                    <a:pt x="321055" y="546609"/>
                  </a:lnTo>
                  <a:lnTo>
                    <a:pt x="314325" y="522351"/>
                  </a:lnTo>
                  <a:lnTo>
                    <a:pt x="306832" y="499364"/>
                  </a:lnTo>
                  <a:lnTo>
                    <a:pt x="299084" y="476886"/>
                  </a:lnTo>
                  <a:lnTo>
                    <a:pt x="288416" y="455676"/>
                  </a:lnTo>
                  <a:lnTo>
                    <a:pt x="266065" y="409195"/>
                  </a:lnTo>
                  <a:lnTo>
                    <a:pt x="245236" y="360553"/>
                  </a:lnTo>
                  <a:lnTo>
                    <a:pt x="222884" y="314198"/>
                  </a:lnTo>
                  <a:lnTo>
                    <a:pt x="203453" y="267082"/>
                  </a:lnTo>
                  <a:lnTo>
                    <a:pt x="191515" y="242316"/>
                  </a:lnTo>
                  <a:lnTo>
                    <a:pt x="179070" y="219584"/>
                  </a:lnTo>
                  <a:lnTo>
                    <a:pt x="166370" y="196977"/>
                  </a:lnTo>
                  <a:lnTo>
                    <a:pt x="154051" y="173990"/>
                  </a:lnTo>
                  <a:lnTo>
                    <a:pt x="154051" y="174372"/>
                  </a:lnTo>
                  <a:lnTo>
                    <a:pt x="140589" y="153416"/>
                  </a:lnTo>
                  <a:lnTo>
                    <a:pt x="126491" y="132588"/>
                  </a:lnTo>
                  <a:lnTo>
                    <a:pt x="109854" y="112523"/>
                  </a:lnTo>
                  <a:lnTo>
                    <a:pt x="92964" y="92711"/>
                  </a:lnTo>
                  <a:lnTo>
                    <a:pt x="67690" y="65024"/>
                  </a:lnTo>
                  <a:lnTo>
                    <a:pt x="55498" y="50420"/>
                  </a:lnTo>
                  <a:lnTo>
                    <a:pt x="41275" y="39878"/>
                  </a:lnTo>
                  <a:lnTo>
                    <a:pt x="22605" y="18415"/>
                  </a:lnTo>
                  <a:lnTo>
                    <a:pt x="0" y="255"/>
                  </a:lnTo>
                  <a:lnTo>
                    <a:pt x="380" y="0"/>
                  </a:lnTo>
                  <a:lnTo>
                    <a:pt x="22986" y="18161"/>
                  </a:lnTo>
                  <a:lnTo>
                    <a:pt x="41655" y="39498"/>
                  </a:lnTo>
                  <a:lnTo>
                    <a:pt x="55879" y="50165"/>
                  </a:lnTo>
                  <a:lnTo>
                    <a:pt x="68071" y="64644"/>
                  </a:lnTo>
                  <a:lnTo>
                    <a:pt x="93345" y="92330"/>
                  </a:lnTo>
                  <a:lnTo>
                    <a:pt x="110235" y="112141"/>
                  </a:lnTo>
                  <a:lnTo>
                    <a:pt x="126872" y="132208"/>
                  </a:lnTo>
                  <a:lnTo>
                    <a:pt x="140970" y="153162"/>
                  </a:lnTo>
                  <a:lnTo>
                    <a:pt x="154432" y="173736"/>
                  </a:lnTo>
                  <a:lnTo>
                    <a:pt x="154432" y="173990"/>
                  </a:lnTo>
                  <a:lnTo>
                    <a:pt x="166751" y="196977"/>
                  </a:lnTo>
                  <a:lnTo>
                    <a:pt x="166751" y="196723"/>
                  </a:lnTo>
                  <a:lnTo>
                    <a:pt x="179451" y="219457"/>
                  </a:lnTo>
                  <a:lnTo>
                    <a:pt x="179451" y="219584"/>
                  </a:lnTo>
                  <a:lnTo>
                    <a:pt x="191896" y="242316"/>
                  </a:lnTo>
                  <a:lnTo>
                    <a:pt x="203834" y="267082"/>
                  </a:lnTo>
                  <a:lnTo>
                    <a:pt x="223139" y="314198"/>
                  </a:lnTo>
                  <a:lnTo>
                    <a:pt x="245617" y="360553"/>
                  </a:lnTo>
                  <a:lnTo>
                    <a:pt x="266319" y="409195"/>
                  </a:lnTo>
                  <a:lnTo>
                    <a:pt x="288544" y="455676"/>
                  </a:lnTo>
                  <a:lnTo>
                    <a:pt x="299465" y="476886"/>
                  </a:lnTo>
                  <a:lnTo>
                    <a:pt x="307213" y="499364"/>
                  </a:lnTo>
                  <a:lnTo>
                    <a:pt x="314705" y="522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478054" y="8593409"/>
              <a:ext cx="495513" cy="544185"/>
            </a:xfrm>
            <a:custGeom>
              <a:avLst/>
              <a:gdLst/>
              <a:ahLst/>
              <a:cxnLst/>
              <a:rect l="0" t="0" r="0" b="0"/>
              <a:pathLst>
                <a:path w="495683" h="543942">
                  <a:moveTo>
                    <a:pt x="0" y="380"/>
                  </a:moveTo>
                  <a:lnTo>
                    <a:pt x="0" y="0"/>
                  </a:lnTo>
                  <a:lnTo>
                    <a:pt x="34037" y="12065"/>
                  </a:lnTo>
                  <a:lnTo>
                    <a:pt x="69596" y="25018"/>
                  </a:lnTo>
                  <a:lnTo>
                    <a:pt x="105664" y="38354"/>
                  </a:lnTo>
                  <a:lnTo>
                    <a:pt x="141606" y="56133"/>
                  </a:lnTo>
                  <a:lnTo>
                    <a:pt x="164465" y="69342"/>
                  </a:lnTo>
                  <a:lnTo>
                    <a:pt x="187199" y="82550"/>
                  </a:lnTo>
                  <a:lnTo>
                    <a:pt x="210313" y="96139"/>
                  </a:lnTo>
                  <a:lnTo>
                    <a:pt x="210567" y="96139"/>
                  </a:lnTo>
                  <a:lnTo>
                    <a:pt x="232411" y="111505"/>
                  </a:lnTo>
                  <a:lnTo>
                    <a:pt x="253746" y="128396"/>
                  </a:lnTo>
                  <a:lnTo>
                    <a:pt x="264923" y="134874"/>
                  </a:lnTo>
                  <a:lnTo>
                    <a:pt x="275590" y="143764"/>
                  </a:lnTo>
                  <a:lnTo>
                    <a:pt x="295402" y="162687"/>
                  </a:lnTo>
                  <a:lnTo>
                    <a:pt x="313056" y="180975"/>
                  </a:lnTo>
                  <a:lnTo>
                    <a:pt x="330074" y="195706"/>
                  </a:lnTo>
                  <a:lnTo>
                    <a:pt x="344298" y="211708"/>
                  </a:lnTo>
                  <a:lnTo>
                    <a:pt x="358140" y="227710"/>
                  </a:lnTo>
                  <a:lnTo>
                    <a:pt x="371349" y="245364"/>
                  </a:lnTo>
                  <a:lnTo>
                    <a:pt x="384938" y="261239"/>
                  </a:lnTo>
                  <a:lnTo>
                    <a:pt x="396494" y="280924"/>
                  </a:lnTo>
                  <a:lnTo>
                    <a:pt x="409449" y="298704"/>
                  </a:lnTo>
                  <a:lnTo>
                    <a:pt x="421640" y="318389"/>
                  </a:lnTo>
                  <a:lnTo>
                    <a:pt x="430531" y="334009"/>
                  </a:lnTo>
                  <a:lnTo>
                    <a:pt x="430531" y="334137"/>
                  </a:lnTo>
                  <a:lnTo>
                    <a:pt x="438658" y="351790"/>
                  </a:lnTo>
                  <a:lnTo>
                    <a:pt x="447675" y="366903"/>
                  </a:lnTo>
                  <a:lnTo>
                    <a:pt x="455550" y="384555"/>
                  </a:lnTo>
                  <a:lnTo>
                    <a:pt x="461773" y="401192"/>
                  </a:lnTo>
                  <a:lnTo>
                    <a:pt x="469774" y="418465"/>
                  </a:lnTo>
                  <a:lnTo>
                    <a:pt x="474600" y="437006"/>
                  </a:lnTo>
                  <a:lnTo>
                    <a:pt x="479680" y="455549"/>
                  </a:lnTo>
                  <a:lnTo>
                    <a:pt x="483998" y="478281"/>
                  </a:lnTo>
                  <a:lnTo>
                    <a:pt x="489967" y="505332"/>
                  </a:lnTo>
                  <a:lnTo>
                    <a:pt x="491744" y="524002"/>
                  </a:lnTo>
                  <a:lnTo>
                    <a:pt x="495682" y="543941"/>
                  </a:lnTo>
                  <a:lnTo>
                    <a:pt x="495300" y="543941"/>
                  </a:lnTo>
                  <a:lnTo>
                    <a:pt x="491618" y="524002"/>
                  </a:lnTo>
                  <a:lnTo>
                    <a:pt x="489586" y="505332"/>
                  </a:lnTo>
                  <a:lnTo>
                    <a:pt x="483617" y="478281"/>
                  </a:lnTo>
                  <a:lnTo>
                    <a:pt x="479299" y="455549"/>
                  </a:lnTo>
                  <a:lnTo>
                    <a:pt x="474219" y="437006"/>
                  </a:lnTo>
                  <a:lnTo>
                    <a:pt x="469393" y="418465"/>
                  </a:lnTo>
                  <a:lnTo>
                    <a:pt x="461392" y="401192"/>
                  </a:lnTo>
                  <a:lnTo>
                    <a:pt x="455169" y="384555"/>
                  </a:lnTo>
                  <a:lnTo>
                    <a:pt x="447294" y="366903"/>
                  </a:lnTo>
                  <a:lnTo>
                    <a:pt x="438277" y="351790"/>
                  </a:lnTo>
                  <a:lnTo>
                    <a:pt x="430150" y="334137"/>
                  </a:lnTo>
                  <a:lnTo>
                    <a:pt x="421259" y="318516"/>
                  </a:lnTo>
                  <a:lnTo>
                    <a:pt x="421259" y="318769"/>
                  </a:lnTo>
                  <a:lnTo>
                    <a:pt x="409194" y="299084"/>
                  </a:lnTo>
                  <a:lnTo>
                    <a:pt x="396240" y="281305"/>
                  </a:lnTo>
                  <a:lnTo>
                    <a:pt x="384683" y="261492"/>
                  </a:lnTo>
                  <a:lnTo>
                    <a:pt x="370968" y="245744"/>
                  </a:lnTo>
                  <a:lnTo>
                    <a:pt x="357759" y="228092"/>
                  </a:lnTo>
                  <a:lnTo>
                    <a:pt x="343917" y="212090"/>
                  </a:lnTo>
                  <a:lnTo>
                    <a:pt x="329693" y="196088"/>
                  </a:lnTo>
                  <a:lnTo>
                    <a:pt x="312675" y="181355"/>
                  </a:lnTo>
                  <a:lnTo>
                    <a:pt x="295149" y="163067"/>
                  </a:lnTo>
                  <a:lnTo>
                    <a:pt x="275209" y="144144"/>
                  </a:lnTo>
                  <a:lnTo>
                    <a:pt x="264542" y="135128"/>
                  </a:lnTo>
                  <a:lnTo>
                    <a:pt x="253493" y="128778"/>
                  </a:lnTo>
                  <a:lnTo>
                    <a:pt x="232030" y="111632"/>
                  </a:lnTo>
                  <a:lnTo>
                    <a:pt x="210186" y="96392"/>
                  </a:lnTo>
                  <a:lnTo>
                    <a:pt x="187071" y="82930"/>
                  </a:lnTo>
                  <a:lnTo>
                    <a:pt x="164338" y="69722"/>
                  </a:lnTo>
                  <a:lnTo>
                    <a:pt x="141606" y="56515"/>
                  </a:lnTo>
                  <a:lnTo>
                    <a:pt x="105664" y="38607"/>
                  </a:lnTo>
                  <a:lnTo>
                    <a:pt x="69596" y="25400"/>
                  </a:lnTo>
                  <a:lnTo>
                    <a:pt x="34037" y="124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757785" y="9137589"/>
              <a:ext cx="214405" cy="58702"/>
            </a:xfrm>
            <a:custGeom>
              <a:avLst/>
              <a:gdLst/>
              <a:ahLst/>
              <a:cxnLst/>
              <a:rect l="0" t="0" r="0" b="0"/>
              <a:pathLst>
                <a:path w="213233" h="58040">
                  <a:moveTo>
                    <a:pt x="213232" y="0"/>
                  </a:moveTo>
                  <a:lnTo>
                    <a:pt x="213232" y="255"/>
                  </a:lnTo>
                  <a:lnTo>
                    <a:pt x="194056" y="7621"/>
                  </a:lnTo>
                  <a:lnTo>
                    <a:pt x="174751" y="14478"/>
                  </a:lnTo>
                  <a:lnTo>
                    <a:pt x="154305" y="18670"/>
                  </a:lnTo>
                  <a:lnTo>
                    <a:pt x="150495" y="20956"/>
                  </a:lnTo>
                  <a:lnTo>
                    <a:pt x="145541" y="20956"/>
                  </a:lnTo>
                  <a:lnTo>
                    <a:pt x="135636" y="25273"/>
                  </a:lnTo>
                  <a:lnTo>
                    <a:pt x="123189" y="28575"/>
                  </a:lnTo>
                  <a:lnTo>
                    <a:pt x="108203" y="32894"/>
                  </a:lnTo>
                  <a:lnTo>
                    <a:pt x="99187" y="35307"/>
                  </a:lnTo>
                  <a:lnTo>
                    <a:pt x="50038" y="45594"/>
                  </a:lnTo>
                  <a:lnTo>
                    <a:pt x="0" y="58039"/>
                  </a:lnTo>
                  <a:lnTo>
                    <a:pt x="0" y="57659"/>
                  </a:lnTo>
                  <a:lnTo>
                    <a:pt x="50038" y="45212"/>
                  </a:lnTo>
                  <a:lnTo>
                    <a:pt x="99187" y="35052"/>
                  </a:lnTo>
                  <a:lnTo>
                    <a:pt x="108203" y="32512"/>
                  </a:lnTo>
                  <a:lnTo>
                    <a:pt x="123189" y="28195"/>
                  </a:lnTo>
                  <a:lnTo>
                    <a:pt x="135636" y="24893"/>
                  </a:lnTo>
                  <a:lnTo>
                    <a:pt x="145541" y="20574"/>
                  </a:lnTo>
                  <a:lnTo>
                    <a:pt x="150495" y="20574"/>
                  </a:lnTo>
                  <a:lnTo>
                    <a:pt x="154305" y="18288"/>
                  </a:lnTo>
                  <a:lnTo>
                    <a:pt x="174751" y="14098"/>
                  </a:lnTo>
                  <a:lnTo>
                    <a:pt x="194056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723852" y="9043151"/>
              <a:ext cx="1329309" cy="469617"/>
            </a:xfrm>
            <a:custGeom>
              <a:avLst/>
              <a:gdLst/>
              <a:ahLst/>
              <a:cxnLst/>
              <a:rect l="0" t="0" r="0" b="0"/>
              <a:pathLst>
                <a:path w="1329310" h="469012">
                  <a:moveTo>
                    <a:pt x="118745" y="26797"/>
                  </a:moveTo>
                  <a:lnTo>
                    <a:pt x="118490" y="27178"/>
                  </a:lnTo>
                  <a:lnTo>
                    <a:pt x="95250" y="13589"/>
                  </a:lnTo>
                  <a:lnTo>
                    <a:pt x="84073" y="7239"/>
                  </a:lnTo>
                  <a:lnTo>
                    <a:pt x="77978" y="3555"/>
                  </a:lnTo>
                  <a:lnTo>
                    <a:pt x="76072" y="2286"/>
                  </a:lnTo>
                  <a:lnTo>
                    <a:pt x="74676" y="1651"/>
                  </a:lnTo>
                  <a:lnTo>
                    <a:pt x="74421" y="1651"/>
                  </a:lnTo>
                  <a:lnTo>
                    <a:pt x="72516" y="380"/>
                  </a:lnTo>
                  <a:lnTo>
                    <a:pt x="56260" y="24256"/>
                  </a:lnTo>
                  <a:lnTo>
                    <a:pt x="50419" y="39115"/>
                  </a:lnTo>
                  <a:lnTo>
                    <a:pt x="41783" y="54610"/>
                  </a:lnTo>
                  <a:lnTo>
                    <a:pt x="36195" y="69595"/>
                  </a:lnTo>
                  <a:lnTo>
                    <a:pt x="30607" y="84074"/>
                  </a:lnTo>
                  <a:lnTo>
                    <a:pt x="24510" y="104266"/>
                  </a:lnTo>
                  <a:lnTo>
                    <a:pt x="17017" y="125603"/>
                  </a:lnTo>
                  <a:lnTo>
                    <a:pt x="12065" y="148463"/>
                  </a:lnTo>
                  <a:lnTo>
                    <a:pt x="6730" y="171068"/>
                  </a:lnTo>
                  <a:lnTo>
                    <a:pt x="4064" y="185165"/>
                  </a:lnTo>
                  <a:lnTo>
                    <a:pt x="4064" y="190373"/>
                  </a:lnTo>
                  <a:lnTo>
                    <a:pt x="2540" y="197230"/>
                  </a:lnTo>
                  <a:lnTo>
                    <a:pt x="761" y="209041"/>
                  </a:lnTo>
                  <a:lnTo>
                    <a:pt x="380" y="214249"/>
                  </a:lnTo>
                  <a:lnTo>
                    <a:pt x="508" y="219075"/>
                  </a:lnTo>
                  <a:lnTo>
                    <a:pt x="508" y="227203"/>
                  </a:lnTo>
                  <a:lnTo>
                    <a:pt x="1651" y="235077"/>
                  </a:lnTo>
                  <a:lnTo>
                    <a:pt x="1904" y="243204"/>
                  </a:lnTo>
                  <a:lnTo>
                    <a:pt x="1651" y="248030"/>
                  </a:lnTo>
                  <a:lnTo>
                    <a:pt x="8763" y="257555"/>
                  </a:lnTo>
                  <a:lnTo>
                    <a:pt x="17398" y="264540"/>
                  </a:lnTo>
                  <a:lnTo>
                    <a:pt x="25019" y="274319"/>
                  </a:lnTo>
                  <a:lnTo>
                    <a:pt x="33273" y="282066"/>
                  </a:lnTo>
                  <a:lnTo>
                    <a:pt x="44069" y="290703"/>
                  </a:lnTo>
                  <a:lnTo>
                    <a:pt x="54736" y="299085"/>
                  </a:lnTo>
                  <a:lnTo>
                    <a:pt x="65785" y="305562"/>
                  </a:lnTo>
                  <a:lnTo>
                    <a:pt x="75819" y="314325"/>
                  </a:lnTo>
                  <a:lnTo>
                    <a:pt x="89408" y="322326"/>
                  </a:lnTo>
                  <a:lnTo>
                    <a:pt x="105917" y="329056"/>
                  </a:lnTo>
                  <a:lnTo>
                    <a:pt x="120396" y="335026"/>
                  </a:lnTo>
                  <a:lnTo>
                    <a:pt x="137921" y="345058"/>
                  </a:lnTo>
                  <a:lnTo>
                    <a:pt x="159130" y="351916"/>
                  </a:lnTo>
                  <a:lnTo>
                    <a:pt x="181990" y="361950"/>
                  </a:lnTo>
                  <a:lnTo>
                    <a:pt x="202946" y="369951"/>
                  </a:lnTo>
                  <a:lnTo>
                    <a:pt x="224409" y="376554"/>
                  </a:lnTo>
                  <a:lnTo>
                    <a:pt x="244855" y="385699"/>
                  </a:lnTo>
                  <a:lnTo>
                    <a:pt x="264414" y="392429"/>
                  </a:lnTo>
                  <a:lnTo>
                    <a:pt x="285877" y="399161"/>
                  </a:lnTo>
                  <a:lnTo>
                    <a:pt x="305180" y="405638"/>
                  </a:lnTo>
                  <a:lnTo>
                    <a:pt x="313563" y="408178"/>
                  </a:lnTo>
                  <a:lnTo>
                    <a:pt x="355472" y="419480"/>
                  </a:lnTo>
                  <a:lnTo>
                    <a:pt x="397636" y="430276"/>
                  </a:lnTo>
                  <a:lnTo>
                    <a:pt x="440054" y="437006"/>
                  </a:lnTo>
                  <a:lnTo>
                    <a:pt x="483489" y="446151"/>
                  </a:lnTo>
                  <a:lnTo>
                    <a:pt x="493014" y="446913"/>
                  </a:lnTo>
                  <a:lnTo>
                    <a:pt x="502284" y="449326"/>
                  </a:lnTo>
                  <a:lnTo>
                    <a:pt x="540639" y="453516"/>
                  </a:lnTo>
                  <a:lnTo>
                    <a:pt x="577596" y="459613"/>
                  </a:lnTo>
                  <a:lnTo>
                    <a:pt x="597915" y="460882"/>
                  </a:lnTo>
                  <a:lnTo>
                    <a:pt x="616203" y="463930"/>
                  </a:lnTo>
                  <a:lnTo>
                    <a:pt x="625728" y="464312"/>
                  </a:lnTo>
                  <a:lnTo>
                    <a:pt x="631063" y="464439"/>
                  </a:lnTo>
                  <a:lnTo>
                    <a:pt x="635761" y="464819"/>
                  </a:lnTo>
                  <a:lnTo>
                    <a:pt x="652526" y="466852"/>
                  </a:lnTo>
                  <a:lnTo>
                    <a:pt x="695197" y="468249"/>
                  </a:lnTo>
                  <a:lnTo>
                    <a:pt x="735710" y="467867"/>
                  </a:lnTo>
                  <a:lnTo>
                    <a:pt x="758444" y="468629"/>
                  </a:lnTo>
                  <a:lnTo>
                    <a:pt x="769492" y="467487"/>
                  </a:lnTo>
                  <a:lnTo>
                    <a:pt x="771144" y="468629"/>
                  </a:lnTo>
                  <a:lnTo>
                    <a:pt x="774446" y="467740"/>
                  </a:lnTo>
                  <a:lnTo>
                    <a:pt x="779398" y="467867"/>
                  </a:lnTo>
                  <a:lnTo>
                    <a:pt x="800227" y="466852"/>
                  </a:lnTo>
                  <a:lnTo>
                    <a:pt x="811021" y="465708"/>
                  </a:lnTo>
                  <a:lnTo>
                    <a:pt x="822197" y="464312"/>
                  </a:lnTo>
                  <a:lnTo>
                    <a:pt x="844296" y="461644"/>
                  </a:lnTo>
                  <a:lnTo>
                    <a:pt x="865251" y="460502"/>
                  </a:lnTo>
                  <a:lnTo>
                    <a:pt x="887476" y="457453"/>
                  </a:lnTo>
                  <a:lnTo>
                    <a:pt x="909446" y="454914"/>
                  </a:lnTo>
                  <a:lnTo>
                    <a:pt x="930147" y="449326"/>
                  </a:lnTo>
                  <a:lnTo>
                    <a:pt x="952372" y="446531"/>
                  </a:lnTo>
                  <a:lnTo>
                    <a:pt x="973328" y="440436"/>
                  </a:lnTo>
                  <a:lnTo>
                    <a:pt x="993013" y="436372"/>
                  </a:lnTo>
                  <a:lnTo>
                    <a:pt x="1023620" y="428498"/>
                  </a:lnTo>
                  <a:lnTo>
                    <a:pt x="1057147" y="419227"/>
                  </a:lnTo>
                  <a:lnTo>
                    <a:pt x="1085088" y="409955"/>
                  </a:lnTo>
                  <a:lnTo>
                    <a:pt x="1101344" y="403352"/>
                  </a:lnTo>
                  <a:lnTo>
                    <a:pt x="1118234" y="400430"/>
                  </a:lnTo>
                  <a:lnTo>
                    <a:pt x="1143000" y="388239"/>
                  </a:lnTo>
                  <a:lnTo>
                    <a:pt x="1168019" y="380111"/>
                  </a:lnTo>
                  <a:lnTo>
                    <a:pt x="1178178" y="375792"/>
                  </a:lnTo>
                  <a:lnTo>
                    <a:pt x="1188084" y="370966"/>
                  </a:lnTo>
                  <a:lnTo>
                    <a:pt x="1199769" y="364743"/>
                  </a:lnTo>
                  <a:lnTo>
                    <a:pt x="1210817" y="358393"/>
                  </a:lnTo>
                  <a:lnTo>
                    <a:pt x="1220978" y="354076"/>
                  </a:lnTo>
                  <a:lnTo>
                    <a:pt x="1232027" y="347853"/>
                  </a:lnTo>
                  <a:lnTo>
                    <a:pt x="1237488" y="342645"/>
                  </a:lnTo>
                  <a:lnTo>
                    <a:pt x="1238503" y="340994"/>
                  </a:lnTo>
                  <a:lnTo>
                    <a:pt x="1241552" y="340232"/>
                  </a:lnTo>
                  <a:lnTo>
                    <a:pt x="1252601" y="333628"/>
                  </a:lnTo>
                  <a:lnTo>
                    <a:pt x="1253616" y="331851"/>
                  </a:lnTo>
                  <a:lnTo>
                    <a:pt x="1253616" y="331597"/>
                  </a:lnTo>
                  <a:lnTo>
                    <a:pt x="1254886" y="329691"/>
                  </a:lnTo>
                  <a:lnTo>
                    <a:pt x="1254886" y="329818"/>
                  </a:lnTo>
                  <a:lnTo>
                    <a:pt x="1255903" y="327278"/>
                  </a:lnTo>
                  <a:lnTo>
                    <a:pt x="1261998" y="326390"/>
                  </a:lnTo>
                  <a:lnTo>
                    <a:pt x="1270889" y="318897"/>
                  </a:lnTo>
                  <a:lnTo>
                    <a:pt x="1273555" y="314578"/>
                  </a:lnTo>
                  <a:lnTo>
                    <a:pt x="1273555" y="314705"/>
                  </a:lnTo>
                  <a:lnTo>
                    <a:pt x="1274826" y="312547"/>
                  </a:lnTo>
                  <a:lnTo>
                    <a:pt x="1276730" y="313690"/>
                  </a:lnTo>
                  <a:lnTo>
                    <a:pt x="1281557" y="309372"/>
                  </a:lnTo>
                  <a:lnTo>
                    <a:pt x="1282953" y="307213"/>
                  </a:lnTo>
                  <a:lnTo>
                    <a:pt x="1282953" y="307340"/>
                  </a:lnTo>
                  <a:lnTo>
                    <a:pt x="1283970" y="305435"/>
                  </a:lnTo>
                  <a:lnTo>
                    <a:pt x="1285747" y="306324"/>
                  </a:lnTo>
                  <a:lnTo>
                    <a:pt x="1291082" y="302005"/>
                  </a:lnTo>
                  <a:lnTo>
                    <a:pt x="1295908" y="297053"/>
                  </a:lnTo>
                  <a:lnTo>
                    <a:pt x="1297178" y="294766"/>
                  </a:lnTo>
                  <a:lnTo>
                    <a:pt x="1298447" y="292862"/>
                  </a:lnTo>
                  <a:lnTo>
                    <a:pt x="1299336" y="291211"/>
                  </a:lnTo>
                  <a:lnTo>
                    <a:pt x="1308861" y="283590"/>
                  </a:lnTo>
                  <a:lnTo>
                    <a:pt x="1319148" y="274065"/>
                  </a:lnTo>
                  <a:lnTo>
                    <a:pt x="1322704" y="268351"/>
                  </a:lnTo>
                  <a:lnTo>
                    <a:pt x="1326896" y="265683"/>
                  </a:lnTo>
                  <a:lnTo>
                    <a:pt x="1327784" y="264032"/>
                  </a:lnTo>
                  <a:lnTo>
                    <a:pt x="1328928" y="225805"/>
                  </a:lnTo>
                  <a:lnTo>
                    <a:pt x="1328039" y="186563"/>
                  </a:lnTo>
                  <a:lnTo>
                    <a:pt x="1326641" y="170053"/>
                  </a:lnTo>
                  <a:lnTo>
                    <a:pt x="1324736" y="155955"/>
                  </a:lnTo>
                  <a:lnTo>
                    <a:pt x="1322704" y="142366"/>
                  </a:lnTo>
                  <a:lnTo>
                    <a:pt x="1317371" y="129031"/>
                  </a:lnTo>
                  <a:lnTo>
                    <a:pt x="1312290" y="115442"/>
                  </a:lnTo>
                  <a:lnTo>
                    <a:pt x="1306957" y="102107"/>
                  </a:lnTo>
                  <a:lnTo>
                    <a:pt x="1300353" y="90551"/>
                  </a:lnTo>
                  <a:lnTo>
                    <a:pt x="1294384" y="79375"/>
                  </a:lnTo>
                  <a:lnTo>
                    <a:pt x="1271015" y="89280"/>
                  </a:lnTo>
                  <a:lnTo>
                    <a:pt x="1249171" y="96647"/>
                  </a:lnTo>
                  <a:lnTo>
                    <a:pt x="1249171" y="96392"/>
                  </a:lnTo>
                  <a:lnTo>
                    <a:pt x="1271015" y="89027"/>
                  </a:lnTo>
                  <a:lnTo>
                    <a:pt x="1294384" y="79120"/>
                  </a:lnTo>
                  <a:lnTo>
                    <a:pt x="1300734" y="90551"/>
                  </a:lnTo>
                  <a:lnTo>
                    <a:pt x="1307338" y="102107"/>
                  </a:lnTo>
                  <a:lnTo>
                    <a:pt x="1312671" y="115442"/>
                  </a:lnTo>
                  <a:lnTo>
                    <a:pt x="1317752" y="129031"/>
                  </a:lnTo>
                  <a:lnTo>
                    <a:pt x="1323085" y="142366"/>
                  </a:lnTo>
                  <a:lnTo>
                    <a:pt x="1325117" y="155955"/>
                  </a:lnTo>
                  <a:lnTo>
                    <a:pt x="1327022" y="170053"/>
                  </a:lnTo>
                  <a:lnTo>
                    <a:pt x="1328292" y="186563"/>
                  </a:lnTo>
                  <a:lnTo>
                    <a:pt x="1329309" y="225805"/>
                  </a:lnTo>
                  <a:lnTo>
                    <a:pt x="1328292" y="264032"/>
                  </a:lnTo>
                  <a:lnTo>
                    <a:pt x="1327150" y="266065"/>
                  </a:lnTo>
                  <a:lnTo>
                    <a:pt x="1323085" y="268731"/>
                  </a:lnTo>
                  <a:lnTo>
                    <a:pt x="1319529" y="274447"/>
                  </a:lnTo>
                  <a:lnTo>
                    <a:pt x="1309242" y="283972"/>
                  </a:lnTo>
                  <a:lnTo>
                    <a:pt x="1299717" y="291591"/>
                  </a:lnTo>
                  <a:lnTo>
                    <a:pt x="1298828" y="293115"/>
                  </a:lnTo>
                  <a:lnTo>
                    <a:pt x="1297559" y="295148"/>
                  </a:lnTo>
                  <a:lnTo>
                    <a:pt x="1296289" y="297306"/>
                  </a:lnTo>
                  <a:lnTo>
                    <a:pt x="1291463" y="302387"/>
                  </a:lnTo>
                  <a:lnTo>
                    <a:pt x="1285747" y="306704"/>
                  </a:lnTo>
                  <a:lnTo>
                    <a:pt x="1283970" y="305689"/>
                  </a:lnTo>
                  <a:lnTo>
                    <a:pt x="1283334" y="307340"/>
                  </a:lnTo>
                  <a:lnTo>
                    <a:pt x="1283334" y="307593"/>
                  </a:lnTo>
                  <a:lnTo>
                    <a:pt x="1281938" y="309753"/>
                  </a:lnTo>
                  <a:lnTo>
                    <a:pt x="1276730" y="314070"/>
                  </a:lnTo>
                  <a:lnTo>
                    <a:pt x="1274826" y="312928"/>
                  </a:lnTo>
                  <a:lnTo>
                    <a:pt x="1273936" y="314705"/>
                  </a:lnTo>
                  <a:lnTo>
                    <a:pt x="1273936" y="314960"/>
                  </a:lnTo>
                  <a:lnTo>
                    <a:pt x="1271270" y="319278"/>
                  </a:lnTo>
                  <a:lnTo>
                    <a:pt x="1261998" y="326770"/>
                  </a:lnTo>
                  <a:lnTo>
                    <a:pt x="1256284" y="327660"/>
                  </a:lnTo>
                  <a:lnTo>
                    <a:pt x="1255267" y="329818"/>
                  </a:lnTo>
                  <a:lnTo>
                    <a:pt x="1253997" y="331851"/>
                  </a:lnTo>
                  <a:lnTo>
                    <a:pt x="1252982" y="334010"/>
                  </a:lnTo>
                  <a:lnTo>
                    <a:pt x="1241552" y="340614"/>
                  </a:lnTo>
                  <a:lnTo>
                    <a:pt x="1238884" y="341376"/>
                  </a:lnTo>
                  <a:lnTo>
                    <a:pt x="1237869" y="342900"/>
                  </a:lnTo>
                  <a:lnTo>
                    <a:pt x="1232280" y="348106"/>
                  </a:lnTo>
                  <a:lnTo>
                    <a:pt x="1220978" y="354456"/>
                  </a:lnTo>
                  <a:lnTo>
                    <a:pt x="1210817" y="358775"/>
                  </a:lnTo>
                  <a:lnTo>
                    <a:pt x="1199769" y="365125"/>
                  </a:lnTo>
                  <a:lnTo>
                    <a:pt x="1188084" y="371220"/>
                  </a:lnTo>
                  <a:lnTo>
                    <a:pt x="1178178" y="376174"/>
                  </a:lnTo>
                  <a:lnTo>
                    <a:pt x="1168019" y="380491"/>
                  </a:lnTo>
                  <a:lnTo>
                    <a:pt x="1143000" y="388619"/>
                  </a:lnTo>
                  <a:lnTo>
                    <a:pt x="1118234" y="400812"/>
                  </a:lnTo>
                  <a:lnTo>
                    <a:pt x="1101344" y="403732"/>
                  </a:lnTo>
                  <a:lnTo>
                    <a:pt x="1085088" y="410210"/>
                  </a:lnTo>
                  <a:lnTo>
                    <a:pt x="1057147" y="419480"/>
                  </a:lnTo>
                  <a:lnTo>
                    <a:pt x="1023620" y="428878"/>
                  </a:lnTo>
                  <a:lnTo>
                    <a:pt x="993013" y="436753"/>
                  </a:lnTo>
                  <a:lnTo>
                    <a:pt x="973328" y="440690"/>
                  </a:lnTo>
                  <a:lnTo>
                    <a:pt x="952372" y="446913"/>
                  </a:lnTo>
                  <a:lnTo>
                    <a:pt x="930147" y="449706"/>
                  </a:lnTo>
                  <a:lnTo>
                    <a:pt x="909446" y="455167"/>
                  </a:lnTo>
                  <a:lnTo>
                    <a:pt x="887476" y="457835"/>
                  </a:lnTo>
                  <a:lnTo>
                    <a:pt x="865251" y="460882"/>
                  </a:lnTo>
                  <a:lnTo>
                    <a:pt x="844296" y="461899"/>
                  </a:lnTo>
                  <a:lnTo>
                    <a:pt x="822197" y="464692"/>
                  </a:lnTo>
                  <a:lnTo>
                    <a:pt x="811021" y="466090"/>
                  </a:lnTo>
                  <a:lnTo>
                    <a:pt x="800227" y="467105"/>
                  </a:lnTo>
                  <a:lnTo>
                    <a:pt x="779398" y="468249"/>
                  </a:lnTo>
                  <a:lnTo>
                    <a:pt x="774446" y="468122"/>
                  </a:lnTo>
                  <a:lnTo>
                    <a:pt x="771144" y="469011"/>
                  </a:lnTo>
                  <a:lnTo>
                    <a:pt x="769492" y="467867"/>
                  </a:lnTo>
                  <a:lnTo>
                    <a:pt x="758444" y="469011"/>
                  </a:lnTo>
                  <a:lnTo>
                    <a:pt x="735710" y="468249"/>
                  </a:lnTo>
                  <a:lnTo>
                    <a:pt x="695197" y="468629"/>
                  </a:lnTo>
                  <a:lnTo>
                    <a:pt x="652526" y="467105"/>
                  </a:lnTo>
                  <a:lnTo>
                    <a:pt x="635761" y="465201"/>
                  </a:lnTo>
                  <a:lnTo>
                    <a:pt x="631063" y="464819"/>
                  </a:lnTo>
                  <a:lnTo>
                    <a:pt x="625728" y="464439"/>
                  </a:lnTo>
                  <a:lnTo>
                    <a:pt x="616203" y="464312"/>
                  </a:lnTo>
                  <a:lnTo>
                    <a:pt x="597915" y="461264"/>
                  </a:lnTo>
                  <a:lnTo>
                    <a:pt x="577596" y="459993"/>
                  </a:lnTo>
                  <a:lnTo>
                    <a:pt x="540639" y="453898"/>
                  </a:lnTo>
                  <a:lnTo>
                    <a:pt x="502284" y="449706"/>
                  </a:lnTo>
                  <a:lnTo>
                    <a:pt x="493014" y="447166"/>
                  </a:lnTo>
                  <a:lnTo>
                    <a:pt x="483489" y="446531"/>
                  </a:lnTo>
                  <a:lnTo>
                    <a:pt x="440054" y="437388"/>
                  </a:lnTo>
                  <a:lnTo>
                    <a:pt x="397636" y="430656"/>
                  </a:lnTo>
                  <a:lnTo>
                    <a:pt x="355472" y="419862"/>
                  </a:lnTo>
                  <a:lnTo>
                    <a:pt x="313563" y="408558"/>
                  </a:lnTo>
                  <a:lnTo>
                    <a:pt x="305180" y="406018"/>
                  </a:lnTo>
                  <a:lnTo>
                    <a:pt x="285877" y="399541"/>
                  </a:lnTo>
                  <a:lnTo>
                    <a:pt x="264414" y="392683"/>
                  </a:lnTo>
                  <a:lnTo>
                    <a:pt x="244855" y="385953"/>
                  </a:lnTo>
                  <a:lnTo>
                    <a:pt x="224409" y="376936"/>
                  </a:lnTo>
                  <a:lnTo>
                    <a:pt x="202946" y="370331"/>
                  </a:lnTo>
                  <a:lnTo>
                    <a:pt x="181990" y="362330"/>
                  </a:lnTo>
                  <a:lnTo>
                    <a:pt x="159130" y="352298"/>
                  </a:lnTo>
                  <a:lnTo>
                    <a:pt x="137921" y="345440"/>
                  </a:lnTo>
                  <a:lnTo>
                    <a:pt x="120396" y="335406"/>
                  </a:lnTo>
                  <a:lnTo>
                    <a:pt x="105917" y="329438"/>
                  </a:lnTo>
                  <a:lnTo>
                    <a:pt x="89408" y="322579"/>
                  </a:lnTo>
                  <a:lnTo>
                    <a:pt x="75565" y="314705"/>
                  </a:lnTo>
                  <a:lnTo>
                    <a:pt x="65404" y="305942"/>
                  </a:lnTo>
                  <a:lnTo>
                    <a:pt x="54355" y="299465"/>
                  </a:lnTo>
                  <a:lnTo>
                    <a:pt x="43688" y="290956"/>
                  </a:lnTo>
                  <a:lnTo>
                    <a:pt x="32892" y="282320"/>
                  </a:lnTo>
                  <a:lnTo>
                    <a:pt x="24638" y="274701"/>
                  </a:lnTo>
                  <a:lnTo>
                    <a:pt x="17017" y="264922"/>
                  </a:lnTo>
                  <a:lnTo>
                    <a:pt x="8382" y="257810"/>
                  </a:lnTo>
                  <a:lnTo>
                    <a:pt x="1270" y="248030"/>
                  </a:lnTo>
                  <a:lnTo>
                    <a:pt x="1651" y="243204"/>
                  </a:lnTo>
                  <a:lnTo>
                    <a:pt x="1270" y="235077"/>
                  </a:lnTo>
                  <a:lnTo>
                    <a:pt x="127" y="227203"/>
                  </a:lnTo>
                  <a:lnTo>
                    <a:pt x="127" y="219075"/>
                  </a:lnTo>
                  <a:lnTo>
                    <a:pt x="0" y="214249"/>
                  </a:lnTo>
                  <a:lnTo>
                    <a:pt x="380" y="209041"/>
                  </a:lnTo>
                  <a:lnTo>
                    <a:pt x="2159" y="197230"/>
                  </a:lnTo>
                  <a:lnTo>
                    <a:pt x="3683" y="190373"/>
                  </a:lnTo>
                  <a:lnTo>
                    <a:pt x="3683" y="185165"/>
                  </a:lnTo>
                  <a:lnTo>
                    <a:pt x="6350" y="171068"/>
                  </a:lnTo>
                  <a:lnTo>
                    <a:pt x="11938" y="148463"/>
                  </a:lnTo>
                  <a:lnTo>
                    <a:pt x="16764" y="125603"/>
                  </a:lnTo>
                  <a:lnTo>
                    <a:pt x="24129" y="104266"/>
                  </a:lnTo>
                  <a:lnTo>
                    <a:pt x="30226" y="84074"/>
                  </a:lnTo>
                  <a:lnTo>
                    <a:pt x="36067" y="69595"/>
                  </a:lnTo>
                  <a:lnTo>
                    <a:pt x="41402" y="54610"/>
                  </a:lnTo>
                  <a:lnTo>
                    <a:pt x="50291" y="39115"/>
                  </a:lnTo>
                  <a:lnTo>
                    <a:pt x="56007" y="24256"/>
                  </a:lnTo>
                  <a:lnTo>
                    <a:pt x="72516" y="0"/>
                  </a:lnTo>
                  <a:lnTo>
                    <a:pt x="74676" y="1269"/>
                  </a:lnTo>
                  <a:lnTo>
                    <a:pt x="76200" y="2158"/>
                  </a:lnTo>
                  <a:lnTo>
                    <a:pt x="78359" y="3175"/>
                  </a:lnTo>
                  <a:lnTo>
                    <a:pt x="78232" y="3175"/>
                  </a:lnTo>
                  <a:lnTo>
                    <a:pt x="84201" y="6857"/>
                  </a:lnTo>
                  <a:lnTo>
                    <a:pt x="95377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5328702" y="9197097"/>
              <a:ext cx="428810" cy="34904"/>
            </a:xfrm>
            <a:custGeom>
              <a:avLst/>
              <a:gdLst/>
              <a:ahLst/>
              <a:cxnLst/>
              <a:rect l="0" t="0" r="0" b="0"/>
              <a:pathLst>
                <a:path w="429007" h="34290">
                  <a:moveTo>
                    <a:pt x="429006" y="0"/>
                  </a:moveTo>
                  <a:lnTo>
                    <a:pt x="429006" y="380"/>
                  </a:lnTo>
                  <a:lnTo>
                    <a:pt x="389763" y="5968"/>
                  </a:lnTo>
                  <a:lnTo>
                    <a:pt x="351789" y="14859"/>
                  </a:lnTo>
                  <a:lnTo>
                    <a:pt x="325501" y="20447"/>
                  </a:lnTo>
                  <a:lnTo>
                    <a:pt x="323469" y="19557"/>
                  </a:lnTo>
                  <a:lnTo>
                    <a:pt x="320801" y="20447"/>
                  </a:lnTo>
                  <a:lnTo>
                    <a:pt x="312674" y="20827"/>
                  </a:lnTo>
                  <a:lnTo>
                    <a:pt x="300608" y="24638"/>
                  </a:lnTo>
                  <a:lnTo>
                    <a:pt x="275717" y="27813"/>
                  </a:lnTo>
                  <a:lnTo>
                    <a:pt x="251968" y="29464"/>
                  </a:lnTo>
                  <a:lnTo>
                    <a:pt x="225044" y="32385"/>
                  </a:lnTo>
                  <a:lnTo>
                    <a:pt x="201421" y="33654"/>
                  </a:lnTo>
                  <a:lnTo>
                    <a:pt x="175132" y="34289"/>
                  </a:lnTo>
                  <a:lnTo>
                    <a:pt x="150495" y="32892"/>
                  </a:lnTo>
                  <a:lnTo>
                    <a:pt x="113157" y="31750"/>
                  </a:lnTo>
                  <a:lnTo>
                    <a:pt x="93090" y="30861"/>
                  </a:lnTo>
                  <a:lnTo>
                    <a:pt x="76581" y="28575"/>
                  </a:lnTo>
                  <a:lnTo>
                    <a:pt x="36576" y="26415"/>
                  </a:lnTo>
                  <a:lnTo>
                    <a:pt x="0" y="23494"/>
                  </a:lnTo>
                  <a:lnTo>
                    <a:pt x="0" y="23114"/>
                  </a:lnTo>
                  <a:lnTo>
                    <a:pt x="36576" y="26035"/>
                  </a:lnTo>
                  <a:lnTo>
                    <a:pt x="76581" y="28193"/>
                  </a:lnTo>
                  <a:lnTo>
                    <a:pt x="93090" y="30479"/>
                  </a:lnTo>
                  <a:lnTo>
                    <a:pt x="113157" y="31496"/>
                  </a:lnTo>
                  <a:lnTo>
                    <a:pt x="150495" y="32512"/>
                  </a:lnTo>
                  <a:lnTo>
                    <a:pt x="175132" y="33909"/>
                  </a:lnTo>
                  <a:lnTo>
                    <a:pt x="201421" y="33274"/>
                  </a:lnTo>
                  <a:lnTo>
                    <a:pt x="225044" y="32003"/>
                  </a:lnTo>
                  <a:lnTo>
                    <a:pt x="251968" y="29082"/>
                  </a:lnTo>
                  <a:lnTo>
                    <a:pt x="275717" y="27431"/>
                  </a:lnTo>
                  <a:lnTo>
                    <a:pt x="300608" y="24256"/>
                  </a:lnTo>
                  <a:lnTo>
                    <a:pt x="312674" y="20447"/>
                  </a:lnTo>
                  <a:lnTo>
                    <a:pt x="320801" y="20319"/>
                  </a:lnTo>
                  <a:lnTo>
                    <a:pt x="323469" y="19177"/>
                  </a:lnTo>
                  <a:lnTo>
                    <a:pt x="325501" y="20319"/>
                  </a:lnTo>
                  <a:lnTo>
                    <a:pt x="351789" y="14477"/>
                  </a:lnTo>
                  <a:lnTo>
                    <a:pt x="389763" y="571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351634" y="8651262"/>
              <a:ext cx="85762" cy="42837"/>
            </a:xfrm>
            <a:custGeom>
              <a:avLst/>
              <a:gdLst/>
              <a:ahLst/>
              <a:cxnLst/>
              <a:rect l="0" t="0" r="0" b="0"/>
              <a:pathLst>
                <a:path w="85853" h="43436">
                  <a:moveTo>
                    <a:pt x="0" y="43435"/>
                  </a:moveTo>
                  <a:lnTo>
                    <a:pt x="0" y="43053"/>
                  </a:lnTo>
                  <a:lnTo>
                    <a:pt x="15113" y="39116"/>
                  </a:lnTo>
                  <a:lnTo>
                    <a:pt x="22480" y="35307"/>
                  </a:lnTo>
                  <a:lnTo>
                    <a:pt x="30100" y="35052"/>
                  </a:lnTo>
                  <a:lnTo>
                    <a:pt x="32386" y="30988"/>
                  </a:lnTo>
                  <a:lnTo>
                    <a:pt x="37212" y="31243"/>
                  </a:lnTo>
                  <a:lnTo>
                    <a:pt x="43181" y="29846"/>
                  </a:lnTo>
                  <a:lnTo>
                    <a:pt x="50547" y="26036"/>
                  </a:lnTo>
                  <a:lnTo>
                    <a:pt x="55500" y="21336"/>
                  </a:lnTo>
                  <a:lnTo>
                    <a:pt x="62357" y="17781"/>
                  </a:lnTo>
                  <a:lnTo>
                    <a:pt x="67056" y="14860"/>
                  </a:lnTo>
                  <a:lnTo>
                    <a:pt x="68073" y="12955"/>
                  </a:lnTo>
                  <a:lnTo>
                    <a:pt x="70231" y="14098"/>
                  </a:lnTo>
                  <a:lnTo>
                    <a:pt x="77217" y="5588"/>
                  </a:lnTo>
                  <a:lnTo>
                    <a:pt x="85472" y="0"/>
                  </a:lnTo>
                  <a:lnTo>
                    <a:pt x="85852" y="255"/>
                  </a:lnTo>
                  <a:lnTo>
                    <a:pt x="77725" y="5843"/>
                  </a:lnTo>
                  <a:lnTo>
                    <a:pt x="70231" y="14478"/>
                  </a:lnTo>
                  <a:lnTo>
                    <a:pt x="68073" y="13209"/>
                  </a:lnTo>
                  <a:lnTo>
                    <a:pt x="67437" y="15240"/>
                  </a:lnTo>
                  <a:lnTo>
                    <a:pt x="62738" y="18161"/>
                  </a:lnTo>
                  <a:lnTo>
                    <a:pt x="55881" y="21718"/>
                  </a:lnTo>
                  <a:lnTo>
                    <a:pt x="50800" y="26416"/>
                  </a:lnTo>
                  <a:lnTo>
                    <a:pt x="43181" y="30099"/>
                  </a:lnTo>
                  <a:lnTo>
                    <a:pt x="37212" y="31750"/>
                  </a:lnTo>
                  <a:lnTo>
                    <a:pt x="32767" y="31243"/>
                  </a:lnTo>
                  <a:lnTo>
                    <a:pt x="30481" y="35307"/>
                  </a:lnTo>
                  <a:lnTo>
                    <a:pt x="22480" y="35687"/>
                  </a:lnTo>
                  <a:lnTo>
                    <a:pt x="15113" y="394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436284" y="8594795"/>
              <a:ext cx="38116" cy="55528"/>
            </a:xfrm>
            <a:custGeom>
              <a:avLst/>
              <a:gdLst/>
              <a:ahLst/>
              <a:cxnLst/>
              <a:rect l="0" t="0" r="0" b="0"/>
              <a:pathLst>
                <a:path w="39116" h="55118">
                  <a:moveTo>
                    <a:pt x="380" y="55117"/>
                  </a:moveTo>
                  <a:lnTo>
                    <a:pt x="0" y="55117"/>
                  </a:lnTo>
                  <a:lnTo>
                    <a:pt x="2159" y="50926"/>
                  </a:lnTo>
                  <a:lnTo>
                    <a:pt x="5207" y="50291"/>
                  </a:lnTo>
                  <a:lnTo>
                    <a:pt x="10033" y="45720"/>
                  </a:lnTo>
                  <a:lnTo>
                    <a:pt x="12446" y="41275"/>
                  </a:lnTo>
                  <a:lnTo>
                    <a:pt x="14732" y="37464"/>
                  </a:lnTo>
                  <a:lnTo>
                    <a:pt x="20954" y="30734"/>
                  </a:lnTo>
                  <a:lnTo>
                    <a:pt x="25400" y="23113"/>
                  </a:lnTo>
                  <a:lnTo>
                    <a:pt x="25400" y="22987"/>
                  </a:lnTo>
                  <a:lnTo>
                    <a:pt x="29845" y="15621"/>
                  </a:lnTo>
                  <a:lnTo>
                    <a:pt x="34290" y="7620"/>
                  </a:lnTo>
                  <a:lnTo>
                    <a:pt x="34290" y="7874"/>
                  </a:lnTo>
                  <a:lnTo>
                    <a:pt x="38734" y="0"/>
                  </a:lnTo>
                  <a:lnTo>
                    <a:pt x="39115" y="0"/>
                  </a:lnTo>
                  <a:lnTo>
                    <a:pt x="34671" y="7874"/>
                  </a:lnTo>
                  <a:lnTo>
                    <a:pt x="30226" y="15748"/>
                  </a:lnTo>
                  <a:lnTo>
                    <a:pt x="30226" y="16001"/>
                  </a:lnTo>
                  <a:lnTo>
                    <a:pt x="25780" y="23367"/>
                  </a:lnTo>
                  <a:lnTo>
                    <a:pt x="25780" y="23113"/>
                  </a:lnTo>
                  <a:lnTo>
                    <a:pt x="21335" y="30988"/>
                  </a:lnTo>
                  <a:lnTo>
                    <a:pt x="15113" y="37846"/>
                  </a:lnTo>
                  <a:lnTo>
                    <a:pt x="12827" y="41655"/>
                  </a:lnTo>
                  <a:lnTo>
                    <a:pt x="12827" y="41401"/>
                  </a:lnTo>
                  <a:lnTo>
                    <a:pt x="10286" y="46101"/>
                  </a:lnTo>
                  <a:lnTo>
                    <a:pt x="5207" y="50673"/>
                  </a:lnTo>
                  <a:lnTo>
                    <a:pt x="2540" y="5130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154482" y="8355849"/>
              <a:ext cx="338283" cy="277644"/>
            </a:xfrm>
            <a:custGeom>
              <a:avLst/>
              <a:gdLst/>
              <a:ahLst/>
              <a:cxnLst/>
              <a:rect l="0" t="0" r="0" b="0"/>
              <a:pathLst>
                <a:path w="337440" h="277750">
                  <a:moveTo>
                    <a:pt x="322833" y="239903"/>
                  </a:moveTo>
                  <a:lnTo>
                    <a:pt x="322452" y="239903"/>
                  </a:lnTo>
                  <a:lnTo>
                    <a:pt x="326897" y="227203"/>
                  </a:lnTo>
                  <a:lnTo>
                    <a:pt x="332613" y="212343"/>
                  </a:lnTo>
                  <a:lnTo>
                    <a:pt x="335407" y="198628"/>
                  </a:lnTo>
                  <a:lnTo>
                    <a:pt x="336169" y="183895"/>
                  </a:lnTo>
                  <a:lnTo>
                    <a:pt x="337058" y="168655"/>
                  </a:lnTo>
                  <a:lnTo>
                    <a:pt x="336931" y="155575"/>
                  </a:lnTo>
                  <a:lnTo>
                    <a:pt x="334771" y="141478"/>
                  </a:lnTo>
                  <a:lnTo>
                    <a:pt x="330708" y="126238"/>
                  </a:lnTo>
                  <a:lnTo>
                    <a:pt x="324484" y="109728"/>
                  </a:lnTo>
                  <a:lnTo>
                    <a:pt x="321945" y="100583"/>
                  </a:lnTo>
                  <a:lnTo>
                    <a:pt x="318515" y="93217"/>
                  </a:lnTo>
                  <a:lnTo>
                    <a:pt x="310896" y="78993"/>
                  </a:lnTo>
                  <a:lnTo>
                    <a:pt x="306451" y="73532"/>
                  </a:lnTo>
                  <a:lnTo>
                    <a:pt x="301116" y="65531"/>
                  </a:lnTo>
                  <a:lnTo>
                    <a:pt x="290195" y="53848"/>
                  </a:lnTo>
                  <a:lnTo>
                    <a:pt x="279019" y="42164"/>
                  </a:lnTo>
                  <a:lnTo>
                    <a:pt x="266191" y="32257"/>
                  </a:lnTo>
                  <a:lnTo>
                    <a:pt x="258698" y="27940"/>
                  </a:lnTo>
                  <a:lnTo>
                    <a:pt x="258826" y="27940"/>
                  </a:lnTo>
                  <a:lnTo>
                    <a:pt x="252983" y="24638"/>
                  </a:lnTo>
                  <a:lnTo>
                    <a:pt x="237616" y="15875"/>
                  </a:lnTo>
                  <a:lnTo>
                    <a:pt x="221233" y="8508"/>
                  </a:lnTo>
                  <a:lnTo>
                    <a:pt x="205613" y="4699"/>
                  </a:lnTo>
                  <a:lnTo>
                    <a:pt x="189991" y="1269"/>
                  </a:lnTo>
                  <a:lnTo>
                    <a:pt x="175133" y="380"/>
                  </a:lnTo>
                  <a:lnTo>
                    <a:pt x="159258" y="1142"/>
                  </a:lnTo>
                  <a:lnTo>
                    <a:pt x="141985" y="4064"/>
                  </a:lnTo>
                  <a:lnTo>
                    <a:pt x="125221" y="7619"/>
                  </a:lnTo>
                  <a:lnTo>
                    <a:pt x="109854" y="11938"/>
                  </a:lnTo>
                  <a:lnTo>
                    <a:pt x="96520" y="16764"/>
                  </a:lnTo>
                  <a:lnTo>
                    <a:pt x="84201" y="25400"/>
                  </a:lnTo>
                  <a:lnTo>
                    <a:pt x="72135" y="33654"/>
                  </a:lnTo>
                  <a:lnTo>
                    <a:pt x="60959" y="39751"/>
                  </a:lnTo>
                  <a:lnTo>
                    <a:pt x="51562" y="52578"/>
                  </a:lnTo>
                  <a:lnTo>
                    <a:pt x="42798" y="57912"/>
                  </a:lnTo>
                  <a:lnTo>
                    <a:pt x="37719" y="67691"/>
                  </a:lnTo>
                  <a:lnTo>
                    <a:pt x="23495" y="88265"/>
                  </a:lnTo>
                  <a:lnTo>
                    <a:pt x="23495" y="88138"/>
                  </a:lnTo>
                  <a:lnTo>
                    <a:pt x="20446" y="93471"/>
                  </a:lnTo>
                  <a:lnTo>
                    <a:pt x="20446" y="93726"/>
                  </a:lnTo>
                  <a:lnTo>
                    <a:pt x="15875" y="101473"/>
                  </a:lnTo>
                  <a:lnTo>
                    <a:pt x="9016" y="118109"/>
                  </a:lnTo>
                  <a:lnTo>
                    <a:pt x="5207" y="133984"/>
                  </a:lnTo>
                  <a:lnTo>
                    <a:pt x="1270" y="149987"/>
                  </a:lnTo>
                  <a:lnTo>
                    <a:pt x="2158" y="157861"/>
                  </a:lnTo>
                  <a:lnTo>
                    <a:pt x="381" y="164718"/>
                  </a:lnTo>
                  <a:lnTo>
                    <a:pt x="1777" y="181229"/>
                  </a:lnTo>
                  <a:lnTo>
                    <a:pt x="2158" y="189103"/>
                  </a:lnTo>
                  <a:lnTo>
                    <a:pt x="4826" y="198119"/>
                  </a:lnTo>
                  <a:lnTo>
                    <a:pt x="7873" y="215265"/>
                  </a:lnTo>
                  <a:lnTo>
                    <a:pt x="13715" y="231902"/>
                  </a:lnTo>
                  <a:lnTo>
                    <a:pt x="19939" y="247904"/>
                  </a:lnTo>
                  <a:lnTo>
                    <a:pt x="28956" y="263905"/>
                  </a:lnTo>
                  <a:lnTo>
                    <a:pt x="38862" y="277367"/>
                  </a:lnTo>
                  <a:lnTo>
                    <a:pt x="38608" y="277749"/>
                  </a:lnTo>
                  <a:lnTo>
                    <a:pt x="28575" y="264287"/>
                  </a:lnTo>
                  <a:lnTo>
                    <a:pt x="19558" y="247904"/>
                  </a:lnTo>
                  <a:lnTo>
                    <a:pt x="13208" y="231902"/>
                  </a:lnTo>
                  <a:lnTo>
                    <a:pt x="7493" y="215265"/>
                  </a:lnTo>
                  <a:lnTo>
                    <a:pt x="4445" y="198119"/>
                  </a:lnTo>
                  <a:lnTo>
                    <a:pt x="1777" y="189103"/>
                  </a:lnTo>
                  <a:lnTo>
                    <a:pt x="1396" y="181229"/>
                  </a:lnTo>
                  <a:lnTo>
                    <a:pt x="0" y="164718"/>
                  </a:lnTo>
                  <a:lnTo>
                    <a:pt x="1777" y="157861"/>
                  </a:lnTo>
                  <a:lnTo>
                    <a:pt x="889" y="149987"/>
                  </a:lnTo>
                  <a:lnTo>
                    <a:pt x="4826" y="133984"/>
                  </a:lnTo>
                  <a:lnTo>
                    <a:pt x="8763" y="118109"/>
                  </a:lnTo>
                  <a:lnTo>
                    <a:pt x="15494" y="101473"/>
                  </a:lnTo>
                  <a:lnTo>
                    <a:pt x="20065" y="93344"/>
                  </a:lnTo>
                  <a:lnTo>
                    <a:pt x="23114" y="88011"/>
                  </a:lnTo>
                  <a:lnTo>
                    <a:pt x="37338" y="67437"/>
                  </a:lnTo>
                  <a:lnTo>
                    <a:pt x="42418" y="57530"/>
                  </a:lnTo>
                  <a:lnTo>
                    <a:pt x="51181" y="52196"/>
                  </a:lnTo>
                  <a:lnTo>
                    <a:pt x="60578" y="39369"/>
                  </a:lnTo>
                  <a:lnTo>
                    <a:pt x="72008" y="33274"/>
                  </a:lnTo>
                  <a:lnTo>
                    <a:pt x="83820" y="25018"/>
                  </a:lnTo>
                  <a:lnTo>
                    <a:pt x="96520" y="16637"/>
                  </a:lnTo>
                  <a:lnTo>
                    <a:pt x="109854" y="11556"/>
                  </a:lnTo>
                  <a:lnTo>
                    <a:pt x="125221" y="7239"/>
                  </a:lnTo>
                  <a:lnTo>
                    <a:pt x="141985" y="3682"/>
                  </a:lnTo>
                  <a:lnTo>
                    <a:pt x="159258" y="762"/>
                  </a:lnTo>
                  <a:lnTo>
                    <a:pt x="175133" y="0"/>
                  </a:lnTo>
                  <a:lnTo>
                    <a:pt x="189991" y="889"/>
                  </a:lnTo>
                  <a:lnTo>
                    <a:pt x="205613" y="4317"/>
                  </a:lnTo>
                  <a:lnTo>
                    <a:pt x="221233" y="8128"/>
                  </a:lnTo>
                  <a:lnTo>
                    <a:pt x="237616" y="15493"/>
                  </a:lnTo>
                  <a:lnTo>
                    <a:pt x="252983" y="24256"/>
                  </a:lnTo>
                  <a:lnTo>
                    <a:pt x="258826" y="27558"/>
                  </a:lnTo>
                  <a:lnTo>
                    <a:pt x="266191" y="31877"/>
                  </a:lnTo>
                  <a:lnTo>
                    <a:pt x="266319" y="31877"/>
                  </a:lnTo>
                  <a:lnTo>
                    <a:pt x="279272" y="41782"/>
                  </a:lnTo>
                  <a:lnTo>
                    <a:pt x="290321" y="53466"/>
                  </a:lnTo>
                  <a:lnTo>
                    <a:pt x="301497" y="65151"/>
                  </a:lnTo>
                  <a:lnTo>
                    <a:pt x="306832" y="73152"/>
                  </a:lnTo>
                  <a:lnTo>
                    <a:pt x="311277" y="78613"/>
                  </a:lnTo>
                  <a:lnTo>
                    <a:pt x="318896" y="93217"/>
                  </a:lnTo>
                  <a:lnTo>
                    <a:pt x="322326" y="100583"/>
                  </a:lnTo>
                  <a:lnTo>
                    <a:pt x="324739" y="109728"/>
                  </a:lnTo>
                  <a:lnTo>
                    <a:pt x="330962" y="126238"/>
                  </a:lnTo>
                  <a:lnTo>
                    <a:pt x="335152" y="141478"/>
                  </a:lnTo>
                  <a:lnTo>
                    <a:pt x="337184" y="155575"/>
                  </a:lnTo>
                  <a:lnTo>
                    <a:pt x="337439" y="168655"/>
                  </a:lnTo>
                  <a:lnTo>
                    <a:pt x="336550" y="183895"/>
                  </a:lnTo>
                  <a:lnTo>
                    <a:pt x="335788" y="198628"/>
                  </a:lnTo>
                  <a:lnTo>
                    <a:pt x="332994" y="212343"/>
                  </a:lnTo>
                  <a:lnTo>
                    <a:pt x="327278" y="22720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5192492" y="8631805"/>
              <a:ext cx="66704" cy="52356"/>
            </a:xfrm>
            <a:custGeom>
              <a:avLst/>
              <a:gdLst/>
              <a:ahLst/>
              <a:cxnLst/>
              <a:rect l="0" t="0" r="0" b="0"/>
              <a:pathLst>
                <a:path w="67819" h="51943">
                  <a:moveTo>
                    <a:pt x="0" y="126"/>
                  </a:moveTo>
                  <a:lnTo>
                    <a:pt x="381" y="0"/>
                  </a:lnTo>
                  <a:lnTo>
                    <a:pt x="9272" y="10287"/>
                  </a:lnTo>
                  <a:lnTo>
                    <a:pt x="21210" y="21716"/>
                  </a:lnTo>
                  <a:lnTo>
                    <a:pt x="33401" y="31623"/>
                  </a:lnTo>
                  <a:lnTo>
                    <a:pt x="48642" y="40639"/>
                  </a:lnTo>
                  <a:lnTo>
                    <a:pt x="52579" y="42799"/>
                  </a:lnTo>
                  <a:lnTo>
                    <a:pt x="58674" y="45974"/>
                  </a:lnTo>
                  <a:lnTo>
                    <a:pt x="58801" y="45974"/>
                  </a:lnTo>
                  <a:lnTo>
                    <a:pt x="62230" y="48133"/>
                  </a:lnTo>
                  <a:lnTo>
                    <a:pt x="64009" y="49402"/>
                  </a:lnTo>
                  <a:lnTo>
                    <a:pt x="66041" y="50546"/>
                  </a:lnTo>
                  <a:lnTo>
                    <a:pt x="67818" y="51562"/>
                  </a:lnTo>
                  <a:lnTo>
                    <a:pt x="67818" y="51942"/>
                  </a:lnTo>
                  <a:lnTo>
                    <a:pt x="66041" y="50800"/>
                  </a:lnTo>
                  <a:lnTo>
                    <a:pt x="64009" y="49784"/>
                  </a:lnTo>
                  <a:lnTo>
                    <a:pt x="61849" y="48513"/>
                  </a:lnTo>
                  <a:lnTo>
                    <a:pt x="58420" y="46354"/>
                  </a:lnTo>
                  <a:lnTo>
                    <a:pt x="58674" y="46354"/>
                  </a:lnTo>
                  <a:lnTo>
                    <a:pt x="52579" y="43179"/>
                  </a:lnTo>
                  <a:lnTo>
                    <a:pt x="48642" y="41021"/>
                  </a:lnTo>
                  <a:lnTo>
                    <a:pt x="48514" y="41021"/>
                  </a:lnTo>
                  <a:lnTo>
                    <a:pt x="33020" y="32003"/>
                  </a:lnTo>
                  <a:lnTo>
                    <a:pt x="20829" y="22098"/>
                  </a:lnTo>
                  <a:lnTo>
                    <a:pt x="8891" y="10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065984" y="8682527"/>
              <a:ext cx="192170" cy="491828"/>
            </a:xfrm>
            <a:custGeom>
              <a:avLst/>
              <a:gdLst/>
              <a:ahLst/>
              <a:cxnLst/>
              <a:rect l="0" t="0" r="0" b="0"/>
              <a:pathLst>
                <a:path w="192661" h="490349">
                  <a:moveTo>
                    <a:pt x="381" y="490348"/>
                  </a:moveTo>
                  <a:lnTo>
                    <a:pt x="0" y="490348"/>
                  </a:lnTo>
                  <a:lnTo>
                    <a:pt x="5588" y="444247"/>
                  </a:lnTo>
                  <a:lnTo>
                    <a:pt x="8763" y="420624"/>
                  </a:lnTo>
                  <a:lnTo>
                    <a:pt x="12828" y="399415"/>
                  </a:lnTo>
                  <a:lnTo>
                    <a:pt x="22225" y="355727"/>
                  </a:lnTo>
                  <a:lnTo>
                    <a:pt x="35180" y="314325"/>
                  </a:lnTo>
                  <a:lnTo>
                    <a:pt x="51562" y="267589"/>
                  </a:lnTo>
                  <a:lnTo>
                    <a:pt x="70105" y="221235"/>
                  </a:lnTo>
                  <a:lnTo>
                    <a:pt x="81407" y="196723"/>
                  </a:lnTo>
                  <a:lnTo>
                    <a:pt x="81407" y="196597"/>
                  </a:lnTo>
                  <a:lnTo>
                    <a:pt x="93726" y="175007"/>
                  </a:lnTo>
                  <a:lnTo>
                    <a:pt x="93726" y="175260"/>
                  </a:lnTo>
                  <a:lnTo>
                    <a:pt x="115951" y="131573"/>
                  </a:lnTo>
                  <a:lnTo>
                    <a:pt x="115951" y="131319"/>
                  </a:lnTo>
                  <a:lnTo>
                    <a:pt x="155194" y="66295"/>
                  </a:lnTo>
                  <a:lnTo>
                    <a:pt x="155194" y="66422"/>
                  </a:lnTo>
                  <a:lnTo>
                    <a:pt x="192279" y="0"/>
                  </a:lnTo>
                  <a:lnTo>
                    <a:pt x="192660" y="0"/>
                  </a:lnTo>
                  <a:lnTo>
                    <a:pt x="155575" y="66422"/>
                  </a:lnTo>
                  <a:lnTo>
                    <a:pt x="155575" y="66675"/>
                  </a:lnTo>
                  <a:lnTo>
                    <a:pt x="116205" y="131699"/>
                  </a:lnTo>
                  <a:lnTo>
                    <a:pt x="116205" y="131573"/>
                  </a:lnTo>
                  <a:lnTo>
                    <a:pt x="93980" y="175260"/>
                  </a:lnTo>
                  <a:lnTo>
                    <a:pt x="81788" y="196723"/>
                  </a:lnTo>
                  <a:lnTo>
                    <a:pt x="70231" y="221235"/>
                  </a:lnTo>
                  <a:lnTo>
                    <a:pt x="51943" y="267589"/>
                  </a:lnTo>
                  <a:lnTo>
                    <a:pt x="35561" y="314325"/>
                  </a:lnTo>
                  <a:lnTo>
                    <a:pt x="22606" y="355727"/>
                  </a:lnTo>
                  <a:lnTo>
                    <a:pt x="13209" y="399415"/>
                  </a:lnTo>
                  <a:lnTo>
                    <a:pt x="9144" y="420624"/>
                  </a:lnTo>
                  <a:lnTo>
                    <a:pt x="5969" y="44424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4840117" y="8631725"/>
              <a:ext cx="350988" cy="436300"/>
            </a:xfrm>
            <a:custGeom>
              <a:avLst/>
              <a:gdLst/>
              <a:ahLst/>
              <a:cxnLst/>
              <a:rect l="0" t="0" r="0" b="0"/>
              <a:pathLst>
                <a:path w="350902" h="437009">
                  <a:moveTo>
                    <a:pt x="350901" y="0"/>
                  </a:moveTo>
                  <a:lnTo>
                    <a:pt x="350901" y="382"/>
                  </a:lnTo>
                  <a:lnTo>
                    <a:pt x="335662" y="9399"/>
                  </a:lnTo>
                  <a:lnTo>
                    <a:pt x="321564" y="16764"/>
                  </a:lnTo>
                  <a:lnTo>
                    <a:pt x="306198" y="25909"/>
                  </a:lnTo>
                  <a:lnTo>
                    <a:pt x="306325" y="25909"/>
                  </a:lnTo>
                  <a:lnTo>
                    <a:pt x="293751" y="34163"/>
                  </a:lnTo>
                  <a:lnTo>
                    <a:pt x="280544" y="44324"/>
                  </a:lnTo>
                  <a:lnTo>
                    <a:pt x="267970" y="52833"/>
                  </a:lnTo>
                  <a:lnTo>
                    <a:pt x="255525" y="61214"/>
                  </a:lnTo>
                  <a:lnTo>
                    <a:pt x="244349" y="72645"/>
                  </a:lnTo>
                  <a:lnTo>
                    <a:pt x="231902" y="80899"/>
                  </a:lnTo>
                  <a:lnTo>
                    <a:pt x="221235" y="90678"/>
                  </a:lnTo>
                  <a:lnTo>
                    <a:pt x="199137" y="111125"/>
                  </a:lnTo>
                  <a:lnTo>
                    <a:pt x="182245" y="132335"/>
                  </a:lnTo>
                  <a:lnTo>
                    <a:pt x="165481" y="153416"/>
                  </a:lnTo>
                  <a:lnTo>
                    <a:pt x="150369" y="175896"/>
                  </a:lnTo>
                  <a:lnTo>
                    <a:pt x="136271" y="195962"/>
                  </a:lnTo>
                  <a:lnTo>
                    <a:pt x="123444" y="214249"/>
                  </a:lnTo>
                  <a:lnTo>
                    <a:pt x="110363" y="232284"/>
                  </a:lnTo>
                  <a:lnTo>
                    <a:pt x="100585" y="249937"/>
                  </a:lnTo>
                  <a:lnTo>
                    <a:pt x="90679" y="267462"/>
                  </a:lnTo>
                  <a:lnTo>
                    <a:pt x="81915" y="282957"/>
                  </a:lnTo>
                  <a:lnTo>
                    <a:pt x="73914" y="296673"/>
                  </a:lnTo>
                  <a:lnTo>
                    <a:pt x="65406" y="312294"/>
                  </a:lnTo>
                  <a:lnTo>
                    <a:pt x="57786" y="325628"/>
                  </a:lnTo>
                  <a:lnTo>
                    <a:pt x="48895" y="341249"/>
                  </a:lnTo>
                  <a:lnTo>
                    <a:pt x="41021" y="360046"/>
                  </a:lnTo>
                  <a:lnTo>
                    <a:pt x="31115" y="377825"/>
                  </a:lnTo>
                  <a:lnTo>
                    <a:pt x="21463" y="394844"/>
                  </a:lnTo>
                  <a:lnTo>
                    <a:pt x="10542" y="414148"/>
                  </a:lnTo>
                  <a:lnTo>
                    <a:pt x="381" y="437008"/>
                  </a:lnTo>
                  <a:lnTo>
                    <a:pt x="0" y="437008"/>
                  </a:lnTo>
                  <a:lnTo>
                    <a:pt x="10161" y="414148"/>
                  </a:lnTo>
                  <a:lnTo>
                    <a:pt x="21210" y="394589"/>
                  </a:lnTo>
                  <a:lnTo>
                    <a:pt x="30735" y="377699"/>
                  </a:lnTo>
                  <a:lnTo>
                    <a:pt x="30735" y="377825"/>
                  </a:lnTo>
                  <a:lnTo>
                    <a:pt x="40640" y="360046"/>
                  </a:lnTo>
                  <a:lnTo>
                    <a:pt x="48642" y="341249"/>
                  </a:lnTo>
                  <a:lnTo>
                    <a:pt x="57405" y="325628"/>
                  </a:lnTo>
                  <a:lnTo>
                    <a:pt x="57405" y="325374"/>
                  </a:lnTo>
                  <a:lnTo>
                    <a:pt x="65025" y="312039"/>
                  </a:lnTo>
                  <a:lnTo>
                    <a:pt x="65025" y="312294"/>
                  </a:lnTo>
                  <a:lnTo>
                    <a:pt x="73533" y="296673"/>
                  </a:lnTo>
                  <a:lnTo>
                    <a:pt x="73533" y="296419"/>
                  </a:lnTo>
                  <a:lnTo>
                    <a:pt x="81535" y="282829"/>
                  </a:lnTo>
                  <a:lnTo>
                    <a:pt x="90298" y="267336"/>
                  </a:lnTo>
                  <a:lnTo>
                    <a:pt x="90298" y="267462"/>
                  </a:lnTo>
                  <a:lnTo>
                    <a:pt x="100204" y="249937"/>
                  </a:lnTo>
                  <a:lnTo>
                    <a:pt x="109982" y="231902"/>
                  </a:lnTo>
                  <a:lnTo>
                    <a:pt x="123190" y="213996"/>
                  </a:lnTo>
                  <a:lnTo>
                    <a:pt x="136144" y="195581"/>
                  </a:lnTo>
                  <a:lnTo>
                    <a:pt x="149988" y="175514"/>
                  </a:lnTo>
                  <a:lnTo>
                    <a:pt x="165227" y="153036"/>
                  </a:lnTo>
                  <a:lnTo>
                    <a:pt x="181992" y="131953"/>
                  </a:lnTo>
                  <a:lnTo>
                    <a:pt x="198882" y="110745"/>
                  </a:lnTo>
                  <a:lnTo>
                    <a:pt x="220854" y="90298"/>
                  </a:lnTo>
                  <a:lnTo>
                    <a:pt x="231521" y="80519"/>
                  </a:lnTo>
                  <a:lnTo>
                    <a:pt x="243968" y="72263"/>
                  </a:lnTo>
                  <a:lnTo>
                    <a:pt x="255144" y="60834"/>
                  </a:lnTo>
                  <a:lnTo>
                    <a:pt x="267589" y="52578"/>
                  </a:lnTo>
                  <a:lnTo>
                    <a:pt x="280163" y="44070"/>
                  </a:lnTo>
                  <a:lnTo>
                    <a:pt x="293370" y="33783"/>
                  </a:lnTo>
                  <a:lnTo>
                    <a:pt x="305944" y="25527"/>
                  </a:lnTo>
                  <a:lnTo>
                    <a:pt x="321438" y="16384"/>
                  </a:lnTo>
                  <a:lnTo>
                    <a:pt x="321564" y="16384"/>
                  </a:lnTo>
                  <a:lnTo>
                    <a:pt x="335662" y="90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328238" y="8693166"/>
              <a:ext cx="31764" cy="526732"/>
            </a:xfrm>
            <a:custGeom>
              <a:avLst/>
              <a:gdLst/>
              <a:ahLst/>
              <a:cxnLst/>
              <a:rect l="0" t="0" r="0" b="0"/>
              <a:pathLst>
                <a:path w="32006" h="526669">
                  <a:moveTo>
                    <a:pt x="21972" y="0"/>
                  </a:moveTo>
                  <a:lnTo>
                    <a:pt x="22225" y="0"/>
                  </a:lnTo>
                  <a:lnTo>
                    <a:pt x="22987" y="39497"/>
                  </a:lnTo>
                  <a:lnTo>
                    <a:pt x="23750" y="78358"/>
                  </a:lnTo>
                  <a:lnTo>
                    <a:pt x="23876" y="96265"/>
                  </a:lnTo>
                  <a:lnTo>
                    <a:pt x="26036" y="115697"/>
                  </a:lnTo>
                  <a:lnTo>
                    <a:pt x="28449" y="156210"/>
                  </a:lnTo>
                  <a:lnTo>
                    <a:pt x="29337" y="177038"/>
                  </a:lnTo>
                  <a:lnTo>
                    <a:pt x="32005" y="199643"/>
                  </a:lnTo>
                  <a:lnTo>
                    <a:pt x="31497" y="245490"/>
                  </a:lnTo>
                  <a:lnTo>
                    <a:pt x="31369" y="291465"/>
                  </a:lnTo>
                  <a:lnTo>
                    <a:pt x="30988" y="337947"/>
                  </a:lnTo>
                  <a:lnTo>
                    <a:pt x="27306" y="361441"/>
                  </a:lnTo>
                  <a:lnTo>
                    <a:pt x="26162" y="386461"/>
                  </a:lnTo>
                  <a:lnTo>
                    <a:pt x="22480" y="410464"/>
                  </a:lnTo>
                  <a:lnTo>
                    <a:pt x="18162" y="436372"/>
                  </a:lnTo>
                  <a:lnTo>
                    <a:pt x="16002" y="458215"/>
                  </a:lnTo>
                  <a:lnTo>
                    <a:pt x="11050" y="480949"/>
                  </a:lnTo>
                  <a:lnTo>
                    <a:pt x="9525" y="493014"/>
                  </a:lnTo>
                  <a:lnTo>
                    <a:pt x="7112" y="496951"/>
                  </a:lnTo>
                  <a:lnTo>
                    <a:pt x="5969" y="503681"/>
                  </a:lnTo>
                  <a:lnTo>
                    <a:pt x="381" y="526668"/>
                  </a:lnTo>
                  <a:lnTo>
                    <a:pt x="0" y="526668"/>
                  </a:lnTo>
                  <a:lnTo>
                    <a:pt x="5588" y="503681"/>
                  </a:lnTo>
                  <a:lnTo>
                    <a:pt x="6858" y="496951"/>
                  </a:lnTo>
                  <a:lnTo>
                    <a:pt x="9144" y="493014"/>
                  </a:lnTo>
                  <a:lnTo>
                    <a:pt x="10668" y="480949"/>
                  </a:lnTo>
                  <a:lnTo>
                    <a:pt x="15749" y="458215"/>
                  </a:lnTo>
                  <a:lnTo>
                    <a:pt x="17781" y="436372"/>
                  </a:lnTo>
                  <a:lnTo>
                    <a:pt x="22225" y="410464"/>
                  </a:lnTo>
                  <a:lnTo>
                    <a:pt x="25781" y="386461"/>
                  </a:lnTo>
                  <a:lnTo>
                    <a:pt x="26925" y="361441"/>
                  </a:lnTo>
                  <a:lnTo>
                    <a:pt x="30607" y="337947"/>
                  </a:lnTo>
                  <a:lnTo>
                    <a:pt x="30988" y="291465"/>
                  </a:lnTo>
                  <a:lnTo>
                    <a:pt x="31369" y="245490"/>
                  </a:lnTo>
                  <a:lnTo>
                    <a:pt x="31750" y="199643"/>
                  </a:lnTo>
                  <a:lnTo>
                    <a:pt x="29083" y="177038"/>
                  </a:lnTo>
                  <a:lnTo>
                    <a:pt x="28194" y="156210"/>
                  </a:lnTo>
                  <a:lnTo>
                    <a:pt x="25655" y="115697"/>
                  </a:lnTo>
                  <a:lnTo>
                    <a:pt x="23495" y="96265"/>
                  </a:lnTo>
                  <a:lnTo>
                    <a:pt x="23368" y="78358"/>
                  </a:lnTo>
                  <a:lnTo>
                    <a:pt x="22606" y="3949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5258165" y="8684565"/>
              <a:ext cx="92115" cy="12692"/>
            </a:xfrm>
            <a:custGeom>
              <a:avLst/>
              <a:gdLst/>
              <a:ahLst/>
              <a:cxnLst/>
              <a:rect l="0" t="0" r="0" b="0"/>
              <a:pathLst>
                <a:path w="91949" h="13463">
                  <a:moveTo>
                    <a:pt x="0" y="1396"/>
                  </a:moveTo>
                  <a:lnTo>
                    <a:pt x="0" y="1016"/>
                  </a:lnTo>
                  <a:lnTo>
                    <a:pt x="2922" y="0"/>
                  </a:lnTo>
                  <a:lnTo>
                    <a:pt x="5335" y="1269"/>
                  </a:lnTo>
                  <a:lnTo>
                    <a:pt x="7240" y="2413"/>
                  </a:lnTo>
                  <a:lnTo>
                    <a:pt x="10923" y="4571"/>
                  </a:lnTo>
                  <a:lnTo>
                    <a:pt x="22734" y="6222"/>
                  </a:lnTo>
                  <a:lnTo>
                    <a:pt x="24892" y="7492"/>
                  </a:lnTo>
                  <a:lnTo>
                    <a:pt x="29465" y="7874"/>
                  </a:lnTo>
                  <a:lnTo>
                    <a:pt x="33402" y="10032"/>
                  </a:lnTo>
                  <a:lnTo>
                    <a:pt x="45085" y="11429"/>
                  </a:lnTo>
                  <a:lnTo>
                    <a:pt x="52198" y="12700"/>
                  </a:lnTo>
                  <a:lnTo>
                    <a:pt x="57659" y="11429"/>
                  </a:lnTo>
                  <a:lnTo>
                    <a:pt x="63247" y="11811"/>
                  </a:lnTo>
                  <a:lnTo>
                    <a:pt x="69597" y="13080"/>
                  </a:lnTo>
                  <a:lnTo>
                    <a:pt x="80773" y="11938"/>
                  </a:lnTo>
                  <a:lnTo>
                    <a:pt x="91948" y="10032"/>
                  </a:lnTo>
                  <a:lnTo>
                    <a:pt x="91948" y="10414"/>
                  </a:lnTo>
                  <a:lnTo>
                    <a:pt x="80773" y="12318"/>
                  </a:lnTo>
                  <a:lnTo>
                    <a:pt x="69597" y="13462"/>
                  </a:lnTo>
                  <a:lnTo>
                    <a:pt x="63247" y="12192"/>
                  </a:lnTo>
                  <a:lnTo>
                    <a:pt x="57659" y="11811"/>
                  </a:lnTo>
                  <a:lnTo>
                    <a:pt x="52198" y="13080"/>
                  </a:lnTo>
                  <a:lnTo>
                    <a:pt x="45085" y="11811"/>
                  </a:lnTo>
                  <a:lnTo>
                    <a:pt x="33402" y="10414"/>
                  </a:lnTo>
                  <a:lnTo>
                    <a:pt x="29465" y="8254"/>
                  </a:lnTo>
                  <a:lnTo>
                    <a:pt x="24892" y="7874"/>
                  </a:lnTo>
                  <a:lnTo>
                    <a:pt x="22734" y="6604"/>
                  </a:lnTo>
                  <a:lnTo>
                    <a:pt x="10923" y="4953"/>
                  </a:lnTo>
                  <a:lnTo>
                    <a:pt x="6859" y="2793"/>
                  </a:lnTo>
                  <a:lnTo>
                    <a:pt x="4954" y="1524"/>
                  </a:lnTo>
                  <a:lnTo>
                    <a:pt x="2922" y="2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069569" y="9172325"/>
              <a:ext cx="260462" cy="46010"/>
            </a:xfrm>
            <a:custGeom>
              <a:avLst/>
              <a:gdLst/>
              <a:ahLst/>
              <a:cxnLst/>
              <a:rect l="0" t="0" r="0" b="0"/>
              <a:pathLst>
                <a:path w="261494" h="46102">
                  <a:moveTo>
                    <a:pt x="261493" y="45721"/>
                  </a:moveTo>
                  <a:lnTo>
                    <a:pt x="261493" y="46101"/>
                  </a:lnTo>
                  <a:lnTo>
                    <a:pt x="225170" y="42926"/>
                  </a:lnTo>
                  <a:lnTo>
                    <a:pt x="199644" y="38355"/>
                  </a:lnTo>
                  <a:lnTo>
                    <a:pt x="176149" y="35560"/>
                  </a:lnTo>
                  <a:lnTo>
                    <a:pt x="164083" y="33529"/>
                  </a:lnTo>
                  <a:lnTo>
                    <a:pt x="159257" y="33147"/>
                  </a:lnTo>
                  <a:lnTo>
                    <a:pt x="152400" y="31878"/>
                  </a:lnTo>
                  <a:lnTo>
                    <a:pt x="128905" y="28575"/>
                  </a:lnTo>
                  <a:lnTo>
                    <a:pt x="106680" y="23369"/>
                  </a:lnTo>
                  <a:lnTo>
                    <a:pt x="82804" y="20194"/>
                  </a:lnTo>
                  <a:lnTo>
                    <a:pt x="34798" y="10160"/>
                  </a:lnTo>
                  <a:lnTo>
                    <a:pt x="17018" y="5716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17018" y="5334"/>
                  </a:lnTo>
                  <a:lnTo>
                    <a:pt x="34798" y="9780"/>
                  </a:lnTo>
                  <a:lnTo>
                    <a:pt x="82804" y="19939"/>
                  </a:lnTo>
                  <a:lnTo>
                    <a:pt x="106680" y="23114"/>
                  </a:lnTo>
                  <a:lnTo>
                    <a:pt x="128905" y="28321"/>
                  </a:lnTo>
                  <a:lnTo>
                    <a:pt x="152400" y="31623"/>
                  </a:lnTo>
                  <a:lnTo>
                    <a:pt x="159257" y="33021"/>
                  </a:lnTo>
                  <a:lnTo>
                    <a:pt x="164083" y="33147"/>
                  </a:lnTo>
                  <a:lnTo>
                    <a:pt x="176149" y="35180"/>
                  </a:lnTo>
                  <a:lnTo>
                    <a:pt x="199644" y="38228"/>
                  </a:lnTo>
                  <a:lnTo>
                    <a:pt x="225170" y="42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4843003" y="9070409"/>
              <a:ext cx="225522" cy="106298"/>
            </a:xfrm>
            <a:custGeom>
              <a:avLst/>
              <a:gdLst/>
              <a:ahLst/>
              <a:cxnLst/>
              <a:rect l="0" t="0" r="0" b="0"/>
              <a:pathLst>
                <a:path w="226315" h="105283">
                  <a:moveTo>
                    <a:pt x="226314" y="104902"/>
                  </a:moveTo>
                  <a:lnTo>
                    <a:pt x="226314" y="105282"/>
                  </a:lnTo>
                  <a:lnTo>
                    <a:pt x="208660" y="100330"/>
                  </a:lnTo>
                  <a:lnTo>
                    <a:pt x="192024" y="93598"/>
                  </a:lnTo>
                  <a:lnTo>
                    <a:pt x="156464" y="80009"/>
                  </a:lnTo>
                  <a:lnTo>
                    <a:pt x="139953" y="73279"/>
                  </a:lnTo>
                  <a:lnTo>
                    <a:pt x="123444" y="66293"/>
                  </a:lnTo>
                  <a:lnTo>
                    <a:pt x="107950" y="57657"/>
                  </a:lnTo>
                  <a:lnTo>
                    <a:pt x="107822" y="57657"/>
                  </a:lnTo>
                  <a:lnTo>
                    <a:pt x="100457" y="52958"/>
                  </a:lnTo>
                  <a:lnTo>
                    <a:pt x="91313" y="50672"/>
                  </a:lnTo>
                  <a:lnTo>
                    <a:pt x="0" y="381"/>
                  </a:lnTo>
                  <a:lnTo>
                    <a:pt x="0" y="0"/>
                  </a:lnTo>
                  <a:lnTo>
                    <a:pt x="91313" y="50292"/>
                  </a:lnTo>
                  <a:lnTo>
                    <a:pt x="100457" y="52578"/>
                  </a:lnTo>
                  <a:lnTo>
                    <a:pt x="108076" y="57277"/>
                  </a:lnTo>
                  <a:lnTo>
                    <a:pt x="107950" y="57277"/>
                  </a:lnTo>
                  <a:lnTo>
                    <a:pt x="123444" y="65913"/>
                  </a:lnTo>
                  <a:lnTo>
                    <a:pt x="139953" y="72897"/>
                  </a:lnTo>
                  <a:lnTo>
                    <a:pt x="156464" y="79629"/>
                  </a:lnTo>
                  <a:lnTo>
                    <a:pt x="192024" y="93218"/>
                  </a:lnTo>
                  <a:lnTo>
                    <a:pt x="208660" y="999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9" name="Gruppieren 76"/>
          <p:cNvGrpSpPr>
            <a:grpSpLocks/>
          </p:cNvGrpSpPr>
          <p:nvPr/>
        </p:nvGrpSpPr>
        <p:grpSpPr bwMode="auto">
          <a:xfrm rot="-1875000" flipH="1" flipV="1">
            <a:off x="590550" y="6391275"/>
            <a:ext cx="965200" cy="1570038"/>
            <a:chOff x="590423" y="6391021"/>
            <a:chExt cx="964947" cy="1570863"/>
          </a:xfrm>
        </p:grpSpPr>
        <p:sp>
          <p:nvSpPr>
            <p:cNvPr id="57" name="Freihandform 56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537" h="405766">
                  <a:moveTo>
                    <a:pt x="93217" y="13970"/>
                  </a:moveTo>
                  <a:lnTo>
                    <a:pt x="105156" y="10414"/>
                  </a:lnTo>
                  <a:lnTo>
                    <a:pt x="119253" y="8509"/>
                  </a:lnTo>
                  <a:lnTo>
                    <a:pt x="151003" y="4571"/>
                  </a:lnTo>
                  <a:lnTo>
                    <a:pt x="155194" y="4190"/>
                  </a:lnTo>
                  <a:lnTo>
                    <a:pt x="161162" y="1904"/>
                  </a:lnTo>
                  <a:lnTo>
                    <a:pt x="183387" y="0"/>
                  </a:lnTo>
                  <a:lnTo>
                    <a:pt x="209550" y="1270"/>
                  </a:lnTo>
                  <a:lnTo>
                    <a:pt x="242189" y="4571"/>
                  </a:lnTo>
                  <a:lnTo>
                    <a:pt x="272542" y="10033"/>
                  </a:lnTo>
                  <a:lnTo>
                    <a:pt x="306831" y="15240"/>
                  </a:lnTo>
                  <a:lnTo>
                    <a:pt x="345567" y="23621"/>
                  </a:lnTo>
                  <a:lnTo>
                    <a:pt x="387731" y="36195"/>
                  </a:lnTo>
                  <a:lnTo>
                    <a:pt x="430275" y="49021"/>
                  </a:lnTo>
                  <a:lnTo>
                    <a:pt x="450850" y="56260"/>
                  </a:lnTo>
                  <a:lnTo>
                    <a:pt x="472694" y="61976"/>
                  </a:lnTo>
                  <a:lnTo>
                    <a:pt x="493522" y="68453"/>
                  </a:lnTo>
                  <a:lnTo>
                    <a:pt x="511428" y="74295"/>
                  </a:lnTo>
                  <a:lnTo>
                    <a:pt x="525906" y="79375"/>
                  </a:lnTo>
                  <a:lnTo>
                    <a:pt x="543941" y="84963"/>
                  </a:lnTo>
                  <a:lnTo>
                    <a:pt x="558545" y="90042"/>
                  </a:lnTo>
                  <a:lnTo>
                    <a:pt x="572516" y="95884"/>
                  </a:lnTo>
                  <a:lnTo>
                    <a:pt x="586994" y="101091"/>
                  </a:lnTo>
                  <a:lnTo>
                    <a:pt x="597281" y="106679"/>
                  </a:lnTo>
                  <a:lnTo>
                    <a:pt x="609472" y="110109"/>
                  </a:lnTo>
                  <a:lnTo>
                    <a:pt x="611378" y="112014"/>
                  </a:lnTo>
                  <a:lnTo>
                    <a:pt x="616711" y="113792"/>
                  </a:lnTo>
                  <a:lnTo>
                    <a:pt x="625475" y="117602"/>
                  </a:lnTo>
                  <a:lnTo>
                    <a:pt x="629284" y="120777"/>
                  </a:lnTo>
                  <a:lnTo>
                    <a:pt x="631317" y="118998"/>
                  </a:lnTo>
                  <a:lnTo>
                    <a:pt x="633348" y="120777"/>
                  </a:lnTo>
                  <a:lnTo>
                    <a:pt x="641731" y="124459"/>
                  </a:lnTo>
                  <a:lnTo>
                    <a:pt x="643508" y="126618"/>
                  </a:lnTo>
                  <a:lnTo>
                    <a:pt x="645795" y="128523"/>
                  </a:lnTo>
                  <a:lnTo>
                    <a:pt x="665733" y="139318"/>
                  </a:lnTo>
                  <a:lnTo>
                    <a:pt x="686561" y="153923"/>
                  </a:lnTo>
                  <a:lnTo>
                    <a:pt x="708914" y="166878"/>
                  </a:lnTo>
                  <a:lnTo>
                    <a:pt x="735583" y="183006"/>
                  </a:lnTo>
                  <a:lnTo>
                    <a:pt x="737616" y="211201"/>
                  </a:lnTo>
                  <a:lnTo>
                    <a:pt x="738123" y="237235"/>
                  </a:lnTo>
                  <a:lnTo>
                    <a:pt x="738631" y="252221"/>
                  </a:lnTo>
                  <a:lnTo>
                    <a:pt x="740536" y="266065"/>
                  </a:lnTo>
                  <a:lnTo>
                    <a:pt x="738631" y="278510"/>
                  </a:lnTo>
                  <a:lnTo>
                    <a:pt x="738758" y="293369"/>
                  </a:lnTo>
                  <a:lnTo>
                    <a:pt x="737234" y="306958"/>
                  </a:lnTo>
                  <a:lnTo>
                    <a:pt x="737616" y="321564"/>
                  </a:lnTo>
                  <a:lnTo>
                    <a:pt x="737616" y="347980"/>
                  </a:lnTo>
                  <a:lnTo>
                    <a:pt x="733933" y="362839"/>
                  </a:lnTo>
                  <a:lnTo>
                    <a:pt x="733933" y="370205"/>
                  </a:lnTo>
                  <a:lnTo>
                    <a:pt x="734314" y="373760"/>
                  </a:lnTo>
                  <a:lnTo>
                    <a:pt x="734314" y="377825"/>
                  </a:lnTo>
                  <a:lnTo>
                    <a:pt x="732662" y="390270"/>
                  </a:lnTo>
                  <a:lnTo>
                    <a:pt x="732662" y="398653"/>
                  </a:lnTo>
                  <a:lnTo>
                    <a:pt x="732155" y="402081"/>
                  </a:lnTo>
                  <a:lnTo>
                    <a:pt x="732789" y="405765"/>
                  </a:lnTo>
                  <a:lnTo>
                    <a:pt x="724661" y="401955"/>
                  </a:lnTo>
                  <a:lnTo>
                    <a:pt x="720725" y="398271"/>
                  </a:lnTo>
                  <a:lnTo>
                    <a:pt x="685799" y="382143"/>
                  </a:lnTo>
                  <a:lnTo>
                    <a:pt x="653287" y="367792"/>
                  </a:lnTo>
                  <a:lnTo>
                    <a:pt x="635253" y="362331"/>
                  </a:lnTo>
                  <a:lnTo>
                    <a:pt x="618617" y="355092"/>
                  </a:lnTo>
                  <a:lnTo>
                    <a:pt x="602233" y="347726"/>
                  </a:lnTo>
                  <a:lnTo>
                    <a:pt x="592455" y="342265"/>
                  </a:lnTo>
                  <a:lnTo>
                    <a:pt x="588136" y="342265"/>
                  </a:lnTo>
                  <a:lnTo>
                    <a:pt x="584327" y="338581"/>
                  </a:lnTo>
                  <a:lnTo>
                    <a:pt x="578103" y="337057"/>
                  </a:lnTo>
                  <a:lnTo>
                    <a:pt x="574167" y="336931"/>
                  </a:lnTo>
                  <a:lnTo>
                    <a:pt x="563753" y="331216"/>
                  </a:lnTo>
                  <a:lnTo>
                    <a:pt x="543814" y="324231"/>
                  </a:lnTo>
                  <a:lnTo>
                    <a:pt x="533272" y="322071"/>
                  </a:lnTo>
                  <a:lnTo>
                    <a:pt x="529844" y="318896"/>
                  </a:lnTo>
                  <a:lnTo>
                    <a:pt x="523239" y="317245"/>
                  </a:lnTo>
                  <a:lnTo>
                    <a:pt x="500887" y="307847"/>
                  </a:lnTo>
                  <a:lnTo>
                    <a:pt x="456437" y="293623"/>
                  </a:lnTo>
                  <a:lnTo>
                    <a:pt x="411861" y="279145"/>
                  </a:lnTo>
                  <a:lnTo>
                    <a:pt x="369316" y="266572"/>
                  </a:lnTo>
                  <a:lnTo>
                    <a:pt x="330581" y="258064"/>
                  </a:lnTo>
                  <a:lnTo>
                    <a:pt x="328422" y="256031"/>
                  </a:lnTo>
                  <a:lnTo>
                    <a:pt x="318261" y="254000"/>
                  </a:lnTo>
                  <a:lnTo>
                    <a:pt x="312420" y="252603"/>
                  </a:lnTo>
                  <a:lnTo>
                    <a:pt x="306323" y="250697"/>
                  </a:lnTo>
                  <a:lnTo>
                    <a:pt x="285877" y="247142"/>
                  </a:lnTo>
                  <a:lnTo>
                    <a:pt x="272287" y="245364"/>
                  </a:lnTo>
                  <a:lnTo>
                    <a:pt x="261873" y="243967"/>
                  </a:lnTo>
                  <a:lnTo>
                    <a:pt x="257302" y="243967"/>
                  </a:lnTo>
                  <a:lnTo>
                    <a:pt x="253745" y="243967"/>
                  </a:lnTo>
                  <a:lnTo>
                    <a:pt x="247522" y="241807"/>
                  </a:lnTo>
                  <a:lnTo>
                    <a:pt x="235584" y="242569"/>
                  </a:lnTo>
                  <a:lnTo>
                    <a:pt x="221361" y="240283"/>
                  </a:lnTo>
                  <a:lnTo>
                    <a:pt x="209295" y="240792"/>
                  </a:lnTo>
                  <a:lnTo>
                    <a:pt x="181356" y="237235"/>
                  </a:lnTo>
                  <a:lnTo>
                    <a:pt x="164972" y="237617"/>
                  </a:lnTo>
                  <a:lnTo>
                    <a:pt x="148844" y="238125"/>
                  </a:lnTo>
                  <a:lnTo>
                    <a:pt x="134747" y="236093"/>
                  </a:lnTo>
                  <a:lnTo>
                    <a:pt x="120395" y="238125"/>
                  </a:lnTo>
                  <a:lnTo>
                    <a:pt x="110489" y="240283"/>
                  </a:lnTo>
                  <a:lnTo>
                    <a:pt x="98552" y="244093"/>
                  </a:lnTo>
                  <a:lnTo>
                    <a:pt x="86233" y="247904"/>
                  </a:lnTo>
                  <a:lnTo>
                    <a:pt x="76581" y="253618"/>
                  </a:lnTo>
                  <a:lnTo>
                    <a:pt x="64389" y="261111"/>
                  </a:lnTo>
                  <a:lnTo>
                    <a:pt x="52450" y="265048"/>
                  </a:lnTo>
                  <a:lnTo>
                    <a:pt x="38227" y="274319"/>
                  </a:lnTo>
                  <a:lnTo>
                    <a:pt x="26542" y="282320"/>
                  </a:lnTo>
                  <a:lnTo>
                    <a:pt x="12445" y="291972"/>
                  </a:lnTo>
                  <a:lnTo>
                    <a:pt x="381" y="299593"/>
                  </a:lnTo>
                  <a:lnTo>
                    <a:pt x="0" y="284480"/>
                  </a:lnTo>
                  <a:lnTo>
                    <a:pt x="5842" y="267589"/>
                  </a:lnTo>
                  <a:lnTo>
                    <a:pt x="5333" y="237617"/>
                  </a:lnTo>
                  <a:lnTo>
                    <a:pt x="9144" y="207518"/>
                  </a:lnTo>
                  <a:lnTo>
                    <a:pt x="12572" y="173735"/>
                  </a:lnTo>
                  <a:lnTo>
                    <a:pt x="18287" y="142113"/>
                  </a:lnTo>
                  <a:lnTo>
                    <a:pt x="19558" y="114045"/>
                  </a:lnTo>
                  <a:lnTo>
                    <a:pt x="23241" y="88265"/>
                  </a:lnTo>
                  <a:lnTo>
                    <a:pt x="27050" y="61721"/>
                  </a:lnTo>
                  <a:lnTo>
                    <a:pt x="32511" y="33782"/>
                  </a:lnTo>
                  <a:lnTo>
                    <a:pt x="42545" y="28194"/>
                  </a:lnTo>
                  <a:lnTo>
                    <a:pt x="59055" y="23876"/>
                  </a:lnTo>
                  <a:lnTo>
                    <a:pt x="72770" y="18160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92912" y="6630412"/>
              <a:ext cx="896702" cy="1334201"/>
            </a:xfrm>
            <a:custGeom>
              <a:avLst/>
              <a:gdLst/>
              <a:ahLst/>
              <a:cxnLst/>
              <a:rect l="0" t="0" r="0" b="0"/>
              <a:pathLst>
                <a:path w="895479" h="1334389">
                  <a:moveTo>
                    <a:pt x="258064" y="182625"/>
                  </a:moveTo>
                  <a:lnTo>
                    <a:pt x="268225" y="173227"/>
                  </a:lnTo>
                  <a:lnTo>
                    <a:pt x="280036" y="157861"/>
                  </a:lnTo>
                  <a:lnTo>
                    <a:pt x="289814" y="141604"/>
                  </a:lnTo>
                  <a:lnTo>
                    <a:pt x="301880" y="121920"/>
                  </a:lnTo>
                  <a:lnTo>
                    <a:pt x="311912" y="101853"/>
                  </a:lnTo>
                  <a:lnTo>
                    <a:pt x="319025" y="79248"/>
                  </a:lnTo>
                  <a:lnTo>
                    <a:pt x="328931" y="54737"/>
                  </a:lnTo>
                  <a:lnTo>
                    <a:pt x="334392" y="30099"/>
                  </a:lnTo>
                  <a:lnTo>
                    <a:pt x="344170" y="2032"/>
                  </a:lnTo>
                  <a:lnTo>
                    <a:pt x="358522" y="0"/>
                  </a:lnTo>
                  <a:lnTo>
                    <a:pt x="372619" y="2032"/>
                  </a:lnTo>
                  <a:lnTo>
                    <a:pt x="388747" y="1397"/>
                  </a:lnTo>
                  <a:lnTo>
                    <a:pt x="405131" y="1142"/>
                  </a:lnTo>
                  <a:lnTo>
                    <a:pt x="433070" y="4825"/>
                  </a:lnTo>
                  <a:lnTo>
                    <a:pt x="445136" y="4190"/>
                  </a:lnTo>
                  <a:lnTo>
                    <a:pt x="459359" y="6476"/>
                  </a:lnTo>
                  <a:lnTo>
                    <a:pt x="471678" y="5968"/>
                  </a:lnTo>
                  <a:lnTo>
                    <a:pt x="477520" y="7874"/>
                  </a:lnTo>
                  <a:lnTo>
                    <a:pt x="481203" y="7874"/>
                  </a:lnTo>
                  <a:lnTo>
                    <a:pt x="485648" y="7874"/>
                  </a:lnTo>
                  <a:lnTo>
                    <a:pt x="496062" y="9271"/>
                  </a:lnTo>
                  <a:lnTo>
                    <a:pt x="509652" y="11049"/>
                  </a:lnTo>
                  <a:lnTo>
                    <a:pt x="530098" y="14604"/>
                  </a:lnTo>
                  <a:lnTo>
                    <a:pt x="536703" y="16510"/>
                  </a:lnTo>
                  <a:lnTo>
                    <a:pt x="542036" y="17907"/>
                  </a:lnTo>
                  <a:lnTo>
                    <a:pt x="552450" y="20320"/>
                  </a:lnTo>
                  <a:lnTo>
                    <a:pt x="554356" y="21971"/>
                  </a:lnTo>
                  <a:lnTo>
                    <a:pt x="593091" y="30479"/>
                  </a:lnTo>
                  <a:lnTo>
                    <a:pt x="635636" y="43052"/>
                  </a:lnTo>
                  <a:lnTo>
                    <a:pt x="680212" y="57530"/>
                  </a:lnTo>
                  <a:lnTo>
                    <a:pt x="724917" y="71754"/>
                  </a:lnTo>
                  <a:lnTo>
                    <a:pt x="747014" y="81152"/>
                  </a:lnTo>
                  <a:lnTo>
                    <a:pt x="753619" y="82803"/>
                  </a:lnTo>
                  <a:lnTo>
                    <a:pt x="757428" y="86487"/>
                  </a:lnTo>
                  <a:lnTo>
                    <a:pt x="767589" y="88138"/>
                  </a:lnTo>
                  <a:lnTo>
                    <a:pt x="787655" y="95503"/>
                  </a:lnTo>
                  <a:lnTo>
                    <a:pt x="798196" y="100964"/>
                  </a:lnTo>
                  <a:lnTo>
                    <a:pt x="801878" y="100964"/>
                  </a:lnTo>
                  <a:lnTo>
                    <a:pt x="808102" y="102488"/>
                  </a:lnTo>
                  <a:lnTo>
                    <a:pt x="812420" y="106299"/>
                  </a:lnTo>
                  <a:lnTo>
                    <a:pt x="816230" y="106172"/>
                  </a:lnTo>
                  <a:lnTo>
                    <a:pt x="826517" y="111887"/>
                  </a:lnTo>
                  <a:lnTo>
                    <a:pt x="842392" y="118999"/>
                  </a:lnTo>
                  <a:lnTo>
                    <a:pt x="859028" y="126238"/>
                  </a:lnTo>
                  <a:lnTo>
                    <a:pt x="877062" y="131699"/>
                  </a:lnTo>
                  <a:lnTo>
                    <a:pt x="886080" y="187833"/>
                  </a:lnTo>
                  <a:lnTo>
                    <a:pt x="888492" y="215518"/>
                  </a:lnTo>
                  <a:lnTo>
                    <a:pt x="888492" y="226949"/>
                  </a:lnTo>
                  <a:lnTo>
                    <a:pt x="888747" y="234568"/>
                  </a:lnTo>
                  <a:lnTo>
                    <a:pt x="890906" y="239902"/>
                  </a:lnTo>
                  <a:lnTo>
                    <a:pt x="895478" y="291973"/>
                  </a:lnTo>
                  <a:lnTo>
                    <a:pt x="894334" y="335152"/>
                  </a:lnTo>
                  <a:lnTo>
                    <a:pt x="894970" y="376427"/>
                  </a:lnTo>
                  <a:lnTo>
                    <a:pt x="893064" y="385190"/>
                  </a:lnTo>
                  <a:lnTo>
                    <a:pt x="893064" y="396875"/>
                  </a:lnTo>
                  <a:lnTo>
                    <a:pt x="891541" y="406018"/>
                  </a:lnTo>
                  <a:lnTo>
                    <a:pt x="893445" y="415543"/>
                  </a:lnTo>
                  <a:lnTo>
                    <a:pt x="891795" y="424814"/>
                  </a:lnTo>
                  <a:lnTo>
                    <a:pt x="891795" y="432688"/>
                  </a:lnTo>
                  <a:lnTo>
                    <a:pt x="892048" y="443357"/>
                  </a:lnTo>
                  <a:lnTo>
                    <a:pt x="892303" y="454913"/>
                  </a:lnTo>
                  <a:lnTo>
                    <a:pt x="890397" y="460248"/>
                  </a:lnTo>
                  <a:lnTo>
                    <a:pt x="892303" y="462279"/>
                  </a:lnTo>
                  <a:lnTo>
                    <a:pt x="890397" y="467867"/>
                  </a:lnTo>
                  <a:lnTo>
                    <a:pt x="892303" y="469900"/>
                  </a:lnTo>
                  <a:lnTo>
                    <a:pt x="890525" y="471677"/>
                  </a:lnTo>
                  <a:lnTo>
                    <a:pt x="892683" y="473583"/>
                  </a:lnTo>
                  <a:lnTo>
                    <a:pt x="890525" y="475614"/>
                  </a:lnTo>
                  <a:lnTo>
                    <a:pt x="890525" y="479043"/>
                  </a:lnTo>
                  <a:lnTo>
                    <a:pt x="890525" y="482726"/>
                  </a:lnTo>
                  <a:lnTo>
                    <a:pt x="890525" y="486790"/>
                  </a:lnTo>
                  <a:lnTo>
                    <a:pt x="890906" y="494411"/>
                  </a:lnTo>
                  <a:lnTo>
                    <a:pt x="890525" y="501396"/>
                  </a:lnTo>
                  <a:lnTo>
                    <a:pt x="891033" y="509015"/>
                  </a:lnTo>
                  <a:lnTo>
                    <a:pt x="889128" y="518160"/>
                  </a:lnTo>
                  <a:lnTo>
                    <a:pt x="891414" y="527685"/>
                  </a:lnTo>
                  <a:lnTo>
                    <a:pt x="891414" y="539241"/>
                  </a:lnTo>
                  <a:lnTo>
                    <a:pt x="889508" y="552068"/>
                  </a:lnTo>
                  <a:lnTo>
                    <a:pt x="887731" y="565276"/>
                  </a:lnTo>
                  <a:lnTo>
                    <a:pt x="890017" y="578230"/>
                  </a:lnTo>
                  <a:lnTo>
                    <a:pt x="888111" y="594995"/>
                  </a:lnTo>
                  <a:lnTo>
                    <a:pt x="890397" y="612013"/>
                  </a:lnTo>
                  <a:lnTo>
                    <a:pt x="884556" y="746378"/>
                  </a:lnTo>
                  <a:lnTo>
                    <a:pt x="881253" y="813942"/>
                  </a:lnTo>
                  <a:lnTo>
                    <a:pt x="879475" y="830579"/>
                  </a:lnTo>
                  <a:lnTo>
                    <a:pt x="881761" y="847343"/>
                  </a:lnTo>
                  <a:lnTo>
                    <a:pt x="878459" y="881125"/>
                  </a:lnTo>
                  <a:lnTo>
                    <a:pt x="878459" y="888746"/>
                  </a:lnTo>
                  <a:lnTo>
                    <a:pt x="878841" y="896238"/>
                  </a:lnTo>
                  <a:lnTo>
                    <a:pt x="876936" y="913002"/>
                  </a:lnTo>
                  <a:lnTo>
                    <a:pt x="874903" y="922400"/>
                  </a:lnTo>
                  <a:lnTo>
                    <a:pt x="875284" y="925957"/>
                  </a:lnTo>
                  <a:lnTo>
                    <a:pt x="875284" y="929893"/>
                  </a:lnTo>
                  <a:lnTo>
                    <a:pt x="873125" y="946658"/>
                  </a:lnTo>
                  <a:lnTo>
                    <a:pt x="869697" y="961643"/>
                  </a:lnTo>
                  <a:lnTo>
                    <a:pt x="868172" y="974598"/>
                  </a:lnTo>
                  <a:lnTo>
                    <a:pt x="865886" y="991235"/>
                  </a:lnTo>
                  <a:lnTo>
                    <a:pt x="861950" y="999363"/>
                  </a:lnTo>
                  <a:lnTo>
                    <a:pt x="862458" y="1006348"/>
                  </a:lnTo>
                  <a:lnTo>
                    <a:pt x="858394" y="1014222"/>
                  </a:lnTo>
                  <a:lnTo>
                    <a:pt x="856489" y="1016000"/>
                  </a:lnTo>
                  <a:lnTo>
                    <a:pt x="856234" y="1019683"/>
                  </a:lnTo>
                  <a:lnTo>
                    <a:pt x="854456" y="1021461"/>
                  </a:lnTo>
                  <a:lnTo>
                    <a:pt x="850647" y="1036320"/>
                  </a:lnTo>
                  <a:lnTo>
                    <a:pt x="846709" y="1044066"/>
                  </a:lnTo>
                  <a:lnTo>
                    <a:pt x="842519" y="1051560"/>
                  </a:lnTo>
                  <a:lnTo>
                    <a:pt x="836677" y="1068577"/>
                  </a:lnTo>
                  <a:lnTo>
                    <a:pt x="831216" y="1082039"/>
                  </a:lnTo>
                  <a:lnTo>
                    <a:pt x="823214" y="1096645"/>
                  </a:lnTo>
                  <a:lnTo>
                    <a:pt x="807467" y="1126743"/>
                  </a:lnTo>
                  <a:lnTo>
                    <a:pt x="785622" y="1155064"/>
                  </a:lnTo>
                  <a:lnTo>
                    <a:pt x="765811" y="1181862"/>
                  </a:lnTo>
                  <a:lnTo>
                    <a:pt x="742442" y="1208150"/>
                  </a:lnTo>
                  <a:lnTo>
                    <a:pt x="730378" y="1219708"/>
                  </a:lnTo>
                  <a:lnTo>
                    <a:pt x="718312" y="1231264"/>
                  </a:lnTo>
                  <a:lnTo>
                    <a:pt x="702311" y="1242567"/>
                  </a:lnTo>
                  <a:lnTo>
                    <a:pt x="690500" y="1253998"/>
                  </a:lnTo>
                  <a:lnTo>
                    <a:pt x="660528" y="1274317"/>
                  </a:lnTo>
                  <a:lnTo>
                    <a:pt x="646431" y="1284097"/>
                  </a:lnTo>
                  <a:lnTo>
                    <a:pt x="630428" y="1291971"/>
                  </a:lnTo>
                  <a:lnTo>
                    <a:pt x="598806" y="1311275"/>
                  </a:lnTo>
                  <a:lnTo>
                    <a:pt x="590297" y="1314958"/>
                  </a:lnTo>
                  <a:lnTo>
                    <a:pt x="582422" y="1318895"/>
                  </a:lnTo>
                  <a:lnTo>
                    <a:pt x="564389" y="1324737"/>
                  </a:lnTo>
                  <a:lnTo>
                    <a:pt x="548006" y="1328547"/>
                  </a:lnTo>
                  <a:lnTo>
                    <a:pt x="532003" y="1332357"/>
                  </a:lnTo>
                  <a:lnTo>
                    <a:pt x="516002" y="1332738"/>
                  </a:lnTo>
                  <a:lnTo>
                    <a:pt x="501650" y="1334388"/>
                  </a:lnTo>
                  <a:lnTo>
                    <a:pt x="487681" y="1332864"/>
                  </a:lnTo>
                  <a:lnTo>
                    <a:pt x="473583" y="1327785"/>
                  </a:lnTo>
                  <a:lnTo>
                    <a:pt x="465328" y="1327785"/>
                  </a:lnTo>
                  <a:lnTo>
                    <a:pt x="457581" y="1323848"/>
                  </a:lnTo>
                  <a:lnTo>
                    <a:pt x="443103" y="1318767"/>
                  </a:lnTo>
                  <a:lnTo>
                    <a:pt x="428498" y="1309624"/>
                  </a:lnTo>
                  <a:lnTo>
                    <a:pt x="420625" y="1305813"/>
                  </a:lnTo>
                  <a:lnTo>
                    <a:pt x="414783" y="1300479"/>
                  </a:lnTo>
                  <a:lnTo>
                    <a:pt x="406655" y="1296415"/>
                  </a:lnTo>
                  <a:lnTo>
                    <a:pt x="398272" y="1289303"/>
                  </a:lnTo>
                  <a:lnTo>
                    <a:pt x="387605" y="1276096"/>
                  </a:lnTo>
                  <a:lnTo>
                    <a:pt x="373761" y="1263650"/>
                  </a:lnTo>
                  <a:lnTo>
                    <a:pt x="363094" y="1246886"/>
                  </a:lnTo>
                  <a:lnTo>
                    <a:pt x="350902" y="1232280"/>
                  </a:lnTo>
                  <a:lnTo>
                    <a:pt x="340614" y="1218564"/>
                  </a:lnTo>
                  <a:lnTo>
                    <a:pt x="322200" y="1187450"/>
                  </a:lnTo>
                  <a:lnTo>
                    <a:pt x="305308" y="1158239"/>
                  </a:lnTo>
                  <a:lnTo>
                    <a:pt x="293117" y="1127887"/>
                  </a:lnTo>
                  <a:lnTo>
                    <a:pt x="280417" y="1098168"/>
                  </a:lnTo>
                  <a:lnTo>
                    <a:pt x="274067" y="1082039"/>
                  </a:lnTo>
                  <a:lnTo>
                    <a:pt x="271908" y="1064895"/>
                  </a:lnTo>
                  <a:lnTo>
                    <a:pt x="265177" y="1033272"/>
                  </a:lnTo>
                  <a:lnTo>
                    <a:pt x="260731" y="1003173"/>
                  </a:lnTo>
                  <a:lnTo>
                    <a:pt x="253366" y="938022"/>
                  </a:lnTo>
                  <a:lnTo>
                    <a:pt x="250572" y="872489"/>
                  </a:lnTo>
                  <a:lnTo>
                    <a:pt x="249936" y="809243"/>
                  </a:lnTo>
                  <a:lnTo>
                    <a:pt x="250825" y="747267"/>
                  </a:lnTo>
                  <a:lnTo>
                    <a:pt x="254000" y="691261"/>
                  </a:lnTo>
                  <a:lnTo>
                    <a:pt x="260731" y="638555"/>
                  </a:lnTo>
                  <a:lnTo>
                    <a:pt x="268733" y="586486"/>
                  </a:lnTo>
                  <a:lnTo>
                    <a:pt x="278003" y="532002"/>
                  </a:lnTo>
                  <a:lnTo>
                    <a:pt x="287275" y="492378"/>
                  </a:lnTo>
                  <a:lnTo>
                    <a:pt x="304673" y="423290"/>
                  </a:lnTo>
                  <a:lnTo>
                    <a:pt x="300356" y="434466"/>
                  </a:lnTo>
                  <a:lnTo>
                    <a:pt x="296545" y="445897"/>
                  </a:lnTo>
                  <a:lnTo>
                    <a:pt x="290703" y="458724"/>
                  </a:lnTo>
                  <a:lnTo>
                    <a:pt x="289180" y="471677"/>
                  </a:lnTo>
                  <a:lnTo>
                    <a:pt x="278892" y="496188"/>
                  </a:lnTo>
                  <a:lnTo>
                    <a:pt x="269367" y="517143"/>
                  </a:lnTo>
                  <a:lnTo>
                    <a:pt x="267336" y="519302"/>
                  </a:lnTo>
                  <a:lnTo>
                    <a:pt x="267462" y="522604"/>
                  </a:lnTo>
                  <a:lnTo>
                    <a:pt x="251461" y="553085"/>
                  </a:lnTo>
                  <a:lnTo>
                    <a:pt x="234061" y="581025"/>
                  </a:lnTo>
                  <a:lnTo>
                    <a:pt x="214376" y="611250"/>
                  </a:lnTo>
                  <a:lnTo>
                    <a:pt x="206375" y="626745"/>
                  </a:lnTo>
                  <a:lnTo>
                    <a:pt x="196596" y="639445"/>
                  </a:lnTo>
                  <a:lnTo>
                    <a:pt x="182500" y="656716"/>
                  </a:lnTo>
                  <a:lnTo>
                    <a:pt x="170689" y="667892"/>
                  </a:lnTo>
                  <a:lnTo>
                    <a:pt x="159132" y="679068"/>
                  </a:lnTo>
                  <a:lnTo>
                    <a:pt x="152528" y="685164"/>
                  </a:lnTo>
                  <a:lnTo>
                    <a:pt x="147067" y="690499"/>
                  </a:lnTo>
                  <a:lnTo>
                    <a:pt x="134747" y="698500"/>
                  </a:lnTo>
                  <a:lnTo>
                    <a:pt x="123190" y="706120"/>
                  </a:lnTo>
                  <a:lnTo>
                    <a:pt x="113031" y="711708"/>
                  </a:lnTo>
                  <a:lnTo>
                    <a:pt x="102617" y="713613"/>
                  </a:lnTo>
                  <a:lnTo>
                    <a:pt x="92711" y="715772"/>
                  </a:lnTo>
                  <a:lnTo>
                    <a:pt x="80900" y="715645"/>
                  </a:lnTo>
                  <a:lnTo>
                    <a:pt x="72771" y="712470"/>
                  </a:lnTo>
                  <a:lnTo>
                    <a:pt x="62485" y="710946"/>
                  </a:lnTo>
                  <a:lnTo>
                    <a:pt x="54483" y="707136"/>
                  </a:lnTo>
                  <a:lnTo>
                    <a:pt x="48007" y="701421"/>
                  </a:lnTo>
                  <a:lnTo>
                    <a:pt x="45975" y="699515"/>
                  </a:lnTo>
                  <a:lnTo>
                    <a:pt x="35942" y="690117"/>
                  </a:lnTo>
                  <a:lnTo>
                    <a:pt x="27814" y="683005"/>
                  </a:lnTo>
                  <a:lnTo>
                    <a:pt x="19432" y="667892"/>
                  </a:lnTo>
                  <a:lnTo>
                    <a:pt x="11176" y="653034"/>
                  </a:lnTo>
                  <a:lnTo>
                    <a:pt x="4700" y="636777"/>
                  </a:lnTo>
                  <a:lnTo>
                    <a:pt x="2540" y="615950"/>
                  </a:lnTo>
                  <a:lnTo>
                    <a:pt x="128" y="599313"/>
                  </a:lnTo>
                  <a:lnTo>
                    <a:pt x="0" y="584708"/>
                  </a:lnTo>
                  <a:lnTo>
                    <a:pt x="1397" y="552068"/>
                  </a:lnTo>
                  <a:lnTo>
                    <a:pt x="3303" y="535559"/>
                  </a:lnTo>
                  <a:lnTo>
                    <a:pt x="7367" y="520826"/>
                  </a:lnTo>
                  <a:lnTo>
                    <a:pt x="14860" y="490727"/>
                  </a:lnTo>
                  <a:lnTo>
                    <a:pt x="26671" y="460755"/>
                  </a:lnTo>
                  <a:lnTo>
                    <a:pt x="42038" y="430657"/>
                  </a:lnTo>
                  <a:lnTo>
                    <a:pt x="59310" y="402209"/>
                  </a:lnTo>
                  <a:lnTo>
                    <a:pt x="71501" y="390905"/>
                  </a:lnTo>
                  <a:lnTo>
                    <a:pt x="81535" y="377571"/>
                  </a:lnTo>
                  <a:lnTo>
                    <a:pt x="105411" y="351154"/>
                  </a:lnTo>
                  <a:lnTo>
                    <a:pt x="140843" y="313436"/>
                  </a:lnTo>
                  <a:lnTo>
                    <a:pt x="147193" y="307213"/>
                  </a:lnTo>
                  <a:lnTo>
                    <a:pt x="156846" y="297941"/>
                  </a:lnTo>
                  <a:lnTo>
                    <a:pt x="198882" y="250825"/>
                  </a:lnTo>
                  <a:lnTo>
                    <a:pt x="244222" y="199643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815923" y="6633068"/>
              <a:ext cx="119032" cy="100066"/>
            </a:xfrm>
            <a:custGeom>
              <a:avLst/>
              <a:gdLst/>
              <a:ahLst/>
              <a:cxnLst/>
              <a:rect l="0" t="0" r="0" b="0"/>
              <a:pathLst>
                <a:path w="120015" h="99315">
                  <a:moveTo>
                    <a:pt x="22225" y="78358"/>
                  </a:moveTo>
                  <a:lnTo>
                    <a:pt x="10286" y="70739"/>
                  </a:lnTo>
                  <a:lnTo>
                    <a:pt x="0" y="61468"/>
                  </a:lnTo>
                  <a:lnTo>
                    <a:pt x="12064" y="53847"/>
                  </a:lnTo>
                  <a:lnTo>
                    <a:pt x="26161" y="44195"/>
                  </a:lnTo>
                  <a:lnTo>
                    <a:pt x="37846" y="36194"/>
                  </a:lnTo>
                  <a:lnTo>
                    <a:pt x="52069" y="26923"/>
                  </a:lnTo>
                  <a:lnTo>
                    <a:pt x="64008" y="22986"/>
                  </a:lnTo>
                  <a:lnTo>
                    <a:pt x="76200" y="15493"/>
                  </a:lnTo>
                  <a:lnTo>
                    <a:pt x="85852" y="9779"/>
                  </a:lnTo>
                  <a:lnTo>
                    <a:pt x="98171" y="5968"/>
                  </a:lnTo>
                  <a:lnTo>
                    <a:pt x="110108" y="2158"/>
                  </a:lnTo>
                  <a:lnTo>
                    <a:pt x="120014" y="0"/>
                  </a:lnTo>
                  <a:lnTo>
                    <a:pt x="110236" y="28067"/>
                  </a:lnTo>
                  <a:lnTo>
                    <a:pt x="104775" y="52705"/>
                  </a:lnTo>
                  <a:lnTo>
                    <a:pt x="94741" y="76961"/>
                  </a:lnTo>
                  <a:lnTo>
                    <a:pt x="87502" y="99314"/>
                  </a:lnTo>
                  <a:lnTo>
                    <a:pt x="67310" y="96266"/>
                  </a:lnTo>
                  <a:lnTo>
                    <a:pt x="51053" y="92582"/>
                  </a:lnTo>
                  <a:lnTo>
                    <a:pt x="34797" y="85343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4926" h="109093">
                  <a:moveTo>
                    <a:pt x="17527" y="69468"/>
                  </a:moveTo>
                  <a:lnTo>
                    <a:pt x="8128" y="109092"/>
                  </a:lnTo>
                  <a:lnTo>
                    <a:pt x="3937" y="101600"/>
                  </a:lnTo>
                  <a:lnTo>
                    <a:pt x="0" y="94233"/>
                  </a:lnTo>
                  <a:lnTo>
                    <a:pt x="9017" y="73278"/>
                  </a:lnTo>
                  <a:lnTo>
                    <a:pt x="19305" y="48767"/>
                  </a:lnTo>
                  <a:lnTo>
                    <a:pt x="21591" y="35814"/>
                  </a:lnTo>
                  <a:lnTo>
                    <a:pt x="27178" y="22732"/>
                  </a:lnTo>
                  <a:lnTo>
                    <a:pt x="30608" y="11556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858373" y="7144457"/>
              <a:ext cx="6348" cy="7942"/>
            </a:xfrm>
            <a:custGeom>
              <a:avLst/>
              <a:gdLst/>
              <a:ahLst/>
              <a:cxnLst/>
              <a:rect l="0" t="0" r="0" b="0"/>
              <a:pathLst>
                <a:path w="5843" h="7240">
                  <a:moveTo>
                    <a:pt x="0" y="5842"/>
                  </a:moveTo>
                  <a:lnTo>
                    <a:pt x="0" y="2031"/>
                  </a:lnTo>
                  <a:lnTo>
                    <a:pt x="1652" y="0"/>
                  </a:lnTo>
                  <a:lnTo>
                    <a:pt x="5842" y="723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1467923" y="6762387"/>
              <a:ext cx="79354" cy="55591"/>
            </a:xfrm>
            <a:custGeom>
              <a:avLst/>
              <a:gdLst/>
              <a:ahLst/>
              <a:cxnLst/>
              <a:rect l="0" t="0" r="0" b="0"/>
              <a:pathLst>
                <a:path w="79248" h="56135">
                  <a:moveTo>
                    <a:pt x="0" y="0"/>
                  </a:moveTo>
                  <a:lnTo>
                    <a:pt x="32131" y="14731"/>
                  </a:lnTo>
                  <a:lnTo>
                    <a:pt x="67056" y="30861"/>
                  </a:lnTo>
                  <a:lnTo>
                    <a:pt x="70866" y="34289"/>
                  </a:lnTo>
                  <a:lnTo>
                    <a:pt x="79247" y="37846"/>
                  </a:lnTo>
                  <a:lnTo>
                    <a:pt x="67436" y="41910"/>
                  </a:lnTo>
                  <a:lnTo>
                    <a:pt x="52705" y="47498"/>
                  </a:lnTo>
                  <a:lnTo>
                    <a:pt x="39242" y="49656"/>
                  </a:lnTo>
                  <a:lnTo>
                    <a:pt x="22986" y="53721"/>
                  </a:lnTo>
                  <a:lnTo>
                    <a:pt x="8636" y="56134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814894" y="6394040"/>
              <a:ext cx="741168" cy="406614"/>
            </a:xfrm>
            <a:custGeom>
              <a:avLst/>
              <a:gdLst/>
              <a:ahLst/>
              <a:cxnLst/>
              <a:rect l="0" t="0" r="0" b="0"/>
              <a:pathLst>
                <a:path w="740793" h="406020">
                  <a:moveTo>
                    <a:pt x="636" y="299847"/>
                  </a:moveTo>
                  <a:lnTo>
                    <a:pt x="128" y="299847"/>
                  </a:lnTo>
                  <a:lnTo>
                    <a:pt x="0" y="284734"/>
                  </a:lnTo>
                  <a:lnTo>
                    <a:pt x="5842" y="267843"/>
                  </a:lnTo>
                  <a:lnTo>
                    <a:pt x="5334" y="237871"/>
                  </a:lnTo>
                  <a:lnTo>
                    <a:pt x="9017" y="207772"/>
                  </a:lnTo>
                  <a:lnTo>
                    <a:pt x="12573" y="173989"/>
                  </a:lnTo>
                  <a:lnTo>
                    <a:pt x="18034" y="142367"/>
                  </a:lnTo>
                  <a:lnTo>
                    <a:pt x="19431" y="114299"/>
                  </a:lnTo>
                  <a:lnTo>
                    <a:pt x="23242" y="88519"/>
                  </a:lnTo>
                  <a:lnTo>
                    <a:pt x="26925" y="61975"/>
                  </a:lnTo>
                  <a:lnTo>
                    <a:pt x="32639" y="33782"/>
                  </a:lnTo>
                  <a:lnTo>
                    <a:pt x="42673" y="28194"/>
                  </a:lnTo>
                  <a:lnTo>
                    <a:pt x="59183" y="23875"/>
                  </a:lnTo>
                  <a:lnTo>
                    <a:pt x="72898" y="18288"/>
                  </a:lnTo>
                  <a:lnTo>
                    <a:pt x="93345" y="14224"/>
                  </a:lnTo>
                  <a:lnTo>
                    <a:pt x="105284" y="10287"/>
                  </a:lnTo>
                  <a:lnTo>
                    <a:pt x="119381" y="8636"/>
                  </a:lnTo>
                  <a:lnTo>
                    <a:pt x="151131" y="4444"/>
                  </a:lnTo>
                  <a:lnTo>
                    <a:pt x="155322" y="4318"/>
                  </a:lnTo>
                  <a:lnTo>
                    <a:pt x="161290" y="2032"/>
                  </a:lnTo>
                  <a:lnTo>
                    <a:pt x="183515" y="0"/>
                  </a:lnTo>
                  <a:lnTo>
                    <a:pt x="209678" y="1269"/>
                  </a:lnTo>
                  <a:lnTo>
                    <a:pt x="242317" y="4444"/>
                  </a:lnTo>
                  <a:lnTo>
                    <a:pt x="272670" y="10159"/>
                  </a:lnTo>
                  <a:lnTo>
                    <a:pt x="306959" y="15239"/>
                  </a:lnTo>
                  <a:lnTo>
                    <a:pt x="345695" y="23875"/>
                  </a:lnTo>
                  <a:lnTo>
                    <a:pt x="387859" y="36068"/>
                  </a:lnTo>
                  <a:lnTo>
                    <a:pt x="430403" y="49021"/>
                  </a:lnTo>
                  <a:lnTo>
                    <a:pt x="450978" y="56388"/>
                  </a:lnTo>
                  <a:lnTo>
                    <a:pt x="472822" y="61975"/>
                  </a:lnTo>
                  <a:lnTo>
                    <a:pt x="493650" y="68325"/>
                  </a:lnTo>
                  <a:lnTo>
                    <a:pt x="511556" y="74168"/>
                  </a:lnTo>
                  <a:lnTo>
                    <a:pt x="526034" y="79375"/>
                  </a:lnTo>
                  <a:lnTo>
                    <a:pt x="544069" y="85217"/>
                  </a:lnTo>
                  <a:lnTo>
                    <a:pt x="558674" y="90169"/>
                  </a:lnTo>
                  <a:lnTo>
                    <a:pt x="572644" y="96138"/>
                  </a:lnTo>
                  <a:lnTo>
                    <a:pt x="587122" y="101092"/>
                  </a:lnTo>
                  <a:lnTo>
                    <a:pt x="597409" y="106807"/>
                  </a:lnTo>
                  <a:lnTo>
                    <a:pt x="609600" y="110108"/>
                  </a:lnTo>
                  <a:lnTo>
                    <a:pt x="611633" y="112140"/>
                  </a:lnTo>
                  <a:lnTo>
                    <a:pt x="616839" y="113792"/>
                  </a:lnTo>
                  <a:lnTo>
                    <a:pt x="625730" y="117729"/>
                  </a:lnTo>
                  <a:lnTo>
                    <a:pt x="629412" y="120904"/>
                  </a:lnTo>
                  <a:lnTo>
                    <a:pt x="631445" y="118872"/>
                  </a:lnTo>
                  <a:lnTo>
                    <a:pt x="633731" y="120904"/>
                  </a:lnTo>
                  <a:lnTo>
                    <a:pt x="642112" y="124713"/>
                  </a:lnTo>
                  <a:lnTo>
                    <a:pt x="644017" y="126746"/>
                  </a:lnTo>
                  <a:lnTo>
                    <a:pt x="646050" y="128397"/>
                  </a:lnTo>
                  <a:lnTo>
                    <a:pt x="665989" y="139572"/>
                  </a:lnTo>
                  <a:lnTo>
                    <a:pt x="686944" y="154050"/>
                  </a:lnTo>
                  <a:lnTo>
                    <a:pt x="709169" y="167005"/>
                  </a:lnTo>
                  <a:lnTo>
                    <a:pt x="735839" y="183134"/>
                  </a:lnTo>
                  <a:lnTo>
                    <a:pt x="738125" y="211455"/>
                  </a:lnTo>
                  <a:lnTo>
                    <a:pt x="738506" y="237489"/>
                  </a:lnTo>
                  <a:lnTo>
                    <a:pt x="739014" y="252475"/>
                  </a:lnTo>
                  <a:lnTo>
                    <a:pt x="740792" y="266319"/>
                  </a:lnTo>
                  <a:lnTo>
                    <a:pt x="739014" y="278764"/>
                  </a:lnTo>
                  <a:lnTo>
                    <a:pt x="739140" y="293623"/>
                  </a:lnTo>
                  <a:lnTo>
                    <a:pt x="737617" y="307212"/>
                  </a:lnTo>
                  <a:lnTo>
                    <a:pt x="737744" y="321818"/>
                  </a:lnTo>
                  <a:lnTo>
                    <a:pt x="737744" y="348234"/>
                  </a:lnTo>
                  <a:lnTo>
                    <a:pt x="734314" y="363093"/>
                  </a:lnTo>
                  <a:lnTo>
                    <a:pt x="734314" y="370459"/>
                  </a:lnTo>
                  <a:lnTo>
                    <a:pt x="734823" y="374014"/>
                  </a:lnTo>
                  <a:lnTo>
                    <a:pt x="734823" y="378079"/>
                  </a:lnTo>
                  <a:lnTo>
                    <a:pt x="732917" y="390524"/>
                  </a:lnTo>
                  <a:lnTo>
                    <a:pt x="732917" y="398907"/>
                  </a:lnTo>
                  <a:lnTo>
                    <a:pt x="732409" y="402335"/>
                  </a:lnTo>
                  <a:lnTo>
                    <a:pt x="733172" y="406019"/>
                  </a:lnTo>
                  <a:lnTo>
                    <a:pt x="732790" y="406019"/>
                  </a:lnTo>
                  <a:lnTo>
                    <a:pt x="731901" y="402335"/>
                  </a:lnTo>
                  <a:lnTo>
                    <a:pt x="732409" y="398907"/>
                  </a:lnTo>
                  <a:lnTo>
                    <a:pt x="732409" y="390524"/>
                  </a:lnTo>
                  <a:lnTo>
                    <a:pt x="734314" y="378079"/>
                  </a:lnTo>
                  <a:lnTo>
                    <a:pt x="734314" y="374014"/>
                  </a:lnTo>
                  <a:lnTo>
                    <a:pt x="733806" y="370459"/>
                  </a:lnTo>
                  <a:lnTo>
                    <a:pt x="733806" y="363093"/>
                  </a:lnTo>
                  <a:lnTo>
                    <a:pt x="737617" y="348234"/>
                  </a:lnTo>
                  <a:lnTo>
                    <a:pt x="737617" y="321818"/>
                  </a:lnTo>
                  <a:lnTo>
                    <a:pt x="737109" y="307212"/>
                  </a:lnTo>
                  <a:lnTo>
                    <a:pt x="739014" y="293623"/>
                  </a:lnTo>
                  <a:lnTo>
                    <a:pt x="738506" y="278764"/>
                  </a:lnTo>
                  <a:lnTo>
                    <a:pt x="740664" y="266319"/>
                  </a:lnTo>
                  <a:lnTo>
                    <a:pt x="738506" y="252475"/>
                  </a:lnTo>
                  <a:lnTo>
                    <a:pt x="738125" y="237489"/>
                  </a:lnTo>
                  <a:lnTo>
                    <a:pt x="737744" y="211455"/>
                  </a:lnTo>
                  <a:lnTo>
                    <a:pt x="735458" y="183260"/>
                  </a:lnTo>
                  <a:lnTo>
                    <a:pt x="708661" y="167385"/>
                  </a:lnTo>
                  <a:lnTo>
                    <a:pt x="686436" y="154559"/>
                  </a:lnTo>
                  <a:lnTo>
                    <a:pt x="665481" y="139826"/>
                  </a:lnTo>
                  <a:lnTo>
                    <a:pt x="645542" y="128905"/>
                  </a:lnTo>
                  <a:lnTo>
                    <a:pt x="643509" y="127254"/>
                  </a:lnTo>
                  <a:lnTo>
                    <a:pt x="641605" y="125095"/>
                  </a:lnTo>
                  <a:lnTo>
                    <a:pt x="633349" y="121411"/>
                  </a:lnTo>
                  <a:lnTo>
                    <a:pt x="631445" y="119252"/>
                  </a:lnTo>
                  <a:lnTo>
                    <a:pt x="629412" y="121411"/>
                  </a:lnTo>
                  <a:lnTo>
                    <a:pt x="625475" y="117856"/>
                  </a:lnTo>
                  <a:lnTo>
                    <a:pt x="616839" y="114299"/>
                  </a:lnTo>
                  <a:lnTo>
                    <a:pt x="611125" y="112268"/>
                  </a:lnTo>
                  <a:lnTo>
                    <a:pt x="609347" y="110617"/>
                  </a:lnTo>
                  <a:lnTo>
                    <a:pt x="597409" y="106933"/>
                  </a:lnTo>
                  <a:lnTo>
                    <a:pt x="587122" y="101600"/>
                  </a:lnTo>
                  <a:lnTo>
                    <a:pt x="572644" y="96265"/>
                  </a:lnTo>
                  <a:lnTo>
                    <a:pt x="558674" y="90677"/>
                  </a:lnTo>
                  <a:lnTo>
                    <a:pt x="544069" y="85470"/>
                  </a:lnTo>
                  <a:lnTo>
                    <a:pt x="526034" y="79882"/>
                  </a:lnTo>
                  <a:lnTo>
                    <a:pt x="511556" y="74549"/>
                  </a:lnTo>
                  <a:lnTo>
                    <a:pt x="493650" y="68833"/>
                  </a:lnTo>
                  <a:lnTo>
                    <a:pt x="472822" y="62230"/>
                  </a:lnTo>
                  <a:lnTo>
                    <a:pt x="450978" y="56514"/>
                  </a:lnTo>
                  <a:lnTo>
                    <a:pt x="430403" y="49530"/>
                  </a:lnTo>
                  <a:lnTo>
                    <a:pt x="387859" y="36575"/>
                  </a:lnTo>
                  <a:lnTo>
                    <a:pt x="345695" y="24130"/>
                  </a:lnTo>
                  <a:lnTo>
                    <a:pt x="306959" y="15748"/>
                  </a:lnTo>
                  <a:lnTo>
                    <a:pt x="272670" y="10287"/>
                  </a:lnTo>
                  <a:lnTo>
                    <a:pt x="242317" y="4825"/>
                  </a:lnTo>
                  <a:lnTo>
                    <a:pt x="209678" y="1777"/>
                  </a:lnTo>
                  <a:lnTo>
                    <a:pt x="183515" y="507"/>
                  </a:lnTo>
                  <a:lnTo>
                    <a:pt x="161290" y="2286"/>
                  </a:lnTo>
                  <a:lnTo>
                    <a:pt x="155322" y="4825"/>
                  </a:lnTo>
                  <a:lnTo>
                    <a:pt x="151131" y="4825"/>
                  </a:lnTo>
                  <a:lnTo>
                    <a:pt x="119381" y="8763"/>
                  </a:lnTo>
                  <a:lnTo>
                    <a:pt x="105284" y="10794"/>
                  </a:lnTo>
                  <a:lnTo>
                    <a:pt x="93345" y="14477"/>
                  </a:lnTo>
                  <a:lnTo>
                    <a:pt x="72898" y="18414"/>
                  </a:lnTo>
                  <a:lnTo>
                    <a:pt x="59183" y="24257"/>
                  </a:lnTo>
                  <a:lnTo>
                    <a:pt x="42673" y="28575"/>
                  </a:lnTo>
                  <a:lnTo>
                    <a:pt x="33020" y="34289"/>
                  </a:lnTo>
                  <a:lnTo>
                    <a:pt x="27306" y="61975"/>
                  </a:lnTo>
                  <a:lnTo>
                    <a:pt x="23750" y="88519"/>
                  </a:lnTo>
                  <a:lnTo>
                    <a:pt x="19939" y="114299"/>
                  </a:lnTo>
                  <a:lnTo>
                    <a:pt x="18542" y="142367"/>
                  </a:lnTo>
                  <a:lnTo>
                    <a:pt x="13081" y="173989"/>
                  </a:lnTo>
                  <a:lnTo>
                    <a:pt x="9398" y="207772"/>
                  </a:lnTo>
                  <a:lnTo>
                    <a:pt x="5842" y="237871"/>
                  </a:lnTo>
                  <a:lnTo>
                    <a:pt x="5970" y="267843"/>
                  </a:lnTo>
                  <a:lnTo>
                    <a:pt x="128" y="28473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731680" y="6729867"/>
              <a:ext cx="171405" cy="211249"/>
            </a:xfrm>
            <a:custGeom>
              <a:avLst/>
              <a:gdLst/>
              <a:ahLst/>
              <a:cxnLst/>
              <a:rect l="0" t="0" r="0" b="0"/>
              <a:pathLst>
                <a:path w="171197" h="211584">
                  <a:moveTo>
                    <a:pt x="170815" y="0"/>
                  </a:moveTo>
                  <a:lnTo>
                    <a:pt x="171196" y="0"/>
                  </a:lnTo>
                  <a:lnTo>
                    <a:pt x="161037" y="20067"/>
                  </a:lnTo>
                  <a:lnTo>
                    <a:pt x="149352" y="39371"/>
                  </a:lnTo>
                  <a:lnTo>
                    <a:pt x="139701" y="56515"/>
                  </a:lnTo>
                  <a:lnTo>
                    <a:pt x="127890" y="71374"/>
                  </a:lnTo>
                  <a:lnTo>
                    <a:pt x="117857" y="80772"/>
                  </a:lnTo>
                  <a:lnTo>
                    <a:pt x="103760" y="97918"/>
                  </a:lnTo>
                  <a:lnTo>
                    <a:pt x="58421" y="149225"/>
                  </a:lnTo>
                  <a:lnTo>
                    <a:pt x="16383" y="196215"/>
                  </a:lnTo>
                  <a:lnTo>
                    <a:pt x="6350" y="205486"/>
                  </a:lnTo>
                  <a:lnTo>
                    <a:pt x="508" y="211583"/>
                  </a:lnTo>
                  <a:lnTo>
                    <a:pt x="0" y="211201"/>
                  </a:lnTo>
                  <a:lnTo>
                    <a:pt x="6224" y="205233"/>
                  </a:lnTo>
                  <a:lnTo>
                    <a:pt x="15875" y="195835"/>
                  </a:lnTo>
                  <a:lnTo>
                    <a:pt x="58167" y="148972"/>
                  </a:lnTo>
                  <a:lnTo>
                    <a:pt x="103252" y="97536"/>
                  </a:lnTo>
                  <a:lnTo>
                    <a:pt x="117349" y="80264"/>
                  </a:lnTo>
                  <a:lnTo>
                    <a:pt x="127382" y="70994"/>
                  </a:lnTo>
                  <a:lnTo>
                    <a:pt x="139193" y="56008"/>
                  </a:lnTo>
                  <a:lnTo>
                    <a:pt x="148971" y="39371"/>
                  </a:lnTo>
                  <a:lnTo>
                    <a:pt x="148971" y="38989"/>
                  </a:lnTo>
                  <a:lnTo>
                    <a:pt x="160910" y="200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817217" y="6693410"/>
              <a:ext cx="87290" cy="39709"/>
            </a:xfrm>
            <a:custGeom>
              <a:avLst/>
              <a:gdLst/>
              <a:ahLst/>
              <a:cxnLst/>
              <a:rect l="0" t="0" r="0" b="0"/>
              <a:pathLst>
                <a:path w="87376" h="38737">
                  <a:moveTo>
                    <a:pt x="0" y="382"/>
                  </a:moveTo>
                  <a:lnTo>
                    <a:pt x="508" y="0"/>
                  </a:lnTo>
                  <a:lnTo>
                    <a:pt x="10667" y="9525"/>
                  </a:lnTo>
                  <a:lnTo>
                    <a:pt x="22606" y="16764"/>
                  </a:lnTo>
                  <a:lnTo>
                    <a:pt x="34925" y="24258"/>
                  </a:lnTo>
                  <a:lnTo>
                    <a:pt x="51181" y="31497"/>
                  </a:lnTo>
                  <a:lnTo>
                    <a:pt x="67183" y="35307"/>
                  </a:lnTo>
                  <a:lnTo>
                    <a:pt x="87375" y="38227"/>
                  </a:lnTo>
                  <a:lnTo>
                    <a:pt x="87375" y="38736"/>
                  </a:lnTo>
                  <a:lnTo>
                    <a:pt x="67183" y="35434"/>
                  </a:lnTo>
                  <a:lnTo>
                    <a:pt x="51181" y="31750"/>
                  </a:lnTo>
                  <a:lnTo>
                    <a:pt x="34417" y="24511"/>
                  </a:lnTo>
                  <a:lnTo>
                    <a:pt x="22098" y="17146"/>
                  </a:lnTo>
                  <a:lnTo>
                    <a:pt x="10159" y="99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815367" y="6631836"/>
              <a:ext cx="120618" cy="61945"/>
            </a:xfrm>
            <a:custGeom>
              <a:avLst/>
              <a:gdLst/>
              <a:ahLst/>
              <a:cxnLst/>
              <a:rect l="0" t="0" r="0" b="0"/>
              <a:pathLst>
                <a:path w="120396" h="61977">
                  <a:moveTo>
                    <a:pt x="120395" y="0"/>
                  </a:moveTo>
                  <a:lnTo>
                    <a:pt x="120395" y="382"/>
                  </a:lnTo>
                  <a:lnTo>
                    <a:pt x="110489" y="2413"/>
                  </a:lnTo>
                  <a:lnTo>
                    <a:pt x="98552" y="6350"/>
                  </a:lnTo>
                  <a:lnTo>
                    <a:pt x="86233" y="10414"/>
                  </a:lnTo>
                  <a:lnTo>
                    <a:pt x="76708" y="15875"/>
                  </a:lnTo>
                  <a:lnTo>
                    <a:pt x="64389" y="23496"/>
                  </a:lnTo>
                  <a:lnTo>
                    <a:pt x="52450" y="27306"/>
                  </a:lnTo>
                  <a:lnTo>
                    <a:pt x="38353" y="36831"/>
                  </a:lnTo>
                  <a:lnTo>
                    <a:pt x="26542" y="44832"/>
                  </a:lnTo>
                  <a:lnTo>
                    <a:pt x="12572" y="54102"/>
                  </a:lnTo>
                  <a:lnTo>
                    <a:pt x="508" y="61976"/>
                  </a:lnTo>
                  <a:lnTo>
                    <a:pt x="0" y="61469"/>
                  </a:lnTo>
                  <a:lnTo>
                    <a:pt x="12192" y="53975"/>
                  </a:lnTo>
                  <a:lnTo>
                    <a:pt x="26289" y="44323"/>
                  </a:lnTo>
                  <a:lnTo>
                    <a:pt x="37845" y="36449"/>
                  </a:lnTo>
                  <a:lnTo>
                    <a:pt x="52450" y="26798"/>
                  </a:lnTo>
                  <a:lnTo>
                    <a:pt x="64389" y="22987"/>
                  </a:lnTo>
                  <a:lnTo>
                    <a:pt x="76200" y="15495"/>
                  </a:lnTo>
                  <a:lnTo>
                    <a:pt x="86233" y="9907"/>
                  </a:lnTo>
                  <a:lnTo>
                    <a:pt x="98552" y="6097"/>
                  </a:lnTo>
                  <a:lnTo>
                    <a:pt x="110489" y="216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860893" y="7053672"/>
              <a:ext cx="34916" cy="109595"/>
            </a:xfrm>
            <a:custGeom>
              <a:avLst/>
              <a:gdLst/>
              <a:ahLst/>
              <a:cxnLst/>
              <a:rect l="0" t="0" r="0" b="0"/>
              <a:pathLst>
                <a:path w="35179" h="109093">
                  <a:moveTo>
                    <a:pt x="508" y="94233"/>
                  </a:moveTo>
                  <a:lnTo>
                    <a:pt x="0" y="94233"/>
                  </a:lnTo>
                  <a:lnTo>
                    <a:pt x="9017" y="73278"/>
                  </a:lnTo>
                  <a:lnTo>
                    <a:pt x="19176" y="48767"/>
                  </a:lnTo>
                  <a:lnTo>
                    <a:pt x="21589" y="35814"/>
                  </a:lnTo>
                  <a:lnTo>
                    <a:pt x="27178" y="22732"/>
                  </a:lnTo>
                  <a:lnTo>
                    <a:pt x="30861" y="11556"/>
                  </a:lnTo>
                  <a:lnTo>
                    <a:pt x="35051" y="0"/>
                  </a:lnTo>
                  <a:lnTo>
                    <a:pt x="35178" y="0"/>
                  </a:lnTo>
                  <a:lnTo>
                    <a:pt x="18161" y="69468"/>
                  </a:lnTo>
                  <a:lnTo>
                    <a:pt x="8509" y="109092"/>
                  </a:lnTo>
                  <a:lnTo>
                    <a:pt x="8128" y="109092"/>
                  </a:lnTo>
                  <a:lnTo>
                    <a:pt x="17653" y="69468"/>
                  </a:lnTo>
                  <a:lnTo>
                    <a:pt x="34162" y="3555"/>
                  </a:lnTo>
                  <a:lnTo>
                    <a:pt x="31114" y="11556"/>
                  </a:lnTo>
                  <a:lnTo>
                    <a:pt x="27686" y="22732"/>
                  </a:lnTo>
                  <a:lnTo>
                    <a:pt x="22098" y="35814"/>
                  </a:lnTo>
                  <a:lnTo>
                    <a:pt x="19684" y="48767"/>
                  </a:lnTo>
                  <a:lnTo>
                    <a:pt x="9525" y="732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591127" y="6941378"/>
              <a:ext cx="269804" cy="401848"/>
            </a:xfrm>
            <a:custGeom>
              <a:avLst/>
              <a:gdLst/>
              <a:ahLst/>
              <a:cxnLst/>
              <a:rect l="0" t="0" r="0" b="0"/>
              <a:pathLst>
                <a:path w="270130" h="402591">
                  <a:moveTo>
                    <a:pt x="141224" y="0"/>
                  </a:moveTo>
                  <a:lnTo>
                    <a:pt x="141732" y="381"/>
                  </a:lnTo>
                  <a:lnTo>
                    <a:pt x="106171" y="38100"/>
                  </a:lnTo>
                  <a:lnTo>
                    <a:pt x="82042" y="64389"/>
                  </a:lnTo>
                  <a:lnTo>
                    <a:pt x="72263" y="77851"/>
                  </a:lnTo>
                  <a:lnTo>
                    <a:pt x="60197" y="89407"/>
                  </a:lnTo>
                  <a:lnTo>
                    <a:pt x="42799" y="117475"/>
                  </a:lnTo>
                  <a:lnTo>
                    <a:pt x="27304" y="147573"/>
                  </a:lnTo>
                  <a:lnTo>
                    <a:pt x="15367" y="177672"/>
                  </a:lnTo>
                  <a:lnTo>
                    <a:pt x="7746" y="207264"/>
                  </a:lnTo>
                  <a:lnTo>
                    <a:pt x="3936" y="222377"/>
                  </a:lnTo>
                  <a:lnTo>
                    <a:pt x="2032" y="238886"/>
                  </a:lnTo>
                  <a:lnTo>
                    <a:pt x="507" y="271018"/>
                  </a:lnTo>
                  <a:lnTo>
                    <a:pt x="635" y="286131"/>
                  </a:lnTo>
                  <a:lnTo>
                    <a:pt x="3302" y="302768"/>
                  </a:lnTo>
                  <a:lnTo>
                    <a:pt x="5207" y="323215"/>
                  </a:lnTo>
                  <a:lnTo>
                    <a:pt x="11810" y="339852"/>
                  </a:lnTo>
                  <a:lnTo>
                    <a:pt x="19939" y="354710"/>
                  </a:lnTo>
                  <a:lnTo>
                    <a:pt x="28575" y="369823"/>
                  </a:lnTo>
                  <a:lnTo>
                    <a:pt x="36829" y="376808"/>
                  </a:lnTo>
                  <a:lnTo>
                    <a:pt x="46735" y="386080"/>
                  </a:lnTo>
                  <a:lnTo>
                    <a:pt x="48768" y="388111"/>
                  </a:lnTo>
                  <a:lnTo>
                    <a:pt x="54990" y="393572"/>
                  </a:lnTo>
                  <a:lnTo>
                    <a:pt x="62483" y="397129"/>
                  </a:lnTo>
                  <a:lnTo>
                    <a:pt x="73278" y="398906"/>
                  </a:lnTo>
                  <a:lnTo>
                    <a:pt x="81279" y="402208"/>
                  </a:lnTo>
                  <a:lnTo>
                    <a:pt x="93218" y="402463"/>
                  </a:lnTo>
                  <a:lnTo>
                    <a:pt x="103124" y="400304"/>
                  </a:lnTo>
                  <a:lnTo>
                    <a:pt x="113538" y="398398"/>
                  </a:lnTo>
                  <a:lnTo>
                    <a:pt x="123189" y="392810"/>
                  </a:lnTo>
                  <a:lnTo>
                    <a:pt x="134746" y="384809"/>
                  </a:lnTo>
                  <a:lnTo>
                    <a:pt x="147193" y="376935"/>
                  </a:lnTo>
                  <a:lnTo>
                    <a:pt x="152907" y="371602"/>
                  </a:lnTo>
                  <a:lnTo>
                    <a:pt x="159257" y="365886"/>
                  </a:lnTo>
                  <a:lnTo>
                    <a:pt x="170942" y="354456"/>
                  </a:lnTo>
                  <a:lnTo>
                    <a:pt x="182879" y="343407"/>
                  </a:lnTo>
                  <a:lnTo>
                    <a:pt x="196722" y="325881"/>
                  </a:lnTo>
                  <a:lnTo>
                    <a:pt x="206756" y="313435"/>
                  </a:lnTo>
                  <a:lnTo>
                    <a:pt x="214629" y="297942"/>
                  </a:lnTo>
                  <a:lnTo>
                    <a:pt x="234315" y="267716"/>
                  </a:lnTo>
                  <a:lnTo>
                    <a:pt x="251840" y="239903"/>
                  </a:lnTo>
                  <a:lnTo>
                    <a:pt x="267843" y="209422"/>
                  </a:lnTo>
                  <a:lnTo>
                    <a:pt x="267462" y="206120"/>
                  </a:lnTo>
                  <a:lnTo>
                    <a:pt x="269748" y="203707"/>
                  </a:lnTo>
                  <a:lnTo>
                    <a:pt x="270129" y="204089"/>
                  </a:lnTo>
                  <a:lnTo>
                    <a:pt x="267969" y="206120"/>
                  </a:lnTo>
                  <a:lnTo>
                    <a:pt x="268351" y="209422"/>
                  </a:lnTo>
                  <a:lnTo>
                    <a:pt x="252221" y="239903"/>
                  </a:lnTo>
                  <a:lnTo>
                    <a:pt x="234823" y="267843"/>
                  </a:lnTo>
                  <a:lnTo>
                    <a:pt x="234823" y="267969"/>
                  </a:lnTo>
                  <a:lnTo>
                    <a:pt x="215010" y="298322"/>
                  </a:lnTo>
                  <a:lnTo>
                    <a:pt x="206882" y="313435"/>
                  </a:lnTo>
                  <a:lnTo>
                    <a:pt x="197103" y="326263"/>
                  </a:lnTo>
                  <a:lnTo>
                    <a:pt x="183388" y="343661"/>
                  </a:lnTo>
                  <a:lnTo>
                    <a:pt x="171450" y="354710"/>
                  </a:lnTo>
                  <a:lnTo>
                    <a:pt x="159765" y="366141"/>
                  </a:lnTo>
                  <a:lnTo>
                    <a:pt x="153289" y="372109"/>
                  </a:lnTo>
                  <a:lnTo>
                    <a:pt x="147700" y="377443"/>
                  </a:lnTo>
                  <a:lnTo>
                    <a:pt x="135254" y="385318"/>
                  </a:lnTo>
                  <a:lnTo>
                    <a:pt x="123697" y="392938"/>
                  </a:lnTo>
                  <a:lnTo>
                    <a:pt x="113538" y="398780"/>
                  </a:lnTo>
                  <a:lnTo>
                    <a:pt x="103124" y="400684"/>
                  </a:lnTo>
                  <a:lnTo>
                    <a:pt x="93218" y="402590"/>
                  </a:lnTo>
                  <a:lnTo>
                    <a:pt x="81279" y="402590"/>
                  </a:lnTo>
                  <a:lnTo>
                    <a:pt x="73278" y="399415"/>
                  </a:lnTo>
                  <a:lnTo>
                    <a:pt x="62483" y="397382"/>
                  </a:lnTo>
                  <a:lnTo>
                    <a:pt x="54864" y="394081"/>
                  </a:lnTo>
                  <a:lnTo>
                    <a:pt x="48386" y="388493"/>
                  </a:lnTo>
                  <a:lnTo>
                    <a:pt x="46482" y="386460"/>
                  </a:lnTo>
                  <a:lnTo>
                    <a:pt x="36321" y="377317"/>
                  </a:lnTo>
                  <a:lnTo>
                    <a:pt x="28193" y="369951"/>
                  </a:lnTo>
                  <a:lnTo>
                    <a:pt x="19811" y="354710"/>
                  </a:lnTo>
                  <a:lnTo>
                    <a:pt x="11303" y="339852"/>
                  </a:lnTo>
                  <a:lnTo>
                    <a:pt x="4953" y="323215"/>
                  </a:lnTo>
                  <a:lnTo>
                    <a:pt x="2793" y="302768"/>
                  </a:lnTo>
                  <a:lnTo>
                    <a:pt x="507" y="286131"/>
                  </a:lnTo>
                  <a:lnTo>
                    <a:pt x="0" y="271018"/>
                  </a:lnTo>
                  <a:lnTo>
                    <a:pt x="1650" y="238886"/>
                  </a:lnTo>
                  <a:lnTo>
                    <a:pt x="3810" y="222377"/>
                  </a:lnTo>
                  <a:lnTo>
                    <a:pt x="7239" y="207264"/>
                  </a:lnTo>
                  <a:lnTo>
                    <a:pt x="15113" y="177672"/>
                  </a:lnTo>
                  <a:lnTo>
                    <a:pt x="27050" y="147573"/>
                  </a:lnTo>
                  <a:lnTo>
                    <a:pt x="42290" y="117475"/>
                  </a:lnTo>
                  <a:lnTo>
                    <a:pt x="42290" y="117347"/>
                  </a:lnTo>
                  <a:lnTo>
                    <a:pt x="59689" y="89027"/>
                  </a:lnTo>
                  <a:lnTo>
                    <a:pt x="71754" y="77343"/>
                  </a:lnTo>
                  <a:lnTo>
                    <a:pt x="81533" y="63881"/>
                  </a:lnTo>
                  <a:lnTo>
                    <a:pt x="105790" y="3759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860979" y="7145819"/>
              <a:ext cx="9523" cy="15883"/>
            </a:xfrm>
            <a:custGeom>
              <a:avLst/>
              <a:gdLst/>
              <a:ahLst/>
              <a:cxnLst/>
              <a:rect l="0" t="0" r="0" b="0"/>
              <a:pathLst>
                <a:path w="8890" h="14859">
                  <a:moveTo>
                    <a:pt x="8889" y="14858"/>
                  </a:moveTo>
                  <a:lnTo>
                    <a:pt x="8381" y="14858"/>
                  </a:lnTo>
                  <a:lnTo>
                    <a:pt x="4190" y="7366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4445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936047" y="6630126"/>
              <a:ext cx="533260" cy="131832"/>
            </a:xfrm>
            <a:custGeom>
              <a:avLst/>
              <a:gdLst/>
              <a:ahLst/>
              <a:cxnLst/>
              <a:rect l="0" t="0" r="0" b="0"/>
              <a:pathLst>
                <a:path w="532893" h="131573">
                  <a:moveTo>
                    <a:pt x="532892" y="131190"/>
                  </a:moveTo>
                  <a:lnTo>
                    <a:pt x="532892" y="131572"/>
                  </a:lnTo>
                  <a:lnTo>
                    <a:pt x="514984" y="126745"/>
                  </a:lnTo>
                  <a:lnTo>
                    <a:pt x="498729" y="119126"/>
                  </a:lnTo>
                  <a:lnTo>
                    <a:pt x="481965" y="112267"/>
                  </a:lnTo>
                  <a:lnTo>
                    <a:pt x="471931" y="106552"/>
                  </a:lnTo>
                  <a:lnTo>
                    <a:pt x="468248" y="106299"/>
                  </a:lnTo>
                  <a:lnTo>
                    <a:pt x="463931" y="102742"/>
                  </a:lnTo>
                  <a:lnTo>
                    <a:pt x="458089" y="101091"/>
                  </a:lnTo>
                  <a:lnTo>
                    <a:pt x="453643" y="101218"/>
                  </a:lnTo>
                  <a:lnTo>
                    <a:pt x="443103" y="95630"/>
                  </a:lnTo>
                  <a:lnTo>
                    <a:pt x="423418" y="88138"/>
                  </a:lnTo>
                  <a:lnTo>
                    <a:pt x="412623" y="86867"/>
                  </a:lnTo>
                  <a:lnTo>
                    <a:pt x="408812" y="83185"/>
                  </a:lnTo>
                  <a:lnTo>
                    <a:pt x="403225" y="81279"/>
                  </a:lnTo>
                  <a:lnTo>
                    <a:pt x="380618" y="72516"/>
                  </a:lnTo>
                  <a:lnTo>
                    <a:pt x="336168" y="57912"/>
                  </a:lnTo>
                  <a:lnTo>
                    <a:pt x="291210" y="43561"/>
                  </a:lnTo>
                  <a:lnTo>
                    <a:pt x="248793" y="30861"/>
                  </a:lnTo>
                  <a:lnTo>
                    <a:pt x="210565" y="22098"/>
                  </a:lnTo>
                  <a:lnTo>
                    <a:pt x="208153" y="20447"/>
                  </a:lnTo>
                  <a:lnTo>
                    <a:pt x="197993" y="18795"/>
                  </a:lnTo>
                  <a:lnTo>
                    <a:pt x="192151" y="16764"/>
                  </a:lnTo>
                  <a:lnTo>
                    <a:pt x="186309" y="14731"/>
                  </a:lnTo>
                  <a:lnTo>
                    <a:pt x="165862" y="11429"/>
                  </a:lnTo>
                  <a:lnTo>
                    <a:pt x="151765" y="9778"/>
                  </a:lnTo>
                  <a:lnTo>
                    <a:pt x="141223" y="8001"/>
                  </a:lnTo>
                  <a:lnTo>
                    <a:pt x="137032" y="8127"/>
                  </a:lnTo>
                  <a:lnTo>
                    <a:pt x="133604" y="8127"/>
                  </a:lnTo>
                  <a:lnTo>
                    <a:pt x="127126" y="6477"/>
                  </a:lnTo>
                  <a:lnTo>
                    <a:pt x="115189" y="6603"/>
                  </a:lnTo>
                  <a:lnTo>
                    <a:pt x="100837" y="4952"/>
                  </a:lnTo>
                  <a:lnTo>
                    <a:pt x="88518" y="5079"/>
                  </a:lnTo>
                  <a:lnTo>
                    <a:pt x="60579" y="1651"/>
                  </a:lnTo>
                  <a:lnTo>
                    <a:pt x="44323" y="2159"/>
                  </a:lnTo>
                  <a:lnTo>
                    <a:pt x="28193" y="1904"/>
                  </a:lnTo>
                  <a:lnTo>
                    <a:pt x="13970" y="507"/>
                  </a:lnTo>
                  <a:lnTo>
                    <a:pt x="0" y="2793"/>
                  </a:lnTo>
                  <a:lnTo>
                    <a:pt x="0" y="2286"/>
                  </a:lnTo>
                  <a:lnTo>
                    <a:pt x="13970" y="0"/>
                  </a:lnTo>
                  <a:lnTo>
                    <a:pt x="28193" y="1651"/>
                  </a:lnTo>
                  <a:lnTo>
                    <a:pt x="44323" y="1651"/>
                  </a:lnTo>
                  <a:lnTo>
                    <a:pt x="60579" y="1269"/>
                  </a:lnTo>
                  <a:lnTo>
                    <a:pt x="88518" y="4826"/>
                  </a:lnTo>
                  <a:lnTo>
                    <a:pt x="100837" y="4444"/>
                  </a:lnTo>
                  <a:lnTo>
                    <a:pt x="115189" y="6095"/>
                  </a:lnTo>
                  <a:lnTo>
                    <a:pt x="127126" y="5968"/>
                  </a:lnTo>
                  <a:lnTo>
                    <a:pt x="133604" y="7747"/>
                  </a:lnTo>
                  <a:lnTo>
                    <a:pt x="137032" y="7747"/>
                  </a:lnTo>
                  <a:lnTo>
                    <a:pt x="141223" y="7492"/>
                  </a:lnTo>
                  <a:lnTo>
                    <a:pt x="151765" y="9652"/>
                  </a:lnTo>
                  <a:lnTo>
                    <a:pt x="165862" y="11176"/>
                  </a:lnTo>
                  <a:lnTo>
                    <a:pt x="186309" y="14477"/>
                  </a:lnTo>
                  <a:lnTo>
                    <a:pt x="192151" y="16637"/>
                  </a:lnTo>
                  <a:lnTo>
                    <a:pt x="197993" y="18288"/>
                  </a:lnTo>
                  <a:lnTo>
                    <a:pt x="208153" y="19939"/>
                  </a:lnTo>
                  <a:lnTo>
                    <a:pt x="210565" y="21970"/>
                  </a:lnTo>
                  <a:lnTo>
                    <a:pt x="248793" y="30606"/>
                  </a:lnTo>
                  <a:lnTo>
                    <a:pt x="291210" y="43179"/>
                  </a:lnTo>
                  <a:lnTo>
                    <a:pt x="336168" y="57657"/>
                  </a:lnTo>
                  <a:lnTo>
                    <a:pt x="380618" y="72009"/>
                  </a:lnTo>
                  <a:lnTo>
                    <a:pt x="403225" y="80772"/>
                  </a:lnTo>
                  <a:lnTo>
                    <a:pt x="409193" y="82803"/>
                  </a:lnTo>
                  <a:lnTo>
                    <a:pt x="412623" y="86487"/>
                  </a:lnTo>
                  <a:lnTo>
                    <a:pt x="423418" y="87756"/>
                  </a:lnTo>
                  <a:lnTo>
                    <a:pt x="443103" y="95503"/>
                  </a:lnTo>
                  <a:lnTo>
                    <a:pt x="453643" y="100965"/>
                  </a:lnTo>
                  <a:lnTo>
                    <a:pt x="458089" y="100584"/>
                  </a:lnTo>
                  <a:lnTo>
                    <a:pt x="464312" y="102235"/>
                  </a:lnTo>
                  <a:lnTo>
                    <a:pt x="468248" y="105790"/>
                  </a:lnTo>
                  <a:lnTo>
                    <a:pt x="471931" y="106299"/>
                  </a:lnTo>
                  <a:lnTo>
                    <a:pt x="481965" y="112014"/>
                  </a:lnTo>
                  <a:lnTo>
                    <a:pt x="498729" y="118872"/>
                  </a:lnTo>
                  <a:lnTo>
                    <a:pt x="514984" y="1262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903269" y="6629882"/>
              <a:ext cx="31742" cy="100066"/>
            </a:xfrm>
            <a:custGeom>
              <a:avLst/>
              <a:gdLst/>
              <a:ahLst/>
              <a:cxnLst/>
              <a:rect l="0" t="0" r="0" b="0"/>
              <a:pathLst>
                <a:path w="32768" h="99822">
                  <a:moveTo>
                    <a:pt x="381" y="99821"/>
                  </a:moveTo>
                  <a:lnTo>
                    <a:pt x="0" y="99821"/>
                  </a:lnTo>
                  <a:lnTo>
                    <a:pt x="7620" y="76961"/>
                  </a:lnTo>
                  <a:lnTo>
                    <a:pt x="17400" y="52323"/>
                  </a:lnTo>
                  <a:lnTo>
                    <a:pt x="22734" y="28067"/>
                  </a:lnTo>
                  <a:lnTo>
                    <a:pt x="32259" y="0"/>
                  </a:lnTo>
                  <a:lnTo>
                    <a:pt x="32767" y="0"/>
                  </a:lnTo>
                  <a:lnTo>
                    <a:pt x="22987" y="28067"/>
                  </a:lnTo>
                  <a:lnTo>
                    <a:pt x="17908" y="52323"/>
                  </a:lnTo>
                  <a:lnTo>
                    <a:pt x="7875" y="7696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1469771" y="6761019"/>
              <a:ext cx="9523" cy="57180"/>
            </a:xfrm>
            <a:custGeom>
              <a:avLst/>
              <a:gdLst/>
              <a:ahLst/>
              <a:cxnLst/>
              <a:rect l="0" t="0" r="0" b="0"/>
              <a:pathLst>
                <a:path w="9271" h="56644">
                  <a:moveTo>
                    <a:pt x="9270" y="56643"/>
                  </a:moveTo>
                  <a:lnTo>
                    <a:pt x="8762" y="56643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1476837" y="6797725"/>
              <a:ext cx="71418" cy="20649"/>
            </a:xfrm>
            <a:custGeom>
              <a:avLst/>
              <a:gdLst/>
              <a:ahLst/>
              <a:cxnLst/>
              <a:rect l="0" t="0" r="0" b="0"/>
              <a:pathLst>
                <a:path w="72137" h="20575">
                  <a:moveTo>
                    <a:pt x="70611" y="2159"/>
                  </a:move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lnTo>
                    <a:pt x="70611" y="2159"/>
                  </a:lnTo>
                  <a:lnTo>
                    <a:pt x="58800" y="6477"/>
                  </a:lnTo>
                  <a:lnTo>
                    <a:pt x="44069" y="12064"/>
                  </a:lnTo>
                  <a:lnTo>
                    <a:pt x="30606" y="14224"/>
                  </a:lnTo>
                  <a:lnTo>
                    <a:pt x="14350" y="18034"/>
                  </a:lnTo>
                  <a:lnTo>
                    <a:pt x="0" y="20574"/>
                  </a:lnTo>
                  <a:lnTo>
                    <a:pt x="0" y="20192"/>
                  </a:lnTo>
                  <a:lnTo>
                    <a:pt x="14350" y="17652"/>
                  </a:lnTo>
                  <a:lnTo>
                    <a:pt x="30606" y="13969"/>
                  </a:lnTo>
                  <a:lnTo>
                    <a:pt x="44069" y="11556"/>
                  </a:lnTo>
                  <a:lnTo>
                    <a:pt x="58800" y="5968"/>
                  </a:lnTo>
                  <a:lnTo>
                    <a:pt x="70358" y="1777"/>
                  </a:lnTo>
                  <a:lnTo>
                    <a:pt x="72009" y="0"/>
                  </a:lnTo>
                  <a:lnTo>
                    <a:pt x="72136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1469738" y="6762007"/>
              <a:ext cx="79354" cy="38120"/>
            </a:xfrm>
            <a:custGeom>
              <a:avLst/>
              <a:gdLst/>
              <a:ahLst/>
              <a:cxnLst/>
              <a:rect l="0" t="0" r="0" b="0"/>
              <a:pathLst>
                <a:path w="79248" h="38228">
                  <a:moveTo>
                    <a:pt x="79247" y="37845"/>
                  </a:moveTo>
                  <a:lnTo>
                    <a:pt x="79247" y="38227"/>
                  </a:lnTo>
                  <a:lnTo>
                    <a:pt x="70611" y="34925"/>
                  </a:lnTo>
                  <a:lnTo>
                    <a:pt x="66928" y="31242"/>
                  </a:lnTo>
                  <a:lnTo>
                    <a:pt x="32131" y="15113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32131" y="14605"/>
                  </a:lnTo>
                  <a:lnTo>
                    <a:pt x="67436" y="31115"/>
                  </a:lnTo>
                  <a:lnTo>
                    <a:pt x="70992" y="344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1065890" y="7104007"/>
              <a:ext cx="418990" cy="860877"/>
            </a:xfrm>
            <a:custGeom>
              <a:avLst/>
              <a:gdLst/>
              <a:ahLst/>
              <a:cxnLst/>
              <a:rect l="0" t="0" r="0" b="0"/>
              <a:pathLst>
                <a:path w="418848" h="860933">
                  <a:moveTo>
                    <a:pt x="0" y="854202"/>
                  </a:moveTo>
                  <a:lnTo>
                    <a:pt x="0" y="853947"/>
                  </a:lnTo>
                  <a:lnTo>
                    <a:pt x="13844" y="859281"/>
                  </a:lnTo>
                  <a:lnTo>
                    <a:pt x="28067" y="860805"/>
                  </a:lnTo>
                  <a:lnTo>
                    <a:pt x="42419" y="858774"/>
                  </a:lnTo>
                  <a:lnTo>
                    <a:pt x="58420" y="858646"/>
                  </a:lnTo>
                  <a:lnTo>
                    <a:pt x="74423" y="854837"/>
                  </a:lnTo>
                  <a:lnTo>
                    <a:pt x="90806" y="851027"/>
                  </a:lnTo>
                  <a:lnTo>
                    <a:pt x="108839" y="845184"/>
                  </a:lnTo>
                  <a:lnTo>
                    <a:pt x="116714" y="840993"/>
                  </a:lnTo>
                  <a:lnTo>
                    <a:pt x="125223" y="837310"/>
                  </a:lnTo>
                  <a:lnTo>
                    <a:pt x="156845" y="818260"/>
                  </a:lnTo>
                  <a:lnTo>
                    <a:pt x="172720" y="810514"/>
                  </a:lnTo>
                  <a:lnTo>
                    <a:pt x="186437" y="800734"/>
                  </a:lnTo>
                  <a:lnTo>
                    <a:pt x="216536" y="780160"/>
                  </a:lnTo>
                  <a:lnTo>
                    <a:pt x="228728" y="768857"/>
                  </a:lnTo>
                  <a:lnTo>
                    <a:pt x="244729" y="757301"/>
                  </a:lnTo>
                  <a:lnTo>
                    <a:pt x="256795" y="745997"/>
                  </a:lnTo>
                  <a:lnTo>
                    <a:pt x="268606" y="734314"/>
                  </a:lnTo>
                  <a:lnTo>
                    <a:pt x="292100" y="708152"/>
                  </a:lnTo>
                  <a:lnTo>
                    <a:pt x="311786" y="681355"/>
                  </a:lnTo>
                  <a:lnTo>
                    <a:pt x="333629" y="653160"/>
                  </a:lnTo>
                  <a:lnTo>
                    <a:pt x="349504" y="623442"/>
                  </a:lnTo>
                  <a:lnTo>
                    <a:pt x="357251" y="608456"/>
                  </a:lnTo>
                  <a:lnTo>
                    <a:pt x="362967" y="594994"/>
                  </a:lnTo>
                  <a:lnTo>
                    <a:pt x="368809" y="577977"/>
                  </a:lnTo>
                  <a:lnTo>
                    <a:pt x="372873" y="570865"/>
                  </a:lnTo>
                  <a:lnTo>
                    <a:pt x="376809" y="562737"/>
                  </a:lnTo>
                  <a:lnTo>
                    <a:pt x="380620" y="547751"/>
                  </a:lnTo>
                  <a:lnTo>
                    <a:pt x="382398" y="546100"/>
                  </a:lnTo>
                  <a:lnTo>
                    <a:pt x="382398" y="542797"/>
                  </a:lnTo>
                  <a:lnTo>
                    <a:pt x="384429" y="540639"/>
                  </a:lnTo>
                  <a:lnTo>
                    <a:pt x="388239" y="533145"/>
                  </a:lnTo>
                  <a:lnTo>
                    <a:pt x="388239" y="525780"/>
                  </a:lnTo>
                  <a:lnTo>
                    <a:pt x="392176" y="518032"/>
                  </a:lnTo>
                  <a:lnTo>
                    <a:pt x="393700" y="501142"/>
                  </a:lnTo>
                  <a:lnTo>
                    <a:pt x="395987" y="488060"/>
                  </a:lnTo>
                  <a:lnTo>
                    <a:pt x="399415" y="473075"/>
                  </a:lnTo>
                  <a:lnTo>
                    <a:pt x="401448" y="456310"/>
                  </a:lnTo>
                  <a:lnTo>
                    <a:pt x="400939" y="452628"/>
                  </a:lnTo>
                  <a:lnTo>
                    <a:pt x="400939" y="448817"/>
                  </a:lnTo>
                  <a:lnTo>
                    <a:pt x="402972" y="439419"/>
                  </a:lnTo>
                  <a:lnTo>
                    <a:pt x="404876" y="422655"/>
                  </a:lnTo>
                  <a:lnTo>
                    <a:pt x="404750" y="415163"/>
                  </a:lnTo>
                  <a:lnTo>
                    <a:pt x="404750" y="407542"/>
                  </a:lnTo>
                  <a:lnTo>
                    <a:pt x="408178" y="373760"/>
                  </a:lnTo>
                  <a:lnTo>
                    <a:pt x="405639" y="356996"/>
                  </a:lnTo>
                  <a:lnTo>
                    <a:pt x="407544" y="340359"/>
                  </a:lnTo>
                  <a:lnTo>
                    <a:pt x="410719" y="272795"/>
                  </a:lnTo>
                  <a:lnTo>
                    <a:pt x="416561" y="138430"/>
                  </a:lnTo>
                  <a:lnTo>
                    <a:pt x="414020" y="121539"/>
                  </a:lnTo>
                  <a:lnTo>
                    <a:pt x="415925" y="104775"/>
                  </a:lnTo>
                  <a:lnTo>
                    <a:pt x="414148" y="91693"/>
                  </a:lnTo>
                  <a:lnTo>
                    <a:pt x="415545" y="78485"/>
                  </a:lnTo>
                  <a:lnTo>
                    <a:pt x="417450" y="65658"/>
                  </a:lnTo>
                  <a:lnTo>
                    <a:pt x="417323" y="54229"/>
                  </a:lnTo>
                  <a:lnTo>
                    <a:pt x="415417" y="44577"/>
                  </a:lnTo>
                  <a:lnTo>
                    <a:pt x="416942" y="35814"/>
                  </a:lnTo>
                  <a:lnTo>
                    <a:pt x="416942" y="27813"/>
                  </a:lnTo>
                  <a:lnTo>
                    <a:pt x="416942" y="20828"/>
                  </a:lnTo>
                  <a:lnTo>
                    <a:pt x="416814" y="13207"/>
                  </a:lnTo>
                  <a:lnTo>
                    <a:pt x="416814" y="9143"/>
                  </a:lnTo>
                  <a:lnTo>
                    <a:pt x="416942" y="5460"/>
                  </a:lnTo>
                  <a:lnTo>
                    <a:pt x="416814" y="2031"/>
                  </a:lnTo>
                  <a:lnTo>
                    <a:pt x="418720" y="0"/>
                  </a:lnTo>
                  <a:lnTo>
                    <a:pt x="418847" y="507"/>
                  </a:lnTo>
                  <a:lnTo>
                    <a:pt x="416942" y="2031"/>
                  </a:lnTo>
                  <a:lnTo>
                    <a:pt x="417323" y="5460"/>
                  </a:lnTo>
                  <a:lnTo>
                    <a:pt x="416942" y="9143"/>
                  </a:lnTo>
                  <a:lnTo>
                    <a:pt x="416942" y="13207"/>
                  </a:lnTo>
                  <a:lnTo>
                    <a:pt x="417450" y="20828"/>
                  </a:lnTo>
                  <a:lnTo>
                    <a:pt x="417323" y="27813"/>
                  </a:lnTo>
                  <a:lnTo>
                    <a:pt x="417450" y="35814"/>
                  </a:lnTo>
                  <a:lnTo>
                    <a:pt x="415545" y="44577"/>
                  </a:lnTo>
                  <a:lnTo>
                    <a:pt x="417831" y="54229"/>
                  </a:lnTo>
                  <a:lnTo>
                    <a:pt x="417958" y="65658"/>
                  </a:lnTo>
                  <a:lnTo>
                    <a:pt x="416053" y="78485"/>
                  </a:lnTo>
                  <a:lnTo>
                    <a:pt x="414528" y="91693"/>
                  </a:lnTo>
                  <a:lnTo>
                    <a:pt x="416434" y="104775"/>
                  </a:lnTo>
                  <a:lnTo>
                    <a:pt x="414148" y="121539"/>
                  </a:lnTo>
                  <a:lnTo>
                    <a:pt x="416942" y="138430"/>
                  </a:lnTo>
                  <a:lnTo>
                    <a:pt x="411226" y="272795"/>
                  </a:lnTo>
                  <a:lnTo>
                    <a:pt x="408051" y="340359"/>
                  </a:lnTo>
                  <a:lnTo>
                    <a:pt x="406147" y="356996"/>
                  </a:lnTo>
                  <a:lnTo>
                    <a:pt x="408306" y="373760"/>
                  </a:lnTo>
                  <a:lnTo>
                    <a:pt x="405258" y="407542"/>
                  </a:lnTo>
                  <a:lnTo>
                    <a:pt x="405258" y="415163"/>
                  </a:lnTo>
                  <a:lnTo>
                    <a:pt x="405384" y="422655"/>
                  </a:lnTo>
                  <a:lnTo>
                    <a:pt x="403479" y="439419"/>
                  </a:lnTo>
                  <a:lnTo>
                    <a:pt x="401448" y="448817"/>
                  </a:lnTo>
                  <a:lnTo>
                    <a:pt x="401448" y="452628"/>
                  </a:lnTo>
                  <a:lnTo>
                    <a:pt x="401956" y="456310"/>
                  </a:lnTo>
                  <a:lnTo>
                    <a:pt x="399923" y="473075"/>
                  </a:lnTo>
                  <a:lnTo>
                    <a:pt x="396367" y="488060"/>
                  </a:lnTo>
                  <a:lnTo>
                    <a:pt x="394209" y="501142"/>
                  </a:lnTo>
                  <a:lnTo>
                    <a:pt x="392303" y="518032"/>
                  </a:lnTo>
                  <a:lnTo>
                    <a:pt x="388748" y="525780"/>
                  </a:lnTo>
                  <a:lnTo>
                    <a:pt x="388748" y="533145"/>
                  </a:lnTo>
                  <a:lnTo>
                    <a:pt x="384811" y="540766"/>
                  </a:lnTo>
                  <a:lnTo>
                    <a:pt x="382906" y="542797"/>
                  </a:lnTo>
                  <a:lnTo>
                    <a:pt x="382906" y="546100"/>
                  </a:lnTo>
                  <a:lnTo>
                    <a:pt x="381000" y="548131"/>
                  </a:lnTo>
                  <a:lnTo>
                    <a:pt x="377317" y="562737"/>
                  </a:lnTo>
                  <a:lnTo>
                    <a:pt x="373126" y="570865"/>
                  </a:lnTo>
                  <a:lnTo>
                    <a:pt x="369189" y="577977"/>
                  </a:lnTo>
                  <a:lnTo>
                    <a:pt x="363475" y="594994"/>
                  </a:lnTo>
                  <a:lnTo>
                    <a:pt x="357759" y="608456"/>
                  </a:lnTo>
                  <a:lnTo>
                    <a:pt x="349631" y="623442"/>
                  </a:lnTo>
                  <a:lnTo>
                    <a:pt x="334011" y="653160"/>
                  </a:lnTo>
                  <a:lnTo>
                    <a:pt x="312294" y="681608"/>
                  </a:lnTo>
                  <a:lnTo>
                    <a:pt x="292609" y="708532"/>
                  </a:lnTo>
                  <a:lnTo>
                    <a:pt x="268987" y="734694"/>
                  </a:lnTo>
                  <a:lnTo>
                    <a:pt x="256922" y="746379"/>
                  </a:lnTo>
                  <a:lnTo>
                    <a:pt x="244984" y="757808"/>
                  </a:lnTo>
                  <a:lnTo>
                    <a:pt x="228981" y="769112"/>
                  </a:lnTo>
                  <a:lnTo>
                    <a:pt x="217044" y="780668"/>
                  </a:lnTo>
                  <a:lnTo>
                    <a:pt x="186945" y="801116"/>
                  </a:lnTo>
                  <a:lnTo>
                    <a:pt x="173228" y="810767"/>
                  </a:lnTo>
                  <a:lnTo>
                    <a:pt x="156845" y="818642"/>
                  </a:lnTo>
                  <a:lnTo>
                    <a:pt x="125223" y="837818"/>
                  </a:lnTo>
                  <a:lnTo>
                    <a:pt x="116714" y="841502"/>
                  </a:lnTo>
                  <a:lnTo>
                    <a:pt x="108839" y="845566"/>
                  </a:lnTo>
                  <a:lnTo>
                    <a:pt x="90806" y="851280"/>
                  </a:lnTo>
                  <a:lnTo>
                    <a:pt x="74423" y="855344"/>
                  </a:lnTo>
                  <a:lnTo>
                    <a:pt x="58420" y="859155"/>
                  </a:lnTo>
                  <a:lnTo>
                    <a:pt x="42419" y="859281"/>
                  </a:lnTo>
                  <a:lnTo>
                    <a:pt x="28067" y="860932"/>
                  </a:lnTo>
                  <a:lnTo>
                    <a:pt x="13844" y="8595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841910" y="7163289"/>
              <a:ext cx="223779" cy="795756"/>
            </a:xfrm>
            <a:custGeom>
              <a:avLst/>
              <a:gdLst/>
              <a:ahLst/>
              <a:cxnLst/>
              <a:rect l="0" t="0" r="0" b="0"/>
              <a:pathLst>
                <a:path w="224028" h="795911">
                  <a:moveTo>
                    <a:pt x="28194" y="0"/>
                  </a:moveTo>
                  <a:lnTo>
                    <a:pt x="28575" y="0"/>
                  </a:lnTo>
                  <a:lnTo>
                    <a:pt x="19303" y="54484"/>
                  </a:lnTo>
                  <a:lnTo>
                    <a:pt x="11430" y="106553"/>
                  </a:lnTo>
                  <a:lnTo>
                    <a:pt x="4699" y="159259"/>
                  </a:lnTo>
                  <a:lnTo>
                    <a:pt x="1397" y="215265"/>
                  </a:lnTo>
                  <a:lnTo>
                    <a:pt x="508" y="277241"/>
                  </a:lnTo>
                  <a:lnTo>
                    <a:pt x="1269" y="340487"/>
                  </a:lnTo>
                  <a:lnTo>
                    <a:pt x="4064" y="406020"/>
                  </a:lnTo>
                  <a:lnTo>
                    <a:pt x="11430" y="471171"/>
                  </a:lnTo>
                  <a:lnTo>
                    <a:pt x="15875" y="501270"/>
                  </a:lnTo>
                  <a:lnTo>
                    <a:pt x="22605" y="532893"/>
                  </a:lnTo>
                  <a:lnTo>
                    <a:pt x="24511" y="550037"/>
                  </a:lnTo>
                  <a:lnTo>
                    <a:pt x="30988" y="566166"/>
                  </a:lnTo>
                  <a:lnTo>
                    <a:pt x="43561" y="595885"/>
                  </a:lnTo>
                  <a:lnTo>
                    <a:pt x="56133" y="626237"/>
                  </a:lnTo>
                  <a:lnTo>
                    <a:pt x="72771" y="655448"/>
                  </a:lnTo>
                  <a:lnTo>
                    <a:pt x="91313" y="686562"/>
                  </a:lnTo>
                  <a:lnTo>
                    <a:pt x="101600" y="700024"/>
                  </a:lnTo>
                  <a:lnTo>
                    <a:pt x="113919" y="714757"/>
                  </a:lnTo>
                  <a:lnTo>
                    <a:pt x="124586" y="731394"/>
                  </a:lnTo>
                  <a:lnTo>
                    <a:pt x="138302" y="743839"/>
                  </a:lnTo>
                  <a:lnTo>
                    <a:pt x="148971" y="756921"/>
                  </a:lnTo>
                  <a:lnTo>
                    <a:pt x="157225" y="764286"/>
                  </a:lnTo>
                  <a:lnTo>
                    <a:pt x="165353" y="768477"/>
                  </a:lnTo>
                  <a:lnTo>
                    <a:pt x="171196" y="773558"/>
                  </a:lnTo>
                  <a:lnTo>
                    <a:pt x="179069" y="777368"/>
                  </a:lnTo>
                  <a:lnTo>
                    <a:pt x="193547" y="786385"/>
                  </a:lnTo>
                  <a:lnTo>
                    <a:pt x="208025" y="791719"/>
                  </a:lnTo>
                  <a:lnTo>
                    <a:pt x="215772" y="795783"/>
                  </a:lnTo>
                  <a:lnTo>
                    <a:pt x="224027" y="795528"/>
                  </a:lnTo>
                  <a:lnTo>
                    <a:pt x="224027" y="795783"/>
                  </a:lnTo>
                  <a:lnTo>
                    <a:pt x="215772" y="795910"/>
                  </a:lnTo>
                  <a:lnTo>
                    <a:pt x="208025" y="792099"/>
                  </a:lnTo>
                  <a:lnTo>
                    <a:pt x="193547" y="786893"/>
                  </a:lnTo>
                  <a:lnTo>
                    <a:pt x="178942" y="777875"/>
                  </a:lnTo>
                  <a:lnTo>
                    <a:pt x="170814" y="773938"/>
                  </a:lnTo>
                  <a:lnTo>
                    <a:pt x="164972" y="768605"/>
                  </a:lnTo>
                  <a:lnTo>
                    <a:pt x="157099" y="764795"/>
                  </a:lnTo>
                  <a:lnTo>
                    <a:pt x="148463" y="757428"/>
                  </a:lnTo>
                  <a:lnTo>
                    <a:pt x="137794" y="744348"/>
                  </a:lnTo>
                  <a:lnTo>
                    <a:pt x="124078" y="731648"/>
                  </a:lnTo>
                  <a:lnTo>
                    <a:pt x="113411" y="715011"/>
                  </a:lnTo>
                  <a:lnTo>
                    <a:pt x="101219" y="700406"/>
                  </a:lnTo>
                  <a:lnTo>
                    <a:pt x="90931" y="686944"/>
                  </a:lnTo>
                  <a:lnTo>
                    <a:pt x="90931" y="686562"/>
                  </a:lnTo>
                  <a:lnTo>
                    <a:pt x="72263" y="655448"/>
                  </a:lnTo>
                  <a:lnTo>
                    <a:pt x="55625" y="626237"/>
                  </a:lnTo>
                  <a:lnTo>
                    <a:pt x="43180" y="595885"/>
                  </a:lnTo>
                  <a:lnTo>
                    <a:pt x="30480" y="566166"/>
                  </a:lnTo>
                  <a:lnTo>
                    <a:pt x="24256" y="550037"/>
                  </a:lnTo>
                  <a:lnTo>
                    <a:pt x="22225" y="532893"/>
                  </a:lnTo>
                  <a:lnTo>
                    <a:pt x="15621" y="501270"/>
                  </a:lnTo>
                  <a:lnTo>
                    <a:pt x="11175" y="471171"/>
                  </a:lnTo>
                  <a:lnTo>
                    <a:pt x="3810" y="406020"/>
                  </a:lnTo>
                  <a:lnTo>
                    <a:pt x="1016" y="340487"/>
                  </a:lnTo>
                  <a:lnTo>
                    <a:pt x="0" y="277241"/>
                  </a:lnTo>
                  <a:lnTo>
                    <a:pt x="1016" y="215265"/>
                  </a:lnTo>
                  <a:lnTo>
                    <a:pt x="4317" y="159259"/>
                  </a:lnTo>
                  <a:lnTo>
                    <a:pt x="11175" y="106553"/>
                  </a:lnTo>
                  <a:lnTo>
                    <a:pt x="18922" y="5448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6" name="Gruppieren 97"/>
          <p:cNvGrpSpPr>
            <a:grpSpLocks/>
          </p:cNvGrpSpPr>
          <p:nvPr/>
        </p:nvGrpSpPr>
        <p:grpSpPr bwMode="auto">
          <a:xfrm rot="-2259000" flipH="1" flipV="1">
            <a:off x="1558925" y="6115050"/>
            <a:ext cx="935038" cy="1533525"/>
            <a:chOff x="1558289" y="6114288"/>
            <a:chExt cx="935991" cy="1533780"/>
          </a:xfrm>
        </p:grpSpPr>
        <p:sp>
          <p:nvSpPr>
            <p:cNvPr id="78" name="Freihandform 77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312" h="396368">
                  <a:moveTo>
                    <a:pt x="647700" y="17907"/>
                  </a:moveTo>
                  <a:lnTo>
                    <a:pt x="661035" y="23368"/>
                  </a:lnTo>
                  <a:lnTo>
                    <a:pt x="677163" y="27432"/>
                  </a:lnTo>
                  <a:lnTo>
                    <a:pt x="686561" y="33020"/>
                  </a:lnTo>
                  <a:lnTo>
                    <a:pt x="692150" y="60072"/>
                  </a:lnTo>
                  <a:lnTo>
                    <a:pt x="695960" y="86106"/>
                  </a:lnTo>
                  <a:lnTo>
                    <a:pt x="699388" y="111380"/>
                  </a:lnTo>
                  <a:lnTo>
                    <a:pt x="700658" y="139066"/>
                  </a:lnTo>
                  <a:lnTo>
                    <a:pt x="706247" y="169673"/>
                  </a:lnTo>
                  <a:lnTo>
                    <a:pt x="709422" y="202819"/>
                  </a:lnTo>
                  <a:lnTo>
                    <a:pt x="713104" y="232030"/>
                  </a:lnTo>
                  <a:lnTo>
                    <a:pt x="712723" y="261493"/>
                  </a:lnTo>
                  <a:lnTo>
                    <a:pt x="718311" y="277876"/>
                  </a:lnTo>
                  <a:lnTo>
                    <a:pt x="717804" y="292609"/>
                  </a:lnTo>
                  <a:lnTo>
                    <a:pt x="706373" y="285243"/>
                  </a:lnTo>
                  <a:lnTo>
                    <a:pt x="692785" y="275591"/>
                  </a:lnTo>
                  <a:lnTo>
                    <a:pt x="681354" y="267970"/>
                  </a:lnTo>
                  <a:lnTo>
                    <a:pt x="667511" y="258699"/>
                  </a:lnTo>
                  <a:lnTo>
                    <a:pt x="655954" y="255143"/>
                  </a:lnTo>
                  <a:lnTo>
                    <a:pt x="644270" y="247524"/>
                  </a:lnTo>
                  <a:lnTo>
                    <a:pt x="634745" y="242189"/>
                  </a:lnTo>
                  <a:lnTo>
                    <a:pt x="622807" y="238253"/>
                  </a:lnTo>
                  <a:lnTo>
                    <a:pt x="611378" y="234443"/>
                  </a:lnTo>
                  <a:lnTo>
                    <a:pt x="601726" y="232537"/>
                  </a:lnTo>
                  <a:lnTo>
                    <a:pt x="587629" y="230505"/>
                  </a:lnTo>
                  <a:lnTo>
                    <a:pt x="573913" y="232537"/>
                  </a:lnTo>
                  <a:lnTo>
                    <a:pt x="558419" y="231903"/>
                  </a:lnTo>
                  <a:lnTo>
                    <a:pt x="542670" y="231522"/>
                  </a:lnTo>
                  <a:lnTo>
                    <a:pt x="515366" y="234950"/>
                  </a:lnTo>
                  <a:lnTo>
                    <a:pt x="503554" y="234569"/>
                  </a:lnTo>
                  <a:lnTo>
                    <a:pt x="489838" y="236855"/>
                  </a:lnTo>
                  <a:lnTo>
                    <a:pt x="478154" y="235967"/>
                  </a:lnTo>
                  <a:lnTo>
                    <a:pt x="472313" y="238125"/>
                  </a:lnTo>
                  <a:lnTo>
                    <a:pt x="468757" y="238125"/>
                  </a:lnTo>
                  <a:lnTo>
                    <a:pt x="464311" y="238125"/>
                  </a:lnTo>
                  <a:lnTo>
                    <a:pt x="454279" y="239523"/>
                  </a:lnTo>
                  <a:lnTo>
                    <a:pt x="440816" y="241300"/>
                  </a:lnTo>
                  <a:lnTo>
                    <a:pt x="421004" y="244730"/>
                  </a:lnTo>
                  <a:lnTo>
                    <a:pt x="415163" y="246507"/>
                  </a:lnTo>
                  <a:lnTo>
                    <a:pt x="409575" y="248159"/>
                  </a:lnTo>
                  <a:lnTo>
                    <a:pt x="399795" y="250063"/>
                  </a:lnTo>
                  <a:lnTo>
                    <a:pt x="397763" y="252095"/>
                  </a:lnTo>
                  <a:lnTo>
                    <a:pt x="360172" y="260224"/>
                  </a:lnTo>
                  <a:lnTo>
                    <a:pt x="319023" y="272543"/>
                  </a:lnTo>
                  <a:lnTo>
                    <a:pt x="275716" y="286767"/>
                  </a:lnTo>
                  <a:lnTo>
                    <a:pt x="232282" y="300610"/>
                  </a:lnTo>
                  <a:lnTo>
                    <a:pt x="210692" y="309626"/>
                  </a:lnTo>
                  <a:lnTo>
                    <a:pt x="204342" y="311278"/>
                  </a:lnTo>
                  <a:lnTo>
                    <a:pt x="201041" y="314580"/>
                  </a:lnTo>
                  <a:lnTo>
                    <a:pt x="190754" y="316738"/>
                  </a:lnTo>
                  <a:lnTo>
                    <a:pt x="171323" y="323343"/>
                  </a:lnTo>
                  <a:lnTo>
                    <a:pt x="161544" y="328804"/>
                  </a:lnTo>
                  <a:lnTo>
                    <a:pt x="157607" y="328804"/>
                  </a:lnTo>
                  <a:lnTo>
                    <a:pt x="151510" y="330581"/>
                  </a:lnTo>
                  <a:lnTo>
                    <a:pt x="147828" y="334137"/>
                  </a:lnTo>
                  <a:lnTo>
                    <a:pt x="143510" y="334137"/>
                  </a:lnTo>
                  <a:lnTo>
                    <a:pt x="134111" y="339472"/>
                  </a:lnTo>
                  <a:lnTo>
                    <a:pt x="118236" y="346711"/>
                  </a:lnTo>
                  <a:lnTo>
                    <a:pt x="102107" y="353949"/>
                  </a:lnTo>
                  <a:lnTo>
                    <a:pt x="84708" y="359030"/>
                  </a:lnTo>
                  <a:lnTo>
                    <a:pt x="53086" y="372999"/>
                  </a:lnTo>
                  <a:lnTo>
                    <a:pt x="19050" y="389002"/>
                  </a:lnTo>
                  <a:lnTo>
                    <a:pt x="15494" y="392430"/>
                  </a:lnTo>
                  <a:lnTo>
                    <a:pt x="7492" y="396367"/>
                  </a:lnTo>
                  <a:lnTo>
                    <a:pt x="8128" y="392557"/>
                  </a:lnTo>
                  <a:lnTo>
                    <a:pt x="7619" y="389002"/>
                  </a:lnTo>
                  <a:lnTo>
                    <a:pt x="7619" y="381128"/>
                  </a:lnTo>
                  <a:lnTo>
                    <a:pt x="5969" y="368936"/>
                  </a:lnTo>
                  <a:lnTo>
                    <a:pt x="5969" y="364999"/>
                  </a:lnTo>
                  <a:lnTo>
                    <a:pt x="6350" y="361443"/>
                  </a:lnTo>
                  <a:lnTo>
                    <a:pt x="6350" y="354330"/>
                  </a:lnTo>
                  <a:lnTo>
                    <a:pt x="2920" y="339853"/>
                  </a:lnTo>
                  <a:lnTo>
                    <a:pt x="2920" y="313944"/>
                  </a:lnTo>
                  <a:lnTo>
                    <a:pt x="3428" y="299593"/>
                  </a:lnTo>
                  <a:lnTo>
                    <a:pt x="1650" y="286386"/>
                  </a:lnTo>
                  <a:lnTo>
                    <a:pt x="1905" y="272162"/>
                  </a:lnTo>
                  <a:lnTo>
                    <a:pt x="0" y="259843"/>
                  </a:lnTo>
                  <a:lnTo>
                    <a:pt x="1905" y="246254"/>
                  </a:lnTo>
                  <a:lnTo>
                    <a:pt x="2413" y="231522"/>
                  </a:lnTo>
                  <a:lnTo>
                    <a:pt x="2539" y="206122"/>
                  </a:lnTo>
                  <a:lnTo>
                    <a:pt x="4825" y="178689"/>
                  </a:lnTo>
                  <a:lnTo>
                    <a:pt x="30480" y="163068"/>
                  </a:lnTo>
                  <a:lnTo>
                    <a:pt x="52450" y="150368"/>
                  </a:lnTo>
                  <a:lnTo>
                    <a:pt x="72389" y="136144"/>
                  </a:lnTo>
                  <a:lnTo>
                    <a:pt x="92075" y="125223"/>
                  </a:lnTo>
                  <a:lnTo>
                    <a:pt x="93979" y="123572"/>
                  </a:lnTo>
                  <a:lnTo>
                    <a:pt x="95885" y="121539"/>
                  </a:lnTo>
                  <a:lnTo>
                    <a:pt x="103758" y="118111"/>
                  </a:lnTo>
                  <a:lnTo>
                    <a:pt x="106045" y="115951"/>
                  </a:lnTo>
                  <a:lnTo>
                    <a:pt x="108076" y="118111"/>
                  </a:lnTo>
                  <a:lnTo>
                    <a:pt x="111506" y="114936"/>
                  </a:lnTo>
                  <a:lnTo>
                    <a:pt x="120141" y="111125"/>
                  </a:lnTo>
                  <a:lnTo>
                    <a:pt x="125222" y="109348"/>
                  </a:lnTo>
                  <a:lnTo>
                    <a:pt x="127126" y="107569"/>
                  </a:lnTo>
                  <a:lnTo>
                    <a:pt x="139064" y="103887"/>
                  </a:lnTo>
                  <a:lnTo>
                    <a:pt x="148970" y="98680"/>
                  </a:lnTo>
                  <a:lnTo>
                    <a:pt x="162941" y="93726"/>
                  </a:lnTo>
                  <a:lnTo>
                    <a:pt x="176403" y="88012"/>
                  </a:lnTo>
                  <a:lnTo>
                    <a:pt x="190754" y="83059"/>
                  </a:lnTo>
                  <a:lnTo>
                    <a:pt x="208153" y="77470"/>
                  </a:lnTo>
                  <a:lnTo>
                    <a:pt x="222250" y="72391"/>
                  </a:lnTo>
                  <a:lnTo>
                    <a:pt x="239522" y="66675"/>
                  </a:lnTo>
                  <a:lnTo>
                    <a:pt x="259588" y="60325"/>
                  </a:lnTo>
                  <a:lnTo>
                    <a:pt x="280923" y="54992"/>
                  </a:lnTo>
                  <a:lnTo>
                    <a:pt x="300989" y="47753"/>
                  </a:lnTo>
                  <a:lnTo>
                    <a:pt x="342391" y="35434"/>
                  </a:lnTo>
                  <a:lnTo>
                    <a:pt x="383285" y="23114"/>
                  </a:lnTo>
                  <a:lnTo>
                    <a:pt x="420751" y="14732"/>
                  </a:lnTo>
                  <a:lnTo>
                    <a:pt x="453898" y="9780"/>
                  </a:lnTo>
                  <a:lnTo>
                    <a:pt x="483361" y="4192"/>
                  </a:lnTo>
                  <a:lnTo>
                    <a:pt x="515111" y="1270"/>
                  </a:lnTo>
                  <a:lnTo>
                    <a:pt x="540511" y="0"/>
                  </a:lnTo>
                  <a:lnTo>
                    <a:pt x="561848" y="2032"/>
                  </a:lnTo>
                  <a:lnTo>
                    <a:pt x="567816" y="4064"/>
                  </a:lnTo>
                  <a:lnTo>
                    <a:pt x="572007" y="4192"/>
                  </a:lnTo>
                  <a:lnTo>
                    <a:pt x="602869" y="8382"/>
                  </a:lnTo>
                  <a:lnTo>
                    <a:pt x="616457" y="10287"/>
                  </a:lnTo>
                  <a:lnTo>
                    <a:pt x="627888" y="13717"/>
                  </a:lnTo>
                  <a:close/>
                </a:path>
              </a:pathLst>
            </a:custGeom>
            <a:solidFill>
              <a:srgbClr val="169133"/>
            </a:solidFill>
            <a:ln w="0" cap="flat" cmpd="sng" algn="ctr">
              <a:solidFill>
                <a:srgbClr val="1691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1625503" y="6346732"/>
              <a:ext cx="869247" cy="1303554"/>
            </a:xfrm>
            <a:custGeom>
              <a:avLst/>
              <a:gdLst/>
              <a:ahLst/>
              <a:cxnLst/>
              <a:rect l="0" t="0" r="0" b="0"/>
              <a:pathLst>
                <a:path w="868808" h="1302895">
                  <a:moveTo>
                    <a:pt x="631825" y="195072"/>
                  </a:moveTo>
                  <a:lnTo>
                    <a:pt x="676020" y="244730"/>
                  </a:lnTo>
                  <a:lnTo>
                    <a:pt x="716533" y="290831"/>
                  </a:lnTo>
                  <a:lnTo>
                    <a:pt x="726058" y="299974"/>
                  </a:lnTo>
                  <a:lnTo>
                    <a:pt x="731901" y="305944"/>
                  </a:lnTo>
                  <a:lnTo>
                    <a:pt x="766445" y="342900"/>
                  </a:lnTo>
                  <a:lnTo>
                    <a:pt x="789813" y="368555"/>
                  </a:lnTo>
                  <a:lnTo>
                    <a:pt x="799464" y="381635"/>
                  </a:lnTo>
                  <a:lnTo>
                    <a:pt x="811022" y="392938"/>
                  </a:lnTo>
                  <a:lnTo>
                    <a:pt x="828039" y="420244"/>
                  </a:lnTo>
                  <a:lnTo>
                    <a:pt x="843026" y="449835"/>
                  </a:lnTo>
                  <a:lnTo>
                    <a:pt x="854456" y="479298"/>
                  </a:lnTo>
                  <a:lnTo>
                    <a:pt x="861822" y="508382"/>
                  </a:lnTo>
                  <a:lnTo>
                    <a:pt x="865504" y="522860"/>
                  </a:lnTo>
                  <a:lnTo>
                    <a:pt x="867536" y="538988"/>
                  </a:lnTo>
                  <a:lnTo>
                    <a:pt x="868807" y="570865"/>
                  </a:lnTo>
                  <a:lnTo>
                    <a:pt x="868807" y="585089"/>
                  </a:lnTo>
                  <a:lnTo>
                    <a:pt x="866394" y="601346"/>
                  </a:lnTo>
                  <a:lnTo>
                    <a:pt x="864235" y="621665"/>
                  </a:lnTo>
                  <a:lnTo>
                    <a:pt x="858011" y="637413"/>
                  </a:lnTo>
                  <a:lnTo>
                    <a:pt x="850010" y="652272"/>
                  </a:lnTo>
                  <a:lnTo>
                    <a:pt x="841629" y="667005"/>
                  </a:lnTo>
                  <a:lnTo>
                    <a:pt x="833754" y="673989"/>
                  </a:lnTo>
                  <a:lnTo>
                    <a:pt x="824103" y="683007"/>
                  </a:lnTo>
                  <a:lnTo>
                    <a:pt x="822198" y="684785"/>
                  </a:lnTo>
                  <a:lnTo>
                    <a:pt x="815975" y="690246"/>
                  </a:lnTo>
                  <a:lnTo>
                    <a:pt x="807973" y="694056"/>
                  </a:lnTo>
                  <a:lnTo>
                    <a:pt x="798195" y="695452"/>
                  </a:lnTo>
                  <a:lnTo>
                    <a:pt x="790448" y="698627"/>
                  </a:lnTo>
                  <a:lnTo>
                    <a:pt x="779017" y="698755"/>
                  </a:lnTo>
                  <a:lnTo>
                    <a:pt x="769111" y="696849"/>
                  </a:lnTo>
                  <a:lnTo>
                    <a:pt x="759206" y="695198"/>
                  </a:lnTo>
                  <a:lnTo>
                    <a:pt x="749300" y="689610"/>
                  </a:lnTo>
                  <a:lnTo>
                    <a:pt x="738123" y="681990"/>
                  </a:lnTo>
                  <a:lnTo>
                    <a:pt x="726185" y="674117"/>
                  </a:lnTo>
                  <a:lnTo>
                    <a:pt x="720598" y="668910"/>
                  </a:lnTo>
                  <a:lnTo>
                    <a:pt x="714629" y="663195"/>
                  </a:lnTo>
                  <a:lnTo>
                    <a:pt x="703326" y="652019"/>
                  </a:lnTo>
                  <a:lnTo>
                    <a:pt x="691769" y="641223"/>
                  </a:lnTo>
                  <a:lnTo>
                    <a:pt x="677926" y="624333"/>
                  </a:lnTo>
                  <a:lnTo>
                    <a:pt x="668654" y="611886"/>
                  </a:lnTo>
                  <a:lnTo>
                    <a:pt x="660781" y="596900"/>
                  </a:lnTo>
                  <a:lnTo>
                    <a:pt x="641731" y="567310"/>
                  </a:lnTo>
                  <a:lnTo>
                    <a:pt x="624966" y="539877"/>
                  </a:lnTo>
                  <a:lnTo>
                    <a:pt x="609091" y="510413"/>
                  </a:lnTo>
                  <a:lnTo>
                    <a:pt x="609473" y="506858"/>
                  </a:lnTo>
                  <a:lnTo>
                    <a:pt x="607695" y="504825"/>
                  </a:lnTo>
                  <a:lnTo>
                    <a:pt x="598170" y="484633"/>
                  </a:lnTo>
                  <a:lnTo>
                    <a:pt x="588136" y="460630"/>
                  </a:lnTo>
                  <a:lnTo>
                    <a:pt x="586739" y="447930"/>
                  </a:lnTo>
                  <a:lnTo>
                    <a:pt x="581151" y="435357"/>
                  </a:lnTo>
                  <a:lnTo>
                    <a:pt x="577595" y="424308"/>
                  </a:lnTo>
                  <a:lnTo>
                    <a:pt x="573278" y="413259"/>
                  </a:lnTo>
                  <a:lnTo>
                    <a:pt x="590295" y="480822"/>
                  </a:lnTo>
                  <a:lnTo>
                    <a:pt x="599313" y="519304"/>
                  </a:lnTo>
                  <a:lnTo>
                    <a:pt x="608203" y="572771"/>
                  </a:lnTo>
                  <a:lnTo>
                    <a:pt x="615823" y="623571"/>
                  </a:lnTo>
                  <a:lnTo>
                    <a:pt x="622426" y="674751"/>
                  </a:lnTo>
                  <a:lnTo>
                    <a:pt x="625475" y="729743"/>
                  </a:lnTo>
                  <a:lnTo>
                    <a:pt x="626617" y="790068"/>
                  </a:lnTo>
                  <a:lnTo>
                    <a:pt x="625601" y="852044"/>
                  </a:lnTo>
                  <a:lnTo>
                    <a:pt x="622807" y="915924"/>
                  </a:lnTo>
                  <a:lnTo>
                    <a:pt x="615823" y="979424"/>
                  </a:lnTo>
                  <a:lnTo>
                    <a:pt x="611378" y="1008761"/>
                  </a:lnTo>
                  <a:lnTo>
                    <a:pt x="605028" y="1039749"/>
                  </a:lnTo>
                  <a:lnTo>
                    <a:pt x="603123" y="1056513"/>
                  </a:lnTo>
                  <a:lnTo>
                    <a:pt x="596900" y="1072261"/>
                  </a:lnTo>
                  <a:lnTo>
                    <a:pt x="584581" y="1101345"/>
                  </a:lnTo>
                  <a:lnTo>
                    <a:pt x="572516" y="1130935"/>
                  </a:lnTo>
                  <a:lnTo>
                    <a:pt x="556260" y="1159510"/>
                  </a:lnTo>
                  <a:lnTo>
                    <a:pt x="538353" y="1189863"/>
                  </a:lnTo>
                  <a:lnTo>
                    <a:pt x="528573" y="1203072"/>
                  </a:lnTo>
                  <a:lnTo>
                    <a:pt x="516635" y="1217422"/>
                  </a:lnTo>
                  <a:lnTo>
                    <a:pt x="506222" y="1233679"/>
                  </a:lnTo>
                  <a:lnTo>
                    <a:pt x="492886" y="1246124"/>
                  </a:lnTo>
                  <a:lnTo>
                    <a:pt x="482345" y="1258571"/>
                  </a:lnTo>
                  <a:lnTo>
                    <a:pt x="474345" y="1266063"/>
                  </a:lnTo>
                  <a:lnTo>
                    <a:pt x="466344" y="1269873"/>
                  </a:lnTo>
                  <a:lnTo>
                    <a:pt x="461010" y="1274699"/>
                  </a:lnTo>
                  <a:lnTo>
                    <a:pt x="453008" y="1278763"/>
                  </a:lnTo>
                  <a:lnTo>
                    <a:pt x="439038" y="1287526"/>
                  </a:lnTo>
                  <a:lnTo>
                    <a:pt x="424941" y="1292607"/>
                  </a:lnTo>
                  <a:lnTo>
                    <a:pt x="417195" y="1296544"/>
                  </a:lnTo>
                  <a:lnTo>
                    <a:pt x="409448" y="1296035"/>
                  </a:lnTo>
                  <a:lnTo>
                    <a:pt x="395732" y="1301497"/>
                  </a:lnTo>
                  <a:lnTo>
                    <a:pt x="382142" y="1302894"/>
                  </a:lnTo>
                  <a:lnTo>
                    <a:pt x="368300" y="1300988"/>
                  </a:lnTo>
                  <a:lnTo>
                    <a:pt x="352679" y="1300988"/>
                  </a:lnTo>
                  <a:lnTo>
                    <a:pt x="337057" y="1297179"/>
                  </a:lnTo>
                  <a:lnTo>
                    <a:pt x="321436" y="1293242"/>
                  </a:lnTo>
                  <a:lnTo>
                    <a:pt x="303783" y="1287781"/>
                  </a:lnTo>
                  <a:lnTo>
                    <a:pt x="296036" y="1283717"/>
                  </a:lnTo>
                  <a:lnTo>
                    <a:pt x="287908" y="1280160"/>
                  </a:lnTo>
                  <a:lnTo>
                    <a:pt x="257175" y="1261364"/>
                  </a:lnTo>
                  <a:lnTo>
                    <a:pt x="241554" y="1253618"/>
                  </a:lnTo>
                  <a:lnTo>
                    <a:pt x="228091" y="1244220"/>
                  </a:lnTo>
                  <a:lnTo>
                    <a:pt x="199135" y="1224154"/>
                  </a:lnTo>
                  <a:lnTo>
                    <a:pt x="187451" y="1213105"/>
                  </a:lnTo>
                  <a:lnTo>
                    <a:pt x="171831" y="1202310"/>
                  </a:lnTo>
                  <a:lnTo>
                    <a:pt x="160147" y="1190625"/>
                  </a:lnTo>
                  <a:lnTo>
                    <a:pt x="148463" y="1179704"/>
                  </a:lnTo>
                  <a:lnTo>
                    <a:pt x="125857" y="1154049"/>
                  </a:lnTo>
                  <a:lnTo>
                    <a:pt x="106807" y="1127760"/>
                  </a:lnTo>
                  <a:lnTo>
                    <a:pt x="85470" y="1100074"/>
                  </a:lnTo>
                  <a:lnTo>
                    <a:pt x="70104" y="1070737"/>
                  </a:lnTo>
                  <a:lnTo>
                    <a:pt x="62483" y="1056513"/>
                  </a:lnTo>
                  <a:lnTo>
                    <a:pt x="56895" y="1043306"/>
                  </a:lnTo>
                  <a:lnTo>
                    <a:pt x="51561" y="1026542"/>
                  </a:lnTo>
                  <a:lnTo>
                    <a:pt x="47244" y="1019430"/>
                  </a:lnTo>
                  <a:lnTo>
                    <a:pt x="43560" y="1011683"/>
                  </a:lnTo>
                  <a:lnTo>
                    <a:pt x="39878" y="997332"/>
                  </a:lnTo>
                  <a:lnTo>
                    <a:pt x="38100" y="995808"/>
                  </a:lnTo>
                  <a:lnTo>
                    <a:pt x="38100" y="992124"/>
                  </a:lnTo>
                  <a:lnTo>
                    <a:pt x="36322" y="990347"/>
                  </a:lnTo>
                  <a:lnTo>
                    <a:pt x="32004" y="982599"/>
                  </a:lnTo>
                  <a:lnTo>
                    <a:pt x="32511" y="975614"/>
                  </a:lnTo>
                  <a:lnTo>
                    <a:pt x="28575" y="967740"/>
                  </a:lnTo>
                  <a:lnTo>
                    <a:pt x="26670" y="951611"/>
                  </a:lnTo>
                  <a:lnTo>
                    <a:pt x="25019" y="938785"/>
                  </a:lnTo>
                  <a:lnTo>
                    <a:pt x="21589" y="924180"/>
                  </a:lnTo>
                  <a:lnTo>
                    <a:pt x="19811" y="908050"/>
                  </a:lnTo>
                  <a:lnTo>
                    <a:pt x="19811" y="903986"/>
                  </a:lnTo>
                  <a:lnTo>
                    <a:pt x="19938" y="900431"/>
                  </a:lnTo>
                  <a:lnTo>
                    <a:pt x="18288" y="891286"/>
                  </a:lnTo>
                  <a:lnTo>
                    <a:pt x="16510" y="875158"/>
                  </a:lnTo>
                  <a:lnTo>
                    <a:pt x="16510" y="867792"/>
                  </a:lnTo>
                  <a:lnTo>
                    <a:pt x="16510" y="860172"/>
                  </a:lnTo>
                  <a:lnTo>
                    <a:pt x="13461" y="827024"/>
                  </a:lnTo>
                  <a:lnTo>
                    <a:pt x="15748" y="811022"/>
                  </a:lnTo>
                  <a:lnTo>
                    <a:pt x="13970" y="794512"/>
                  </a:lnTo>
                  <a:lnTo>
                    <a:pt x="10795" y="728726"/>
                  </a:lnTo>
                  <a:lnTo>
                    <a:pt x="5079" y="597535"/>
                  </a:lnTo>
                  <a:lnTo>
                    <a:pt x="7238" y="580898"/>
                  </a:lnTo>
                  <a:lnTo>
                    <a:pt x="5588" y="564643"/>
                  </a:lnTo>
                  <a:lnTo>
                    <a:pt x="7492" y="551943"/>
                  </a:lnTo>
                  <a:lnTo>
                    <a:pt x="5714" y="539243"/>
                  </a:lnTo>
                  <a:lnTo>
                    <a:pt x="4317" y="526415"/>
                  </a:lnTo>
                  <a:lnTo>
                    <a:pt x="4317" y="514985"/>
                  </a:lnTo>
                  <a:lnTo>
                    <a:pt x="6223" y="506096"/>
                  </a:lnTo>
                  <a:lnTo>
                    <a:pt x="4317" y="497079"/>
                  </a:lnTo>
                  <a:lnTo>
                    <a:pt x="4572" y="489459"/>
                  </a:lnTo>
                  <a:lnTo>
                    <a:pt x="4445" y="482600"/>
                  </a:lnTo>
                  <a:lnTo>
                    <a:pt x="4953" y="475108"/>
                  </a:lnTo>
                  <a:lnTo>
                    <a:pt x="4953" y="471424"/>
                  </a:lnTo>
                  <a:lnTo>
                    <a:pt x="4572" y="467614"/>
                  </a:lnTo>
                  <a:lnTo>
                    <a:pt x="4953" y="464185"/>
                  </a:lnTo>
                  <a:lnTo>
                    <a:pt x="2666" y="462535"/>
                  </a:lnTo>
                  <a:lnTo>
                    <a:pt x="4953" y="460502"/>
                  </a:lnTo>
                  <a:lnTo>
                    <a:pt x="3175" y="458851"/>
                  </a:lnTo>
                  <a:lnTo>
                    <a:pt x="5079" y="456820"/>
                  </a:lnTo>
                  <a:lnTo>
                    <a:pt x="3301" y="451232"/>
                  </a:lnTo>
                  <a:lnTo>
                    <a:pt x="5079" y="449581"/>
                  </a:lnTo>
                  <a:lnTo>
                    <a:pt x="3175" y="444120"/>
                  </a:lnTo>
                  <a:lnTo>
                    <a:pt x="3556" y="432817"/>
                  </a:lnTo>
                  <a:lnTo>
                    <a:pt x="3810" y="422402"/>
                  </a:lnTo>
                  <a:lnTo>
                    <a:pt x="3810" y="414910"/>
                  </a:lnTo>
                  <a:lnTo>
                    <a:pt x="2158" y="405511"/>
                  </a:lnTo>
                  <a:lnTo>
                    <a:pt x="3936" y="396622"/>
                  </a:lnTo>
                  <a:lnTo>
                    <a:pt x="2413" y="387477"/>
                  </a:lnTo>
                  <a:lnTo>
                    <a:pt x="2413" y="376301"/>
                  </a:lnTo>
                  <a:lnTo>
                    <a:pt x="635" y="367538"/>
                  </a:lnTo>
                  <a:lnTo>
                    <a:pt x="1142" y="327280"/>
                  </a:lnTo>
                  <a:lnTo>
                    <a:pt x="0" y="285115"/>
                  </a:lnTo>
                  <a:lnTo>
                    <a:pt x="4445" y="234061"/>
                  </a:lnTo>
                  <a:lnTo>
                    <a:pt x="6604" y="228855"/>
                  </a:lnTo>
                  <a:lnTo>
                    <a:pt x="6857" y="221615"/>
                  </a:lnTo>
                  <a:lnTo>
                    <a:pt x="6857" y="210567"/>
                  </a:lnTo>
                  <a:lnTo>
                    <a:pt x="9525" y="183261"/>
                  </a:lnTo>
                  <a:lnTo>
                    <a:pt x="18033" y="128525"/>
                  </a:lnTo>
                  <a:lnTo>
                    <a:pt x="35432" y="123444"/>
                  </a:lnTo>
                  <a:lnTo>
                    <a:pt x="51688" y="116206"/>
                  </a:lnTo>
                  <a:lnTo>
                    <a:pt x="66929" y="109348"/>
                  </a:lnTo>
                  <a:lnTo>
                    <a:pt x="76835" y="103506"/>
                  </a:lnTo>
                  <a:lnTo>
                    <a:pt x="80772" y="103759"/>
                  </a:lnTo>
                  <a:lnTo>
                    <a:pt x="84835" y="100076"/>
                  </a:lnTo>
                  <a:lnTo>
                    <a:pt x="90932" y="98299"/>
                  </a:lnTo>
                  <a:lnTo>
                    <a:pt x="94360" y="98299"/>
                  </a:lnTo>
                  <a:lnTo>
                    <a:pt x="104520" y="93219"/>
                  </a:lnTo>
                  <a:lnTo>
                    <a:pt x="124079" y="86233"/>
                  </a:lnTo>
                  <a:lnTo>
                    <a:pt x="134238" y="84582"/>
                  </a:lnTo>
                  <a:lnTo>
                    <a:pt x="137667" y="80773"/>
                  </a:lnTo>
                  <a:lnTo>
                    <a:pt x="144017" y="79121"/>
                  </a:lnTo>
                  <a:lnTo>
                    <a:pt x="165607" y="70105"/>
                  </a:lnTo>
                  <a:lnTo>
                    <a:pt x="209041" y="56262"/>
                  </a:lnTo>
                  <a:lnTo>
                    <a:pt x="252348" y="42038"/>
                  </a:lnTo>
                  <a:lnTo>
                    <a:pt x="293497" y="29719"/>
                  </a:lnTo>
                  <a:lnTo>
                    <a:pt x="331088" y="21590"/>
                  </a:lnTo>
                  <a:lnTo>
                    <a:pt x="332994" y="19813"/>
                  </a:lnTo>
                  <a:lnTo>
                    <a:pt x="342900" y="17654"/>
                  </a:lnTo>
                  <a:lnTo>
                    <a:pt x="347979" y="16130"/>
                  </a:lnTo>
                  <a:lnTo>
                    <a:pt x="354329" y="14225"/>
                  </a:lnTo>
                  <a:lnTo>
                    <a:pt x="374141" y="10795"/>
                  </a:lnTo>
                  <a:lnTo>
                    <a:pt x="387731" y="9018"/>
                  </a:lnTo>
                  <a:lnTo>
                    <a:pt x="397636" y="7620"/>
                  </a:lnTo>
                  <a:lnTo>
                    <a:pt x="402082" y="7620"/>
                  </a:lnTo>
                  <a:lnTo>
                    <a:pt x="405764" y="7620"/>
                  </a:lnTo>
                  <a:lnTo>
                    <a:pt x="411098" y="5969"/>
                  </a:lnTo>
                  <a:lnTo>
                    <a:pt x="423163" y="6350"/>
                  </a:lnTo>
                  <a:lnTo>
                    <a:pt x="436879" y="4064"/>
                  </a:lnTo>
                  <a:lnTo>
                    <a:pt x="448563" y="4700"/>
                  </a:lnTo>
                  <a:lnTo>
                    <a:pt x="475995" y="1017"/>
                  </a:lnTo>
                  <a:lnTo>
                    <a:pt x="491744" y="1398"/>
                  </a:lnTo>
                  <a:lnTo>
                    <a:pt x="507238" y="2032"/>
                  </a:lnTo>
                  <a:lnTo>
                    <a:pt x="520954" y="0"/>
                  </a:lnTo>
                  <a:lnTo>
                    <a:pt x="535051" y="2032"/>
                  </a:lnTo>
                  <a:lnTo>
                    <a:pt x="544195" y="29338"/>
                  </a:lnTo>
                  <a:lnTo>
                    <a:pt x="549782" y="53213"/>
                  </a:lnTo>
                  <a:lnTo>
                    <a:pt x="559307" y="77217"/>
                  </a:lnTo>
                  <a:lnTo>
                    <a:pt x="566292" y="99442"/>
                  </a:lnTo>
                  <a:lnTo>
                    <a:pt x="575945" y="119126"/>
                  </a:lnTo>
                  <a:lnTo>
                    <a:pt x="587882" y="138050"/>
                  </a:lnTo>
                  <a:lnTo>
                    <a:pt x="597026" y="154179"/>
                  </a:lnTo>
                  <a:lnTo>
                    <a:pt x="608838" y="169037"/>
                  </a:lnTo>
                  <a:lnTo>
                    <a:pt x="618489" y="178309"/>
                  </a:lnTo>
                  <a:close/>
                </a:path>
              </a:pathLst>
            </a:custGeom>
            <a:solidFill>
              <a:srgbClr val="136926"/>
            </a:solidFill>
            <a:ln w="0" cap="flat" cmpd="sng" algn="ctr">
              <a:solidFill>
                <a:srgbClr val="136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2160039" y="6347871"/>
              <a:ext cx="116005" cy="96854"/>
            </a:xfrm>
            <a:custGeom>
              <a:avLst/>
              <a:gdLst/>
              <a:ahLst/>
              <a:cxnLst/>
              <a:rect l="0" t="0" r="0" b="0"/>
              <a:pathLst>
                <a:path w="116079" h="96902">
                  <a:moveTo>
                    <a:pt x="82422" y="83312"/>
                  </a:moveTo>
                  <a:lnTo>
                    <a:pt x="66928" y="90425"/>
                  </a:lnTo>
                  <a:lnTo>
                    <a:pt x="51053" y="93981"/>
                  </a:lnTo>
                  <a:lnTo>
                    <a:pt x="31369" y="96901"/>
                  </a:lnTo>
                  <a:lnTo>
                    <a:pt x="24384" y="75057"/>
                  </a:lnTo>
                  <a:lnTo>
                    <a:pt x="14731" y="51181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9652" y="1906"/>
                  </a:lnTo>
                  <a:lnTo>
                    <a:pt x="21081" y="5716"/>
                  </a:lnTo>
                  <a:lnTo>
                    <a:pt x="33019" y="9652"/>
                  </a:lnTo>
                  <a:lnTo>
                    <a:pt x="42544" y="14987"/>
                  </a:lnTo>
                  <a:lnTo>
                    <a:pt x="54228" y="22606"/>
                  </a:lnTo>
                  <a:lnTo>
                    <a:pt x="65785" y="26162"/>
                  </a:lnTo>
                  <a:lnTo>
                    <a:pt x="79628" y="35433"/>
                  </a:lnTo>
                  <a:lnTo>
                    <a:pt x="91059" y="43054"/>
                  </a:lnTo>
                  <a:lnTo>
                    <a:pt x="104647" y="52579"/>
                  </a:lnTo>
                  <a:lnTo>
                    <a:pt x="116078" y="60072"/>
                  </a:lnTo>
                  <a:lnTo>
                    <a:pt x="106299" y="69088"/>
                  </a:lnTo>
                  <a:lnTo>
                    <a:pt x="94869" y="76327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3910" h="106300">
                  <a:moveTo>
                    <a:pt x="0" y="0"/>
                  </a:moveTo>
                  <a:lnTo>
                    <a:pt x="3937" y="11303"/>
                  </a:lnTo>
                  <a:lnTo>
                    <a:pt x="7747" y="22097"/>
                  </a:lnTo>
                  <a:lnTo>
                    <a:pt x="12953" y="34925"/>
                  </a:lnTo>
                  <a:lnTo>
                    <a:pt x="14985" y="47625"/>
                  </a:lnTo>
                  <a:lnTo>
                    <a:pt x="25019" y="71501"/>
                  </a:lnTo>
                  <a:lnTo>
                    <a:pt x="33909" y="91820"/>
                  </a:lnTo>
                  <a:lnTo>
                    <a:pt x="30099" y="99059"/>
                  </a:lnTo>
                  <a:lnTo>
                    <a:pt x="26162" y="106299"/>
                  </a:lnTo>
                  <a:lnTo>
                    <a:pt x="16637" y="6769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2229444" y="6850152"/>
              <a:ext cx="4767" cy="7938"/>
            </a:xfrm>
            <a:custGeom>
              <a:avLst/>
              <a:gdLst/>
              <a:ahLst/>
              <a:cxnLst/>
              <a:rect l="0" t="0" r="0" b="0"/>
              <a:pathLst>
                <a:path w="5715" h="6986">
                  <a:moveTo>
                    <a:pt x="0" y="6985"/>
                  </a:moveTo>
                  <a:lnTo>
                    <a:pt x="3936" y="0"/>
                  </a:lnTo>
                  <a:lnTo>
                    <a:pt x="5714" y="1906"/>
                  </a:lnTo>
                  <a:lnTo>
                    <a:pt x="5714" y="571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1566293" y="6473065"/>
              <a:ext cx="76278" cy="55571"/>
            </a:xfrm>
            <a:custGeom>
              <a:avLst/>
              <a:gdLst/>
              <a:ahLst/>
              <a:cxnLst/>
              <a:rect l="0" t="0" r="0" b="0"/>
              <a:pathLst>
                <a:path w="76837" h="54737">
                  <a:moveTo>
                    <a:pt x="68580" y="54736"/>
                  </a:moveTo>
                  <a:lnTo>
                    <a:pt x="54483" y="52450"/>
                  </a:lnTo>
                  <a:lnTo>
                    <a:pt x="39116" y="48640"/>
                  </a:lnTo>
                  <a:lnTo>
                    <a:pt x="25527" y="46609"/>
                  </a:lnTo>
                  <a:lnTo>
                    <a:pt x="11811" y="41021"/>
                  </a:lnTo>
                  <a:lnTo>
                    <a:pt x="0" y="37084"/>
                  </a:lnTo>
                  <a:lnTo>
                    <a:pt x="8129" y="33527"/>
                  </a:lnTo>
                  <a:lnTo>
                    <a:pt x="11938" y="30098"/>
                  </a:lnTo>
                  <a:lnTo>
                    <a:pt x="45847" y="14350"/>
                  </a:lnTo>
                  <a:lnTo>
                    <a:pt x="76836" y="0"/>
                  </a:lnTo>
                  <a:close/>
                </a:path>
              </a:pathLst>
            </a:custGeom>
            <a:solidFill>
              <a:srgbClr val="0C3413"/>
            </a:solidFill>
            <a:ln w="0" cap="flat" cmpd="sng" algn="ctr">
              <a:solidFill>
                <a:srgbClr val="0C34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1559481" y="6116423"/>
              <a:ext cx="718281" cy="396941"/>
            </a:xfrm>
            <a:custGeom>
              <a:avLst/>
              <a:gdLst/>
              <a:ahLst/>
              <a:cxnLst/>
              <a:rect l="0" t="0" r="0" b="0"/>
              <a:pathLst>
                <a:path w="718694" h="396621">
                  <a:moveTo>
                    <a:pt x="718440" y="278129"/>
                  </a:moveTo>
                  <a:lnTo>
                    <a:pt x="712852" y="261746"/>
                  </a:lnTo>
                  <a:lnTo>
                    <a:pt x="713359" y="232283"/>
                  </a:lnTo>
                  <a:lnTo>
                    <a:pt x="709550" y="203072"/>
                  </a:lnTo>
                  <a:lnTo>
                    <a:pt x="706247" y="169926"/>
                  </a:lnTo>
                  <a:lnTo>
                    <a:pt x="700787" y="139319"/>
                  </a:lnTo>
                  <a:lnTo>
                    <a:pt x="699390" y="111633"/>
                  </a:lnTo>
                  <a:lnTo>
                    <a:pt x="695834" y="86359"/>
                  </a:lnTo>
                  <a:lnTo>
                    <a:pt x="692024" y="60325"/>
                  </a:lnTo>
                  <a:lnTo>
                    <a:pt x="686816" y="33401"/>
                  </a:lnTo>
                  <a:lnTo>
                    <a:pt x="677418" y="27813"/>
                  </a:lnTo>
                  <a:lnTo>
                    <a:pt x="661290" y="23876"/>
                  </a:lnTo>
                  <a:lnTo>
                    <a:pt x="647955" y="18160"/>
                  </a:lnTo>
                  <a:lnTo>
                    <a:pt x="628143" y="14223"/>
                  </a:lnTo>
                  <a:lnTo>
                    <a:pt x="616712" y="10540"/>
                  </a:lnTo>
                  <a:lnTo>
                    <a:pt x="603124" y="8763"/>
                  </a:lnTo>
                  <a:lnTo>
                    <a:pt x="572262" y="4826"/>
                  </a:lnTo>
                  <a:lnTo>
                    <a:pt x="568071" y="4445"/>
                  </a:lnTo>
                  <a:lnTo>
                    <a:pt x="562103" y="2413"/>
                  </a:lnTo>
                  <a:lnTo>
                    <a:pt x="540766" y="508"/>
                  </a:lnTo>
                  <a:lnTo>
                    <a:pt x="515366" y="1651"/>
                  </a:lnTo>
                  <a:lnTo>
                    <a:pt x="483616" y="4826"/>
                  </a:lnTo>
                  <a:lnTo>
                    <a:pt x="454153" y="10159"/>
                  </a:lnTo>
                  <a:lnTo>
                    <a:pt x="421006" y="15113"/>
                  </a:lnTo>
                  <a:lnTo>
                    <a:pt x="383540" y="23621"/>
                  </a:lnTo>
                  <a:lnTo>
                    <a:pt x="342646" y="35687"/>
                  </a:lnTo>
                  <a:lnTo>
                    <a:pt x="301244" y="48259"/>
                  </a:lnTo>
                  <a:lnTo>
                    <a:pt x="281178" y="55371"/>
                  </a:lnTo>
                  <a:lnTo>
                    <a:pt x="259843" y="60833"/>
                  </a:lnTo>
                  <a:lnTo>
                    <a:pt x="239777" y="67183"/>
                  </a:lnTo>
                  <a:lnTo>
                    <a:pt x="222505" y="72897"/>
                  </a:lnTo>
                  <a:lnTo>
                    <a:pt x="208408" y="77977"/>
                  </a:lnTo>
                  <a:lnTo>
                    <a:pt x="191009" y="83565"/>
                  </a:lnTo>
                  <a:lnTo>
                    <a:pt x="176658" y="88391"/>
                  </a:lnTo>
                  <a:lnTo>
                    <a:pt x="163196" y="94107"/>
                  </a:lnTo>
                  <a:lnTo>
                    <a:pt x="149353" y="99059"/>
                  </a:lnTo>
                  <a:lnTo>
                    <a:pt x="139319" y="104647"/>
                  </a:lnTo>
                  <a:lnTo>
                    <a:pt x="127636" y="108203"/>
                  </a:lnTo>
                  <a:lnTo>
                    <a:pt x="125603" y="109727"/>
                  </a:lnTo>
                  <a:lnTo>
                    <a:pt x="120396" y="111633"/>
                  </a:lnTo>
                  <a:lnTo>
                    <a:pt x="112015" y="115315"/>
                  </a:lnTo>
                  <a:lnTo>
                    <a:pt x="108331" y="118617"/>
                  </a:lnTo>
                  <a:lnTo>
                    <a:pt x="106300" y="116585"/>
                  </a:lnTo>
                  <a:lnTo>
                    <a:pt x="104394" y="118617"/>
                  </a:lnTo>
                  <a:lnTo>
                    <a:pt x="96393" y="121920"/>
                  </a:lnTo>
                  <a:lnTo>
                    <a:pt x="94362" y="124078"/>
                  </a:lnTo>
                  <a:lnTo>
                    <a:pt x="92456" y="125729"/>
                  </a:lnTo>
                  <a:lnTo>
                    <a:pt x="72771" y="136652"/>
                  </a:lnTo>
                  <a:lnTo>
                    <a:pt x="52833" y="150748"/>
                  </a:lnTo>
                  <a:lnTo>
                    <a:pt x="31116" y="163448"/>
                  </a:lnTo>
                  <a:lnTo>
                    <a:pt x="5335" y="179070"/>
                  </a:lnTo>
                  <a:lnTo>
                    <a:pt x="3175" y="206375"/>
                  </a:lnTo>
                  <a:lnTo>
                    <a:pt x="2668" y="231775"/>
                  </a:lnTo>
                  <a:lnTo>
                    <a:pt x="2160" y="246507"/>
                  </a:lnTo>
                  <a:lnTo>
                    <a:pt x="255" y="260096"/>
                  </a:lnTo>
                  <a:lnTo>
                    <a:pt x="2160" y="272415"/>
                  </a:lnTo>
                  <a:lnTo>
                    <a:pt x="2033" y="286639"/>
                  </a:lnTo>
                  <a:lnTo>
                    <a:pt x="3811" y="299846"/>
                  </a:lnTo>
                  <a:lnTo>
                    <a:pt x="3302" y="314197"/>
                  </a:lnTo>
                  <a:lnTo>
                    <a:pt x="3302" y="340106"/>
                  </a:lnTo>
                  <a:lnTo>
                    <a:pt x="6986" y="354583"/>
                  </a:lnTo>
                  <a:lnTo>
                    <a:pt x="6986" y="361696"/>
                  </a:lnTo>
                  <a:lnTo>
                    <a:pt x="6477" y="365252"/>
                  </a:lnTo>
                  <a:lnTo>
                    <a:pt x="6477" y="369189"/>
                  </a:lnTo>
                  <a:lnTo>
                    <a:pt x="8255" y="381381"/>
                  </a:lnTo>
                  <a:lnTo>
                    <a:pt x="8255" y="389255"/>
                  </a:lnTo>
                  <a:lnTo>
                    <a:pt x="8510" y="392810"/>
                  </a:lnTo>
                  <a:lnTo>
                    <a:pt x="7874" y="396620"/>
                  </a:lnTo>
                  <a:lnTo>
                    <a:pt x="7747" y="396620"/>
                  </a:lnTo>
                  <a:lnTo>
                    <a:pt x="8255" y="392810"/>
                  </a:lnTo>
                  <a:lnTo>
                    <a:pt x="7747" y="389255"/>
                  </a:lnTo>
                  <a:lnTo>
                    <a:pt x="7747" y="381381"/>
                  </a:lnTo>
                  <a:lnTo>
                    <a:pt x="5969" y="369189"/>
                  </a:lnTo>
                  <a:lnTo>
                    <a:pt x="5969" y="365252"/>
                  </a:lnTo>
                  <a:lnTo>
                    <a:pt x="6477" y="361696"/>
                  </a:lnTo>
                  <a:lnTo>
                    <a:pt x="6477" y="354583"/>
                  </a:lnTo>
                  <a:lnTo>
                    <a:pt x="2794" y="340106"/>
                  </a:lnTo>
                  <a:lnTo>
                    <a:pt x="2794" y="314197"/>
                  </a:lnTo>
                  <a:lnTo>
                    <a:pt x="3302" y="299846"/>
                  </a:lnTo>
                  <a:lnTo>
                    <a:pt x="1524" y="286639"/>
                  </a:lnTo>
                  <a:lnTo>
                    <a:pt x="2033" y="272415"/>
                  </a:lnTo>
                  <a:lnTo>
                    <a:pt x="0" y="260096"/>
                  </a:lnTo>
                  <a:lnTo>
                    <a:pt x="2033" y="246507"/>
                  </a:lnTo>
                  <a:lnTo>
                    <a:pt x="2160" y="231775"/>
                  </a:lnTo>
                  <a:lnTo>
                    <a:pt x="2668" y="206375"/>
                  </a:lnTo>
                  <a:lnTo>
                    <a:pt x="4953" y="178562"/>
                  </a:lnTo>
                  <a:lnTo>
                    <a:pt x="30608" y="162940"/>
                  </a:lnTo>
                  <a:lnTo>
                    <a:pt x="52324" y="150240"/>
                  </a:lnTo>
                  <a:lnTo>
                    <a:pt x="72644" y="136144"/>
                  </a:lnTo>
                  <a:lnTo>
                    <a:pt x="91949" y="125348"/>
                  </a:lnTo>
                  <a:lnTo>
                    <a:pt x="93981" y="123697"/>
                  </a:lnTo>
                  <a:lnTo>
                    <a:pt x="96012" y="121792"/>
                  </a:lnTo>
                  <a:lnTo>
                    <a:pt x="103887" y="118109"/>
                  </a:lnTo>
                  <a:lnTo>
                    <a:pt x="106300" y="116077"/>
                  </a:lnTo>
                  <a:lnTo>
                    <a:pt x="108331" y="118109"/>
                  </a:lnTo>
                  <a:lnTo>
                    <a:pt x="111634" y="114808"/>
                  </a:lnTo>
                  <a:lnTo>
                    <a:pt x="120396" y="111125"/>
                  </a:lnTo>
                  <a:lnTo>
                    <a:pt x="125477" y="109601"/>
                  </a:lnTo>
                  <a:lnTo>
                    <a:pt x="127255" y="107569"/>
                  </a:lnTo>
                  <a:lnTo>
                    <a:pt x="139319" y="104140"/>
                  </a:lnTo>
                  <a:lnTo>
                    <a:pt x="149353" y="98552"/>
                  </a:lnTo>
                  <a:lnTo>
                    <a:pt x="163196" y="93726"/>
                  </a:lnTo>
                  <a:lnTo>
                    <a:pt x="176658" y="88010"/>
                  </a:lnTo>
                  <a:lnTo>
                    <a:pt x="191009" y="83058"/>
                  </a:lnTo>
                  <a:lnTo>
                    <a:pt x="208408" y="77596"/>
                  </a:lnTo>
                  <a:lnTo>
                    <a:pt x="222505" y="72390"/>
                  </a:lnTo>
                  <a:lnTo>
                    <a:pt x="239777" y="66675"/>
                  </a:lnTo>
                  <a:lnTo>
                    <a:pt x="259843" y="60325"/>
                  </a:lnTo>
                  <a:lnTo>
                    <a:pt x="281178" y="54990"/>
                  </a:lnTo>
                  <a:lnTo>
                    <a:pt x="301244" y="48006"/>
                  </a:lnTo>
                  <a:lnTo>
                    <a:pt x="342646" y="35433"/>
                  </a:lnTo>
                  <a:lnTo>
                    <a:pt x="383540" y="23240"/>
                  </a:lnTo>
                  <a:lnTo>
                    <a:pt x="421006" y="14985"/>
                  </a:lnTo>
                  <a:lnTo>
                    <a:pt x="454153" y="9906"/>
                  </a:lnTo>
                  <a:lnTo>
                    <a:pt x="483616" y="4317"/>
                  </a:lnTo>
                  <a:lnTo>
                    <a:pt x="515366" y="1270"/>
                  </a:lnTo>
                  <a:lnTo>
                    <a:pt x="540766" y="0"/>
                  </a:lnTo>
                  <a:lnTo>
                    <a:pt x="562103" y="2158"/>
                  </a:lnTo>
                  <a:lnTo>
                    <a:pt x="568071" y="4317"/>
                  </a:lnTo>
                  <a:lnTo>
                    <a:pt x="572262" y="4317"/>
                  </a:lnTo>
                  <a:lnTo>
                    <a:pt x="603124" y="8508"/>
                  </a:lnTo>
                  <a:lnTo>
                    <a:pt x="616712" y="10159"/>
                  </a:lnTo>
                  <a:lnTo>
                    <a:pt x="628143" y="13715"/>
                  </a:lnTo>
                  <a:lnTo>
                    <a:pt x="647955" y="17907"/>
                  </a:lnTo>
                  <a:lnTo>
                    <a:pt x="661290" y="23367"/>
                  </a:lnTo>
                  <a:lnTo>
                    <a:pt x="677418" y="27558"/>
                  </a:lnTo>
                  <a:lnTo>
                    <a:pt x="687197" y="33146"/>
                  </a:lnTo>
                  <a:lnTo>
                    <a:pt x="692531" y="60325"/>
                  </a:lnTo>
                  <a:lnTo>
                    <a:pt x="696341" y="86359"/>
                  </a:lnTo>
                  <a:lnTo>
                    <a:pt x="699897" y="111633"/>
                  </a:lnTo>
                  <a:lnTo>
                    <a:pt x="701294" y="139319"/>
                  </a:lnTo>
                  <a:lnTo>
                    <a:pt x="706628" y="169926"/>
                  </a:lnTo>
                  <a:lnTo>
                    <a:pt x="709931" y="203072"/>
                  </a:lnTo>
                  <a:lnTo>
                    <a:pt x="713487" y="232283"/>
                  </a:lnTo>
                  <a:lnTo>
                    <a:pt x="713359" y="261746"/>
                  </a:lnTo>
                  <a:lnTo>
                    <a:pt x="718693" y="278129"/>
                  </a:lnTo>
                  <a:lnTo>
                    <a:pt x="718440" y="292862"/>
                  </a:lnTo>
                  <a:lnTo>
                    <a:pt x="718059" y="2928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2190202" y="6447242"/>
              <a:ext cx="166858" cy="206409"/>
            </a:xfrm>
            <a:custGeom>
              <a:avLst/>
              <a:gdLst/>
              <a:ahLst/>
              <a:cxnLst/>
              <a:rect l="0" t="0" r="0" b="0"/>
              <a:pathLst>
                <a:path w="165736" h="206503">
                  <a:moveTo>
                    <a:pt x="9906" y="19684"/>
                  </a:moveTo>
                  <a:lnTo>
                    <a:pt x="21716" y="38227"/>
                  </a:lnTo>
                  <a:lnTo>
                    <a:pt x="21716" y="38353"/>
                  </a:lnTo>
                  <a:lnTo>
                    <a:pt x="30860" y="54737"/>
                  </a:lnTo>
                  <a:lnTo>
                    <a:pt x="42291" y="69342"/>
                  </a:lnTo>
                  <a:lnTo>
                    <a:pt x="52323" y="78613"/>
                  </a:lnTo>
                  <a:lnTo>
                    <a:pt x="65913" y="95250"/>
                  </a:lnTo>
                  <a:lnTo>
                    <a:pt x="109728" y="145288"/>
                  </a:lnTo>
                  <a:lnTo>
                    <a:pt x="150494" y="191262"/>
                  </a:lnTo>
                  <a:lnTo>
                    <a:pt x="160019" y="200279"/>
                  </a:lnTo>
                  <a:lnTo>
                    <a:pt x="165735" y="205993"/>
                  </a:lnTo>
                  <a:lnTo>
                    <a:pt x="165607" y="206502"/>
                  </a:lnTo>
                  <a:lnTo>
                    <a:pt x="159512" y="200659"/>
                  </a:lnTo>
                  <a:lnTo>
                    <a:pt x="150113" y="191769"/>
                  </a:lnTo>
                  <a:lnTo>
                    <a:pt x="109219" y="145795"/>
                  </a:lnTo>
                  <a:lnTo>
                    <a:pt x="65404" y="95757"/>
                  </a:lnTo>
                  <a:lnTo>
                    <a:pt x="51816" y="78867"/>
                  </a:lnTo>
                  <a:lnTo>
                    <a:pt x="42037" y="69595"/>
                  </a:lnTo>
                  <a:lnTo>
                    <a:pt x="30479" y="55245"/>
                  </a:lnTo>
                  <a:lnTo>
                    <a:pt x="21209" y="38353"/>
                  </a:lnTo>
                  <a:lnTo>
                    <a:pt x="9651" y="19684"/>
                  </a:lnTo>
                  <a:lnTo>
                    <a:pt x="0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2193131" y="6409554"/>
              <a:ext cx="84224" cy="38106"/>
            </a:xfrm>
            <a:custGeom>
              <a:avLst/>
              <a:gdLst/>
              <a:ahLst/>
              <a:cxnLst/>
              <a:rect l="0" t="0" r="0" b="0"/>
              <a:pathLst>
                <a:path w="84710" h="37720">
                  <a:moveTo>
                    <a:pt x="74930" y="9651"/>
                  </a:moveTo>
                  <a:lnTo>
                    <a:pt x="63500" y="16763"/>
                  </a:lnTo>
                  <a:lnTo>
                    <a:pt x="51562" y="23875"/>
                  </a:lnTo>
                  <a:lnTo>
                    <a:pt x="35306" y="30988"/>
                  </a:lnTo>
                  <a:lnTo>
                    <a:pt x="19684" y="34670"/>
                  </a:lnTo>
                  <a:lnTo>
                    <a:pt x="0" y="37719"/>
                  </a:lnTo>
                  <a:lnTo>
                    <a:pt x="0" y="37338"/>
                  </a:lnTo>
                  <a:lnTo>
                    <a:pt x="19684" y="34163"/>
                  </a:lnTo>
                  <a:lnTo>
                    <a:pt x="35306" y="30861"/>
                  </a:lnTo>
                  <a:lnTo>
                    <a:pt x="50927" y="23494"/>
                  </a:lnTo>
                  <a:lnTo>
                    <a:pt x="62991" y="16256"/>
                  </a:lnTo>
                  <a:lnTo>
                    <a:pt x="74421" y="9270"/>
                  </a:lnTo>
                  <a:lnTo>
                    <a:pt x="84455" y="0"/>
                  </a:lnTo>
                  <a:lnTo>
                    <a:pt x="84709" y="5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2160741" y="6349626"/>
              <a:ext cx="116005" cy="60335"/>
            </a:xfrm>
            <a:custGeom>
              <a:avLst/>
              <a:gdLst/>
              <a:ahLst/>
              <a:cxnLst/>
              <a:rect l="0" t="0" r="0" b="0"/>
              <a:pathLst>
                <a:path w="116460" h="60326">
                  <a:moveTo>
                    <a:pt x="9652" y="2032"/>
                  </a:moveTo>
                  <a:lnTo>
                    <a:pt x="21081" y="5714"/>
                  </a:lnTo>
                  <a:lnTo>
                    <a:pt x="33019" y="9525"/>
                  </a:lnTo>
                  <a:lnTo>
                    <a:pt x="42799" y="14858"/>
                  </a:lnTo>
                  <a:lnTo>
                    <a:pt x="54228" y="22478"/>
                  </a:lnTo>
                  <a:lnTo>
                    <a:pt x="65785" y="26162"/>
                  </a:lnTo>
                  <a:lnTo>
                    <a:pt x="79756" y="35432"/>
                  </a:lnTo>
                  <a:lnTo>
                    <a:pt x="91185" y="43052"/>
                  </a:lnTo>
                  <a:lnTo>
                    <a:pt x="104647" y="52577"/>
                  </a:lnTo>
                  <a:lnTo>
                    <a:pt x="116459" y="60070"/>
                  </a:lnTo>
                  <a:lnTo>
                    <a:pt x="116078" y="60325"/>
                  </a:lnTo>
                  <a:lnTo>
                    <a:pt x="104521" y="52705"/>
                  </a:lnTo>
                  <a:lnTo>
                    <a:pt x="90931" y="43307"/>
                  </a:lnTo>
                  <a:lnTo>
                    <a:pt x="79502" y="35687"/>
                  </a:lnTo>
                  <a:lnTo>
                    <a:pt x="65785" y="26543"/>
                  </a:lnTo>
                  <a:lnTo>
                    <a:pt x="54228" y="22859"/>
                  </a:lnTo>
                  <a:lnTo>
                    <a:pt x="42163" y="15239"/>
                  </a:lnTo>
                  <a:lnTo>
                    <a:pt x="33019" y="9778"/>
                  </a:lnTo>
                  <a:lnTo>
                    <a:pt x="21081" y="5969"/>
                  </a:lnTo>
                  <a:lnTo>
                    <a:pt x="9652" y="2158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2198248" y="6757828"/>
              <a:ext cx="33371" cy="106380"/>
            </a:xfrm>
            <a:custGeom>
              <a:avLst/>
              <a:gdLst/>
              <a:ahLst/>
              <a:cxnLst/>
              <a:rect l="0" t="0" r="0" b="0"/>
              <a:pathLst>
                <a:path w="34417" h="106300">
                  <a:moveTo>
                    <a:pt x="25272" y="71628"/>
                  </a:moveTo>
                  <a:lnTo>
                    <a:pt x="15240" y="47625"/>
                  </a:lnTo>
                  <a:lnTo>
                    <a:pt x="13334" y="34925"/>
                  </a:lnTo>
                  <a:lnTo>
                    <a:pt x="7619" y="22097"/>
                  </a:lnTo>
                  <a:lnTo>
                    <a:pt x="4318" y="11303"/>
                  </a:lnTo>
                  <a:lnTo>
                    <a:pt x="1143" y="3429"/>
                  </a:lnTo>
                  <a:lnTo>
                    <a:pt x="17271" y="67691"/>
                  </a:lnTo>
                  <a:lnTo>
                    <a:pt x="26543" y="106299"/>
                  </a:lnTo>
                  <a:lnTo>
                    <a:pt x="26162" y="106299"/>
                  </a:lnTo>
                  <a:lnTo>
                    <a:pt x="16890" y="67691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4444" y="11303"/>
                  </a:lnTo>
                  <a:lnTo>
                    <a:pt x="8128" y="22097"/>
                  </a:lnTo>
                  <a:lnTo>
                    <a:pt x="13462" y="34925"/>
                  </a:lnTo>
                  <a:lnTo>
                    <a:pt x="15747" y="47625"/>
                  </a:lnTo>
                  <a:lnTo>
                    <a:pt x="25527" y="71628"/>
                  </a:lnTo>
                  <a:lnTo>
                    <a:pt x="34416" y="91820"/>
                  </a:lnTo>
                  <a:lnTo>
                    <a:pt x="33909" y="9182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2233469" y="6654281"/>
              <a:ext cx="262204" cy="393765"/>
            </a:xfrm>
            <a:custGeom>
              <a:avLst/>
              <a:gdLst/>
              <a:ahLst/>
              <a:cxnLst/>
              <a:rect l="0" t="0" r="0" b="0"/>
              <a:pathLst>
                <a:path w="261620" h="393066">
                  <a:moveTo>
                    <a:pt x="159257" y="36576"/>
                  </a:moveTo>
                  <a:lnTo>
                    <a:pt x="182498" y="61976"/>
                  </a:lnTo>
                  <a:lnTo>
                    <a:pt x="192150" y="75438"/>
                  </a:lnTo>
                  <a:lnTo>
                    <a:pt x="203581" y="86614"/>
                  </a:lnTo>
                  <a:lnTo>
                    <a:pt x="220853" y="114300"/>
                  </a:lnTo>
                  <a:lnTo>
                    <a:pt x="235838" y="143891"/>
                  </a:lnTo>
                  <a:lnTo>
                    <a:pt x="247269" y="173354"/>
                  </a:lnTo>
                  <a:lnTo>
                    <a:pt x="254635" y="202056"/>
                  </a:lnTo>
                  <a:lnTo>
                    <a:pt x="258191" y="216916"/>
                  </a:lnTo>
                  <a:lnTo>
                    <a:pt x="260222" y="233044"/>
                  </a:lnTo>
                  <a:lnTo>
                    <a:pt x="261619" y="264541"/>
                  </a:lnTo>
                  <a:lnTo>
                    <a:pt x="261366" y="279145"/>
                  </a:lnTo>
                  <a:lnTo>
                    <a:pt x="259079" y="295402"/>
                  </a:lnTo>
                  <a:lnTo>
                    <a:pt x="257047" y="315214"/>
                  </a:lnTo>
                  <a:lnTo>
                    <a:pt x="250697" y="331469"/>
                  </a:lnTo>
                  <a:lnTo>
                    <a:pt x="242569" y="346328"/>
                  </a:lnTo>
                  <a:lnTo>
                    <a:pt x="234569" y="361061"/>
                  </a:lnTo>
                  <a:lnTo>
                    <a:pt x="226567" y="368173"/>
                  </a:lnTo>
                  <a:lnTo>
                    <a:pt x="216916" y="377316"/>
                  </a:lnTo>
                  <a:lnTo>
                    <a:pt x="214884" y="379221"/>
                  </a:lnTo>
                  <a:lnTo>
                    <a:pt x="208660" y="384428"/>
                  </a:lnTo>
                  <a:lnTo>
                    <a:pt x="201041" y="387857"/>
                  </a:lnTo>
                  <a:lnTo>
                    <a:pt x="190754" y="389890"/>
                  </a:lnTo>
                  <a:lnTo>
                    <a:pt x="183007" y="392811"/>
                  </a:lnTo>
                  <a:lnTo>
                    <a:pt x="171576" y="393065"/>
                  </a:lnTo>
                  <a:lnTo>
                    <a:pt x="161544" y="390905"/>
                  </a:lnTo>
                  <a:lnTo>
                    <a:pt x="151765" y="389381"/>
                  </a:lnTo>
                  <a:lnTo>
                    <a:pt x="141859" y="383666"/>
                  </a:lnTo>
                  <a:lnTo>
                    <a:pt x="130682" y="376046"/>
                  </a:lnTo>
                  <a:lnTo>
                    <a:pt x="118617" y="368427"/>
                  </a:lnTo>
                  <a:lnTo>
                    <a:pt x="113029" y="363092"/>
                  </a:lnTo>
                  <a:lnTo>
                    <a:pt x="106807" y="357378"/>
                  </a:lnTo>
                  <a:lnTo>
                    <a:pt x="95757" y="346328"/>
                  </a:lnTo>
                  <a:lnTo>
                    <a:pt x="84200" y="335406"/>
                  </a:lnTo>
                  <a:lnTo>
                    <a:pt x="70485" y="318389"/>
                  </a:lnTo>
                  <a:lnTo>
                    <a:pt x="61213" y="305689"/>
                  </a:lnTo>
                  <a:lnTo>
                    <a:pt x="53213" y="291083"/>
                  </a:lnTo>
                  <a:lnTo>
                    <a:pt x="34035" y="261492"/>
                  </a:lnTo>
                  <a:lnTo>
                    <a:pt x="34035" y="261366"/>
                  </a:lnTo>
                  <a:lnTo>
                    <a:pt x="17398" y="233933"/>
                  </a:lnTo>
                  <a:lnTo>
                    <a:pt x="1650" y="204469"/>
                  </a:lnTo>
                  <a:lnTo>
                    <a:pt x="1650" y="200914"/>
                  </a:lnTo>
                  <a:lnTo>
                    <a:pt x="0" y="199008"/>
                  </a:lnTo>
                  <a:lnTo>
                    <a:pt x="254" y="198881"/>
                  </a:lnTo>
                  <a:lnTo>
                    <a:pt x="2159" y="200914"/>
                  </a:lnTo>
                  <a:lnTo>
                    <a:pt x="2032" y="204469"/>
                  </a:lnTo>
                  <a:lnTo>
                    <a:pt x="17525" y="233933"/>
                  </a:lnTo>
                  <a:lnTo>
                    <a:pt x="34544" y="261239"/>
                  </a:lnTo>
                  <a:lnTo>
                    <a:pt x="53720" y="290829"/>
                  </a:lnTo>
                  <a:lnTo>
                    <a:pt x="61341" y="305689"/>
                  </a:lnTo>
                  <a:lnTo>
                    <a:pt x="70992" y="318007"/>
                  </a:lnTo>
                  <a:lnTo>
                    <a:pt x="84454" y="335026"/>
                  </a:lnTo>
                  <a:lnTo>
                    <a:pt x="96012" y="345948"/>
                  </a:lnTo>
                  <a:lnTo>
                    <a:pt x="107315" y="356869"/>
                  </a:lnTo>
                  <a:lnTo>
                    <a:pt x="113538" y="362585"/>
                  </a:lnTo>
                  <a:lnTo>
                    <a:pt x="118872" y="368045"/>
                  </a:lnTo>
                  <a:lnTo>
                    <a:pt x="131063" y="375666"/>
                  </a:lnTo>
                  <a:lnTo>
                    <a:pt x="142366" y="383158"/>
                  </a:lnTo>
                  <a:lnTo>
                    <a:pt x="151765" y="388874"/>
                  </a:lnTo>
                  <a:lnTo>
                    <a:pt x="161544" y="390778"/>
                  </a:lnTo>
                  <a:lnTo>
                    <a:pt x="171576" y="392683"/>
                  </a:lnTo>
                  <a:lnTo>
                    <a:pt x="183007" y="392429"/>
                  </a:lnTo>
                  <a:lnTo>
                    <a:pt x="190754" y="389381"/>
                  </a:lnTo>
                  <a:lnTo>
                    <a:pt x="201041" y="387477"/>
                  </a:lnTo>
                  <a:lnTo>
                    <a:pt x="208407" y="384048"/>
                  </a:lnTo>
                  <a:lnTo>
                    <a:pt x="214375" y="378714"/>
                  </a:lnTo>
                  <a:lnTo>
                    <a:pt x="216407" y="376808"/>
                  </a:lnTo>
                  <a:lnTo>
                    <a:pt x="226187" y="367918"/>
                  </a:lnTo>
                  <a:lnTo>
                    <a:pt x="234188" y="360933"/>
                  </a:lnTo>
                  <a:lnTo>
                    <a:pt x="242442" y="346328"/>
                  </a:lnTo>
                  <a:lnTo>
                    <a:pt x="250444" y="331469"/>
                  </a:lnTo>
                  <a:lnTo>
                    <a:pt x="256794" y="315214"/>
                  </a:lnTo>
                  <a:lnTo>
                    <a:pt x="258698" y="295402"/>
                  </a:lnTo>
                  <a:lnTo>
                    <a:pt x="260985" y="279145"/>
                  </a:lnTo>
                  <a:lnTo>
                    <a:pt x="261366" y="264541"/>
                  </a:lnTo>
                  <a:lnTo>
                    <a:pt x="259715" y="233044"/>
                  </a:lnTo>
                  <a:lnTo>
                    <a:pt x="258063" y="216916"/>
                  </a:lnTo>
                  <a:lnTo>
                    <a:pt x="254507" y="202056"/>
                  </a:lnTo>
                  <a:lnTo>
                    <a:pt x="246760" y="173354"/>
                  </a:lnTo>
                  <a:lnTo>
                    <a:pt x="235331" y="143891"/>
                  </a:lnTo>
                  <a:lnTo>
                    <a:pt x="220472" y="114300"/>
                  </a:lnTo>
                  <a:lnTo>
                    <a:pt x="203454" y="87121"/>
                  </a:lnTo>
                  <a:lnTo>
                    <a:pt x="191897" y="75818"/>
                  </a:lnTo>
                  <a:lnTo>
                    <a:pt x="182372" y="62483"/>
                  </a:lnTo>
                  <a:lnTo>
                    <a:pt x="158876" y="37083"/>
                  </a:lnTo>
                  <a:lnTo>
                    <a:pt x="124460" y="253"/>
                  </a:lnTo>
                  <a:lnTo>
                    <a:pt x="1247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224745" y="6852810"/>
              <a:ext cx="7945" cy="15878"/>
            </a:xfrm>
            <a:custGeom>
              <a:avLst/>
              <a:gdLst/>
              <a:ahLst/>
              <a:cxnLst/>
              <a:rect l="0" t="0" r="0" b="0"/>
              <a:pathLst>
                <a:path w="8510" h="14734">
                  <a:moveTo>
                    <a:pt x="3937" y="7240"/>
                  </a:moveTo>
                  <a:lnTo>
                    <a:pt x="8256" y="0"/>
                  </a:lnTo>
                  <a:lnTo>
                    <a:pt x="8509" y="0"/>
                  </a:lnTo>
                  <a:lnTo>
                    <a:pt x="4446" y="7240"/>
                  </a:lnTo>
                  <a:lnTo>
                    <a:pt x="509" y="14733"/>
                  </a:lnTo>
                  <a:lnTo>
                    <a:pt x="0" y="147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1642375" y="6348000"/>
              <a:ext cx="516463" cy="128609"/>
            </a:xfrm>
            <a:custGeom>
              <a:avLst/>
              <a:gdLst/>
              <a:ahLst/>
              <a:cxnLst/>
              <a:rect l="0" t="0" r="0" b="0"/>
              <a:pathLst>
                <a:path w="516890" h="128780">
                  <a:moveTo>
                    <a:pt x="17398" y="123191"/>
                  </a:moveTo>
                  <a:lnTo>
                    <a:pt x="33147" y="116079"/>
                  </a:lnTo>
                  <a:lnTo>
                    <a:pt x="49276" y="109602"/>
                  </a:lnTo>
                  <a:lnTo>
                    <a:pt x="59182" y="103886"/>
                  </a:lnTo>
                  <a:lnTo>
                    <a:pt x="62610" y="103379"/>
                  </a:lnTo>
                  <a:lnTo>
                    <a:pt x="66420" y="100330"/>
                  </a:lnTo>
                  <a:lnTo>
                    <a:pt x="72644" y="98425"/>
                  </a:lnTo>
                  <a:lnTo>
                    <a:pt x="76707" y="98553"/>
                  </a:lnTo>
                  <a:lnTo>
                    <a:pt x="86867" y="93346"/>
                  </a:lnTo>
                  <a:lnTo>
                    <a:pt x="105917" y="85725"/>
                  </a:lnTo>
                  <a:lnTo>
                    <a:pt x="116585" y="84455"/>
                  </a:lnTo>
                  <a:lnTo>
                    <a:pt x="120014" y="81027"/>
                  </a:lnTo>
                  <a:lnTo>
                    <a:pt x="125729" y="79248"/>
                  </a:lnTo>
                  <a:lnTo>
                    <a:pt x="147573" y="70359"/>
                  </a:lnTo>
                  <a:lnTo>
                    <a:pt x="190880" y="56516"/>
                  </a:lnTo>
                  <a:lnTo>
                    <a:pt x="234188" y="42292"/>
                  </a:lnTo>
                  <a:lnTo>
                    <a:pt x="275589" y="29973"/>
                  </a:lnTo>
                  <a:lnTo>
                    <a:pt x="312801" y="21463"/>
                  </a:lnTo>
                  <a:lnTo>
                    <a:pt x="314960" y="19812"/>
                  </a:lnTo>
                  <a:lnTo>
                    <a:pt x="324992" y="18035"/>
                  </a:lnTo>
                  <a:lnTo>
                    <a:pt x="330326" y="16256"/>
                  </a:lnTo>
                  <a:lnTo>
                    <a:pt x="336042" y="14224"/>
                  </a:lnTo>
                  <a:lnTo>
                    <a:pt x="355854" y="10796"/>
                  </a:lnTo>
                  <a:lnTo>
                    <a:pt x="369570" y="9398"/>
                  </a:lnTo>
                  <a:lnTo>
                    <a:pt x="379857" y="7367"/>
                  </a:lnTo>
                  <a:lnTo>
                    <a:pt x="383794" y="7621"/>
                  </a:lnTo>
                  <a:lnTo>
                    <a:pt x="387350" y="7621"/>
                  </a:lnTo>
                  <a:lnTo>
                    <a:pt x="393445" y="5969"/>
                  </a:lnTo>
                  <a:lnTo>
                    <a:pt x="404876" y="6223"/>
                  </a:lnTo>
                  <a:lnTo>
                    <a:pt x="418973" y="4446"/>
                  </a:lnTo>
                  <a:lnTo>
                    <a:pt x="430910" y="4699"/>
                  </a:lnTo>
                  <a:lnTo>
                    <a:pt x="458216" y="1271"/>
                  </a:lnTo>
                  <a:lnTo>
                    <a:pt x="473582" y="1779"/>
                  </a:lnTo>
                  <a:lnTo>
                    <a:pt x="489457" y="1652"/>
                  </a:lnTo>
                  <a:lnTo>
                    <a:pt x="503301" y="0"/>
                  </a:lnTo>
                  <a:lnTo>
                    <a:pt x="516889" y="2413"/>
                  </a:lnTo>
                  <a:lnTo>
                    <a:pt x="516889" y="2794"/>
                  </a:lnTo>
                  <a:lnTo>
                    <a:pt x="503301" y="381"/>
                  </a:lnTo>
                  <a:lnTo>
                    <a:pt x="489457" y="2160"/>
                  </a:lnTo>
                  <a:lnTo>
                    <a:pt x="473582" y="2286"/>
                  </a:lnTo>
                  <a:lnTo>
                    <a:pt x="458216" y="1652"/>
                  </a:lnTo>
                  <a:lnTo>
                    <a:pt x="430910" y="5080"/>
                  </a:lnTo>
                  <a:lnTo>
                    <a:pt x="418973" y="4954"/>
                  </a:lnTo>
                  <a:lnTo>
                    <a:pt x="404876" y="6604"/>
                  </a:lnTo>
                  <a:lnTo>
                    <a:pt x="393445" y="6350"/>
                  </a:lnTo>
                  <a:lnTo>
                    <a:pt x="387350" y="8002"/>
                  </a:lnTo>
                  <a:lnTo>
                    <a:pt x="383794" y="8002"/>
                  </a:lnTo>
                  <a:lnTo>
                    <a:pt x="379857" y="7874"/>
                  </a:lnTo>
                  <a:lnTo>
                    <a:pt x="369570" y="9906"/>
                  </a:lnTo>
                  <a:lnTo>
                    <a:pt x="355854" y="11304"/>
                  </a:lnTo>
                  <a:lnTo>
                    <a:pt x="336042" y="14479"/>
                  </a:lnTo>
                  <a:lnTo>
                    <a:pt x="330326" y="16384"/>
                  </a:lnTo>
                  <a:lnTo>
                    <a:pt x="324992" y="18288"/>
                  </a:lnTo>
                  <a:lnTo>
                    <a:pt x="314960" y="20067"/>
                  </a:lnTo>
                  <a:lnTo>
                    <a:pt x="312801" y="21972"/>
                  </a:lnTo>
                  <a:lnTo>
                    <a:pt x="275589" y="30354"/>
                  </a:lnTo>
                  <a:lnTo>
                    <a:pt x="234188" y="42673"/>
                  </a:lnTo>
                  <a:lnTo>
                    <a:pt x="190880" y="56642"/>
                  </a:lnTo>
                  <a:lnTo>
                    <a:pt x="147573" y="70740"/>
                  </a:lnTo>
                  <a:lnTo>
                    <a:pt x="125729" y="79375"/>
                  </a:lnTo>
                  <a:lnTo>
                    <a:pt x="120395" y="81280"/>
                  </a:lnTo>
                  <a:lnTo>
                    <a:pt x="116585" y="84963"/>
                  </a:lnTo>
                  <a:lnTo>
                    <a:pt x="105917" y="86234"/>
                  </a:lnTo>
                  <a:lnTo>
                    <a:pt x="86867" y="93727"/>
                  </a:lnTo>
                  <a:lnTo>
                    <a:pt x="76707" y="98934"/>
                  </a:lnTo>
                  <a:lnTo>
                    <a:pt x="72644" y="98553"/>
                  </a:lnTo>
                  <a:lnTo>
                    <a:pt x="66929" y="100458"/>
                  </a:lnTo>
                  <a:lnTo>
                    <a:pt x="62610" y="103886"/>
                  </a:lnTo>
                  <a:lnTo>
                    <a:pt x="59182" y="104141"/>
                  </a:lnTo>
                  <a:lnTo>
                    <a:pt x="49276" y="109729"/>
                  </a:lnTo>
                  <a:lnTo>
                    <a:pt x="33147" y="116460"/>
                  </a:lnTo>
                  <a:lnTo>
                    <a:pt x="17398" y="123698"/>
                  </a:lnTo>
                  <a:lnTo>
                    <a:pt x="0" y="128779"/>
                  </a:lnTo>
                  <a:lnTo>
                    <a:pt x="0" y="12839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160827" y="6348103"/>
              <a:ext cx="31782" cy="96854"/>
            </a:xfrm>
            <a:custGeom>
              <a:avLst/>
              <a:gdLst/>
              <a:ahLst/>
              <a:cxnLst/>
              <a:rect l="0" t="0" r="0" b="0"/>
              <a:pathLst>
                <a:path w="31498" h="97411">
                  <a:moveTo>
                    <a:pt x="23877" y="75057"/>
                  </a:moveTo>
                  <a:lnTo>
                    <a:pt x="14225" y="51055"/>
                  </a:lnTo>
                  <a:lnTo>
                    <a:pt x="9144" y="27306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9653" y="27306"/>
                  </a:lnTo>
                  <a:lnTo>
                    <a:pt x="14733" y="51055"/>
                  </a:lnTo>
                  <a:lnTo>
                    <a:pt x="24131" y="75057"/>
                  </a:lnTo>
                  <a:lnTo>
                    <a:pt x="31497" y="97410"/>
                  </a:lnTo>
                  <a:lnTo>
                    <a:pt x="31243" y="974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1632702" y="6474467"/>
              <a:ext cx="9535" cy="55571"/>
            </a:xfrm>
            <a:custGeom>
              <a:avLst/>
              <a:gdLst/>
              <a:ahLst/>
              <a:cxnLst/>
              <a:rect l="0" t="0" r="0" b="0"/>
              <a:pathLst>
                <a:path w="9272" h="54864">
                  <a:moveTo>
                    <a:pt x="8890" y="0"/>
                  </a:moveTo>
                  <a:lnTo>
                    <a:pt x="9271" y="0"/>
                  </a:lnTo>
                  <a:lnTo>
                    <a:pt x="508" y="54863"/>
                  </a:lnTo>
                  <a:lnTo>
                    <a:pt x="0" y="548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1562856" y="6509494"/>
              <a:ext cx="69921" cy="20641"/>
            </a:xfrm>
            <a:custGeom>
              <a:avLst/>
              <a:gdLst/>
              <a:ahLst/>
              <a:cxnLst/>
              <a:rect l="0" t="0" r="0" b="0"/>
              <a:pathLst>
                <a:path w="69977" h="20194">
                  <a:moveTo>
                    <a:pt x="0" y="509"/>
                  </a:moveTo>
                  <a:lnTo>
                    <a:pt x="126" y="0"/>
                  </a:lnTo>
                  <a:lnTo>
                    <a:pt x="1904" y="1905"/>
                  </a:lnTo>
                  <a:lnTo>
                    <a:pt x="13207" y="6097"/>
                  </a:lnTo>
                  <a:lnTo>
                    <a:pt x="26923" y="11558"/>
                  </a:lnTo>
                  <a:lnTo>
                    <a:pt x="40512" y="13589"/>
                  </a:lnTo>
                  <a:lnTo>
                    <a:pt x="56006" y="17273"/>
                  </a:lnTo>
                  <a:lnTo>
                    <a:pt x="69976" y="19813"/>
                  </a:lnTo>
                  <a:lnTo>
                    <a:pt x="69976" y="20193"/>
                  </a:lnTo>
                  <a:lnTo>
                    <a:pt x="56006" y="17653"/>
                  </a:lnTo>
                  <a:lnTo>
                    <a:pt x="40512" y="14098"/>
                  </a:lnTo>
                  <a:lnTo>
                    <a:pt x="26923" y="11938"/>
                  </a:lnTo>
                  <a:lnTo>
                    <a:pt x="13207" y="6477"/>
                  </a:lnTo>
                  <a:lnTo>
                    <a:pt x="1396" y="2287"/>
                  </a:lnTo>
                  <a:lnTo>
                    <a:pt x="0" y="509"/>
                  </a:lnTo>
                  <a:lnTo>
                    <a:pt x="126" y="0"/>
                  </a:lnTo>
                  <a:lnTo>
                    <a:pt x="1904" y="1905"/>
                  </a:lnTo>
                  <a:lnTo>
                    <a:pt x="1396" y="228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1566887" y="6473231"/>
              <a:ext cx="76278" cy="38106"/>
            </a:xfrm>
            <a:custGeom>
              <a:avLst/>
              <a:gdLst/>
              <a:ahLst/>
              <a:cxnLst/>
              <a:rect l="0" t="0" r="0" b="0"/>
              <a:pathLst>
                <a:path w="76837" h="37338">
                  <a:moveTo>
                    <a:pt x="8002" y="33400"/>
                  </a:moveTo>
                  <a:lnTo>
                    <a:pt x="11811" y="29972"/>
                  </a:lnTo>
                  <a:lnTo>
                    <a:pt x="45847" y="14224"/>
                  </a:lnTo>
                  <a:lnTo>
                    <a:pt x="76836" y="0"/>
                  </a:lnTo>
                  <a:lnTo>
                    <a:pt x="76836" y="254"/>
                  </a:lnTo>
                  <a:lnTo>
                    <a:pt x="45847" y="14477"/>
                  </a:lnTo>
                  <a:lnTo>
                    <a:pt x="11938" y="30352"/>
                  </a:lnTo>
                  <a:lnTo>
                    <a:pt x="8510" y="33527"/>
                  </a:lnTo>
                  <a:lnTo>
                    <a:pt x="0" y="3733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1628843" y="6809979"/>
              <a:ext cx="406814" cy="839928"/>
            </a:xfrm>
            <a:custGeom>
              <a:avLst/>
              <a:gdLst/>
              <a:ahLst/>
              <a:cxnLst/>
              <a:rect l="0" t="0" r="0" b="0"/>
              <a:pathLst>
                <a:path w="406655" h="840487">
                  <a:moveTo>
                    <a:pt x="392938" y="839088"/>
                  </a:moveTo>
                  <a:lnTo>
                    <a:pt x="379348" y="840486"/>
                  </a:lnTo>
                  <a:lnTo>
                    <a:pt x="365506" y="838962"/>
                  </a:lnTo>
                  <a:lnTo>
                    <a:pt x="349885" y="838453"/>
                  </a:lnTo>
                  <a:lnTo>
                    <a:pt x="334263" y="834771"/>
                  </a:lnTo>
                  <a:lnTo>
                    <a:pt x="318642" y="830961"/>
                  </a:lnTo>
                  <a:lnTo>
                    <a:pt x="300989" y="825373"/>
                  </a:lnTo>
                  <a:lnTo>
                    <a:pt x="292988" y="821309"/>
                  </a:lnTo>
                  <a:lnTo>
                    <a:pt x="285114" y="817752"/>
                  </a:lnTo>
                  <a:lnTo>
                    <a:pt x="254381" y="798829"/>
                  </a:lnTo>
                  <a:lnTo>
                    <a:pt x="238632" y="791337"/>
                  </a:lnTo>
                  <a:lnTo>
                    <a:pt x="225297" y="781812"/>
                  </a:lnTo>
                  <a:lnTo>
                    <a:pt x="196088" y="761873"/>
                  </a:lnTo>
                  <a:lnTo>
                    <a:pt x="184404" y="750697"/>
                  </a:lnTo>
                  <a:lnTo>
                    <a:pt x="168782" y="739901"/>
                  </a:lnTo>
                  <a:lnTo>
                    <a:pt x="157098" y="728599"/>
                  </a:lnTo>
                  <a:lnTo>
                    <a:pt x="145541" y="717296"/>
                  </a:lnTo>
                  <a:lnTo>
                    <a:pt x="122682" y="691769"/>
                  </a:lnTo>
                  <a:lnTo>
                    <a:pt x="103632" y="665479"/>
                  </a:lnTo>
                  <a:lnTo>
                    <a:pt x="82422" y="637539"/>
                  </a:lnTo>
                  <a:lnTo>
                    <a:pt x="67310" y="608457"/>
                  </a:lnTo>
                  <a:lnTo>
                    <a:pt x="59563" y="593978"/>
                  </a:lnTo>
                  <a:lnTo>
                    <a:pt x="54101" y="580771"/>
                  </a:lnTo>
                  <a:lnTo>
                    <a:pt x="48387" y="564007"/>
                  </a:lnTo>
                  <a:lnTo>
                    <a:pt x="44450" y="557402"/>
                  </a:lnTo>
                  <a:lnTo>
                    <a:pt x="40766" y="549148"/>
                  </a:lnTo>
                  <a:lnTo>
                    <a:pt x="36829" y="534924"/>
                  </a:lnTo>
                  <a:lnTo>
                    <a:pt x="35306" y="533273"/>
                  </a:lnTo>
                  <a:lnTo>
                    <a:pt x="35306" y="529716"/>
                  </a:lnTo>
                  <a:lnTo>
                    <a:pt x="33401" y="527812"/>
                  </a:lnTo>
                  <a:lnTo>
                    <a:pt x="29591" y="520191"/>
                  </a:lnTo>
                  <a:lnTo>
                    <a:pt x="29591" y="513079"/>
                  </a:lnTo>
                  <a:lnTo>
                    <a:pt x="25781" y="505587"/>
                  </a:lnTo>
                  <a:lnTo>
                    <a:pt x="24003" y="489330"/>
                  </a:lnTo>
                  <a:lnTo>
                    <a:pt x="22097" y="476250"/>
                  </a:lnTo>
                  <a:lnTo>
                    <a:pt x="18795" y="461645"/>
                  </a:lnTo>
                  <a:lnTo>
                    <a:pt x="16891" y="445515"/>
                  </a:lnTo>
                  <a:lnTo>
                    <a:pt x="17017" y="441705"/>
                  </a:lnTo>
                  <a:lnTo>
                    <a:pt x="17017" y="437896"/>
                  </a:lnTo>
                  <a:lnTo>
                    <a:pt x="15239" y="428751"/>
                  </a:lnTo>
                  <a:lnTo>
                    <a:pt x="13588" y="412623"/>
                  </a:lnTo>
                  <a:lnTo>
                    <a:pt x="13716" y="405257"/>
                  </a:lnTo>
                  <a:lnTo>
                    <a:pt x="13716" y="397637"/>
                  </a:lnTo>
                  <a:lnTo>
                    <a:pt x="10413" y="364489"/>
                  </a:lnTo>
                  <a:lnTo>
                    <a:pt x="12572" y="348487"/>
                  </a:lnTo>
                  <a:lnTo>
                    <a:pt x="10794" y="331977"/>
                  </a:lnTo>
                  <a:lnTo>
                    <a:pt x="7873" y="266191"/>
                  </a:lnTo>
                  <a:lnTo>
                    <a:pt x="2159" y="135000"/>
                  </a:lnTo>
                  <a:lnTo>
                    <a:pt x="4698" y="118617"/>
                  </a:lnTo>
                  <a:lnTo>
                    <a:pt x="2794" y="102108"/>
                  </a:lnTo>
                  <a:lnTo>
                    <a:pt x="4444" y="89408"/>
                  </a:lnTo>
                  <a:lnTo>
                    <a:pt x="2920" y="76708"/>
                  </a:lnTo>
                  <a:lnTo>
                    <a:pt x="1142" y="64135"/>
                  </a:lnTo>
                  <a:lnTo>
                    <a:pt x="1523" y="52959"/>
                  </a:lnTo>
                  <a:lnTo>
                    <a:pt x="3047" y="43561"/>
                  </a:lnTo>
                  <a:lnTo>
                    <a:pt x="1523" y="34671"/>
                  </a:lnTo>
                  <a:lnTo>
                    <a:pt x="1651" y="26924"/>
                  </a:lnTo>
                  <a:lnTo>
                    <a:pt x="1523" y="20065"/>
                  </a:lnTo>
                  <a:lnTo>
                    <a:pt x="1778" y="12573"/>
                  </a:lnTo>
                  <a:lnTo>
                    <a:pt x="1778" y="8889"/>
                  </a:lnTo>
                  <a:lnTo>
                    <a:pt x="1651" y="5079"/>
                  </a:lnTo>
                  <a:lnTo>
                    <a:pt x="1778" y="1650"/>
                  </a:lnTo>
                  <a:lnTo>
                    <a:pt x="0" y="126"/>
                  </a:lnTo>
                  <a:lnTo>
                    <a:pt x="507" y="0"/>
                  </a:lnTo>
                  <a:lnTo>
                    <a:pt x="2285" y="1650"/>
                  </a:lnTo>
                  <a:lnTo>
                    <a:pt x="2159" y="5079"/>
                  </a:lnTo>
                  <a:lnTo>
                    <a:pt x="2285" y="8889"/>
                  </a:lnTo>
                  <a:lnTo>
                    <a:pt x="2285" y="12573"/>
                  </a:lnTo>
                  <a:lnTo>
                    <a:pt x="1778" y="20065"/>
                  </a:lnTo>
                  <a:lnTo>
                    <a:pt x="2159" y="26924"/>
                  </a:lnTo>
                  <a:lnTo>
                    <a:pt x="1778" y="34671"/>
                  </a:lnTo>
                  <a:lnTo>
                    <a:pt x="3556" y="43561"/>
                  </a:lnTo>
                  <a:lnTo>
                    <a:pt x="1651" y="52959"/>
                  </a:lnTo>
                  <a:lnTo>
                    <a:pt x="1523" y="64135"/>
                  </a:lnTo>
                  <a:lnTo>
                    <a:pt x="3047" y="76708"/>
                  </a:lnTo>
                  <a:lnTo>
                    <a:pt x="4698" y="89408"/>
                  </a:lnTo>
                  <a:lnTo>
                    <a:pt x="2920" y="102108"/>
                  </a:lnTo>
                  <a:lnTo>
                    <a:pt x="5079" y="118617"/>
                  </a:lnTo>
                  <a:lnTo>
                    <a:pt x="2413" y="135000"/>
                  </a:lnTo>
                  <a:lnTo>
                    <a:pt x="8128" y="266191"/>
                  </a:lnTo>
                  <a:lnTo>
                    <a:pt x="11303" y="331977"/>
                  </a:lnTo>
                  <a:lnTo>
                    <a:pt x="13081" y="348487"/>
                  </a:lnTo>
                  <a:lnTo>
                    <a:pt x="10667" y="364489"/>
                  </a:lnTo>
                  <a:lnTo>
                    <a:pt x="13842" y="397637"/>
                  </a:lnTo>
                  <a:lnTo>
                    <a:pt x="13842" y="405257"/>
                  </a:lnTo>
                  <a:lnTo>
                    <a:pt x="13716" y="412623"/>
                  </a:lnTo>
                  <a:lnTo>
                    <a:pt x="15494" y="428751"/>
                  </a:lnTo>
                  <a:lnTo>
                    <a:pt x="17526" y="437896"/>
                  </a:lnTo>
                  <a:lnTo>
                    <a:pt x="17526" y="441705"/>
                  </a:lnTo>
                  <a:lnTo>
                    <a:pt x="17017" y="445515"/>
                  </a:lnTo>
                  <a:lnTo>
                    <a:pt x="18922" y="461645"/>
                  </a:lnTo>
                  <a:lnTo>
                    <a:pt x="22606" y="476250"/>
                  </a:lnTo>
                  <a:lnTo>
                    <a:pt x="24510" y="489330"/>
                  </a:lnTo>
                  <a:lnTo>
                    <a:pt x="26288" y="505587"/>
                  </a:lnTo>
                  <a:lnTo>
                    <a:pt x="29972" y="513079"/>
                  </a:lnTo>
                  <a:lnTo>
                    <a:pt x="29972" y="520191"/>
                  </a:lnTo>
                  <a:lnTo>
                    <a:pt x="33528" y="527685"/>
                  </a:lnTo>
                  <a:lnTo>
                    <a:pt x="35432" y="529716"/>
                  </a:lnTo>
                  <a:lnTo>
                    <a:pt x="35432" y="533273"/>
                  </a:lnTo>
                  <a:lnTo>
                    <a:pt x="37338" y="534670"/>
                  </a:lnTo>
                  <a:lnTo>
                    <a:pt x="41020" y="549148"/>
                  </a:lnTo>
                  <a:lnTo>
                    <a:pt x="44957" y="557402"/>
                  </a:lnTo>
                  <a:lnTo>
                    <a:pt x="48894" y="564007"/>
                  </a:lnTo>
                  <a:lnTo>
                    <a:pt x="54482" y="580771"/>
                  </a:lnTo>
                  <a:lnTo>
                    <a:pt x="59816" y="593978"/>
                  </a:lnTo>
                  <a:lnTo>
                    <a:pt x="67563" y="608457"/>
                  </a:lnTo>
                  <a:lnTo>
                    <a:pt x="82676" y="637539"/>
                  </a:lnTo>
                  <a:lnTo>
                    <a:pt x="104139" y="664972"/>
                  </a:lnTo>
                  <a:lnTo>
                    <a:pt x="123316" y="691261"/>
                  </a:lnTo>
                  <a:lnTo>
                    <a:pt x="145795" y="716787"/>
                  </a:lnTo>
                  <a:lnTo>
                    <a:pt x="157607" y="728090"/>
                  </a:lnTo>
                  <a:lnTo>
                    <a:pt x="169291" y="739394"/>
                  </a:lnTo>
                  <a:lnTo>
                    <a:pt x="184912" y="750570"/>
                  </a:lnTo>
                  <a:lnTo>
                    <a:pt x="196595" y="761364"/>
                  </a:lnTo>
                  <a:lnTo>
                    <a:pt x="225551" y="781685"/>
                  </a:lnTo>
                  <a:lnTo>
                    <a:pt x="238760" y="791083"/>
                  </a:lnTo>
                  <a:lnTo>
                    <a:pt x="254381" y="798702"/>
                  </a:lnTo>
                  <a:lnTo>
                    <a:pt x="285114" y="817245"/>
                  </a:lnTo>
                  <a:lnTo>
                    <a:pt x="292988" y="821182"/>
                  </a:lnTo>
                  <a:lnTo>
                    <a:pt x="300989" y="824991"/>
                  </a:lnTo>
                  <a:lnTo>
                    <a:pt x="318642" y="830452"/>
                  </a:lnTo>
                  <a:lnTo>
                    <a:pt x="334263" y="834516"/>
                  </a:lnTo>
                  <a:lnTo>
                    <a:pt x="349885" y="838073"/>
                  </a:lnTo>
                  <a:lnTo>
                    <a:pt x="365506" y="838453"/>
                  </a:lnTo>
                  <a:lnTo>
                    <a:pt x="379348" y="840359"/>
                  </a:lnTo>
                  <a:lnTo>
                    <a:pt x="392938" y="838962"/>
                  </a:lnTo>
                  <a:lnTo>
                    <a:pt x="406654" y="833374"/>
                  </a:lnTo>
                  <a:lnTo>
                    <a:pt x="406654" y="8340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036142" y="6865827"/>
              <a:ext cx="216120" cy="778004"/>
            </a:xfrm>
            <a:custGeom>
              <a:avLst/>
              <a:gdLst/>
              <a:ahLst/>
              <a:cxnLst/>
              <a:rect l="0" t="0" r="0" b="0"/>
              <a:pathLst>
                <a:path w="217170" h="777241">
                  <a:moveTo>
                    <a:pt x="198881" y="53467"/>
                  </a:moveTo>
                  <a:lnTo>
                    <a:pt x="206375" y="104267"/>
                  </a:lnTo>
                  <a:lnTo>
                    <a:pt x="213106" y="155447"/>
                  </a:lnTo>
                  <a:lnTo>
                    <a:pt x="216153" y="210439"/>
                  </a:lnTo>
                  <a:lnTo>
                    <a:pt x="217169" y="270764"/>
                  </a:lnTo>
                  <a:lnTo>
                    <a:pt x="216534" y="332740"/>
                  </a:lnTo>
                  <a:lnTo>
                    <a:pt x="213740" y="396620"/>
                  </a:lnTo>
                  <a:lnTo>
                    <a:pt x="206375" y="460120"/>
                  </a:lnTo>
                  <a:lnTo>
                    <a:pt x="202184" y="489457"/>
                  </a:lnTo>
                  <a:lnTo>
                    <a:pt x="195706" y="520445"/>
                  </a:lnTo>
                  <a:lnTo>
                    <a:pt x="193802" y="537209"/>
                  </a:lnTo>
                  <a:lnTo>
                    <a:pt x="187578" y="552957"/>
                  </a:lnTo>
                  <a:lnTo>
                    <a:pt x="175259" y="582041"/>
                  </a:lnTo>
                  <a:lnTo>
                    <a:pt x="163194" y="611631"/>
                  </a:lnTo>
                  <a:lnTo>
                    <a:pt x="147193" y="640080"/>
                  </a:lnTo>
                  <a:lnTo>
                    <a:pt x="128905" y="670559"/>
                  </a:lnTo>
                  <a:lnTo>
                    <a:pt x="128905" y="670814"/>
                  </a:lnTo>
                  <a:lnTo>
                    <a:pt x="118999" y="683894"/>
                  </a:lnTo>
                  <a:lnTo>
                    <a:pt x="107315" y="698245"/>
                  </a:lnTo>
                  <a:lnTo>
                    <a:pt x="96774" y="714375"/>
                  </a:lnTo>
                  <a:lnTo>
                    <a:pt x="83565" y="726820"/>
                  </a:lnTo>
                  <a:lnTo>
                    <a:pt x="73278" y="739520"/>
                  </a:lnTo>
                  <a:lnTo>
                    <a:pt x="65150" y="746886"/>
                  </a:lnTo>
                  <a:lnTo>
                    <a:pt x="57022" y="750569"/>
                  </a:lnTo>
                  <a:lnTo>
                    <a:pt x="51562" y="755777"/>
                  </a:lnTo>
                  <a:lnTo>
                    <a:pt x="43687" y="759586"/>
                  </a:lnTo>
                  <a:lnTo>
                    <a:pt x="29590" y="768477"/>
                  </a:lnTo>
                  <a:lnTo>
                    <a:pt x="15493" y="773556"/>
                  </a:lnTo>
                  <a:lnTo>
                    <a:pt x="7747" y="777240"/>
                  </a:lnTo>
                  <a:lnTo>
                    <a:pt x="0" y="777240"/>
                  </a:lnTo>
                  <a:lnTo>
                    <a:pt x="0" y="776605"/>
                  </a:lnTo>
                  <a:lnTo>
                    <a:pt x="7747" y="776731"/>
                  </a:lnTo>
                  <a:lnTo>
                    <a:pt x="15493" y="773048"/>
                  </a:lnTo>
                  <a:lnTo>
                    <a:pt x="29590" y="767968"/>
                  </a:lnTo>
                  <a:lnTo>
                    <a:pt x="43306" y="759079"/>
                  </a:lnTo>
                  <a:lnTo>
                    <a:pt x="51181" y="755268"/>
                  </a:lnTo>
                  <a:lnTo>
                    <a:pt x="56768" y="750316"/>
                  </a:lnTo>
                  <a:lnTo>
                    <a:pt x="64643" y="746379"/>
                  </a:lnTo>
                  <a:lnTo>
                    <a:pt x="72771" y="739013"/>
                  </a:lnTo>
                  <a:lnTo>
                    <a:pt x="83058" y="726567"/>
                  </a:lnTo>
                  <a:lnTo>
                    <a:pt x="96519" y="714120"/>
                  </a:lnTo>
                  <a:lnTo>
                    <a:pt x="106934" y="697865"/>
                  </a:lnTo>
                  <a:lnTo>
                    <a:pt x="118744" y="683386"/>
                  </a:lnTo>
                  <a:lnTo>
                    <a:pt x="128650" y="670432"/>
                  </a:lnTo>
                  <a:lnTo>
                    <a:pt x="128650" y="670559"/>
                  </a:lnTo>
                  <a:lnTo>
                    <a:pt x="146684" y="640080"/>
                  </a:lnTo>
                  <a:lnTo>
                    <a:pt x="162687" y="611631"/>
                  </a:lnTo>
                  <a:lnTo>
                    <a:pt x="175133" y="582041"/>
                  </a:lnTo>
                  <a:lnTo>
                    <a:pt x="187197" y="552957"/>
                  </a:lnTo>
                  <a:lnTo>
                    <a:pt x="193293" y="537209"/>
                  </a:lnTo>
                  <a:lnTo>
                    <a:pt x="195199" y="520445"/>
                  </a:lnTo>
                  <a:lnTo>
                    <a:pt x="201675" y="489457"/>
                  </a:lnTo>
                  <a:lnTo>
                    <a:pt x="205993" y="460120"/>
                  </a:lnTo>
                  <a:lnTo>
                    <a:pt x="213359" y="396620"/>
                  </a:lnTo>
                  <a:lnTo>
                    <a:pt x="216027" y="332740"/>
                  </a:lnTo>
                  <a:lnTo>
                    <a:pt x="216788" y="270764"/>
                  </a:lnTo>
                  <a:lnTo>
                    <a:pt x="215646" y="210439"/>
                  </a:lnTo>
                  <a:lnTo>
                    <a:pt x="212725" y="155447"/>
                  </a:lnTo>
                  <a:lnTo>
                    <a:pt x="205993" y="104267"/>
                  </a:lnTo>
                  <a:lnTo>
                    <a:pt x="198374" y="53467"/>
                  </a:lnTo>
                  <a:lnTo>
                    <a:pt x="189484" y="0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5134" name="Grafik 98" descr="Snow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874" y="1468471"/>
            <a:ext cx="1582738" cy="15827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35" name="Gruppieren 108"/>
          <p:cNvGrpSpPr>
            <a:grpSpLocks/>
          </p:cNvGrpSpPr>
          <p:nvPr/>
        </p:nvGrpSpPr>
        <p:grpSpPr bwMode="auto">
          <a:xfrm>
            <a:off x="4078434" y="1756521"/>
            <a:ext cx="1176337" cy="1055687"/>
            <a:chOff x="4052823" y="1576450"/>
            <a:chExt cx="1176149" cy="1055880"/>
          </a:xfrm>
        </p:grpSpPr>
        <p:sp>
          <p:nvSpPr>
            <p:cNvPr id="102" name="Freihandform 101"/>
            <p:cNvSpPr/>
            <p:nvPr/>
          </p:nvSpPr>
          <p:spPr>
            <a:xfrm>
              <a:off x="4052823" y="1576450"/>
              <a:ext cx="1176149" cy="614474"/>
            </a:xfrm>
            <a:custGeom>
              <a:avLst/>
              <a:gdLst/>
              <a:ahLst/>
              <a:cxnLst/>
              <a:rect l="0" t="0" r="0" b="0"/>
              <a:pathLst>
                <a:path w="1176149" h="614808">
                  <a:moveTo>
                    <a:pt x="1064261" y="440817"/>
                  </a:moveTo>
                  <a:lnTo>
                    <a:pt x="1085597" y="440817"/>
                  </a:lnTo>
                  <a:lnTo>
                    <a:pt x="1107060" y="446786"/>
                  </a:lnTo>
                  <a:lnTo>
                    <a:pt x="1125602" y="457454"/>
                  </a:lnTo>
                  <a:lnTo>
                    <a:pt x="1143255" y="473583"/>
                  </a:lnTo>
                  <a:lnTo>
                    <a:pt x="1156843" y="489967"/>
                  </a:lnTo>
                  <a:lnTo>
                    <a:pt x="1173354" y="531242"/>
                  </a:lnTo>
                  <a:lnTo>
                    <a:pt x="1176148" y="555117"/>
                  </a:lnTo>
                  <a:lnTo>
                    <a:pt x="1171830" y="574548"/>
                  </a:lnTo>
                  <a:lnTo>
                    <a:pt x="1163321" y="614807"/>
                  </a:lnTo>
                  <a:lnTo>
                    <a:pt x="1398" y="614807"/>
                  </a:lnTo>
                  <a:lnTo>
                    <a:pt x="0" y="584708"/>
                  </a:lnTo>
                  <a:lnTo>
                    <a:pt x="2794" y="549910"/>
                  </a:lnTo>
                  <a:lnTo>
                    <a:pt x="11304" y="521082"/>
                  </a:lnTo>
                  <a:lnTo>
                    <a:pt x="25655" y="493014"/>
                  </a:lnTo>
                  <a:lnTo>
                    <a:pt x="60580" y="454660"/>
                  </a:lnTo>
                  <a:lnTo>
                    <a:pt x="94869" y="434341"/>
                  </a:lnTo>
                  <a:lnTo>
                    <a:pt x="113411" y="427864"/>
                  </a:lnTo>
                  <a:lnTo>
                    <a:pt x="118237" y="378207"/>
                  </a:lnTo>
                  <a:lnTo>
                    <a:pt x="133350" y="333376"/>
                  </a:lnTo>
                  <a:lnTo>
                    <a:pt x="156211" y="293117"/>
                  </a:lnTo>
                  <a:lnTo>
                    <a:pt x="187453" y="256160"/>
                  </a:lnTo>
                  <a:lnTo>
                    <a:pt x="218822" y="226569"/>
                  </a:lnTo>
                  <a:lnTo>
                    <a:pt x="254381" y="204979"/>
                  </a:lnTo>
                  <a:lnTo>
                    <a:pt x="290830" y="189739"/>
                  </a:lnTo>
                  <a:lnTo>
                    <a:pt x="332105" y="182500"/>
                  </a:lnTo>
                  <a:lnTo>
                    <a:pt x="330836" y="156592"/>
                  </a:lnTo>
                  <a:lnTo>
                    <a:pt x="332105" y="124842"/>
                  </a:lnTo>
                  <a:lnTo>
                    <a:pt x="340868" y="96013"/>
                  </a:lnTo>
                  <a:lnTo>
                    <a:pt x="354966" y="69216"/>
                  </a:lnTo>
                  <a:lnTo>
                    <a:pt x="374905" y="46102"/>
                  </a:lnTo>
                  <a:lnTo>
                    <a:pt x="397765" y="25908"/>
                  </a:lnTo>
                  <a:lnTo>
                    <a:pt x="424180" y="11558"/>
                  </a:lnTo>
                  <a:lnTo>
                    <a:pt x="451867" y="2794"/>
                  </a:lnTo>
                  <a:lnTo>
                    <a:pt x="483236" y="0"/>
                  </a:lnTo>
                  <a:lnTo>
                    <a:pt x="526035" y="5080"/>
                  </a:lnTo>
                  <a:lnTo>
                    <a:pt x="553974" y="16511"/>
                  </a:lnTo>
                  <a:lnTo>
                    <a:pt x="567310" y="25908"/>
                  </a:lnTo>
                  <a:lnTo>
                    <a:pt x="590931" y="46102"/>
                  </a:lnTo>
                  <a:lnTo>
                    <a:pt x="612394" y="74295"/>
                  </a:lnTo>
                  <a:lnTo>
                    <a:pt x="628016" y="106935"/>
                  </a:lnTo>
                  <a:lnTo>
                    <a:pt x="656591" y="93092"/>
                  </a:lnTo>
                  <a:lnTo>
                    <a:pt x="692150" y="89535"/>
                  </a:lnTo>
                  <a:lnTo>
                    <a:pt x="738632" y="98045"/>
                  </a:lnTo>
                  <a:lnTo>
                    <a:pt x="767080" y="116205"/>
                  </a:lnTo>
                  <a:lnTo>
                    <a:pt x="792735" y="144273"/>
                  </a:lnTo>
                  <a:lnTo>
                    <a:pt x="809625" y="187707"/>
                  </a:lnTo>
                  <a:lnTo>
                    <a:pt x="812673" y="218060"/>
                  </a:lnTo>
                  <a:lnTo>
                    <a:pt x="840360" y="210058"/>
                  </a:lnTo>
                  <a:lnTo>
                    <a:pt x="889636" y="209297"/>
                  </a:lnTo>
                  <a:lnTo>
                    <a:pt x="926085" y="215011"/>
                  </a:lnTo>
                  <a:lnTo>
                    <a:pt x="959486" y="231014"/>
                  </a:lnTo>
                  <a:lnTo>
                    <a:pt x="990728" y="252604"/>
                  </a:lnTo>
                  <a:lnTo>
                    <a:pt x="1019937" y="281432"/>
                  </a:lnTo>
                  <a:lnTo>
                    <a:pt x="1049148" y="331217"/>
                  </a:lnTo>
                  <a:lnTo>
                    <a:pt x="1059942" y="368173"/>
                  </a:lnTo>
                  <a:lnTo>
                    <a:pt x="1064261" y="409195"/>
                  </a:lnTo>
                  <a:lnTo>
                    <a:pt x="1062736" y="44081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4176628" y="2322711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513" h="275719">
                  <a:moveTo>
                    <a:pt x="147574" y="212853"/>
                  </a:moveTo>
                  <a:lnTo>
                    <a:pt x="146050" y="227965"/>
                  </a:lnTo>
                  <a:lnTo>
                    <a:pt x="140335" y="246127"/>
                  </a:lnTo>
                  <a:lnTo>
                    <a:pt x="130301" y="256159"/>
                  </a:lnTo>
                  <a:lnTo>
                    <a:pt x="113156" y="269240"/>
                  </a:lnTo>
                  <a:lnTo>
                    <a:pt x="101854" y="274193"/>
                  </a:lnTo>
                  <a:lnTo>
                    <a:pt x="73406" y="275718"/>
                  </a:lnTo>
                  <a:lnTo>
                    <a:pt x="46227" y="267716"/>
                  </a:lnTo>
                  <a:lnTo>
                    <a:pt x="22098" y="250318"/>
                  </a:lnTo>
                  <a:lnTo>
                    <a:pt x="6476" y="228728"/>
                  </a:lnTo>
                  <a:lnTo>
                    <a:pt x="0" y="203455"/>
                  </a:lnTo>
                  <a:lnTo>
                    <a:pt x="6476" y="181230"/>
                  </a:lnTo>
                  <a:lnTo>
                    <a:pt x="22732" y="158624"/>
                  </a:lnTo>
                  <a:lnTo>
                    <a:pt x="167512" y="0"/>
                  </a:lnTo>
                  <a:lnTo>
                    <a:pt x="147574" y="21425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4087742" y="2122650"/>
              <a:ext cx="192056" cy="265160"/>
            </a:xfrm>
            <a:custGeom>
              <a:avLst/>
              <a:gdLst/>
              <a:ahLst/>
              <a:cxnLst/>
              <a:rect l="0" t="0" r="0" b="0"/>
              <a:pathLst>
                <a:path w="191010" h="264923">
                  <a:moveTo>
                    <a:pt x="28449" y="141606"/>
                  </a:moveTo>
                  <a:lnTo>
                    <a:pt x="191009" y="0"/>
                  </a:lnTo>
                  <a:lnTo>
                    <a:pt x="146178" y="210059"/>
                  </a:lnTo>
                  <a:lnTo>
                    <a:pt x="142622" y="223902"/>
                  </a:lnTo>
                  <a:lnTo>
                    <a:pt x="134620" y="241046"/>
                  </a:lnTo>
                  <a:lnTo>
                    <a:pt x="127509" y="247015"/>
                  </a:lnTo>
                  <a:lnTo>
                    <a:pt x="116205" y="256287"/>
                  </a:lnTo>
                  <a:lnTo>
                    <a:pt x="98934" y="262763"/>
                  </a:lnTo>
                  <a:lnTo>
                    <a:pt x="78486" y="264922"/>
                  </a:lnTo>
                  <a:lnTo>
                    <a:pt x="51309" y="258446"/>
                  </a:lnTo>
                  <a:lnTo>
                    <a:pt x="38481" y="251968"/>
                  </a:lnTo>
                  <a:lnTo>
                    <a:pt x="16384" y="233172"/>
                  </a:lnTo>
                  <a:lnTo>
                    <a:pt x="3556" y="209296"/>
                  </a:lnTo>
                  <a:lnTo>
                    <a:pt x="0" y="184150"/>
                  </a:lnTo>
                  <a:lnTo>
                    <a:pt x="10034" y="162306"/>
                  </a:lnTo>
                  <a:lnTo>
                    <a:pt x="18416" y="149353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4397255" y="2154406"/>
              <a:ext cx="168248" cy="276275"/>
            </a:xfrm>
            <a:custGeom>
              <a:avLst/>
              <a:gdLst/>
              <a:ahLst/>
              <a:cxnLst/>
              <a:rect l="0" t="0" r="0" b="0"/>
              <a:pathLst>
                <a:path w="167767" h="275592">
                  <a:moveTo>
                    <a:pt x="22859" y="158750"/>
                  </a:moveTo>
                  <a:lnTo>
                    <a:pt x="167766" y="0"/>
                  </a:lnTo>
                  <a:lnTo>
                    <a:pt x="147701" y="214376"/>
                  </a:lnTo>
                  <a:lnTo>
                    <a:pt x="147701" y="213488"/>
                  </a:lnTo>
                  <a:lnTo>
                    <a:pt x="146939" y="220091"/>
                  </a:lnTo>
                  <a:lnTo>
                    <a:pt x="143383" y="235840"/>
                  </a:lnTo>
                  <a:lnTo>
                    <a:pt x="132588" y="255397"/>
                  </a:lnTo>
                  <a:lnTo>
                    <a:pt x="117728" y="265431"/>
                  </a:lnTo>
                  <a:lnTo>
                    <a:pt x="102108" y="274321"/>
                  </a:lnTo>
                  <a:lnTo>
                    <a:pt x="73533" y="275591"/>
                  </a:lnTo>
                  <a:lnTo>
                    <a:pt x="46482" y="267844"/>
                  </a:lnTo>
                  <a:lnTo>
                    <a:pt x="22352" y="251206"/>
                  </a:lnTo>
                  <a:lnTo>
                    <a:pt x="5841" y="228854"/>
                  </a:lnTo>
                  <a:lnTo>
                    <a:pt x="0" y="204216"/>
                  </a:lnTo>
                  <a:lnTo>
                    <a:pt x="5841" y="181865"/>
                  </a:lnTo>
                  <a:lnTo>
                    <a:pt x="13589" y="168910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4497252" y="2367170"/>
              <a:ext cx="190470" cy="265160"/>
            </a:xfrm>
            <a:custGeom>
              <a:avLst/>
              <a:gdLst/>
              <a:ahLst/>
              <a:cxnLst/>
              <a:rect l="0" t="0" r="0" b="0"/>
              <a:pathLst>
                <a:path w="190882" h="265051">
                  <a:moveTo>
                    <a:pt x="28575" y="141606"/>
                  </a:moveTo>
                  <a:lnTo>
                    <a:pt x="190881" y="0"/>
                  </a:lnTo>
                  <a:lnTo>
                    <a:pt x="146050" y="210059"/>
                  </a:lnTo>
                  <a:lnTo>
                    <a:pt x="142494" y="223901"/>
                  </a:lnTo>
                  <a:lnTo>
                    <a:pt x="134748" y="241300"/>
                  </a:lnTo>
                  <a:lnTo>
                    <a:pt x="127509" y="247016"/>
                  </a:lnTo>
                  <a:lnTo>
                    <a:pt x="116205" y="256287"/>
                  </a:lnTo>
                  <a:lnTo>
                    <a:pt x="99061" y="262763"/>
                  </a:lnTo>
                  <a:lnTo>
                    <a:pt x="78360" y="265050"/>
                  </a:lnTo>
                  <a:lnTo>
                    <a:pt x="51309" y="258572"/>
                  </a:lnTo>
                  <a:lnTo>
                    <a:pt x="38481" y="252096"/>
                  </a:lnTo>
                  <a:lnTo>
                    <a:pt x="16256" y="233172"/>
                  </a:lnTo>
                  <a:lnTo>
                    <a:pt x="3429" y="209550"/>
                  </a:lnTo>
                  <a:lnTo>
                    <a:pt x="0" y="184150"/>
                  </a:lnTo>
                  <a:lnTo>
                    <a:pt x="9906" y="162560"/>
                  </a:lnTo>
                  <a:lnTo>
                    <a:pt x="18542" y="149606"/>
                  </a:lnTo>
                  <a:close/>
                </a:path>
              </a:pathLst>
            </a:custGeom>
            <a:solidFill>
              <a:srgbClr val="00FFFF"/>
            </a:solidFill>
            <a:ln w="12700" cap="flat" cmpd="sng" algn="ctr">
              <a:solidFill>
                <a:srgbClr val="0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4760735" y="2170284"/>
              <a:ext cx="360304" cy="406474"/>
            </a:xfrm>
            <a:custGeom>
              <a:avLst/>
              <a:gdLst/>
              <a:ahLst/>
              <a:cxnLst/>
              <a:rect l="0" t="0" r="0" b="0"/>
              <a:pathLst>
                <a:path w="359284" h="406275">
                  <a:moveTo>
                    <a:pt x="359283" y="20956"/>
                  </a:moveTo>
                  <a:lnTo>
                    <a:pt x="191643" y="270765"/>
                  </a:lnTo>
                  <a:lnTo>
                    <a:pt x="157479" y="211583"/>
                  </a:lnTo>
                  <a:lnTo>
                    <a:pt x="0" y="406274"/>
                  </a:lnTo>
                  <a:lnTo>
                    <a:pt x="85471" y="113412"/>
                  </a:lnTo>
                  <a:lnTo>
                    <a:pt x="91947" y="93218"/>
                  </a:lnTo>
                  <a:lnTo>
                    <a:pt x="97789" y="72899"/>
                  </a:lnTo>
                  <a:lnTo>
                    <a:pt x="114681" y="14478"/>
                  </a:lnTo>
                  <a:lnTo>
                    <a:pt x="118998" y="0"/>
                  </a:lnTo>
                  <a:lnTo>
                    <a:pt x="127508" y="14478"/>
                  </a:lnTo>
                  <a:lnTo>
                    <a:pt x="131826" y="23115"/>
                  </a:lnTo>
                  <a:lnTo>
                    <a:pt x="162433" y="72899"/>
                  </a:lnTo>
                  <a:lnTo>
                    <a:pt x="176783" y="19686"/>
                  </a:lnTo>
                  <a:close/>
                </a:path>
              </a:pathLst>
            </a:custGeom>
            <a:solidFill>
              <a:srgbClr val="131516"/>
            </a:solidFill>
            <a:ln w="0" cap="flat" cmpd="sng" algn="ctr">
              <a:solidFill>
                <a:srgbClr val="13151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781369" y="2197275"/>
              <a:ext cx="325386" cy="344551"/>
            </a:xfrm>
            <a:custGeom>
              <a:avLst/>
              <a:gdLst/>
              <a:ahLst/>
              <a:cxnLst/>
              <a:rect l="0" t="0" r="0" b="0"/>
              <a:pathLst>
                <a:path w="325757" h="344045">
                  <a:moveTo>
                    <a:pt x="325756" y="1271"/>
                  </a:moveTo>
                  <a:lnTo>
                    <a:pt x="172339" y="227203"/>
                  </a:lnTo>
                  <a:lnTo>
                    <a:pt x="139574" y="163576"/>
                  </a:lnTo>
                  <a:lnTo>
                    <a:pt x="0" y="344044"/>
                  </a:lnTo>
                  <a:lnTo>
                    <a:pt x="102617" y="3429"/>
                  </a:lnTo>
                  <a:lnTo>
                    <a:pt x="143892" y="74296"/>
                  </a:lnTo>
                  <a:lnTo>
                    <a:pt x="167513" y="0"/>
                  </a:lnTo>
                  <a:lnTo>
                    <a:pt x="245873" y="1271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36" name="Gruppieren 130"/>
          <p:cNvGrpSpPr>
            <a:grpSpLocks/>
          </p:cNvGrpSpPr>
          <p:nvPr/>
        </p:nvGrpSpPr>
        <p:grpSpPr bwMode="auto">
          <a:xfrm>
            <a:off x="2251074" y="1495221"/>
            <a:ext cx="1285875" cy="1338262"/>
            <a:chOff x="2208529" y="1383030"/>
            <a:chExt cx="1285750" cy="1338707"/>
          </a:xfrm>
        </p:grpSpPr>
        <p:sp>
          <p:nvSpPr>
            <p:cNvPr id="110" name="Freihandform 109"/>
            <p:cNvSpPr/>
            <p:nvPr/>
          </p:nvSpPr>
          <p:spPr>
            <a:xfrm>
              <a:off x="2957756" y="1581533"/>
              <a:ext cx="293658" cy="333486"/>
            </a:xfrm>
            <a:custGeom>
              <a:avLst/>
              <a:gdLst/>
              <a:ahLst/>
              <a:cxnLst/>
              <a:rect l="0" t="0" r="0" b="0"/>
              <a:pathLst>
                <a:path w="293245" h="334010">
                  <a:moveTo>
                    <a:pt x="0" y="231774"/>
                  </a:moveTo>
                  <a:lnTo>
                    <a:pt x="293244" y="0"/>
                  </a:lnTo>
                  <a:lnTo>
                    <a:pt x="101728" y="33400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2643462" y="1451315"/>
              <a:ext cx="193656" cy="381127"/>
            </a:xfrm>
            <a:custGeom>
              <a:avLst/>
              <a:gdLst/>
              <a:ahLst/>
              <a:cxnLst/>
              <a:rect l="0" t="0" r="0" b="0"/>
              <a:pathLst>
                <a:path w="194438" h="381255">
                  <a:moveTo>
                    <a:pt x="62229" y="381254"/>
                  </a:moveTo>
                  <a:lnTo>
                    <a:pt x="0" y="0"/>
                  </a:lnTo>
                  <a:lnTo>
                    <a:pt x="194437" y="32181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2330754" y="1751452"/>
              <a:ext cx="366677" cy="212796"/>
            </a:xfrm>
            <a:custGeom>
              <a:avLst/>
              <a:gdLst/>
              <a:ahLst/>
              <a:cxnLst/>
              <a:rect l="0" t="0" r="0" b="0"/>
              <a:pathLst>
                <a:path w="367792" h="211963">
                  <a:moveTo>
                    <a:pt x="322326" y="211962"/>
                  </a:moveTo>
                  <a:lnTo>
                    <a:pt x="0" y="0"/>
                  </a:lnTo>
                  <a:lnTo>
                    <a:pt x="367791" y="7620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2414884" y="1533892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6" h="365888">
                  <a:moveTo>
                    <a:pt x="209678" y="365887"/>
                  </a:moveTo>
                  <a:lnTo>
                    <a:pt x="0" y="0"/>
                  </a:lnTo>
                  <a:lnTo>
                    <a:pt x="320675" y="2546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08529" y="1886434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386081" y="164719"/>
                  </a:moveTo>
                  <a:lnTo>
                    <a:pt x="0" y="0"/>
                  </a:lnTo>
                  <a:lnTo>
                    <a:pt x="407290" y="914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3086331" y="1891199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720">
                  <a:moveTo>
                    <a:pt x="0" y="9144"/>
                  </a:moveTo>
                  <a:lnTo>
                    <a:pt x="407289" y="0"/>
                  </a:lnTo>
                  <a:lnTo>
                    <a:pt x="21209" y="1647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775211" y="1383030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735">
                  <a:moveTo>
                    <a:pt x="0" y="411734"/>
                  </a:moveTo>
                  <a:lnTo>
                    <a:pt x="88139" y="0"/>
                  </a:lnTo>
                  <a:lnTo>
                    <a:pt x="156592" y="40411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414884" y="2205628"/>
              <a:ext cx="320644" cy="363658"/>
            </a:xfrm>
            <a:custGeom>
              <a:avLst/>
              <a:gdLst/>
              <a:ahLst/>
              <a:cxnLst/>
              <a:rect l="0" t="0" r="0" b="0"/>
              <a:pathLst>
                <a:path w="320676" h="364490">
                  <a:moveTo>
                    <a:pt x="320675" y="111251"/>
                  </a:moveTo>
                  <a:lnTo>
                    <a:pt x="0" y="364489"/>
                  </a:lnTo>
                  <a:lnTo>
                    <a:pt x="20967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8" name="Freihandform 117"/>
            <p:cNvSpPr/>
            <p:nvPr/>
          </p:nvSpPr>
          <p:spPr>
            <a:xfrm>
              <a:off x="2208529" y="2053178"/>
              <a:ext cx="407947" cy="165155"/>
            </a:xfrm>
            <a:custGeom>
              <a:avLst/>
              <a:gdLst/>
              <a:ahLst/>
              <a:cxnLst/>
              <a:rect l="0" t="0" r="0" b="0"/>
              <a:pathLst>
                <a:path w="407291" h="164720">
                  <a:moveTo>
                    <a:pt x="407290" y="155575"/>
                  </a:moveTo>
                  <a:lnTo>
                    <a:pt x="0" y="164719"/>
                  </a:lnTo>
                  <a:lnTo>
                    <a:pt x="386081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2967280" y="2200864"/>
              <a:ext cx="320644" cy="365246"/>
            </a:xfrm>
            <a:custGeom>
              <a:avLst/>
              <a:gdLst/>
              <a:ahLst/>
              <a:cxnLst/>
              <a:rect l="0" t="0" r="0" b="0"/>
              <a:pathLst>
                <a:path w="320675" h="366015">
                  <a:moveTo>
                    <a:pt x="110998" y="0"/>
                  </a:moveTo>
                  <a:lnTo>
                    <a:pt x="320674" y="366014"/>
                  </a:lnTo>
                  <a:lnTo>
                    <a:pt x="0" y="11137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0" name="Freihandform 119"/>
            <p:cNvSpPr/>
            <p:nvPr/>
          </p:nvSpPr>
          <p:spPr>
            <a:xfrm>
              <a:off x="3086331" y="2050002"/>
              <a:ext cx="407948" cy="163566"/>
            </a:xfrm>
            <a:custGeom>
              <a:avLst/>
              <a:gdLst/>
              <a:ahLst/>
              <a:cxnLst/>
              <a:rect l="0" t="0" r="0" b="0"/>
              <a:pathLst>
                <a:path w="407290" h="164594">
                  <a:moveTo>
                    <a:pt x="21209" y="0"/>
                  </a:moveTo>
                  <a:lnTo>
                    <a:pt x="407289" y="164593"/>
                  </a:lnTo>
                  <a:lnTo>
                    <a:pt x="0" y="15544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2775211" y="2310438"/>
              <a:ext cx="157148" cy="411299"/>
            </a:xfrm>
            <a:custGeom>
              <a:avLst/>
              <a:gdLst/>
              <a:ahLst/>
              <a:cxnLst/>
              <a:rect l="0" t="0" r="0" b="0"/>
              <a:pathLst>
                <a:path w="156593" h="411608">
                  <a:moveTo>
                    <a:pt x="156592" y="7621"/>
                  </a:moveTo>
                  <a:lnTo>
                    <a:pt x="88139" y="411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3049822" y="1710164"/>
              <a:ext cx="390487" cy="266789"/>
            </a:xfrm>
            <a:custGeom>
              <a:avLst/>
              <a:gdLst/>
              <a:ahLst/>
              <a:cxnLst/>
              <a:rect l="0" t="0" r="0" b="0"/>
              <a:pathLst>
                <a:path w="389002" h="268225">
                  <a:moveTo>
                    <a:pt x="0" y="124968"/>
                  </a:moveTo>
                  <a:lnTo>
                    <a:pt x="389001" y="0"/>
                  </a:lnTo>
                  <a:lnTo>
                    <a:pt x="65278" y="26822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3" name="Freihandform 122"/>
            <p:cNvSpPr/>
            <p:nvPr/>
          </p:nvSpPr>
          <p:spPr>
            <a:xfrm>
              <a:off x="3087919" y="1986481"/>
              <a:ext cx="376200" cy="144510"/>
            </a:xfrm>
            <a:custGeom>
              <a:avLst/>
              <a:gdLst/>
              <a:ahLst/>
              <a:cxnLst/>
              <a:rect l="0" t="0" r="0" b="0"/>
              <a:pathLst>
                <a:path w="375541" h="144908">
                  <a:moveTo>
                    <a:pt x="3048" y="0"/>
                  </a:moveTo>
                  <a:lnTo>
                    <a:pt x="375540" y="51942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4" name="Freihandform 123"/>
            <p:cNvSpPr/>
            <p:nvPr/>
          </p:nvSpPr>
          <p:spPr>
            <a:xfrm>
              <a:off x="2868865" y="1467195"/>
              <a:ext cx="209530" cy="368422"/>
            </a:xfrm>
            <a:custGeom>
              <a:avLst/>
              <a:gdLst/>
              <a:ahLst/>
              <a:cxnLst/>
              <a:rect l="0" t="0" r="0" b="0"/>
              <a:pathLst>
                <a:path w="208282" h="368935">
                  <a:moveTo>
                    <a:pt x="0" y="324739"/>
                  </a:moveTo>
                  <a:lnTo>
                    <a:pt x="208281" y="0"/>
                  </a:lnTo>
                  <a:lnTo>
                    <a:pt x="136906" y="3689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5" name="Freihandform 124"/>
            <p:cNvSpPr/>
            <p:nvPr/>
          </p:nvSpPr>
          <p:spPr>
            <a:xfrm>
              <a:off x="2310119" y="2094466"/>
              <a:ext cx="357152" cy="246144"/>
            </a:xfrm>
            <a:custGeom>
              <a:avLst/>
              <a:gdLst/>
              <a:ahLst/>
              <a:cxnLst/>
              <a:rect l="0" t="0" r="0" b="0"/>
              <a:pathLst>
                <a:path w="357125" h="245492">
                  <a:moveTo>
                    <a:pt x="357124" y="131191"/>
                  </a:moveTo>
                  <a:lnTo>
                    <a:pt x="0" y="245491"/>
                  </a:lnTo>
                  <a:lnTo>
                    <a:pt x="29781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2241863" y="1957896"/>
              <a:ext cx="373027" cy="144510"/>
            </a:xfrm>
            <a:custGeom>
              <a:avLst/>
              <a:gdLst/>
              <a:ahLst/>
              <a:cxnLst/>
              <a:rect l="0" t="0" r="0" b="0"/>
              <a:pathLst>
                <a:path w="372239" h="144782">
                  <a:moveTo>
                    <a:pt x="370713" y="144781"/>
                  </a:moveTo>
                  <a:lnTo>
                    <a:pt x="0" y="100584"/>
                  </a:lnTo>
                  <a:lnTo>
                    <a:pt x="37223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2867277" y="2238977"/>
              <a:ext cx="192069" cy="382715"/>
            </a:xfrm>
            <a:custGeom>
              <a:avLst/>
              <a:gdLst/>
              <a:ahLst/>
              <a:cxnLst/>
              <a:rect l="0" t="0" r="0" b="0"/>
              <a:pathLst>
                <a:path w="192914" h="382778">
                  <a:moveTo>
                    <a:pt x="130682" y="0"/>
                  </a:moveTo>
                  <a:lnTo>
                    <a:pt x="192913" y="382777"/>
                  </a:lnTo>
                  <a:lnTo>
                    <a:pt x="0" y="59435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8" name="Freihandform 127"/>
            <p:cNvSpPr/>
            <p:nvPr/>
          </p:nvSpPr>
          <p:spPr>
            <a:xfrm>
              <a:off x="3005377" y="2118286"/>
              <a:ext cx="346041" cy="268377"/>
            </a:xfrm>
            <a:custGeom>
              <a:avLst/>
              <a:gdLst/>
              <a:ahLst/>
              <a:cxnLst/>
              <a:rect l="0" t="0" r="0" b="0"/>
              <a:pathLst>
                <a:path w="346584" h="268351">
                  <a:moveTo>
                    <a:pt x="68453" y="0"/>
                  </a:moveTo>
                  <a:lnTo>
                    <a:pt x="346583" y="268350"/>
                  </a:lnTo>
                  <a:lnTo>
                    <a:pt x="0" y="1266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9" name="Freihandform 128"/>
            <p:cNvSpPr/>
            <p:nvPr/>
          </p:nvSpPr>
          <p:spPr>
            <a:xfrm>
              <a:off x="2645049" y="2234213"/>
              <a:ext cx="190481" cy="382714"/>
            </a:xfrm>
            <a:custGeom>
              <a:avLst/>
              <a:gdLst/>
              <a:ahLst/>
              <a:cxnLst/>
              <a:rect l="0" t="0" r="0" b="0"/>
              <a:pathLst>
                <a:path w="190120" h="382652">
                  <a:moveTo>
                    <a:pt x="190119" y="57785"/>
                  </a:moveTo>
                  <a:lnTo>
                    <a:pt x="0" y="382651"/>
                  </a:lnTo>
                  <a:lnTo>
                    <a:pt x="57784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2564094" y="1748276"/>
              <a:ext cx="580969" cy="582806"/>
            </a:xfrm>
            <a:custGeom>
              <a:avLst/>
              <a:gdLst/>
              <a:ahLst/>
              <a:cxnLst/>
              <a:rect l="0" t="0" r="0" b="0"/>
              <a:pathLst>
                <a:path w="580519" h="583947">
                  <a:moveTo>
                    <a:pt x="578994" y="321690"/>
                  </a:moveTo>
                  <a:lnTo>
                    <a:pt x="574422" y="350647"/>
                  </a:lnTo>
                  <a:lnTo>
                    <a:pt x="566928" y="378078"/>
                  </a:lnTo>
                  <a:lnTo>
                    <a:pt x="557785" y="405510"/>
                  </a:lnTo>
                  <a:lnTo>
                    <a:pt x="545593" y="431419"/>
                  </a:lnTo>
                  <a:lnTo>
                    <a:pt x="530479" y="454278"/>
                  </a:lnTo>
                  <a:lnTo>
                    <a:pt x="513716" y="477138"/>
                  </a:lnTo>
                  <a:lnTo>
                    <a:pt x="495428" y="498602"/>
                  </a:lnTo>
                  <a:lnTo>
                    <a:pt x="474219" y="516890"/>
                  </a:lnTo>
                  <a:lnTo>
                    <a:pt x="452882" y="533653"/>
                  </a:lnTo>
                  <a:lnTo>
                    <a:pt x="428498" y="548894"/>
                  </a:lnTo>
                  <a:lnTo>
                    <a:pt x="402718" y="561085"/>
                  </a:lnTo>
                  <a:lnTo>
                    <a:pt x="376937" y="570230"/>
                  </a:lnTo>
                  <a:lnTo>
                    <a:pt x="348107" y="577850"/>
                  </a:lnTo>
                  <a:lnTo>
                    <a:pt x="319151" y="582422"/>
                  </a:lnTo>
                  <a:lnTo>
                    <a:pt x="290322" y="583946"/>
                  </a:lnTo>
                  <a:lnTo>
                    <a:pt x="259843" y="582422"/>
                  </a:lnTo>
                  <a:lnTo>
                    <a:pt x="231013" y="577850"/>
                  </a:lnTo>
                  <a:lnTo>
                    <a:pt x="203709" y="570230"/>
                  </a:lnTo>
                  <a:lnTo>
                    <a:pt x="176276" y="561085"/>
                  </a:lnTo>
                  <a:lnTo>
                    <a:pt x="152019" y="548894"/>
                  </a:lnTo>
                  <a:lnTo>
                    <a:pt x="127763" y="533653"/>
                  </a:lnTo>
                  <a:lnTo>
                    <a:pt x="104903" y="516890"/>
                  </a:lnTo>
                  <a:lnTo>
                    <a:pt x="65406" y="477138"/>
                  </a:lnTo>
                  <a:lnTo>
                    <a:pt x="48641" y="454278"/>
                  </a:lnTo>
                  <a:lnTo>
                    <a:pt x="34925" y="431419"/>
                  </a:lnTo>
                  <a:lnTo>
                    <a:pt x="22860" y="405510"/>
                  </a:lnTo>
                  <a:lnTo>
                    <a:pt x="12193" y="378078"/>
                  </a:lnTo>
                  <a:lnTo>
                    <a:pt x="6097" y="350647"/>
                  </a:lnTo>
                  <a:lnTo>
                    <a:pt x="1525" y="321690"/>
                  </a:lnTo>
                  <a:lnTo>
                    <a:pt x="0" y="292734"/>
                  </a:lnTo>
                  <a:lnTo>
                    <a:pt x="1525" y="262128"/>
                  </a:lnTo>
                  <a:lnTo>
                    <a:pt x="6097" y="233299"/>
                  </a:lnTo>
                  <a:lnTo>
                    <a:pt x="12193" y="205740"/>
                  </a:lnTo>
                  <a:lnTo>
                    <a:pt x="22860" y="178307"/>
                  </a:lnTo>
                  <a:lnTo>
                    <a:pt x="34925" y="152400"/>
                  </a:lnTo>
                  <a:lnTo>
                    <a:pt x="48641" y="129540"/>
                  </a:lnTo>
                  <a:lnTo>
                    <a:pt x="65406" y="106680"/>
                  </a:lnTo>
                  <a:lnTo>
                    <a:pt x="104903" y="67056"/>
                  </a:lnTo>
                  <a:lnTo>
                    <a:pt x="127763" y="50291"/>
                  </a:lnTo>
                  <a:lnTo>
                    <a:pt x="176276" y="22859"/>
                  </a:lnTo>
                  <a:lnTo>
                    <a:pt x="203709" y="13715"/>
                  </a:lnTo>
                  <a:lnTo>
                    <a:pt x="231013" y="6096"/>
                  </a:lnTo>
                  <a:lnTo>
                    <a:pt x="259843" y="1397"/>
                  </a:lnTo>
                  <a:lnTo>
                    <a:pt x="290322" y="0"/>
                  </a:lnTo>
                  <a:lnTo>
                    <a:pt x="319151" y="1397"/>
                  </a:lnTo>
                  <a:lnTo>
                    <a:pt x="348107" y="6096"/>
                  </a:lnTo>
                  <a:lnTo>
                    <a:pt x="376937" y="13715"/>
                  </a:lnTo>
                  <a:lnTo>
                    <a:pt x="402718" y="22859"/>
                  </a:lnTo>
                  <a:lnTo>
                    <a:pt x="428498" y="36575"/>
                  </a:lnTo>
                  <a:lnTo>
                    <a:pt x="452882" y="50291"/>
                  </a:lnTo>
                  <a:lnTo>
                    <a:pt x="474219" y="67056"/>
                  </a:lnTo>
                  <a:lnTo>
                    <a:pt x="495428" y="85344"/>
                  </a:lnTo>
                  <a:lnTo>
                    <a:pt x="513716" y="106680"/>
                  </a:lnTo>
                  <a:lnTo>
                    <a:pt x="530479" y="129540"/>
                  </a:lnTo>
                  <a:lnTo>
                    <a:pt x="545593" y="152400"/>
                  </a:lnTo>
                  <a:lnTo>
                    <a:pt x="557785" y="178307"/>
                  </a:lnTo>
                  <a:lnTo>
                    <a:pt x="566928" y="205740"/>
                  </a:lnTo>
                  <a:lnTo>
                    <a:pt x="574422" y="233299"/>
                  </a:lnTo>
                  <a:lnTo>
                    <a:pt x="578994" y="262128"/>
                  </a:lnTo>
                  <a:lnTo>
                    <a:pt x="580518" y="292734"/>
                  </a:lnTo>
                  <a:close/>
                </a:path>
              </a:pathLst>
            </a:custGeom>
            <a:solidFill>
              <a:srgbClr val="FEC045"/>
            </a:solidFill>
            <a:ln w="12700" cap="flat" cmpd="sng" algn="ctr">
              <a:solidFill>
                <a:srgbClr val="FF7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32" name="Freihandform 131"/>
          <p:cNvSpPr/>
          <p:nvPr/>
        </p:nvSpPr>
        <p:spPr>
          <a:xfrm>
            <a:off x="242886" y="1480136"/>
            <a:ext cx="1619250" cy="1619250"/>
          </a:xfrm>
          <a:custGeom>
            <a:avLst/>
            <a:gdLst/>
            <a:ahLst/>
            <a:cxnLst/>
            <a:rect l="0" t="0" r="0" b="0"/>
            <a:pathLst>
              <a:path w="1618870" h="1618742">
                <a:moveTo>
                  <a:pt x="0" y="0"/>
                </a:moveTo>
                <a:lnTo>
                  <a:pt x="1618869" y="0"/>
                </a:lnTo>
                <a:lnTo>
                  <a:pt x="1618869" y="1618741"/>
                </a:lnTo>
                <a:lnTo>
                  <a:pt x="0" y="1618741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3" name="Freihandform 132"/>
          <p:cNvSpPr/>
          <p:nvPr/>
        </p:nvSpPr>
        <p:spPr>
          <a:xfrm>
            <a:off x="2022475" y="1458118"/>
            <a:ext cx="1641475" cy="1643063"/>
          </a:xfrm>
          <a:custGeom>
            <a:avLst/>
            <a:gdLst/>
            <a:ahLst/>
            <a:cxnLst/>
            <a:rect l="0" t="0" r="0" b="0"/>
            <a:pathLst>
              <a:path w="1641984" h="1641857">
                <a:moveTo>
                  <a:pt x="0" y="0"/>
                </a:moveTo>
                <a:lnTo>
                  <a:pt x="1641983" y="0"/>
                </a:lnTo>
                <a:lnTo>
                  <a:pt x="1641983" y="1641856"/>
                </a:lnTo>
                <a:lnTo>
                  <a:pt x="0" y="1641856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4" name="Freihandform 133"/>
          <p:cNvSpPr/>
          <p:nvPr/>
        </p:nvSpPr>
        <p:spPr>
          <a:xfrm>
            <a:off x="3822154" y="1452935"/>
            <a:ext cx="1638300" cy="1636713"/>
          </a:xfrm>
          <a:custGeom>
            <a:avLst/>
            <a:gdLst/>
            <a:ahLst/>
            <a:cxnLst/>
            <a:rect l="0" t="0" r="0" b="0"/>
            <a:pathLst>
              <a:path w="1637794" h="1637920">
                <a:moveTo>
                  <a:pt x="0" y="0"/>
                </a:moveTo>
                <a:lnTo>
                  <a:pt x="1637793" y="0"/>
                </a:lnTo>
                <a:lnTo>
                  <a:pt x="1637793" y="1637919"/>
                </a:lnTo>
                <a:lnTo>
                  <a:pt x="0" y="1637919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5140" name="Gruppieren 29"/>
          <p:cNvGrpSpPr>
            <a:grpSpLocks/>
          </p:cNvGrpSpPr>
          <p:nvPr/>
        </p:nvGrpSpPr>
        <p:grpSpPr bwMode="auto">
          <a:xfrm rot="1594742">
            <a:off x="5821363" y="1960563"/>
            <a:ext cx="2584450" cy="2635250"/>
            <a:chOff x="5600035" y="1942435"/>
            <a:chExt cx="2585746" cy="2635281"/>
          </a:xfrm>
        </p:grpSpPr>
        <p:sp>
          <p:nvSpPr>
            <p:cNvPr id="136" name="Freihandform 135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467" h="2635252">
                  <a:moveTo>
                    <a:pt x="1537335" y="1016"/>
                  </a:moveTo>
                  <a:lnTo>
                    <a:pt x="1604517" y="4191"/>
                  </a:lnTo>
                  <a:lnTo>
                    <a:pt x="1670050" y="9906"/>
                  </a:lnTo>
                  <a:lnTo>
                    <a:pt x="1732406" y="17781"/>
                  </a:lnTo>
                  <a:lnTo>
                    <a:pt x="1792604" y="27178"/>
                  </a:lnTo>
                  <a:lnTo>
                    <a:pt x="1850770" y="39243"/>
                  </a:lnTo>
                  <a:lnTo>
                    <a:pt x="1906396" y="52959"/>
                  </a:lnTo>
                  <a:lnTo>
                    <a:pt x="1959228" y="68072"/>
                  </a:lnTo>
                  <a:lnTo>
                    <a:pt x="2010028" y="85344"/>
                  </a:lnTo>
                  <a:lnTo>
                    <a:pt x="2058796" y="104775"/>
                  </a:lnTo>
                  <a:lnTo>
                    <a:pt x="2105025" y="125096"/>
                  </a:lnTo>
                  <a:lnTo>
                    <a:pt x="2149475" y="147193"/>
                  </a:lnTo>
                  <a:lnTo>
                    <a:pt x="2190877" y="170815"/>
                  </a:lnTo>
                  <a:lnTo>
                    <a:pt x="2230754" y="195453"/>
                  </a:lnTo>
                  <a:lnTo>
                    <a:pt x="2267966" y="221615"/>
                  </a:lnTo>
                  <a:lnTo>
                    <a:pt x="2303653" y="249302"/>
                  </a:lnTo>
                  <a:lnTo>
                    <a:pt x="2336545" y="277622"/>
                  </a:lnTo>
                  <a:lnTo>
                    <a:pt x="2367533" y="307594"/>
                  </a:lnTo>
                  <a:lnTo>
                    <a:pt x="2396363" y="338328"/>
                  </a:lnTo>
                  <a:lnTo>
                    <a:pt x="2423032" y="369825"/>
                  </a:lnTo>
                  <a:lnTo>
                    <a:pt x="2447670" y="402844"/>
                  </a:lnTo>
                  <a:lnTo>
                    <a:pt x="2470277" y="435865"/>
                  </a:lnTo>
                  <a:lnTo>
                    <a:pt x="2509139" y="504953"/>
                  </a:lnTo>
                  <a:lnTo>
                    <a:pt x="2539873" y="576200"/>
                  </a:lnTo>
                  <a:lnTo>
                    <a:pt x="2562987" y="649097"/>
                  </a:lnTo>
                  <a:lnTo>
                    <a:pt x="2578100" y="723646"/>
                  </a:lnTo>
                  <a:lnTo>
                    <a:pt x="2585466" y="798322"/>
                  </a:lnTo>
                  <a:lnTo>
                    <a:pt x="2585466" y="872871"/>
                  </a:lnTo>
                  <a:lnTo>
                    <a:pt x="2578100" y="947166"/>
                  </a:lnTo>
                  <a:lnTo>
                    <a:pt x="2563367" y="1020065"/>
                  </a:lnTo>
                  <a:lnTo>
                    <a:pt x="2542031" y="1091312"/>
                  </a:lnTo>
                  <a:lnTo>
                    <a:pt x="2513838" y="1160526"/>
                  </a:lnTo>
                  <a:lnTo>
                    <a:pt x="2478404" y="1226566"/>
                  </a:lnTo>
                  <a:lnTo>
                    <a:pt x="2436621" y="1288796"/>
                  </a:lnTo>
                  <a:lnTo>
                    <a:pt x="2388362" y="1346963"/>
                  </a:lnTo>
                  <a:lnTo>
                    <a:pt x="2333243" y="1400938"/>
                  </a:lnTo>
                  <a:lnTo>
                    <a:pt x="2304161" y="1425449"/>
                  </a:lnTo>
                  <a:lnTo>
                    <a:pt x="2272665" y="1449070"/>
                  </a:lnTo>
                  <a:lnTo>
                    <a:pt x="2240279" y="1471169"/>
                  </a:lnTo>
                  <a:lnTo>
                    <a:pt x="2206116" y="1491996"/>
                  </a:lnTo>
                  <a:lnTo>
                    <a:pt x="2170429" y="1510920"/>
                  </a:lnTo>
                  <a:lnTo>
                    <a:pt x="2133218" y="1528191"/>
                  </a:lnTo>
                  <a:lnTo>
                    <a:pt x="2094991" y="1543305"/>
                  </a:lnTo>
                  <a:lnTo>
                    <a:pt x="2055241" y="1557020"/>
                  </a:lnTo>
                  <a:lnTo>
                    <a:pt x="2013839" y="1569213"/>
                  </a:lnTo>
                  <a:lnTo>
                    <a:pt x="1970913" y="1578483"/>
                  </a:lnTo>
                  <a:lnTo>
                    <a:pt x="1926843" y="1586357"/>
                  </a:lnTo>
                  <a:lnTo>
                    <a:pt x="1881631" y="1592072"/>
                  </a:lnTo>
                  <a:lnTo>
                    <a:pt x="1835023" y="1595375"/>
                  </a:lnTo>
                  <a:lnTo>
                    <a:pt x="1786890" y="1596899"/>
                  </a:lnTo>
                  <a:lnTo>
                    <a:pt x="1791462" y="1672209"/>
                  </a:lnTo>
                  <a:lnTo>
                    <a:pt x="1787905" y="1749426"/>
                  </a:lnTo>
                  <a:lnTo>
                    <a:pt x="1776983" y="1827403"/>
                  </a:lnTo>
                  <a:lnTo>
                    <a:pt x="1758950" y="1905001"/>
                  </a:lnTo>
                  <a:lnTo>
                    <a:pt x="1734946" y="1982470"/>
                  </a:lnTo>
                  <a:lnTo>
                    <a:pt x="1704720" y="2058925"/>
                  </a:lnTo>
                  <a:lnTo>
                    <a:pt x="1668906" y="2133346"/>
                  </a:lnTo>
                  <a:lnTo>
                    <a:pt x="1628648" y="2205609"/>
                  </a:lnTo>
                  <a:lnTo>
                    <a:pt x="1583563" y="2275332"/>
                  </a:lnTo>
                  <a:lnTo>
                    <a:pt x="1535303" y="2341881"/>
                  </a:lnTo>
                  <a:lnTo>
                    <a:pt x="1483487" y="2404238"/>
                  </a:lnTo>
                  <a:lnTo>
                    <a:pt x="1429003" y="2461895"/>
                  </a:lnTo>
                  <a:lnTo>
                    <a:pt x="1372362" y="2514220"/>
                  </a:lnTo>
                  <a:lnTo>
                    <a:pt x="1314195" y="2560956"/>
                  </a:lnTo>
                  <a:lnTo>
                    <a:pt x="1255014" y="2601595"/>
                  </a:lnTo>
                  <a:lnTo>
                    <a:pt x="1195324" y="2635251"/>
                  </a:lnTo>
                  <a:lnTo>
                    <a:pt x="1252219" y="2548382"/>
                  </a:lnTo>
                  <a:lnTo>
                    <a:pt x="1303781" y="2465959"/>
                  </a:lnTo>
                  <a:lnTo>
                    <a:pt x="1349755" y="2388997"/>
                  </a:lnTo>
                  <a:lnTo>
                    <a:pt x="1390268" y="2315591"/>
                  </a:lnTo>
                  <a:lnTo>
                    <a:pt x="1425448" y="2246503"/>
                  </a:lnTo>
                  <a:lnTo>
                    <a:pt x="1455292" y="2180337"/>
                  </a:lnTo>
                  <a:lnTo>
                    <a:pt x="1479295" y="2117090"/>
                  </a:lnTo>
                  <a:lnTo>
                    <a:pt x="1498600" y="2056257"/>
                  </a:lnTo>
                  <a:lnTo>
                    <a:pt x="1512316" y="1997202"/>
                  </a:lnTo>
                  <a:lnTo>
                    <a:pt x="1521078" y="1939418"/>
                  </a:lnTo>
                  <a:lnTo>
                    <a:pt x="1524889" y="1883030"/>
                  </a:lnTo>
                  <a:lnTo>
                    <a:pt x="1523238" y="1826261"/>
                  </a:lnTo>
                  <a:lnTo>
                    <a:pt x="1517015" y="1770253"/>
                  </a:lnTo>
                  <a:lnTo>
                    <a:pt x="1505585" y="1713739"/>
                  </a:lnTo>
                  <a:lnTo>
                    <a:pt x="1488693" y="1655572"/>
                  </a:lnTo>
                  <a:lnTo>
                    <a:pt x="1467230" y="1596899"/>
                  </a:lnTo>
                  <a:lnTo>
                    <a:pt x="1375410" y="1595375"/>
                  </a:lnTo>
                  <a:lnTo>
                    <a:pt x="1286382" y="1592072"/>
                  </a:lnTo>
                  <a:lnTo>
                    <a:pt x="1200530" y="1586357"/>
                  </a:lnTo>
                  <a:lnTo>
                    <a:pt x="1117091" y="1578483"/>
                  </a:lnTo>
                  <a:lnTo>
                    <a:pt x="1037590" y="1569213"/>
                  </a:lnTo>
                  <a:lnTo>
                    <a:pt x="960501" y="1557020"/>
                  </a:lnTo>
                  <a:lnTo>
                    <a:pt x="886587" y="1543305"/>
                  </a:lnTo>
                  <a:lnTo>
                    <a:pt x="815213" y="1528191"/>
                  </a:lnTo>
                  <a:lnTo>
                    <a:pt x="747775" y="1510920"/>
                  </a:lnTo>
                  <a:lnTo>
                    <a:pt x="682751" y="1491996"/>
                  </a:lnTo>
                  <a:lnTo>
                    <a:pt x="621030" y="1471169"/>
                  </a:lnTo>
                  <a:lnTo>
                    <a:pt x="561848" y="1449070"/>
                  </a:lnTo>
                  <a:lnTo>
                    <a:pt x="505713" y="1425449"/>
                  </a:lnTo>
                  <a:lnTo>
                    <a:pt x="452755" y="1400938"/>
                  </a:lnTo>
                  <a:lnTo>
                    <a:pt x="402463" y="1374649"/>
                  </a:lnTo>
                  <a:lnTo>
                    <a:pt x="355726" y="1346963"/>
                  </a:lnTo>
                  <a:lnTo>
                    <a:pt x="311150" y="1318641"/>
                  </a:lnTo>
                  <a:lnTo>
                    <a:pt x="270382" y="1288796"/>
                  </a:lnTo>
                  <a:lnTo>
                    <a:pt x="232156" y="1257936"/>
                  </a:lnTo>
                  <a:lnTo>
                    <a:pt x="196595" y="1226566"/>
                  </a:lnTo>
                  <a:lnTo>
                    <a:pt x="164083" y="1193419"/>
                  </a:lnTo>
                  <a:lnTo>
                    <a:pt x="134619" y="1160526"/>
                  </a:lnTo>
                  <a:lnTo>
                    <a:pt x="108457" y="1126490"/>
                  </a:lnTo>
                  <a:lnTo>
                    <a:pt x="84836" y="1091312"/>
                  </a:lnTo>
                  <a:lnTo>
                    <a:pt x="63881" y="1056259"/>
                  </a:lnTo>
                  <a:lnTo>
                    <a:pt x="46100" y="1020065"/>
                  </a:lnTo>
                  <a:lnTo>
                    <a:pt x="31495" y="983869"/>
                  </a:lnTo>
                  <a:lnTo>
                    <a:pt x="19304" y="947166"/>
                  </a:lnTo>
                  <a:lnTo>
                    <a:pt x="10032" y="909956"/>
                  </a:lnTo>
                  <a:lnTo>
                    <a:pt x="3682" y="872871"/>
                  </a:lnTo>
                  <a:lnTo>
                    <a:pt x="507" y="835534"/>
                  </a:lnTo>
                  <a:lnTo>
                    <a:pt x="0" y="798322"/>
                  </a:lnTo>
                  <a:lnTo>
                    <a:pt x="2031" y="760731"/>
                  </a:lnTo>
                  <a:lnTo>
                    <a:pt x="7238" y="723646"/>
                  </a:lnTo>
                  <a:lnTo>
                    <a:pt x="15748" y="686309"/>
                  </a:lnTo>
                  <a:lnTo>
                    <a:pt x="26796" y="649097"/>
                  </a:lnTo>
                  <a:lnTo>
                    <a:pt x="40386" y="612394"/>
                  </a:lnTo>
                  <a:lnTo>
                    <a:pt x="57150" y="576200"/>
                  </a:lnTo>
                  <a:lnTo>
                    <a:pt x="76454" y="540131"/>
                  </a:lnTo>
                  <a:lnTo>
                    <a:pt x="98425" y="504953"/>
                  </a:lnTo>
                  <a:lnTo>
                    <a:pt x="123570" y="470536"/>
                  </a:lnTo>
                  <a:lnTo>
                    <a:pt x="151892" y="435865"/>
                  </a:lnTo>
                  <a:lnTo>
                    <a:pt x="182244" y="402844"/>
                  </a:lnTo>
                  <a:lnTo>
                    <a:pt x="215773" y="369825"/>
                  </a:lnTo>
                  <a:lnTo>
                    <a:pt x="251968" y="338328"/>
                  </a:lnTo>
                  <a:lnTo>
                    <a:pt x="291338" y="307594"/>
                  </a:lnTo>
                  <a:lnTo>
                    <a:pt x="333248" y="277622"/>
                  </a:lnTo>
                  <a:lnTo>
                    <a:pt x="377698" y="249302"/>
                  </a:lnTo>
                  <a:lnTo>
                    <a:pt x="425576" y="221615"/>
                  </a:lnTo>
                  <a:lnTo>
                    <a:pt x="475869" y="195453"/>
                  </a:lnTo>
                  <a:lnTo>
                    <a:pt x="528700" y="170815"/>
                  </a:lnTo>
                  <a:lnTo>
                    <a:pt x="584835" y="147193"/>
                  </a:lnTo>
                  <a:lnTo>
                    <a:pt x="643000" y="125096"/>
                  </a:lnTo>
                  <a:lnTo>
                    <a:pt x="704214" y="104775"/>
                  </a:lnTo>
                  <a:lnTo>
                    <a:pt x="768223" y="85344"/>
                  </a:lnTo>
                  <a:lnTo>
                    <a:pt x="835279" y="68072"/>
                  </a:lnTo>
                  <a:lnTo>
                    <a:pt x="904875" y="52959"/>
                  </a:lnTo>
                  <a:lnTo>
                    <a:pt x="976756" y="39243"/>
                  </a:lnTo>
                  <a:lnTo>
                    <a:pt x="1051814" y="27178"/>
                  </a:lnTo>
                  <a:lnTo>
                    <a:pt x="1129791" y="17781"/>
                  </a:lnTo>
                  <a:lnTo>
                    <a:pt x="1209928" y="9906"/>
                  </a:lnTo>
                  <a:lnTo>
                    <a:pt x="1293241" y="4191"/>
                  </a:lnTo>
                  <a:lnTo>
                    <a:pt x="1378585" y="1016"/>
                  </a:lnTo>
                  <a:lnTo>
                    <a:pt x="146723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7" name="Freihandform 136"/>
            <p:cNvSpPr/>
            <p:nvPr/>
          </p:nvSpPr>
          <p:spPr>
            <a:xfrm>
              <a:off x="5600035" y="1942435"/>
              <a:ext cx="2585746" cy="2635281"/>
            </a:xfrm>
            <a:custGeom>
              <a:avLst/>
              <a:gdLst/>
              <a:ahLst/>
              <a:cxnLst/>
              <a:rect l="0" t="0" r="0" b="0"/>
              <a:pathLst>
                <a:path w="2585746" h="2635138">
                  <a:moveTo>
                    <a:pt x="1466873" y="0"/>
                  </a:moveTo>
                  <a:lnTo>
                    <a:pt x="1378139" y="1386"/>
                  </a:lnTo>
                  <a:lnTo>
                    <a:pt x="1293565" y="4158"/>
                  </a:lnTo>
                  <a:lnTo>
                    <a:pt x="1210377" y="9703"/>
                  </a:lnTo>
                  <a:lnTo>
                    <a:pt x="1129963" y="18020"/>
                  </a:lnTo>
                  <a:lnTo>
                    <a:pt x="1052322" y="27724"/>
                  </a:lnTo>
                  <a:lnTo>
                    <a:pt x="977453" y="38813"/>
                  </a:lnTo>
                  <a:lnTo>
                    <a:pt x="905357" y="52675"/>
                  </a:lnTo>
                  <a:lnTo>
                    <a:pt x="836034" y="67923"/>
                  </a:lnTo>
                  <a:lnTo>
                    <a:pt x="768098" y="85943"/>
                  </a:lnTo>
                  <a:lnTo>
                    <a:pt x="704320" y="105350"/>
                  </a:lnTo>
                  <a:lnTo>
                    <a:pt x="643317" y="124756"/>
                  </a:lnTo>
                  <a:lnTo>
                    <a:pt x="585085" y="146935"/>
                  </a:lnTo>
                  <a:lnTo>
                    <a:pt x="528240" y="170501"/>
                  </a:lnTo>
                  <a:lnTo>
                    <a:pt x="475555" y="195452"/>
                  </a:lnTo>
                  <a:lnTo>
                    <a:pt x="425643" y="221789"/>
                  </a:lnTo>
                  <a:lnTo>
                    <a:pt x="378503" y="249513"/>
                  </a:lnTo>
                  <a:lnTo>
                    <a:pt x="332750" y="277237"/>
                  </a:lnTo>
                  <a:lnTo>
                    <a:pt x="291156" y="307733"/>
                  </a:lnTo>
                  <a:lnTo>
                    <a:pt x="252335" y="338229"/>
                  </a:lnTo>
                  <a:lnTo>
                    <a:pt x="216287" y="370111"/>
                  </a:lnTo>
                  <a:lnTo>
                    <a:pt x="183012" y="403380"/>
                  </a:lnTo>
                  <a:lnTo>
                    <a:pt x="152510" y="436648"/>
                  </a:lnTo>
                  <a:lnTo>
                    <a:pt x="123395" y="469916"/>
                  </a:lnTo>
                  <a:lnTo>
                    <a:pt x="98438" y="504571"/>
                  </a:lnTo>
                  <a:lnTo>
                    <a:pt x="76255" y="540612"/>
                  </a:lnTo>
                  <a:lnTo>
                    <a:pt x="56845" y="576653"/>
                  </a:lnTo>
                  <a:lnTo>
                    <a:pt x="40207" y="612693"/>
                  </a:lnTo>
                  <a:lnTo>
                    <a:pt x="26342" y="648734"/>
                  </a:lnTo>
                  <a:lnTo>
                    <a:pt x="15251" y="686161"/>
                  </a:lnTo>
                  <a:lnTo>
                    <a:pt x="6932" y="723588"/>
                  </a:lnTo>
                  <a:lnTo>
                    <a:pt x="2773" y="761015"/>
                  </a:lnTo>
                  <a:lnTo>
                    <a:pt x="0" y="798442"/>
                  </a:lnTo>
                  <a:lnTo>
                    <a:pt x="0" y="835869"/>
                  </a:lnTo>
                  <a:lnTo>
                    <a:pt x="4159" y="873296"/>
                  </a:lnTo>
                  <a:lnTo>
                    <a:pt x="9705" y="910723"/>
                  </a:lnTo>
                  <a:lnTo>
                    <a:pt x="19410" y="946764"/>
                  </a:lnTo>
                  <a:lnTo>
                    <a:pt x="31888" y="984191"/>
                  </a:lnTo>
                  <a:lnTo>
                    <a:pt x="45753" y="1020232"/>
                  </a:lnTo>
                  <a:lnTo>
                    <a:pt x="63777" y="1056273"/>
                  </a:lnTo>
                  <a:lnTo>
                    <a:pt x="84574" y="1090927"/>
                  </a:lnTo>
                  <a:lnTo>
                    <a:pt x="108143" y="1126968"/>
                  </a:lnTo>
                  <a:lnTo>
                    <a:pt x="134487" y="1160237"/>
                  </a:lnTo>
                  <a:lnTo>
                    <a:pt x="163601" y="1193505"/>
                  </a:lnTo>
                  <a:lnTo>
                    <a:pt x="196877" y="1226773"/>
                  </a:lnTo>
                  <a:lnTo>
                    <a:pt x="232925" y="1258655"/>
                  </a:lnTo>
                  <a:lnTo>
                    <a:pt x="270359" y="1289152"/>
                  </a:lnTo>
                  <a:lnTo>
                    <a:pt x="311952" y="1318262"/>
                  </a:lnTo>
                  <a:lnTo>
                    <a:pt x="356320" y="1347372"/>
                  </a:lnTo>
                  <a:lnTo>
                    <a:pt x="402073" y="1375095"/>
                  </a:lnTo>
                  <a:lnTo>
                    <a:pt x="453372" y="1401433"/>
                  </a:lnTo>
                  <a:lnTo>
                    <a:pt x="506057" y="1424998"/>
                  </a:lnTo>
                  <a:lnTo>
                    <a:pt x="561516" y="1448563"/>
                  </a:lnTo>
                  <a:lnTo>
                    <a:pt x="621133" y="1470742"/>
                  </a:lnTo>
                  <a:lnTo>
                    <a:pt x="683524" y="1491535"/>
                  </a:lnTo>
                  <a:lnTo>
                    <a:pt x="747300" y="1510941"/>
                  </a:lnTo>
                  <a:lnTo>
                    <a:pt x="815237" y="1528961"/>
                  </a:lnTo>
                  <a:lnTo>
                    <a:pt x="887333" y="1542824"/>
                  </a:lnTo>
                  <a:lnTo>
                    <a:pt x="960815" y="1556685"/>
                  </a:lnTo>
                  <a:lnTo>
                    <a:pt x="1037070" y="1569161"/>
                  </a:lnTo>
                  <a:lnTo>
                    <a:pt x="1117485" y="1578864"/>
                  </a:lnTo>
                  <a:lnTo>
                    <a:pt x="1200673" y="1585795"/>
                  </a:lnTo>
                  <a:lnTo>
                    <a:pt x="1286633" y="1592725"/>
                  </a:lnTo>
                  <a:lnTo>
                    <a:pt x="1375367" y="1595498"/>
                  </a:lnTo>
                  <a:lnTo>
                    <a:pt x="1466873" y="1596885"/>
                  </a:lnTo>
                  <a:lnTo>
                    <a:pt x="1489056" y="1655105"/>
                  </a:lnTo>
                  <a:lnTo>
                    <a:pt x="1505694" y="1713324"/>
                  </a:lnTo>
                  <a:lnTo>
                    <a:pt x="1516786" y="1770158"/>
                  </a:lnTo>
                  <a:lnTo>
                    <a:pt x="1523717" y="1826991"/>
                  </a:lnTo>
                  <a:lnTo>
                    <a:pt x="1525104" y="1882439"/>
                  </a:lnTo>
                  <a:lnTo>
                    <a:pt x="1520945" y="1939273"/>
                  </a:lnTo>
                  <a:lnTo>
                    <a:pt x="1512626" y="1997492"/>
                  </a:lnTo>
                  <a:lnTo>
                    <a:pt x="1498761" y="2057098"/>
                  </a:lnTo>
                  <a:lnTo>
                    <a:pt x="1479351" y="2116704"/>
                  </a:lnTo>
                  <a:lnTo>
                    <a:pt x="1455782" y="2180468"/>
                  </a:lnTo>
                  <a:lnTo>
                    <a:pt x="1425279" y="2247005"/>
                  </a:lnTo>
                  <a:lnTo>
                    <a:pt x="1390618" y="2316315"/>
                  </a:lnTo>
                  <a:lnTo>
                    <a:pt x="1350410" y="2389782"/>
                  </a:lnTo>
                  <a:lnTo>
                    <a:pt x="1303270" y="2466022"/>
                  </a:lnTo>
                  <a:lnTo>
                    <a:pt x="1251972" y="2547807"/>
                  </a:lnTo>
                  <a:lnTo>
                    <a:pt x="1195127" y="2635137"/>
                  </a:lnTo>
                  <a:lnTo>
                    <a:pt x="1254745" y="2601869"/>
                  </a:lnTo>
                  <a:lnTo>
                    <a:pt x="1314362" y="2560283"/>
                  </a:lnTo>
                  <a:lnTo>
                    <a:pt x="1372594" y="2514539"/>
                  </a:lnTo>
                  <a:lnTo>
                    <a:pt x="1429439" y="2461864"/>
                  </a:lnTo>
                  <a:lnTo>
                    <a:pt x="1483510" y="2403644"/>
                  </a:lnTo>
                  <a:lnTo>
                    <a:pt x="1534810" y="2341266"/>
                  </a:lnTo>
                  <a:lnTo>
                    <a:pt x="1583335" y="2274729"/>
                  </a:lnTo>
                  <a:lnTo>
                    <a:pt x="1629088" y="2205420"/>
                  </a:lnTo>
                  <a:lnTo>
                    <a:pt x="1669296" y="2133338"/>
                  </a:lnTo>
                  <a:lnTo>
                    <a:pt x="1705343" y="2058484"/>
                  </a:lnTo>
                  <a:lnTo>
                    <a:pt x="1734459" y="1982244"/>
                  </a:lnTo>
                  <a:lnTo>
                    <a:pt x="1759416" y="1904618"/>
                  </a:lnTo>
                  <a:lnTo>
                    <a:pt x="1777440" y="1826991"/>
                  </a:lnTo>
                  <a:lnTo>
                    <a:pt x="1788531" y="1749365"/>
                  </a:lnTo>
                  <a:lnTo>
                    <a:pt x="1791304" y="1671738"/>
                  </a:lnTo>
                  <a:lnTo>
                    <a:pt x="1787145" y="1596885"/>
                  </a:lnTo>
                  <a:lnTo>
                    <a:pt x="1835671" y="1595498"/>
                  </a:lnTo>
                  <a:lnTo>
                    <a:pt x="1881424" y="1592725"/>
                  </a:lnTo>
                  <a:lnTo>
                    <a:pt x="1927176" y="1585795"/>
                  </a:lnTo>
                  <a:lnTo>
                    <a:pt x="1970157" y="1578864"/>
                  </a:lnTo>
                  <a:lnTo>
                    <a:pt x="2014524" y="1569161"/>
                  </a:lnTo>
                  <a:lnTo>
                    <a:pt x="2054731" y="1556685"/>
                  </a:lnTo>
                  <a:lnTo>
                    <a:pt x="2094938" y="1542824"/>
                  </a:lnTo>
                  <a:lnTo>
                    <a:pt x="2133759" y="1528961"/>
                  </a:lnTo>
                  <a:lnTo>
                    <a:pt x="2169807" y="1510941"/>
                  </a:lnTo>
                  <a:lnTo>
                    <a:pt x="2205855" y="1491535"/>
                  </a:lnTo>
                  <a:lnTo>
                    <a:pt x="2240517" y="1470742"/>
                  </a:lnTo>
                  <a:lnTo>
                    <a:pt x="2272406" y="1448563"/>
                  </a:lnTo>
                  <a:lnTo>
                    <a:pt x="2304294" y="1424998"/>
                  </a:lnTo>
                  <a:lnTo>
                    <a:pt x="2333409" y="1401433"/>
                  </a:lnTo>
                  <a:lnTo>
                    <a:pt x="2388868" y="1347372"/>
                  </a:lnTo>
                  <a:lnTo>
                    <a:pt x="2437393" y="1289152"/>
                  </a:lnTo>
                  <a:lnTo>
                    <a:pt x="2478987" y="1226773"/>
                  </a:lnTo>
                  <a:lnTo>
                    <a:pt x="2513648" y="1160237"/>
                  </a:lnTo>
                  <a:lnTo>
                    <a:pt x="2541378" y="1090927"/>
                  </a:lnTo>
                  <a:lnTo>
                    <a:pt x="2563562" y="1020232"/>
                  </a:lnTo>
                  <a:lnTo>
                    <a:pt x="2577426" y="946764"/>
                  </a:lnTo>
                  <a:lnTo>
                    <a:pt x="2585745" y="873296"/>
                  </a:lnTo>
                  <a:lnTo>
                    <a:pt x="2585745" y="798442"/>
                  </a:lnTo>
                  <a:lnTo>
                    <a:pt x="2577426" y="723588"/>
                  </a:lnTo>
                  <a:lnTo>
                    <a:pt x="2563562" y="648734"/>
                  </a:lnTo>
                  <a:lnTo>
                    <a:pt x="2539992" y="576653"/>
                  </a:lnTo>
                  <a:lnTo>
                    <a:pt x="2509490" y="504571"/>
                  </a:lnTo>
                  <a:lnTo>
                    <a:pt x="2470669" y="436648"/>
                  </a:lnTo>
                  <a:lnTo>
                    <a:pt x="2447100" y="403380"/>
                  </a:lnTo>
                  <a:lnTo>
                    <a:pt x="2423529" y="370111"/>
                  </a:lnTo>
                  <a:lnTo>
                    <a:pt x="2395799" y="338229"/>
                  </a:lnTo>
                  <a:lnTo>
                    <a:pt x="2368070" y="307733"/>
                  </a:lnTo>
                  <a:lnTo>
                    <a:pt x="2336182" y="277237"/>
                  </a:lnTo>
                  <a:lnTo>
                    <a:pt x="2302907" y="249513"/>
                  </a:lnTo>
                  <a:lnTo>
                    <a:pt x="2268245" y="221789"/>
                  </a:lnTo>
                  <a:lnTo>
                    <a:pt x="2230812" y="195452"/>
                  </a:lnTo>
                  <a:lnTo>
                    <a:pt x="2190604" y="170501"/>
                  </a:lnTo>
                  <a:lnTo>
                    <a:pt x="2149010" y="146935"/>
                  </a:lnTo>
                  <a:lnTo>
                    <a:pt x="2104643" y="124756"/>
                  </a:lnTo>
                  <a:lnTo>
                    <a:pt x="2058890" y="105350"/>
                  </a:lnTo>
                  <a:lnTo>
                    <a:pt x="2010364" y="85943"/>
                  </a:lnTo>
                  <a:lnTo>
                    <a:pt x="1959065" y="67923"/>
                  </a:lnTo>
                  <a:lnTo>
                    <a:pt x="1906380" y="52675"/>
                  </a:lnTo>
                  <a:lnTo>
                    <a:pt x="1850921" y="38813"/>
                  </a:lnTo>
                  <a:lnTo>
                    <a:pt x="1792690" y="27724"/>
                  </a:lnTo>
                  <a:lnTo>
                    <a:pt x="1733073" y="18020"/>
                  </a:lnTo>
                  <a:lnTo>
                    <a:pt x="1670682" y="9703"/>
                  </a:lnTo>
                  <a:lnTo>
                    <a:pt x="1604133" y="4158"/>
                  </a:lnTo>
                  <a:lnTo>
                    <a:pt x="1537583" y="138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768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5141" name="Textfeld 30"/>
          <p:cNvSpPr txBox="1">
            <a:spLocks noChangeArrowheads="1"/>
          </p:cNvSpPr>
          <p:nvPr/>
        </p:nvSpPr>
        <p:spPr bwMode="auto">
          <a:xfrm>
            <a:off x="6448425" y="2601913"/>
            <a:ext cx="248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das richtig?</a:t>
            </a:r>
          </a:p>
        </p:txBody>
      </p:sp>
      <p:pic>
        <p:nvPicPr>
          <p:cNvPr id="4114" name="Grafik 100" descr="Jacke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5763" y="3754438"/>
            <a:ext cx="2736850" cy="27289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3" name="Grafik 99" descr="03_SCHAL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139000" flipH="1" flipV="1">
            <a:off x="958057" y="3985419"/>
            <a:ext cx="2058987" cy="28924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35" name="Textfeld 31"/>
          <p:cNvSpPr txBox="1">
            <a:spLocks noChangeArrowheads="1"/>
          </p:cNvSpPr>
          <p:nvPr/>
        </p:nvSpPr>
        <p:spPr bwMode="auto">
          <a:xfrm>
            <a:off x="722814" y="223838"/>
            <a:ext cx="907002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Felix wants you to help him dress for the day's weather. Choose a window, reveal the weather and then dress him in the appropriate items. Say the German word as you are dressing him. </a:t>
            </a:r>
            <a:endParaRPr lang="de-DE" b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778E-6 3.97068E-7 L 0.31155 0.018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056E-6 9.1631E-7 L 0.04065 -0.539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23 0.00641 L -0.36252 0.082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38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819E-7 3.09713E-6 L -0.3042 0.079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564E-7 -4.9664E-6 L -0.42176 0.107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025E-7 3.05437E-8 L -0.34907 -0.141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716E-7 -4.08064E-6 L -0.30483 0.090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494E-6 2.88943E-6 L 0.22433 -0.25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914E-6 -4.20892E-6 L 0.44974 -0.12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/>
          <p:nvPr/>
        </p:nvPicPr>
        <p:blipFill rotWithShape="1">
          <a:blip r:embed="rId2" cstate="print"/>
          <a:srcRect l="40820" t="18552" r="11152" b="23984"/>
          <a:stretch/>
        </p:blipFill>
        <p:spPr bwMode="auto">
          <a:xfrm>
            <a:off x="3071703" y="1837576"/>
            <a:ext cx="1715547" cy="1745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Grafik 23"/>
          <p:cNvPicPr/>
          <p:nvPr/>
        </p:nvPicPr>
        <p:blipFill rotWithShape="1">
          <a:blip r:embed="rId3" cstate="print"/>
          <a:srcRect l="59381" t="39574" r="18573" b="32427"/>
          <a:stretch/>
        </p:blipFill>
        <p:spPr bwMode="auto">
          <a:xfrm>
            <a:off x="1001188" y="3766206"/>
            <a:ext cx="1584176" cy="15782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5187219" y="2197106"/>
            <a:ext cx="173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</a:rPr>
              <a:t>Es ist heiß.</a:t>
            </a:r>
          </a:p>
        </p:txBody>
      </p:sp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930729" y="2581326"/>
            <a:ext cx="162921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</a:rPr>
              <a:t>Es ist kalt.</a:t>
            </a:r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3190383" y="4191102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</a:rPr>
              <a:t>Es regnet.</a:t>
            </a:r>
          </a:p>
        </p:txBody>
      </p:sp>
      <p:sp>
        <p:nvSpPr>
          <p:cNvPr id="6149" name="Textfeld 4"/>
          <p:cNvSpPr txBox="1">
            <a:spLocks noChangeArrowheads="1"/>
          </p:cNvSpPr>
          <p:nvPr/>
        </p:nvSpPr>
        <p:spPr bwMode="auto">
          <a:xfrm>
            <a:off x="7243704" y="4304232"/>
            <a:ext cx="173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</a:rPr>
              <a:t>Es schneit.</a:t>
            </a:r>
          </a:p>
        </p:txBody>
      </p:sp>
      <p:pic>
        <p:nvPicPr>
          <p:cNvPr id="6151" name="Grafik 6" descr="Regen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3382" y="3586008"/>
            <a:ext cx="1956594" cy="1881249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3" name="Grafik 8" descr="Schnee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0817" y="1846288"/>
            <a:ext cx="1926496" cy="182375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154" name="Rechteck 9"/>
          <p:cNvSpPr>
            <a:spLocks noChangeArrowheads="1"/>
          </p:cNvSpPr>
          <p:nvPr/>
        </p:nvSpPr>
        <p:spPr bwMode="auto">
          <a:xfrm>
            <a:off x="1171422" y="637521"/>
            <a:ext cx="738535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8B"/>
                </a:solidFill>
                <a:latin typeface="Verdana" pitchFamily="34" charset="0"/>
              </a:rPr>
              <a:t>Read </a:t>
            </a:r>
            <a:r>
              <a:rPr lang="en-US" b="1" dirty="0" smtClean="0">
                <a:solidFill>
                  <a:srgbClr val="00008B"/>
                </a:solidFill>
                <a:latin typeface="Verdana" pitchFamily="34" charset="0"/>
              </a:rPr>
              <a:t>out loud</a:t>
            </a:r>
            <a:r>
              <a:rPr lang="en-US" b="1" dirty="0">
                <a:solidFill>
                  <a:srgbClr val="00008B"/>
                </a:solidFill>
                <a:latin typeface="Verdana" pitchFamily="34" charset="0"/>
              </a:rPr>
              <a:t>, than say what weather symbol you see. 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777505" y="1837576"/>
            <a:ext cx="2089150" cy="1800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880518" y="3655226"/>
            <a:ext cx="2087562" cy="1800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65701" y="3655225"/>
            <a:ext cx="2089150" cy="1800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866655" y="1846289"/>
            <a:ext cx="2087562" cy="1800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972905" y="1846288"/>
            <a:ext cx="2087563" cy="18002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068286" y="1844108"/>
            <a:ext cx="2087563" cy="1800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966493" y="3658475"/>
            <a:ext cx="2089150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076484" y="3660769"/>
            <a:ext cx="2089150" cy="18002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538044" y="340083"/>
            <a:ext cx="928181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80048"/>
                </a:solidFill>
                <a:latin typeface="Verdana" pitchFamily="34" charset="0"/>
              </a:rPr>
              <a:t>Pair the weather expressions up with the </a:t>
            </a:r>
            <a:r>
              <a:rPr lang="en-US" b="1" dirty="0" smtClean="0">
                <a:solidFill>
                  <a:srgbClr val="480048"/>
                </a:solidFill>
                <a:latin typeface="Verdana" pitchFamily="34" charset="0"/>
              </a:rPr>
              <a:t>pictures. </a:t>
            </a:r>
            <a:r>
              <a:rPr lang="en-US" b="1" dirty="0">
                <a:solidFill>
                  <a:srgbClr val="480048"/>
                </a:solidFill>
                <a:latin typeface="Verdana" pitchFamily="34" charset="0"/>
              </a:rPr>
              <a:t>Start from top </a:t>
            </a:r>
            <a:r>
              <a:rPr lang="en-US" b="1" dirty="0" smtClean="0">
                <a:solidFill>
                  <a:srgbClr val="480048"/>
                </a:solidFill>
                <a:latin typeface="Verdana" pitchFamily="34" charset="0"/>
              </a:rPr>
              <a:t>left. </a:t>
            </a:r>
            <a:r>
              <a:rPr lang="en-US" b="1" dirty="0">
                <a:solidFill>
                  <a:srgbClr val="480048"/>
                </a:solidFill>
                <a:latin typeface="Verdana" pitchFamily="34" charset="0"/>
              </a:rPr>
              <a:t>Can you do an action for each one?</a:t>
            </a:r>
            <a:endParaRPr lang="de-DE" b="1" dirty="0">
              <a:solidFill>
                <a:srgbClr val="480048"/>
              </a:solidFill>
              <a:latin typeface="Verdana" pitchFamily="34" charset="0"/>
            </a:endParaRPr>
          </a:p>
        </p:txBody>
      </p:sp>
      <p:sp>
        <p:nvSpPr>
          <p:cNvPr id="7171" name="Textfeld 2"/>
          <p:cNvSpPr txBox="1">
            <a:spLocks noChangeArrowheads="1"/>
          </p:cNvSpPr>
          <p:nvPr/>
        </p:nvSpPr>
        <p:spPr bwMode="auto">
          <a:xfrm>
            <a:off x="4559300" y="381000"/>
            <a:ext cx="139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</p:txBody>
      </p:sp>
      <p:pic>
        <p:nvPicPr>
          <p:cNvPr id="7172" name="Grafik 3" descr="02_SONN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659" y="1349133"/>
            <a:ext cx="1497013" cy="14970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Grafik 4" descr="Regen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1155700"/>
            <a:ext cx="1798638" cy="18049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4" name="Grafik 5" descr="Schnee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5182" y="1173994"/>
            <a:ext cx="1624013" cy="1611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127" name="Textfeld 6"/>
          <p:cNvSpPr txBox="1">
            <a:spLocks noChangeArrowheads="1"/>
          </p:cNvSpPr>
          <p:nvPr/>
        </p:nvSpPr>
        <p:spPr bwMode="auto">
          <a:xfrm>
            <a:off x="2847752" y="6778476"/>
            <a:ext cx="277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Die Sonne scheint.</a:t>
            </a:r>
          </a:p>
        </p:txBody>
      </p:sp>
      <p:sp>
        <p:nvSpPr>
          <p:cNvPr id="5128" name="Textfeld 7"/>
          <p:cNvSpPr txBox="1">
            <a:spLocks noChangeArrowheads="1"/>
          </p:cNvSpPr>
          <p:nvPr/>
        </p:nvSpPr>
        <p:spPr bwMode="auto">
          <a:xfrm>
            <a:off x="5296024" y="7066508"/>
            <a:ext cx="166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Es schneit.</a:t>
            </a:r>
          </a:p>
        </p:txBody>
      </p:sp>
      <p:sp>
        <p:nvSpPr>
          <p:cNvPr id="5129" name="Textfeld 8"/>
          <p:cNvSpPr txBox="1">
            <a:spLocks noChangeArrowheads="1"/>
          </p:cNvSpPr>
          <p:nvPr/>
        </p:nvSpPr>
        <p:spPr bwMode="auto">
          <a:xfrm>
            <a:off x="7240240" y="6850484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Es regnet.</a:t>
            </a:r>
          </a:p>
        </p:txBody>
      </p:sp>
      <p:sp>
        <p:nvSpPr>
          <p:cNvPr id="5131" name="Textfeld 10"/>
          <p:cNvSpPr txBox="1">
            <a:spLocks noChangeArrowheads="1"/>
          </p:cNvSpPr>
          <p:nvPr/>
        </p:nvSpPr>
        <p:spPr bwMode="auto">
          <a:xfrm>
            <a:off x="2271688" y="7138516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Es ist kalt.</a:t>
            </a:r>
          </a:p>
        </p:txBody>
      </p:sp>
      <p:sp>
        <p:nvSpPr>
          <p:cNvPr id="5132" name="Textfeld 11"/>
          <p:cNvSpPr txBox="1">
            <a:spLocks noChangeArrowheads="1"/>
          </p:cNvSpPr>
          <p:nvPr/>
        </p:nvSpPr>
        <p:spPr bwMode="auto">
          <a:xfrm>
            <a:off x="543496" y="6994500"/>
            <a:ext cx="168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Es ist heiß.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538044" y="6696075"/>
            <a:ext cx="0" cy="84931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38044" y="6696075"/>
            <a:ext cx="856138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9099432" y="6696075"/>
            <a:ext cx="0" cy="82867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71382" y="7545388"/>
            <a:ext cx="852805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5" name="Grafik 16" descr="Franzi_2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0713" y="4878169"/>
            <a:ext cx="1366838" cy="16144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8" name="Freihandform 17"/>
          <p:cNvSpPr/>
          <p:nvPr/>
        </p:nvSpPr>
        <p:spPr>
          <a:xfrm flipH="1">
            <a:off x="6001642" y="3352337"/>
            <a:ext cx="2807048" cy="2158927"/>
          </a:xfrm>
          <a:custGeom>
            <a:avLst/>
            <a:gdLst/>
            <a:ahLst/>
            <a:cxnLst/>
            <a:rect l="0" t="0" r="0" b="0"/>
            <a:pathLst>
              <a:path w="3002916" h="2240534">
                <a:moveTo>
                  <a:pt x="110872" y="431672"/>
                </a:moveTo>
                <a:lnTo>
                  <a:pt x="205360" y="341248"/>
                </a:lnTo>
                <a:lnTo>
                  <a:pt x="343917" y="255777"/>
                </a:lnTo>
                <a:lnTo>
                  <a:pt x="535560" y="168528"/>
                </a:lnTo>
                <a:lnTo>
                  <a:pt x="766826" y="100076"/>
                </a:lnTo>
                <a:lnTo>
                  <a:pt x="979171" y="57022"/>
                </a:lnTo>
                <a:lnTo>
                  <a:pt x="1237743" y="20066"/>
                </a:lnTo>
                <a:lnTo>
                  <a:pt x="1504697" y="1523"/>
                </a:lnTo>
                <a:lnTo>
                  <a:pt x="1718564" y="0"/>
                </a:lnTo>
                <a:lnTo>
                  <a:pt x="1993773" y="10794"/>
                </a:lnTo>
                <a:lnTo>
                  <a:pt x="2194942" y="41782"/>
                </a:lnTo>
                <a:lnTo>
                  <a:pt x="2427478" y="98297"/>
                </a:lnTo>
                <a:lnTo>
                  <a:pt x="2659381" y="201929"/>
                </a:lnTo>
                <a:lnTo>
                  <a:pt x="2768093" y="274192"/>
                </a:lnTo>
                <a:lnTo>
                  <a:pt x="2854325" y="349758"/>
                </a:lnTo>
                <a:lnTo>
                  <a:pt x="2922906" y="437641"/>
                </a:lnTo>
                <a:lnTo>
                  <a:pt x="2974848" y="538860"/>
                </a:lnTo>
                <a:lnTo>
                  <a:pt x="3002915" y="679450"/>
                </a:lnTo>
                <a:lnTo>
                  <a:pt x="2995296" y="794512"/>
                </a:lnTo>
                <a:lnTo>
                  <a:pt x="2954656" y="932688"/>
                </a:lnTo>
                <a:lnTo>
                  <a:pt x="2887599" y="1033271"/>
                </a:lnTo>
                <a:lnTo>
                  <a:pt x="2804542" y="1119632"/>
                </a:lnTo>
                <a:lnTo>
                  <a:pt x="2711070" y="1188339"/>
                </a:lnTo>
                <a:lnTo>
                  <a:pt x="2582164" y="1264412"/>
                </a:lnTo>
                <a:lnTo>
                  <a:pt x="2422018" y="1316101"/>
                </a:lnTo>
                <a:lnTo>
                  <a:pt x="2256283" y="1346834"/>
                </a:lnTo>
                <a:lnTo>
                  <a:pt x="2075815" y="1358519"/>
                </a:lnTo>
                <a:lnTo>
                  <a:pt x="2081023" y="1482471"/>
                </a:lnTo>
                <a:lnTo>
                  <a:pt x="2045209" y="1608454"/>
                </a:lnTo>
                <a:lnTo>
                  <a:pt x="1983106" y="1747265"/>
                </a:lnTo>
                <a:lnTo>
                  <a:pt x="1896873" y="1866010"/>
                </a:lnTo>
                <a:lnTo>
                  <a:pt x="1763776" y="2010028"/>
                </a:lnTo>
                <a:lnTo>
                  <a:pt x="1661034" y="2092325"/>
                </a:lnTo>
                <a:lnTo>
                  <a:pt x="1535176" y="2171065"/>
                </a:lnTo>
                <a:lnTo>
                  <a:pt x="1388364" y="2240533"/>
                </a:lnTo>
                <a:lnTo>
                  <a:pt x="1524509" y="2084196"/>
                </a:lnTo>
                <a:lnTo>
                  <a:pt x="1676273" y="1880108"/>
                </a:lnTo>
                <a:lnTo>
                  <a:pt x="1733043" y="1764791"/>
                </a:lnTo>
                <a:lnTo>
                  <a:pt x="1767586" y="1643379"/>
                </a:lnTo>
                <a:lnTo>
                  <a:pt x="1771777" y="1543558"/>
                </a:lnTo>
                <a:lnTo>
                  <a:pt x="1749934" y="1455420"/>
                </a:lnTo>
                <a:lnTo>
                  <a:pt x="1703451" y="1359153"/>
                </a:lnTo>
                <a:lnTo>
                  <a:pt x="1393698" y="1348866"/>
                </a:lnTo>
                <a:lnTo>
                  <a:pt x="1151763" y="1328165"/>
                </a:lnTo>
                <a:lnTo>
                  <a:pt x="920623" y="1295146"/>
                </a:lnTo>
                <a:lnTo>
                  <a:pt x="758190" y="1259966"/>
                </a:lnTo>
                <a:lnTo>
                  <a:pt x="579628" y="1207008"/>
                </a:lnTo>
                <a:lnTo>
                  <a:pt x="442214" y="1161288"/>
                </a:lnTo>
                <a:lnTo>
                  <a:pt x="290576" y="1083690"/>
                </a:lnTo>
                <a:lnTo>
                  <a:pt x="133223" y="965708"/>
                </a:lnTo>
                <a:lnTo>
                  <a:pt x="73660" y="910590"/>
                </a:lnTo>
                <a:lnTo>
                  <a:pt x="30099" y="848995"/>
                </a:lnTo>
                <a:lnTo>
                  <a:pt x="0" y="771397"/>
                </a:lnTo>
                <a:lnTo>
                  <a:pt x="2922" y="673353"/>
                </a:lnTo>
                <a:lnTo>
                  <a:pt x="10414" y="598551"/>
                </a:lnTo>
                <a:lnTo>
                  <a:pt x="53468" y="508762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87" name="Textfeld 18"/>
          <p:cNvSpPr txBox="1">
            <a:spLocks noChangeArrowheads="1"/>
          </p:cNvSpPr>
          <p:nvPr/>
        </p:nvSpPr>
        <p:spPr bwMode="auto">
          <a:xfrm>
            <a:off x="6232672" y="3764984"/>
            <a:ext cx="308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Wie ist das Wetter heute?</a:t>
            </a:r>
          </a:p>
        </p:txBody>
      </p:sp>
      <p:sp>
        <p:nvSpPr>
          <p:cNvPr id="21" name="Textfeld 6"/>
          <p:cNvSpPr txBox="1">
            <a:spLocks noChangeArrowheads="1"/>
          </p:cNvSpPr>
          <p:nvPr/>
        </p:nvSpPr>
        <p:spPr bwMode="auto">
          <a:xfrm>
            <a:off x="538044" y="3018528"/>
            <a:ext cx="277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Die Sonne scheint.</a:t>
            </a:r>
          </a:p>
        </p:txBody>
      </p:sp>
      <p:sp>
        <p:nvSpPr>
          <p:cNvPr id="22" name="Textfeld 7"/>
          <p:cNvSpPr txBox="1">
            <a:spLocks noChangeArrowheads="1"/>
          </p:cNvSpPr>
          <p:nvPr/>
        </p:nvSpPr>
        <p:spPr bwMode="auto">
          <a:xfrm>
            <a:off x="6941491" y="2909897"/>
            <a:ext cx="166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Es schneit.</a:t>
            </a:r>
          </a:p>
        </p:txBody>
      </p:sp>
      <p:sp>
        <p:nvSpPr>
          <p:cNvPr id="23" name="Textfeld 8"/>
          <p:cNvSpPr txBox="1">
            <a:spLocks noChangeArrowheads="1"/>
          </p:cNvSpPr>
          <p:nvPr/>
        </p:nvSpPr>
        <p:spPr bwMode="auto">
          <a:xfrm>
            <a:off x="3873500" y="3063405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Es regnet.</a:t>
            </a: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3851275" y="5761038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Es ist kalt.</a:t>
            </a:r>
          </a:p>
        </p:txBody>
      </p:sp>
      <p:sp>
        <p:nvSpPr>
          <p:cNvPr id="25" name="Textfeld 11"/>
          <p:cNvSpPr txBox="1">
            <a:spLocks noChangeArrowheads="1"/>
          </p:cNvSpPr>
          <p:nvPr/>
        </p:nvSpPr>
        <p:spPr bwMode="auto">
          <a:xfrm>
            <a:off x="698082" y="5701070"/>
            <a:ext cx="168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itchFamily="34" charset="0"/>
              </a:rPr>
              <a:t>Es ist heiß.</a:t>
            </a:r>
          </a:p>
        </p:txBody>
      </p:sp>
      <p:pic>
        <p:nvPicPr>
          <p:cNvPr id="26" name="Grafik 25"/>
          <p:cNvPicPr/>
          <p:nvPr/>
        </p:nvPicPr>
        <p:blipFill rotWithShape="1">
          <a:blip r:embed="rId7" cstate="print"/>
          <a:srcRect l="59381" t="41103" r="18573" b="30154"/>
          <a:stretch/>
        </p:blipFill>
        <p:spPr bwMode="auto">
          <a:xfrm>
            <a:off x="3851275" y="3898157"/>
            <a:ext cx="1506136" cy="16561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Grafik 26"/>
          <p:cNvPicPr/>
          <p:nvPr/>
        </p:nvPicPr>
        <p:blipFill rotWithShape="1">
          <a:blip r:embed="rId8" cstate="print"/>
          <a:srcRect l="40820" t="18552" r="11152" b="23984"/>
          <a:stretch/>
        </p:blipFill>
        <p:spPr bwMode="auto">
          <a:xfrm>
            <a:off x="813593" y="3905038"/>
            <a:ext cx="1572002" cy="1561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0E0D0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1"/>
          <p:cNvSpPr txBox="1">
            <a:spLocks noChangeArrowheads="1"/>
          </p:cNvSpPr>
          <p:nvPr/>
        </p:nvSpPr>
        <p:spPr bwMode="auto">
          <a:xfrm>
            <a:off x="820680" y="334368"/>
            <a:ext cx="839404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B"/>
                </a:solidFill>
                <a:latin typeface="Verdana" pitchFamily="34" charset="0"/>
              </a:rPr>
              <a:t>Which weather symbol or item of clothing do you see? </a:t>
            </a:r>
            <a:r>
              <a:rPr lang="en-US" b="1" dirty="0" smtClean="0">
                <a:solidFill>
                  <a:srgbClr val="00008B"/>
                </a:solidFill>
                <a:latin typeface="Verdana" pitchFamily="34" charset="0"/>
              </a:rPr>
              <a:t>Say </a:t>
            </a:r>
            <a:r>
              <a:rPr lang="en-US" b="1" dirty="0">
                <a:solidFill>
                  <a:srgbClr val="00008B"/>
                </a:solidFill>
                <a:latin typeface="Verdana" pitchFamily="34" charset="0"/>
              </a:rPr>
              <a:t>it in German. </a:t>
            </a:r>
            <a:r>
              <a:rPr lang="en-US" b="1" dirty="0" smtClean="0">
                <a:solidFill>
                  <a:srgbClr val="00008B"/>
                </a:solidFill>
                <a:latin typeface="Verdana" pitchFamily="34" charset="0"/>
              </a:rPr>
              <a:t>Time </a:t>
            </a:r>
            <a:r>
              <a:rPr lang="en-US" b="1" dirty="0">
                <a:solidFill>
                  <a:srgbClr val="00008B"/>
                </a:solidFill>
                <a:latin typeface="Verdana" pitchFamily="34" charset="0"/>
              </a:rPr>
              <a:t>yourselves to see how quickly you can do </a:t>
            </a:r>
            <a:r>
              <a:rPr lang="en-US" b="1" dirty="0" smtClean="0">
                <a:solidFill>
                  <a:srgbClr val="00008B"/>
                </a:solidFill>
                <a:latin typeface="Verdana" pitchFamily="34" charset="0"/>
              </a:rPr>
              <a:t>it</a:t>
            </a:r>
            <a:r>
              <a:rPr lang="en-US" b="1" dirty="0">
                <a:solidFill>
                  <a:srgbClr val="00008B"/>
                </a:solidFill>
                <a:latin typeface="Verdana" pitchFamily="34" charset="0"/>
              </a:rPr>
              <a:t>.</a:t>
            </a:r>
            <a:r>
              <a:rPr lang="en-US" b="1" dirty="0" smtClean="0">
                <a:solidFill>
                  <a:srgbClr val="00008B"/>
                </a:solidFill>
                <a:latin typeface="Verdana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00008B"/>
                </a:solidFill>
                <a:latin typeface="Verdana" pitchFamily="34" charset="0"/>
              </a:rPr>
              <a:t>Which </a:t>
            </a:r>
            <a:r>
              <a:rPr lang="en-US" b="1" dirty="0">
                <a:solidFill>
                  <a:srgbClr val="00008B"/>
                </a:solidFill>
                <a:latin typeface="Verdana" pitchFamily="34" charset="0"/>
              </a:rPr>
              <a:t>team can finish the fastest?</a:t>
            </a:r>
            <a:endParaRPr lang="de-DE" b="1" dirty="0">
              <a:solidFill>
                <a:srgbClr val="00008B"/>
              </a:solidFill>
              <a:latin typeface="Verdana" pitchFamily="34" charset="0"/>
            </a:endParaRPr>
          </a:p>
        </p:txBody>
      </p:sp>
      <p:pic>
        <p:nvPicPr>
          <p:cNvPr id="8195" name="Grafik 2" descr="Koffer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50" y="5099050"/>
            <a:ext cx="3222625" cy="2794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8196" name="Grafik 3" descr="Franzi_2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2200" y="4609487"/>
            <a:ext cx="1785044" cy="2114429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Freihandform 4"/>
          <p:cNvSpPr/>
          <p:nvPr/>
        </p:nvSpPr>
        <p:spPr>
          <a:xfrm>
            <a:off x="211138" y="5980113"/>
            <a:ext cx="2938462" cy="1827212"/>
          </a:xfrm>
          <a:custGeom>
            <a:avLst/>
            <a:gdLst/>
            <a:ahLst/>
            <a:cxnLst/>
            <a:rect l="0" t="0" r="0" b="0"/>
            <a:pathLst>
              <a:path w="2937003" h="1827405">
                <a:moveTo>
                  <a:pt x="2710687" y="1310386"/>
                </a:moveTo>
                <a:lnTo>
                  <a:pt x="2764409" y="1329691"/>
                </a:lnTo>
                <a:lnTo>
                  <a:pt x="2810636" y="1359790"/>
                </a:lnTo>
                <a:lnTo>
                  <a:pt x="2854959" y="1409193"/>
                </a:lnTo>
                <a:lnTo>
                  <a:pt x="2913887" y="1518158"/>
                </a:lnTo>
                <a:lnTo>
                  <a:pt x="2930016" y="1578230"/>
                </a:lnTo>
                <a:lnTo>
                  <a:pt x="2937002" y="1649222"/>
                </a:lnTo>
                <a:lnTo>
                  <a:pt x="2926715" y="1707134"/>
                </a:lnTo>
                <a:lnTo>
                  <a:pt x="2904997" y="1827404"/>
                </a:lnTo>
                <a:lnTo>
                  <a:pt x="0" y="1827404"/>
                </a:lnTo>
                <a:lnTo>
                  <a:pt x="0" y="1767206"/>
                </a:lnTo>
                <a:lnTo>
                  <a:pt x="3302" y="1634491"/>
                </a:lnTo>
                <a:lnTo>
                  <a:pt x="25018" y="1548131"/>
                </a:lnTo>
                <a:lnTo>
                  <a:pt x="60325" y="1464819"/>
                </a:lnTo>
                <a:lnTo>
                  <a:pt x="113664" y="1393825"/>
                </a:lnTo>
                <a:lnTo>
                  <a:pt x="147573" y="1351281"/>
                </a:lnTo>
                <a:lnTo>
                  <a:pt x="188595" y="1316609"/>
                </a:lnTo>
                <a:lnTo>
                  <a:pt x="233426" y="1291083"/>
                </a:lnTo>
                <a:lnTo>
                  <a:pt x="279654" y="1271779"/>
                </a:lnTo>
                <a:lnTo>
                  <a:pt x="283464" y="1196848"/>
                </a:lnTo>
                <a:lnTo>
                  <a:pt x="307975" y="1057275"/>
                </a:lnTo>
                <a:lnTo>
                  <a:pt x="352679" y="928497"/>
                </a:lnTo>
                <a:lnTo>
                  <a:pt x="386715" y="870585"/>
                </a:lnTo>
                <a:lnTo>
                  <a:pt x="464947" y="760984"/>
                </a:lnTo>
                <a:lnTo>
                  <a:pt x="543305" y="673100"/>
                </a:lnTo>
                <a:lnTo>
                  <a:pt x="584326" y="636779"/>
                </a:lnTo>
                <a:lnTo>
                  <a:pt x="632333" y="608966"/>
                </a:lnTo>
                <a:lnTo>
                  <a:pt x="723391" y="564134"/>
                </a:lnTo>
                <a:lnTo>
                  <a:pt x="826642" y="542545"/>
                </a:lnTo>
                <a:lnTo>
                  <a:pt x="823341" y="465329"/>
                </a:lnTo>
                <a:lnTo>
                  <a:pt x="826642" y="370586"/>
                </a:lnTo>
                <a:lnTo>
                  <a:pt x="849756" y="284861"/>
                </a:lnTo>
                <a:lnTo>
                  <a:pt x="883792" y="205360"/>
                </a:lnTo>
                <a:lnTo>
                  <a:pt x="933703" y="136780"/>
                </a:lnTo>
                <a:lnTo>
                  <a:pt x="990727" y="77090"/>
                </a:lnTo>
                <a:lnTo>
                  <a:pt x="1056766" y="34036"/>
                </a:lnTo>
                <a:lnTo>
                  <a:pt x="1126108" y="8510"/>
                </a:lnTo>
                <a:lnTo>
                  <a:pt x="1204849" y="0"/>
                </a:lnTo>
                <a:lnTo>
                  <a:pt x="1276096" y="8510"/>
                </a:lnTo>
                <a:lnTo>
                  <a:pt x="1349247" y="34036"/>
                </a:lnTo>
                <a:lnTo>
                  <a:pt x="1415161" y="77090"/>
                </a:lnTo>
                <a:lnTo>
                  <a:pt x="1475612" y="136780"/>
                </a:lnTo>
                <a:lnTo>
                  <a:pt x="1528825" y="220727"/>
                </a:lnTo>
                <a:lnTo>
                  <a:pt x="1566544" y="317247"/>
                </a:lnTo>
                <a:lnTo>
                  <a:pt x="1637791" y="276353"/>
                </a:lnTo>
                <a:lnTo>
                  <a:pt x="1726946" y="265557"/>
                </a:lnTo>
                <a:lnTo>
                  <a:pt x="1842896" y="291719"/>
                </a:lnTo>
                <a:lnTo>
                  <a:pt x="1914143" y="345060"/>
                </a:lnTo>
                <a:lnTo>
                  <a:pt x="1978279" y="428498"/>
                </a:lnTo>
                <a:lnTo>
                  <a:pt x="2021204" y="557277"/>
                </a:lnTo>
                <a:lnTo>
                  <a:pt x="2028316" y="647573"/>
                </a:lnTo>
                <a:lnTo>
                  <a:pt x="2172589" y="623697"/>
                </a:lnTo>
                <a:lnTo>
                  <a:pt x="2266949" y="628270"/>
                </a:lnTo>
                <a:lnTo>
                  <a:pt x="2357881" y="662306"/>
                </a:lnTo>
                <a:lnTo>
                  <a:pt x="2436240" y="716154"/>
                </a:lnTo>
                <a:lnTo>
                  <a:pt x="2514980" y="795656"/>
                </a:lnTo>
                <a:lnTo>
                  <a:pt x="2575305" y="881381"/>
                </a:lnTo>
                <a:lnTo>
                  <a:pt x="2619628" y="984123"/>
                </a:lnTo>
                <a:lnTo>
                  <a:pt x="2646553" y="1093597"/>
                </a:lnTo>
                <a:lnTo>
                  <a:pt x="2657347" y="1216153"/>
                </a:lnTo>
                <a:lnTo>
                  <a:pt x="2653665" y="1310386"/>
                </a:lnTo>
                <a:lnTo>
                  <a:pt x="2657347" y="1310386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198" name="Textfeld 5"/>
          <p:cNvSpPr txBox="1">
            <a:spLocks noChangeArrowheads="1"/>
          </p:cNvSpPr>
          <p:nvPr/>
        </p:nvSpPr>
        <p:spPr bwMode="auto">
          <a:xfrm>
            <a:off x="668213" y="2551840"/>
            <a:ext cx="1509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  <a:latin typeface="Verdana" pitchFamily="34" charset="0"/>
              </a:rPr>
              <a:t>Es schneit.</a:t>
            </a:r>
          </a:p>
        </p:txBody>
      </p:sp>
      <p:sp>
        <p:nvSpPr>
          <p:cNvPr id="8199" name="Textfeld 6"/>
          <p:cNvSpPr txBox="1">
            <a:spLocks noChangeArrowheads="1"/>
          </p:cNvSpPr>
          <p:nvPr/>
        </p:nvSpPr>
        <p:spPr bwMode="auto">
          <a:xfrm>
            <a:off x="668213" y="3995742"/>
            <a:ext cx="1423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" pitchFamily="34" charset="0"/>
              </a:rPr>
              <a:t>Es regnet.</a:t>
            </a:r>
          </a:p>
        </p:txBody>
      </p:sp>
      <p:sp>
        <p:nvSpPr>
          <p:cNvPr id="8200" name="Textfeld 7"/>
          <p:cNvSpPr txBox="1">
            <a:spLocks noChangeArrowheads="1"/>
          </p:cNvSpPr>
          <p:nvPr/>
        </p:nvSpPr>
        <p:spPr bwMode="auto">
          <a:xfrm>
            <a:off x="631496" y="5497633"/>
            <a:ext cx="2513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  <a:latin typeface="Verdana" pitchFamily="34" charset="0"/>
              </a:rPr>
              <a:t>Die Sonne scheint.</a:t>
            </a:r>
          </a:p>
        </p:txBody>
      </p:sp>
      <p:sp>
        <p:nvSpPr>
          <p:cNvPr id="8201" name="Textfeld 8"/>
          <p:cNvSpPr txBox="1">
            <a:spLocks noChangeArrowheads="1"/>
          </p:cNvSpPr>
          <p:nvPr/>
        </p:nvSpPr>
        <p:spPr bwMode="auto">
          <a:xfrm>
            <a:off x="668213" y="3307838"/>
            <a:ext cx="1314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  <a:latin typeface="Verdana" pitchFamily="34" charset="0"/>
              </a:rPr>
              <a:t>die Jacke</a:t>
            </a:r>
          </a:p>
        </p:txBody>
      </p:sp>
      <p:sp>
        <p:nvSpPr>
          <p:cNvPr id="8202" name="Textfeld 9"/>
          <p:cNvSpPr txBox="1">
            <a:spLocks noChangeArrowheads="1"/>
          </p:cNvSpPr>
          <p:nvPr/>
        </p:nvSpPr>
        <p:spPr bwMode="auto">
          <a:xfrm>
            <a:off x="668213" y="1806960"/>
            <a:ext cx="1687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  <a:latin typeface="Verdana" pitchFamily="34" charset="0"/>
              </a:rPr>
              <a:t>der Pullover</a:t>
            </a:r>
          </a:p>
        </p:txBody>
      </p:sp>
      <p:sp>
        <p:nvSpPr>
          <p:cNvPr id="8203" name="Textfeld 10"/>
          <p:cNvSpPr txBox="1">
            <a:spLocks noChangeArrowheads="1"/>
          </p:cNvSpPr>
          <p:nvPr/>
        </p:nvSpPr>
        <p:spPr bwMode="auto">
          <a:xfrm>
            <a:off x="631496" y="4746687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Verdana" pitchFamily="34" charset="0"/>
              </a:rPr>
              <a:t>der Schal</a:t>
            </a:r>
          </a:p>
        </p:txBody>
      </p:sp>
      <p:pic>
        <p:nvPicPr>
          <p:cNvPr id="12" name="Grafik 3" descr="02_SONNE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838" y="2025650"/>
            <a:ext cx="1917700" cy="17367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Grafik 4" descr="Regen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6400" y="1881188"/>
            <a:ext cx="2303463" cy="20939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Grafik 5" descr="Schnee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7838" y="1881188"/>
            <a:ext cx="2081212" cy="186848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Grafik 26" descr="Pullover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7838" y="1881188"/>
            <a:ext cx="1978025" cy="2108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Grafik 100" descr="Jacke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5" y="1881188"/>
            <a:ext cx="2278063" cy="2159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Grafik 99" descr="03_SCHAL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139000" flipH="1" flipV="1">
            <a:off x="4663281" y="1797844"/>
            <a:ext cx="1628775" cy="24082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617E-7 4.27044E-6 L 0.11538 0.363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752E-6 -5.34759E-8 L 0.17354 0.280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447E-6 -3.43774E-7 L 0.19293 0.325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FFFF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Textfeld 11"/>
          <p:cNvSpPr txBox="1">
            <a:spLocks noChangeArrowheads="1"/>
          </p:cNvSpPr>
          <p:nvPr/>
        </p:nvSpPr>
        <p:spPr bwMode="auto">
          <a:xfrm>
            <a:off x="726827" y="487308"/>
            <a:ext cx="5388471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 the song. </a:t>
            </a:r>
            <a:r>
              <a:rPr 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Then read the text.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well do you remember it?</a:t>
            </a:r>
            <a:endParaRPr lang="de-DE" sz="20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9229" name="Grafik 12" descr="Franzi_2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6344" y="441772"/>
            <a:ext cx="1595190" cy="1800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30" name="Grafik 13" descr="Felix_2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64" y="4474220"/>
            <a:ext cx="1728192" cy="158417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5744" y="1377876"/>
            <a:ext cx="4032448" cy="52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2048" y="2025948"/>
            <a:ext cx="6032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9760" y="1809924"/>
            <a:ext cx="603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7066" y="5410324"/>
            <a:ext cx="70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2008" y="3322092"/>
            <a:ext cx="603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7792" y="4402212"/>
            <a:ext cx="7920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5824" y="2890044"/>
            <a:ext cx="6032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1768" y="5554340"/>
            <a:ext cx="6032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9920" y="1953940"/>
            <a:ext cx="792088" cy="97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7289" y="4258196"/>
            <a:ext cx="719937" cy="88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9920" y="3034060"/>
            <a:ext cx="603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8072" y="5914380"/>
            <a:ext cx="6032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5744" y="3322092"/>
            <a:ext cx="7920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8072" y="4690244"/>
            <a:ext cx="6032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hteck 18"/>
          <p:cNvSpPr/>
          <p:nvPr/>
        </p:nvSpPr>
        <p:spPr>
          <a:xfrm>
            <a:off x="1407592" y="6994500"/>
            <a:ext cx="704231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Try to write it down correctly.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can work in pairs and discuss the spelling. 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9880" y="4042172"/>
            <a:ext cx="603250" cy="57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9840" y="2241972"/>
            <a:ext cx="6032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3856" y="5842372"/>
            <a:ext cx="6032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FFFF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1" descr="Jacke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975" y="4562475"/>
            <a:ext cx="1019175" cy="12128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19" name="Grafik 2" descr="02_SONNE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375" y="2911475"/>
            <a:ext cx="1357313" cy="1357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0" name="Grafik 3" descr="Schnee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8775" y="4632325"/>
            <a:ext cx="1219200" cy="12096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Grafik 5" descr="03_SCHAL Kopi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1075" y="1622425"/>
            <a:ext cx="1004888" cy="10350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4" name="Grafik 7" descr="Regen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3475" y="1362075"/>
            <a:ext cx="1279525" cy="12842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5" name="Grafik 8" descr="03_SCHUH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8225" y="3159125"/>
            <a:ext cx="1027113" cy="1103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6" name="Grafik 9" descr="03_SCHUH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4325" y="2905125"/>
            <a:ext cx="1027113" cy="1103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7" name="Grafik 10" descr="Pullover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4125" y="4613275"/>
            <a:ext cx="1055688" cy="11080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228" name="Textfeld 11"/>
          <p:cNvSpPr txBox="1">
            <a:spLocks noChangeArrowheads="1"/>
          </p:cNvSpPr>
          <p:nvPr/>
        </p:nvSpPr>
        <p:spPr bwMode="auto">
          <a:xfrm>
            <a:off x="718137" y="346542"/>
            <a:ext cx="88106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Verdana" pitchFamily="34" charset="0"/>
              </a:rPr>
              <a:t>Form two teams, one to help </a:t>
            </a:r>
            <a:r>
              <a:rPr lang="en-US" b="1" dirty="0" err="1">
                <a:solidFill>
                  <a:srgbClr val="0000FF"/>
                </a:solidFill>
                <a:latin typeface="Verdana" pitchFamily="34" charset="0"/>
              </a:rPr>
              <a:t>Franzi</a:t>
            </a:r>
            <a:r>
              <a:rPr lang="en-US" b="1" dirty="0">
                <a:solidFill>
                  <a:srgbClr val="0000FF"/>
                </a:solidFill>
                <a:latin typeface="Verdana" pitchFamily="34" charset="0"/>
              </a:rPr>
              <a:t>, and one to help Felix win the weather </a:t>
            </a:r>
            <a:r>
              <a:rPr lang="en-US" b="1" dirty="0" err="1">
                <a:solidFill>
                  <a:srgbClr val="0000FF"/>
                </a:solidFill>
                <a:latin typeface="Verdana" pitchFamily="34" charset="0"/>
              </a:rPr>
              <a:t>noughts</a:t>
            </a:r>
            <a:r>
              <a:rPr lang="en-US" b="1" dirty="0">
                <a:solidFill>
                  <a:srgbClr val="0000FF"/>
                </a:solidFill>
                <a:latin typeface="Verdana" pitchFamily="34" charset="0"/>
              </a:rPr>
              <a:t> and crosses </a:t>
            </a: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game.</a:t>
            </a:r>
            <a:endParaRPr lang="de-DE" b="1" dirty="0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9229" name="Grafik 12" descr="Franzi_2 Kopie.gif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93000" y="5829300"/>
            <a:ext cx="2027238" cy="23828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230" name="Grafik 13" descr="Felix_2 Kopie.gif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3200" y="5880100"/>
            <a:ext cx="2190750" cy="23082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cxnSp>
        <p:nvCxnSpPr>
          <p:cNvPr id="16" name="Gerade Verbindung 15"/>
          <p:cNvCxnSpPr/>
          <p:nvPr/>
        </p:nvCxnSpPr>
        <p:spPr>
          <a:xfrm>
            <a:off x="3613150" y="1441450"/>
            <a:ext cx="0" cy="427672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870575" y="1444625"/>
            <a:ext cx="0" cy="432911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841500" y="2840038"/>
            <a:ext cx="594518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1809750" y="4433888"/>
            <a:ext cx="60071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8393113" y="5049838"/>
            <a:ext cx="836612" cy="836612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2200275" y="6273800"/>
            <a:ext cx="1011238" cy="1012825"/>
          </a:xfrm>
          <a:custGeom>
            <a:avLst/>
            <a:gdLst/>
            <a:ahLst/>
            <a:cxnLst/>
            <a:rect l="0" t="0" r="0" b="0"/>
            <a:pathLst>
              <a:path w="1012317" h="1012444">
                <a:moveTo>
                  <a:pt x="506222" y="430403"/>
                </a:moveTo>
                <a:lnTo>
                  <a:pt x="936370" y="0"/>
                </a:lnTo>
                <a:lnTo>
                  <a:pt x="1012316" y="75945"/>
                </a:lnTo>
                <a:lnTo>
                  <a:pt x="582167" y="506222"/>
                </a:lnTo>
                <a:lnTo>
                  <a:pt x="1012316" y="936625"/>
                </a:lnTo>
                <a:lnTo>
                  <a:pt x="936370" y="1012443"/>
                </a:lnTo>
                <a:lnTo>
                  <a:pt x="506222" y="582167"/>
                </a:lnTo>
                <a:lnTo>
                  <a:pt x="75945" y="1012443"/>
                </a:lnTo>
                <a:lnTo>
                  <a:pt x="0" y="936625"/>
                </a:lnTo>
                <a:lnTo>
                  <a:pt x="430148" y="506222"/>
                </a:lnTo>
                <a:lnTo>
                  <a:pt x="0" y="75945"/>
                </a:lnTo>
                <a:lnTo>
                  <a:pt x="75945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1" name="Grafik 20"/>
          <p:cNvPicPr/>
          <p:nvPr/>
        </p:nvPicPr>
        <p:blipFill rotWithShape="1">
          <a:blip r:embed="rId12" cstate="print"/>
          <a:srcRect l="59381" t="40284" r="18573" b="30827"/>
          <a:stretch/>
        </p:blipFill>
        <p:spPr bwMode="auto">
          <a:xfrm>
            <a:off x="2133441" y="3034060"/>
            <a:ext cx="1136810" cy="12241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/>
          <p:cNvPicPr/>
          <p:nvPr/>
        </p:nvPicPr>
        <p:blipFill rotWithShape="1">
          <a:blip r:embed="rId13" cstate="print"/>
          <a:srcRect l="40820" t="18552" r="11152" b="23984"/>
          <a:stretch/>
        </p:blipFill>
        <p:spPr bwMode="auto">
          <a:xfrm>
            <a:off x="4000024" y="1393827"/>
            <a:ext cx="1373664" cy="1247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Benutzerdefiniert</PresentationFormat>
  <Paragraphs>43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Calibri</vt:lpstr>
      <vt:lpstr>Verdana</vt:lpstr>
      <vt:lpstr>Arial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Jauk Sarah (Praktikum)</cp:lastModifiedBy>
  <cp:revision>21</cp:revision>
  <dcterms:created xsi:type="dcterms:W3CDTF">2016-11-11T11:43:08Z</dcterms:created>
  <dcterms:modified xsi:type="dcterms:W3CDTF">2016-12-08T10:37:04Z</dcterms:modified>
</cp:coreProperties>
</file>