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7" r:id="rId12"/>
  </p:sldIdLst>
  <p:sldSz cx="10160000" cy="81788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76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08" y="84"/>
      </p:cViewPr>
      <p:guideLst>
        <p:guide orient="horz" pos="257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672EE4D-5176-421C-9B3B-7C8F9FDCCFA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85800"/>
            <a:ext cx="4260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3E711-5C2F-4C88-8D8C-9C705D4D05F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88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en-US" smtClean="0"/>
              <a:t>Print out and play in class.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4CAB1B-6DE6-4DCF-8EAA-CB71D29ED7D6}" type="slidenum">
              <a:rPr lang="de-DE" altLang="en-US"/>
              <a:pPr eaLnBrk="1" hangingPunct="1"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2160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540731"/>
            <a:ext cx="8636000" cy="17531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634653"/>
            <a:ext cx="7112000" cy="2090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98E5-02ED-44E1-9AEB-63F40ED2227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23D2-4EFE-4AE6-A316-3C5955E4FEB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3389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9B53-96BA-4041-8620-AEF69BEDFB6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A9A6-8133-42DD-9056-18A8591A980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998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327533"/>
            <a:ext cx="2286000" cy="697848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327533"/>
            <a:ext cx="6688667" cy="697848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456F-B145-40BC-91DA-7CAD74997BB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CE384-F99B-48EF-A181-2A385BF17A5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55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A397-AFB2-4FDF-8797-32ECE8558B7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C580-3194-4063-96A8-91A1A31CD23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864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5255638"/>
            <a:ext cx="8636000" cy="162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3466525"/>
            <a:ext cx="8636000" cy="17891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3F-B085-4F45-92D0-62A5D0EE931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CCF0E-D9ED-433B-971D-4D192C5F7E9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98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B969-F4BA-4DD4-B328-934A898AC5F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515F9-59DA-4F2D-ACA4-F2D4CE6C898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551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1830765"/>
            <a:ext cx="4489098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2593740"/>
            <a:ext cx="4489098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1830765"/>
            <a:ext cx="4490861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2593740"/>
            <a:ext cx="4490861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52F5-FCDB-4B5B-A50C-4FFDD42195B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F2AA-4B6F-4968-A40A-ED1576F987B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49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D982-5FD5-48BF-8F93-4AA3DAB083C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5FA5-AD58-47DC-A808-A5DD95BE3C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1978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563B-9DB0-4928-AAA0-6A69F540169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B8D6-BF7B-4D50-A382-D6CEA6E8B04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3637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25638"/>
            <a:ext cx="3342570" cy="1385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25639"/>
            <a:ext cx="5679722" cy="698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1711491"/>
            <a:ext cx="3342570" cy="5594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E000-7F84-4B0E-9591-95831FE345F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409E-DDA8-4D1C-8CC4-F8B672DC790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78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5725160"/>
            <a:ext cx="6096000" cy="675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730791"/>
            <a:ext cx="6096000" cy="49072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6401048"/>
            <a:ext cx="6096000" cy="95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9EBC-CFCE-4E13-8AB6-AE77D3995D85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378CE-5BAE-4371-9C27-518CBE533E2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024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327025"/>
            <a:ext cx="9144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1908175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7580313"/>
            <a:ext cx="2370138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DDBB8-50E4-4377-B212-E74BCC25E54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7580313"/>
            <a:ext cx="3216275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7580313"/>
            <a:ext cx="2370137" cy="434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8F409A-3F75-4D69-9147-C06A1C0E1AB4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912600" y="5645981"/>
            <a:ext cx="2334872" cy="45400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2360" tIns="41180" rIns="82360" bIns="411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21"/>
              </a:spcAft>
            </a:pPr>
            <a:r>
              <a:rPr lang="de-DE" sz="1441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441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441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de-DE" sz="1441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98" y="1559955"/>
            <a:ext cx="5188676" cy="372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11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 descr="MSOfficePNG(6)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66611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Grafik 2" descr="MSOfficePNG(6)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68135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Grafik 3" descr="MSOfficePNG(3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4465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4" descr="MSOfficePNG(3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227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5" descr="MSOfficePNG(4)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4386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6" descr="MSOfficePNG(4)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6418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7" descr="MSOfficePNG(3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95788"/>
            <a:ext cx="1670050" cy="13668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feld 8"/>
          <p:cNvSpPr txBox="1">
            <a:spLocks noChangeArrowheads="1"/>
          </p:cNvSpPr>
          <p:nvPr/>
        </p:nvSpPr>
        <p:spPr bwMode="auto">
          <a:xfrm>
            <a:off x="241300" y="419100"/>
            <a:ext cx="1008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err="1">
                <a:solidFill>
                  <a:srgbClr val="0000FF"/>
                </a:solidFill>
                <a:latin typeface="Verdana - 22"/>
              </a:rPr>
              <a:t>Wer</a:t>
            </a:r>
            <a:r>
              <a:rPr lang="en-US" altLang="en-US" sz="1600" b="1" dirty="0">
                <a:solidFill>
                  <a:srgbClr val="0000FF"/>
                </a:solidFill>
                <a:latin typeface="Verdana - 22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Verdana - 22"/>
              </a:rPr>
              <a:t>ist</a:t>
            </a:r>
            <a:r>
              <a:rPr lang="en-US" altLang="en-US" sz="1600" b="1" dirty="0">
                <a:solidFill>
                  <a:srgbClr val="0000FF"/>
                </a:solidFill>
                <a:latin typeface="Verdana - 22"/>
              </a:rPr>
              <a:t> das? Play against your partner, one to help </a:t>
            </a:r>
            <a:r>
              <a:rPr lang="en-US" altLang="en-US" sz="1600" b="1" dirty="0" err="1">
                <a:solidFill>
                  <a:srgbClr val="0000FF"/>
                </a:solidFill>
                <a:latin typeface="Verdana - 22"/>
              </a:rPr>
              <a:t>Franzi</a:t>
            </a:r>
            <a:r>
              <a:rPr lang="en-US" altLang="en-US" sz="1600" b="1" dirty="0">
                <a:solidFill>
                  <a:srgbClr val="0000FF"/>
                </a:solidFill>
                <a:latin typeface="Verdana - 22"/>
              </a:rPr>
              <a:t> and one to help Felix. Win the animal </a:t>
            </a:r>
            <a:r>
              <a:rPr lang="en-US" altLang="en-US" sz="1600" b="1" dirty="0" err="1">
                <a:solidFill>
                  <a:srgbClr val="0000FF"/>
                </a:solidFill>
                <a:latin typeface="Verdana - 22"/>
              </a:rPr>
              <a:t>Noughts</a:t>
            </a:r>
            <a:r>
              <a:rPr lang="en-US" altLang="en-US" sz="1600" b="1" dirty="0">
                <a:solidFill>
                  <a:srgbClr val="0000FF"/>
                </a:solidFill>
                <a:latin typeface="Verdana - 22"/>
              </a:rPr>
              <a:t> and Crosses Game! Name the correct animal in German to win the </a:t>
            </a:r>
            <a:r>
              <a:rPr lang="en-US" altLang="en-US" sz="1600" b="1" dirty="0" err="1">
                <a:solidFill>
                  <a:srgbClr val="0000FF"/>
                </a:solidFill>
                <a:latin typeface="Verdana - 22"/>
              </a:rPr>
              <a:t>nought</a:t>
            </a:r>
            <a:r>
              <a:rPr lang="en-US" altLang="en-US" sz="1600" b="1" dirty="0">
                <a:solidFill>
                  <a:srgbClr val="0000FF"/>
                </a:solidFill>
                <a:latin typeface="Verdana - 22"/>
              </a:rPr>
              <a:t>/cross. </a:t>
            </a:r>
            <a:endParaRPr lang="de-DE" altLang="en-US" sz="1600" b="1" dirty="0">
              <a:solidFill>
                <a:srgbClr val="0000FF"/>
              </a:solidFill>
              <a:latin typeface="Verdana - 22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1771650" y="5981700"/>
            <a:ext cx="6361113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781175" y="3852863"/>
            <a:ext cx="646747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Grafik 11" descr="MSOfficePNG(4)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616450"/>
            <a:ext cx="1651000" cy="13223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rafik 12" descr="MSOfficePNG(6)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902450"/>
            <a:ext cx="1366838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Grafik 13" descr="01_ELEFANT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1900"/>
            <a:ext cx="1497013" cy="1497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Grafik 14" descr="Krokodil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635250"/>
            <a:ext cx="2133600" cy="898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Grafik 15" descr="01_HUND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2750"/>
            <a:ext cx="1443038" cy="14430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Grafik 16" descr="MSOfficePNG(2)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369050"/>
            <a:ext cx="752475" cy="1143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Grafik 17" descr="MSOfficePNG(1)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6950"/>
            <a:ext cx="1416050" cy="1393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Grafik 18" descr="01_KATZE.png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86000"/>
            <a:ext cx="1423988" cy="14239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Grafik 19" descr="Franzi_1 Kopie.gif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1800"/>
            <a:ext cx="1665288" cy="211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Grafik 20" descr="MSOfficePNG.png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11800"/>
            <a:ext cx="1614488" cy="20018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6" name="Gruppieren 33"/>
          <p:cNvGrpSpPr>
            <a:grpSpLocks/>
          </p:cNvGrpSpPr>
          <p:nvPr/>
        </p:nvGrpSpPr>
        <p:grpSpPr bwMode="auto">
          <a:xfrm>
            <a:off x="327025" y="1857375"/>
            <a:ext cx="860425" cy="846138"/>
            <a:chOff x="359283" y="3224148"/>
            <a:chExt cx="859789" cy="845693"/>
          </a:xfrm>
        </p:grpSpPr>
        <p:cxnSp>
          <p:nvCxnSpPr>
            <p:cNvPr id="32" name="Gerade Verbindung 31"/>
            <p:cNvCxnSpPr/>
            <p:nvPr/>
          </p:nvCxnSpPr>
          <p:spPr>
            <a:xfrm>
              <a:off x="384664" y="3271748"/>
              <a:ext cx="834408" cy="775880"/>
            </a:xfrm>
            <a:prstGeom prst="line">
              <a:avLst/>
            </a:prstGeom>
            <a:ln w="190500" cap="flat" cmpd="sng" algn="ctr">
              <a:solidFill>
                <a:srgbClr val="00FF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359283" y="3224148"/>
              <a:ext cx="799509" cy="845693"/>
            </a:xfrm>
            <a:prstGeom prst="line">
              <a:avLst/>
            </a:prstGeom>
            <a:ln w="190500" cap="flat" cmpd="sng" algn="ctr">
              <a:solidFill>
                <a:srgbClr val="00FF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llipse 40"/>
          <p:cNvSpPr/>
          <p:nvPr/>
        </p:nvSpPr>
        <p:spPr>
          <a:xfrm>
            <a:off x="8896350" y="2001838"/>
            <a:ext cx="1052513" cy="105251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1905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42" name="Gerade Verbindung 41"/>
          <p:cNvCxnSpPr/>
          <p:nvPr/>
        </p:nvCxnSpPr>
        <p:spPr>
          <a:xfrm>
            <a:off x="3865563" y="2198688"/>
            <a:ext cx="0" cy="548163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6275388" y="2160588"/>
            <a:ext cx="0" cy="552926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1123689" y="1495098"/>
            <a:ext cx="7911110" cy="51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1"/>
          <p:cNvSpPr txBox="1">
            <a:spLocks noChangeArrowheads="1"/>
          </p:cNvSpPr>
          <p:nvPr/>
        </p:nvSpPr>
        <p:spPr bwMode="auto">
          <a:xfrm>
            <a:off x="863600" y="317500"/>
            <a:ext cx="9126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800080"/>
                </a:solidFill>
                <a:latin typeface="Arial - 28"/>
              </a:rPr>
              <a:t>Wer ist das? Drag the sentences to the correct pictures.</a:t>
            </a:r>
            <a:endParaRPr lang="de-DE" altLang="en-US" sz="2100" b="1">
              <a:solidFill>
                <a:srgbClr val="800080"/>
              </a:solidFill>
              <a:latin typeface="Arial - 28"/>
            </a:endParaRPr>
          </a:p>
        </p:txBody>
      </p:sp>
      <p:pic>
        <p:nvPicPr>
          <p:cNvPr id="3075" name="Grafik 2" descr="01_KATZE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21" y="1619778"/>
            <a:ext cx="2471202" cy="23637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3" descr="Krokodi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28" y="1557866"/>
            <a:ext cx="3949278" cy="17954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4" descr="MSOfficePNG(1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09" y="3718412"/>
            <a:ext cx="2446338" cy="23590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5" descr="01_ELEFANT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1" y="4097386"/>
            <a:ext cx="2408238" cy="24483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6" descr="Giraffe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89" y="3250431"/>
            <a:ext cx="1922463" cy="31083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feld 7"/>
          <p:cNvSpPr txBox="1">
            <a:spLocks noChangeArrowheads="1"/>
          </p:cNvSpPr>
          <p:nvPr/>
        </p:nvSpPr>
        <p:spPr bwMode="auto">
          <a:xfrm>
            <a:off x="558800" y="6515100"/>
            <a:ext cx="2643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der Elefant.</a:t>
            </a:r>
          </a:p>
        </p:txBody>
      </p:sp>
      <p:sp>
        <p:nvSpPr>
          <p:cNvPr id="5129" name="Textfeld 8"/>
          <p:cNvSpPr txBox="1">
            <a:spLocks noChangeArrowheads="1"/>
          </p:cNvSpPr>
          <p:nvPr/>
        </p:nvSpPr>
        <p:spPr bwMode="auto">
          <a:xfrm>
            <a:off x="3683000" y="6680200"/>
            <a:ext cx="2439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Biene.</a:t>
            </a:r>
          </a:p>
        </p:txBody>
      </p:sp>
      <p:sp>
        <p:nvSpPr>
          <p:cNvPr id="5130" name="Textfeld 9"/>
          <p:cNvSpPr txBox="1">
            <a:spLocks noChangeArrowheads="1"/>
          </p:cNvSpPr>
          <p:nvPr/>
        </p:nvSpPr>
        <p:spPr bwMode="auto">
          <a:xfrm>
            <a:off x="6705600" y="6451600"/>
            <a:ext cx="289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das Krokodil.</a:t>
            </a:r>
          </a:p>
        </p:txBody>
      </p:sp>
      <p:sp>
        <p:nvSpPr>
          <p:cNvPr id="5131" name="Textfeld 10"/>
          <p:cNvSpPr txBox="1">
            <a:spLocks noChangeArrowheads="1"/>
          </p:cNvSpPr>
          <p:nvPr/>
        </p:nvSpPr>
        <p:spPr bwMode="auto">
          <a:xfrm>
            <a:off x="3657600" y="6337300"/>
            <a:ext cx="2579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Giraffe.</a:t>
            </a:r>
          </a:p>
        </p:txBody>
      </p:sp>
      <p:sp>
        <p:nvSpPr>
          <p:cNvPr id="5132" name="Textfeld 11"/>
          <p:cNvSpPr txBox="1">
            <a:spLocks noChangeArrowheads="1"/>
          </p:cNvSpPr>
          <p:nvPr/>
        </p:nvSpPr>
        <p:spPr bwMode="auto">
          <a:xfrm>
            <a:off x="571500" y="6870700"/>
            <a:ext cx="242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 - 22"/>
              </a:rPr>
              <a:t>Das ist die Katze.</a:t>
            </a:r>
          </a:p>
        </p:txBody>
      </p:sp>
      <p:pic>
        <p:nvPicPr>
          <p:cNvPr id="3085" name="Grafik 12" descr="Felix Basecap 300dpi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9" y="899523"/>
            <a:ext cx="717275" cy="13166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13" descr="Franzi sitzen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6" y="355624"/>
            <a:ext cx="1100367" cy="9635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1 -8.73786E-7 C 0.01126 -0.00078 0.02424 -0.00039 0.03722 -0.00194 C 0.04097 -0.00233 0.04331 -0.00815 0.0466 -0.01068 C 0.0491 -0.01243 0.05222 -0.01223 0.05488 -0.01398 C 0.06192 -0.01903 0.06911 -0.02582 0.07505 -0.03301 C 0.07427 -0.04466 0.07708 -0.06039 0.06692 -0.06427 C 0.0627 -0.06796 0.06129 -0.07262 0.05754 -0.0765 C 0.05645 -0.07767 0.05473 -0.07747 0.05348 -0.07825 C 0.04597 -0.08291 0.03768 -0.08408 0.03049 -0.08874 C 0.0258 -0.09184 0.02346 -0.09612 0.0197 -0.10097 C 0.01752 -0.1132 0.01111 -0.1233 0.01705 -0.13728 C 0.0183 -0.14019 0.02252 -0.13845 0.02518 -0.13903 C 0.05222 -0.15243 0.03206 -0.14447 0.0885 -0.14252 C 0.10288 -0.13514 0.11601 -0.12602 0.13024 -0.11825 C 0.14025 -0.11281 0.14932 -0.10272 0.15854 -0.09573 C 0.17558 -0.08272 0.19497 -0.07165 0.21373 -0.06427 C 0.22358 -0.06058 0.23046 -0.05281 0.24078 -0.05048 C 0.26314 -0.0398 0.23859 -0.0499 0.27299 -0.04349 C 0.27549 -0.04311 0.27752 -0.04078 0.27987 -0.04 C 0.28424 -0.03883 0.28878 -0.03883 0.29331 -0.03825 C 0.31802 -0.03883 0.34272 -0.03845 0.36742 -0.04 C 0.37774 -0.04078 0.3865 -0.05184 0.39588 -0.05573 C 0.40338 -0.06738 0.41229 -0.07612 0.4187 -0.08874 C 0.41902 -0.09087 0.42136 -0.10311 0.42136 -0.10427 C 0.42136 -0.11825 0.42074 -0.13204 0.41995 -0.14602 C 0.41902 -0.16136 0.41104 -0.17184 0.40385 -0.18252 C 0.40276 -0.18408 0.40244 -0.18641 0.40119 -0.18777 C 0.39963 -0.18932 0.39744 -0.18971 0.39588 -0.19126 C 0.38806 -0.19845 0.37821 -0.20718 0.37289 -0.21728 C 0.3657 -0.23107 0.36977 -0.22447 0.3607 -0.23631 C 0.35616 -0.24214 0.35445 -0.24971 0.34991 -0.25534 C 0.34772 -0.26757 0.34819 -0.27961 0.346 -0.29184 C 0.34991 -0.30835 0.36258 -0.31068 0.37414 -0.31281 C 0.40151 -0.3268 0.45951 -0.32427 0.48062 -0.32485 C 0.49891 -0.3266 0.50813 -0.33223 0.52518 -0.33709 C 0.53987 -0.34641 0.55316 -0.35806 0.56301 -0.37514 C 0.56942 -0.3866 0.57552 -0.39845 0.58177 -0.4099 C 0.5849 -0.41573 0.59116 -0.42738 0.59116 -0.42718 C 0.59569 -0.44951 0.58803 -0.41495 0.59663 -0.44291 C 0.59913 -0.45146 0.60007 -0.46194 0.60194 -0.47068 C 0.60413 -0.49301 0.60523 -0.49417 0.60054 -0.52447 C 0.59929 -0.53262 0.58865 -0.55068 0.58584 -0.55573 C 0.57364 -0.57767 0.5552 -0.60019 0.53862 -0.6165 C 0.5269 -0.62835 0.5086 -0.63379 0.49563 -0.64272 C 0.49203 -0.64485 0.48969 -0.64932 0.48609 -0.65126 C 0.47077 -0.6598 0.45466 -0.66641 0.43887 -0.67398 C 0.43543 -0.67553 0.43293 -0.67942 0.42949 -0.68078 C 0.41261 -0.68815 0.39572 -0.69553 0.37821 -0.7 C 0.37368 -0.70116 0.36914 -0.70175 0.36476 -0.70349 C 0.3299 -0.71553 0.31082 -0.7268 0.27721 -0.73107 C 0.26173 -0.7365 0.25016 -0.73845 0.23406 -0.7398 C 0.20169 -0.75709 0.22749 -0.74466 0.14369 -0.74155 C 0.11195 -0.74039 0.08099 -0.72738 0.04925 -0.72427 C 0.04472 -0.72136 0.04066 -0.71922 0.03581 -0.71747 C 0.0319 -0.71184 0.01924 -0.70349 0.01298 -0.70349 " pathEditMode="relative" rAng="0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-37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175 C 0.00047 -0.03282 0.00375 -0.03301 0.01188 -0.0402 C 0.01798 -0.04563 0.02173 -0.0534 0.02799 -0.05845 C 0.02939 -0.0635 0.03064 -0.06854 0.03205 -0.07359 C 0.0358 -0.1033 0.04534 -0.1767 0.0186 -0.20214 C 0.0161 -0.21049 0.0111 -0.20971 0.00516 -0.21204 C -0.00156 -0.21748 -0.00844 -0.21825 -0.01642 -0.22039 C -0.08505 -0.21845 -0.053 -0.22486 -0.08083 -0.21379 C -0.08302 -0.21146 -0.08505 -0.20893 -0.08756 -0.20699 C -0.08881 -0.20602 -0.09053 -0.2066 -0.09162 -0.20544 C -0.09772 -0.19961 -0.10116 -0.19204 -0.10647 -0.18544 C -0.1096 -0.16854 -0.10522 -0.18621 -0.11054 -0.17534 C -0.11195 -0.17262 -0.11288 -0.16155 -0.1132 -0.16039 C -0.11413 -0.15689 -0.11585 -0.15359 -0.11726 -0.15029 C -0.12008 -0.13204 -0.11601 -0.15126 -0.12258 -0.13534 C -0.13133 -0.11398 -0.11711 -0.14097 -0.12664 -0.12369 C -0.12899 -0.11107 -0.12633 -0.12253 -0.13196 -0.10854 C -0.1354 -0.1 -0.13102 -0.10641 -0.13462 -0.09515 C -0.13696 -0.08796 -0.14181 -0.0767 -0.1454 -0.07029 C -0.14775 -0.05864 -0.15275 -0.04932 -0.15885 -0.0402 C -0.16448 -0.03165 -0.16933 -0.02194 -0.17495 -0.0134 C -0.17949 -0.00641 -0.1945 0.00602 -0.20185 0.0099 C -0.20482 0.01146 -0.21263 0.01262 -0.21529 0.0132 C -0.23484 0.02155 -0.27142 0.01534 -0.28518 0.01495 C -0.29096 0.01146 -0.29519 0.00582 -0.30128 0.0033 C -0.30535 -0.00136 -0.30957 -0.00447 -0.31473 -0.0068 C -0.32474 -0.01592 -0.33458 -0.02563 -0.34428 -0.03515 C -0.34991 -0.04078 -0.34709 -0.04253 -0.35507 -0.04524 C -0.36179 -0.0534 -0.36804 -0.06117 -0.37398 -0.07029 C -0.37602 -0.07845 -0.37993 -0.08253 -0.38462 -0.08854 C -0.38649 -0.09534 -0.38946 -0.09922 -0.39275 -0.10524 C -0.39619 -0.11165 -0.39869 -0.11884 -0.40213 -0.12524 C -0.40463 -0.1299 -0.40776 -0.13398 -0.41026 -0.13864 C -0.4112 -0.14039 -0.41198 -0.14194 -0.41292 -0.14369 C -0.41573 -0.15515 -0.41166 -0.14272 -0.41823 -0.15204 C -0.41995 -0.15456 -0.42058 -0.15787 -0.4223 -0.16039 C -0.42808 -0.16874 -0.43605 -0.17456 -0.44106 -0.18369 C -0.44481 -0.19049 -0.44809 -0.19612 -0.4545 -0.19864 C -0.48327 -0.19767 -0.5086 -0.19534 -0.53659 -0.19204 C -0.55144 -0.18641 -0.56692 -0.1901 -0.58083 -0.19709 C -0.58443 -0.20136 -0.5849 -0.20058 -0.5849 -0.20874 C -0.5849 -0.23204 -0.5849 -0.25554 -0.58365 -0.27884 C -0.58349 -0.28136 -0.58161 -0.2833 -0.58083 -0.28563 C -0.58036 -0.28719 -0.58052 -0.28932 -0.57958 -0.29049 C -0.57708 -0.29359 -0.56582 -0.30427 -0.56082 -0.30893 C -0.55894 -0.31068 -0.55629 -0.31088 -0.5541 -0.31223 C -0.54565 -0.31709 -0.53721 -0.32311 -0.52846 -0.32719 C -0.51736 -0.33243 -0.50579 -0.33592 -0.49484 -0.34233 C -0.49031 -0.34505 -0.48593 -0.34796 -0.4814 -0.35068 C -0.47702 -0.3534 -0.4667 -0.35398 -0.4667 -0.35398 C -0.46404 -0.35573 -0.46154 -0.35806 -0.45857 -0.35903 C -0.45278 -0.36097 -0.44106 -0.36233 -0.44106 -0.36233 C -0.4248 -0.37262 -0.40557 -0.37689 -0.38743 -0.37903 C -0.37789 -0.3868 -0.36476 -0.38777 -0.35382 -0.39068 C -0.3449 -0.39301 -0.34334 -0.39495 -0.33224 -0.40078 C -0.32739 -0.4033 -0.29347 -0.4068 -0.28659 -0.40738 C -0.27205 -0.4101 -0.25813 -0.4134 -0.24359 -0.41573 C -0.23515 -0.41942 -0.22686 -0.42097 -0.21795 -0.42233 C -0.19622 -0.43185 -0.17355 -0.43204 -0.15072 -0.43573 C -0.12524 -0.43981 -0.10116 -0.44524 -0.07552 -0.44913 C -0.05988 -0.45146 -0.02846 -0.45418 -0.02846 -0.45418 C 0.01079 -0.46058 0.05034 -0.45903 0.08974 -0.46408 C 0.10303 -0.46757 0.1157 -0.47243 0.12883 -0.47592 C 0.13133 -0.47787 0.13446 -0.47845 0.1368 -0.48078 C 0.144 -0.48757 0.14618 -0.49262 0.149 -0.50253 C 0.14947 -0.50583 0.14931 -0.50932 0.15025 -0.51262 C 0.15119 -0.51573 0.15369 -0.51787 0.15431 -0.52097 C 0.16119 -0.55651 0.15134 -0.5301 0.15838 -0.54757 C 0.15791 -0.57049 0.15822 -0.5934 0.15697 -0.61612 C 0.15619 -0.63165 0.14321 -0.6501 0.13415 -0.65942 C 0.11804 -0.67592 0.10178 -0.69107 0.08302 -0.70291 C 0.07567 -0.70757 0.06567 -0.70796 0.05754 -0.71126 C 0.03268 -0.70932 0.00938 -0.70641 -0.01501 -0.70291 C -0.02142 -0.69903 -0.02799 -0.69942 -0.03393 -0.69456 C -0.04284 -0.67185 -0.04049 -0.67418 -0.04049 -0.64117 " pathEditMode="relative" ptsTypes="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1 -0.01204 C 0.0605 -0.0167 0.04706 -0.00855 0.05566 -0.02874 C 0.05675 -0.03127 0.05972 -0.02991 0.0616 -0.03049 C 0.06347 -0.0303 0.09459 -0.02816 0.09959 -0.02699 C 0.10162 -0.02641 0.10334 -0.02428 0.10553 -0.02369 C 0.1121 -0.02195 0.12586 -0.02039 0.12586 -0.0202 C 0.1343 -0.01243 0.12304 -0.02195 0.13524 -0.01534 C 0.15369 -0.00544 0.13727 -0.01088 0.15071 -0.00699 C 0.15728 -0.00136 0.16213 0.00369 0.16963 0.0064 C 0.17589 0.01165 0.18292 0.01572 0.1898 0.01961 C 0.19449 0.02252 0.19731 0.02621 0.20294 0.02796 C 0.20872 0.03339 0.21529 0.03301 0.22201 0.03805 C 0.22373 0.03941 0.22482 0.04174 0.2267 0.0431 C 0.23639 0.05087 0.24968 0.05106 0.25985 0.05631 C 0.28033 0.0664 0.30268 0.07048 0.32395 0.07301 C 0.34021 0.07242 0.35647 0.07242 0.37242 0.07145 C 0.37554 0.07126 0.37804 0.06932 0.38086 0.06815 C 0.38367 0.06718 0.38821 0.06466 0.38821 0.06485 C 0.39196 0.05941 0.39509 0.05339 0.39884 0.04796 C 0.40165 0.03611 0.39993 0.04097 0.40353 0.03301 C 0.40525 0.02563 0.40728 0.0132 0.41182 0.00796 C 0.4176 0.00097 0.42479 -0.00156 0.43214 -0.00369 C 0.44559 -0.00311 0.45888 -0.00292 0.47248 -0.00195 C 0.4817 -0.00117 0.49171 0.00563 0.50093 0.00796 C 0.50125 0.00815 0.51031 0.01398 0.51297 0.01475 C 0.51704 0.01611 0.52595 0.01805 0.52595 0.01825 C 0.53486 0.02427 0.54065 0.02427 0.55081 0.0264 C 0.55722 0.02776 0.56988 0.03126 0.56988 0.03145 C 0.63273 0.0299 0.61804 0.03708 0.64946 0.02466 C 0.65525 0.01922 0.66088 0.01553 0.66713 0.0097 C 0.6712 0.00174 0.67573 -0.00525 0.67901 -0.01379 C 0.68589 -0.03146 0.69011 -0.0503 0.69574 -0.06874 C 0.69981 -0.11224 0.70637 -0.16641 0.68871 -0.20408 C 0.68636 -0.21554 0.68355 -0.22253 0.67901 -0.23243 C 0.67292 -0.24661 0.66854 -0.26078 0.6601 -0.27243 C 0.65181 -0.29554 0.65353 -0.31534 0.64821 -0.33923 C 0.64462 -0.38272 0.65243 -0.42583 0.64821 -0.46952 C 0.64728 -0.4802 0.64008 -0.48622 0.63633 -0.49457 C 0.62945 -0.5103 0.62726 -0.51729 0.62101 -0.53127 C 0.61538 -0.54292 0.60381 -0.55185 0.59584 -0.55962 C 0.58098 -0.57418 0.56425 -0.58952 0.54737 -0.59962 C 0.54346 -0.60195 0.53924 -0.60253 0.53549 -0.60466 C 0.52501 -0.61068 0.51594 -0.61865 0.50469 -0.62136 C 0.49296 -0.63146 0.50531 -0.62233 0.48905 -0.62797 C 0.48577 -0.62913 0.4828 -0.63185 0.47967 -0.63301 C 0.46794 -0.63748 0.45591 -0.64098 0.44402 -0.64466 C 0.42964 -0.65631 0.42761 -0.64971 0.41182 -0.65631 C 0.40025 -0.66136 0.4065 -0.65942 0.39274 -0.66136 C 0.37867 -0.67301 0.39086 -0.66505 0.37398 -0.66971 C 0.36272 -0.67263 0.37038 -0.67263 0.36069 -0.67651 C 0.35021 -0.68059 0.33833 -0.68039 0.32754 -0.68311 C 0.31066 -0.68253 0.29268 -0.68719 0.27642 -0.67981 C 0.26954 -0.67651 0.26 -0.66331 0.25516 -0.65631 C 0.25375 -0.65437 0.25187 -0.6534 0.25046 -0.65146 C 0.24546 -0.64447 0.24343 -0.63612 0.23968 -0.62797 C 0.23608 -0.61981 0.23358 -0.61767 0.23139 -0.60971 C 0.22889 -0.60078 0.22764 -0.59185 0.22529 -0.58292 C 0.22045 -0.53107 0.22248 -0.5569 0.22529 -0.44447 C 0.22545 -0.44156 0.22701 -0.43903 0.22779 -0.43612 C 0.23014 -0.42564 0.22951 -0.42331 0.23264 -0.41437 C 0.23624 -0.40466 0.2342 -0.41437 0.23733 -0.40272 C 0.24093 -0.38932 0.24484 -0.37554 0.25156 -0.36428 C 0.25516 -0.35826 0.26016 -0.35418 0.26454 -0.34932 C 0.27188 -0.34156 0.27048 -0.33884 0.27767 -0.33263 C 0.28549 -0.32583 0.29534 -0.31787 0.30409 -0.31263 C 0.31222 -0.30758 0.32145 -0.30583 0.32989 -0.30078 C 0.32989 -0.30039 0.32973 -0.28389 0.32754 -0.27923 C 0.32176 -0.26486 0.30972 -0.25593 0.29909 -0.25068 C 0.28908 -0.25185 0.27892 -0.25127 0.26938 -0.25418 C 0.25656 -0.25787 0.24828 -0.27806 0.23639 -0.28253 C 0.22811 -0.28932 0.22107 -0.29729 0.21247 -0.30253 C 0.20544 -0.3068 0.19809 -0.3101 0.19105 -0.31418 L 0.19105 -0.31398 C 0.18308 -0.31962 0.17448 -0.32641 0.16604 -0.32913 C 0.15853 -0.33554 0.15494 -0.33593 0.14571 -0.33748 C 0.12914 -0.34369 0.11366 -0.34175 0.09599 -0.34253 C 0.08051 -0.34408 0.06504 -0.34544 0.04956 -0.34932 C 0.03189 -0.34874 0.01422 -0.34855 -0.00376 -0.34758 C -0.00892 -0.34719 -0.01329 -0.34408 -0.01673 -0.33923 C -0.01861 -0.33651 -0.02283 -0.33088 -0.02283 -0.33068 C -0.02471 -0.31962 -0.03237 -0.30952 -0.02142 -0.29923 C -0.02111 -0.29748 -0.02033 -0.29418 -0.02033 -0.29398 " pathEditMode="relative" rAng="0" ptsTypes="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2" y="-29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9 -0.01903 C 0.00391 -0.01262 0.00078 -0.00447 0.00407 0.00272 C 0.00751 0.00971 0.01736 0.01631 0.02298 0.01942 C 0.03799 0.02777 0.05238 0.03437 0.06879 0.03786 C 0.07098 0.0466 0.06817 0.0468 0.06207 0.04951 C -0.01548 0.04777 0.00766 0.04854 -0.03752 0.04116 C -0.04331 0.03922 -0.04925 0.03845 -0.05488 0.03612 C -0.06129 0.0334 -0.06582 0.03107 -0.07239 0.02951 C -0.07927 0.02602 -0.08521 0.02427 -0.09256 0.02272 C -0.09818 0.01922 -0.10428 0.01573 -0.11007 0.01282 C -0.11272 0.01146 -0.11804 0.00951 -0.11804 0.00971 C -0.12789 0.00097 -0.1157 0.01068 -0.12758 0.00447 C -0.12899 0.00369 -0.13008 0.00194 -0.13149 0.00116 C -0.13493 -0.00039 -0.13899 -0.00039 -0.14243 -0.00233 C -0.15009 -0.00699 -0.15885 -0.00932 -0.16651 -0.01398 C -0.16792 -0.01495 -0.16917 -0.01631 -0.17073 -0.01728 C -0.17276 -0.01864 -0.17511 -0.01942 -0.1773 -0.02058 C -0.18324 -0.03204 -0.17573 -0.01884 -0.18527 -0.03068 C -0.19027 -0.03689 -0.18949 -0.04 -0.19465 -0.04738 C -0.19575 -0.04893 -0.19778 -0.04913 -0.19872 -0.05068 C -0.20216 -0.05534 -0.20497 -0.06058 -0.2081 -0.06563 C -0.21341 -0.07417 -0.21779 -0.08369 -0.22295 -0.09243 C -0.22592 -0.09748 -0.23014 -0.10175 -0.23233 -0.10738 C -0.23327 -0.10971 -0.23374 -0.11223 -0.23499 -0.11417 C -0.2364 -0.11631 -0.23874 -0.11728 -0.24046 -0.11903 C -0.24703 -0.12583 -0.24249 -0.1233 -0.24984 -0.13243 C -0.25516 -0.13922 -0.25422 -0.13553 -0.25922 -0.14078 C -0.26391 -0.14563 -0.26673 -0.1501 -0.27267 -0.15243 C -0.27908 -0.16466 -0.27064 -0.15087 -0.2808 -0.15922 C -0.28205 -0.16039 -0.28221 -0.16291 -0.28346 -0.16408 C -0.29127 -0.17165 -0.30065 -0.17689 -0.30769 -0.18583 C -0.31613 -0.1965 -0.31832 -0.20718 -0.32379 -0.22097 C -0.32723 -0.22951 -0.33146 -0.24019 -0.33318 -0.24932 C -0.33646 -0.26699 -0.33224 -0.25223 -0.33724 -0.26777 C -0.33912 -0.27961 -0.34209 -0.29087 -0.34396 -0.30272 C -0.34756 -0.32485 -0.35037 -0.34757 -0.35866 -0.36777 C -0.35913 -0.37437 -0.35929 -0.38117 -0.36007 -0.38777 C -0.36101 -0.39573 -0.36413 -0.41126 -0.36413 -0.41107 C -0.3646 -0.41631 -0.36538 -0.42117 -0.36538 -0.42621 C -0.36538 -0.45515 -0.36491 -0.48408 -0.36413 -0.51301 C -0.36398 -0.52039 -0.36116 -0.52155 -0.35866 -0.52816 C -0.35209 -0.54583 -0.34396 -0.56078 -0.33458 -0.5765 C -0.33224 -0.58738 -0.32989 -0.58252 -0.32505 -0.5899 C -0.31785 -0.60078 -0.31285 -0.60466 -0.30488 -0.6132 C -0.29753 -0.62097 -0.29034 -0.62854 -0.2808 -0.63165 C -0.27705 -0.63612 -0.27376 -0.6367 -0.2686 -0.63825 C -0.2575 -0.64874 -0.27001 -0.63864 -0.25516 -0.64485 C -0.25359 -0.64544 -0.25266 -0.64757 -0.25125 -0.64835 C -0.24781 -0.6501 -0.2439 -0.6501 -0.24046 -0.65165 C -0.22967 -0.65612 -0.2192 -0.66039 -0.2081 -0.6633 C -0.16463 -0.66078 -0.19043 -0.66291 -0.16917 -0.6567 C -0.15697 -0.64621 -0.13946 -0.63767 -0.12476 -0.63495 C -0.11757 -0.63146 -0.11054 -0.63087 -0.10334 -0.62816 C -0.0788 -0.61884 -0.10757 -0.62718 -0.07911 -0.61981 C -0.07645 -0.61825 -0.07395 -0.61612 -0.07114 -0.61495 C -0.0677 -0.6134 -0.06379 -0.6132 -0.06035 -0.61146 C -0.05237 -0.60738 -0.04518 -0.59981 -0.03752 -0.59495 C -0.03142 -0.59107 -0.03502 -0.59573 -0.02798 -0.5899 C -0.01954 -0.58272 -0.01469 -0.57553 -0.00516 -0.57146 C 0.00329 -0.56097 0.01392 -0.55282 0.02298 -0.54311 C 0.03471 -0.53049 0.0419 -0.5134 0.05238 -0.49961 C 0.05519 -0.48718 0.06457 -0.47689 0.06879 -0.46466 C 0.07223 -0.45456 0.07427 -0.4435 0.07677 -0.43301 C 0.07724 -0.4301 0.07927 -0.42757 0.07943 -0.42466 C 0.08005 -0.41417 0.07943 -0.4035 0.07943 -0.39282 " pathEditMode="relative" rAng="0" ptsTypes="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5" y="-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84466E-6 C -0.00313 -0.00505 -0.00625 -0.01146 -0.01094 -0.01515 C -0.01892 -0.02136 -0.01564 -0.01787 -0.02111 -0.02505 C -0.02345 -0.03651 -0.02236 -0.04777 -0.02642 -0.05864 C -0.0283 -0.07068 -0.02689 -0.08952 -0.03549 -0.0969 C -0.03799 -0.10369 -0.04065 -0.1068 -0.04706 -0.10699 C -0.08818 -0.10855 -0.1293 -0.10913 -0.17042 -0.11029 C -0.18699 -0.11165 -0.2142 -0.11321 -0.23014 -0.12369 C -0.23687 -0.12816 -0.24312 -0.13359 -0.24953 -0.13864 C -0.25407 -0.14233 -0.25969 -0.14544 -0.2636 -0.15029 C -0.27345 -0.16272 -0.27236 -0.18078 -0.27924 -0.19534 C -0.28346 -0.21437 -0.29206 -0.23029 -0.29753 -0.24874 C -0.30363 -0.26952 -0.31019 -0.28893 -0.31801 -0.30893 C -0.31958 -0.31825 -0.3202 -0.32291 -0.32458 -0.33068 C -0.32739 -0.34097 -0.32708 -0.35204 -0.32974 -0.36233 C -0.32943 -0.3835 -0.32974 -0.40466 -0.32849 -0.42583 C -0.32786 -0.43709 -0.32098 -0.44641 -0.31692 -0.45573 C -0.30754 -0.47728 -0.29675 -0.4934 -0.28315 -0.51088 C -0.28236 -0.51204 -0.26407 -0.52311 -0.25969 -0.52583 C -0.2561 -0.52816 -0.25313 -0.53204 -0.24953 -0.53418 C -0.23202 -0.54486 -0.20841 -0.55379 -0.18981 -0.55923 C -0.18496 -0.56194 -0.18058 -0.56602 -0.17558 -0.56757 C -0.16542 -0.57068 -0.15463 -0.56913 -0.14431 -0.57107 C -0.12445 -0.57495 -0.13821 -0.57262 -0.12101 -0.57942 C -0.11445 -0.58194 -0.10726 -0.58427 -0.10022 -0.58602 C -0.09553 -0.58719 -0.08599 -0.58932 -0.08599 -0.58913 C -0.06191 -0.60524 -0.01939 -0.60427 0.00735 -0.60602 C 0.03877 -0.60486 0.07036 -0.60427 0.10178 -0.60272 C 0.10663 -0.60253 0.11132 -0.60175 0.11617 -0.60097 C 0.12179 -0.6 0.13321 -0.59767 0.13321 -0.59748 C 0.14384 -0.59223 0.15463 -0.59359 0.16542 -0.58777 C 0.17886 -0.58058 0.19184 -0.56893 0.2056 -0.56427 C 0.21138 -0.55864 0.21795 -0.55456 0.22373 -0.54932 C 0.22889 -0.54466 0.23202 -0.53864 0.23812 -0.53592 C 0.24734 -0.52408 0.25625 -0.51088 0.26407 -0.49748 C 0.26517 -0.49554 0.26548 -0.49282 0.26657 -0.49088 C 0.27548 -0.47476 0.2869 -0.45787 0.29909 -0.44583 C 0.30175 -0.43592 0.30754 -0.42777 0.31191 -0.41903 C 0.31441 -0.41437 0.31723 -0.4101 0.31973 -0.40583 C 0.32067 -0.40408 0.32239 -0.40078 0.32239 -0.40058 C 0.32567 -0.3866 0.32083 -0.40389 0.3263 -0.39243 C 0.32911 -0.38641 0.33005 -0.37573 0.3313 -0.36893 C 0.33193 -0.35709 0.33161 -0.34408 0.33396 -0.33223 C 0.33537 -0.32408 0.33943 -0.31418 0.33943 -0.30563 " pathEditMode="relative" rAng="0" ptsTypes="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30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feld 1"/>
          <p:cNvSpPr txBox="1">
            <a:spLocks noChangeArrowheads="1"/>
          </p:cNvSpPr>
          <p:nvPr/>
        </p:nvSpPr>
        <p:spPr bwMode="auto">
          <a:xfrm>
            <a:off x="758825" y="5026025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Schwein</a:t>
            </a:r>
          </a:p>
        </p:txBody>
      </p:sp>
      <p:sp>
        <p:nvSpPr>
          <p:cNvPr id="1029" name="Textfeld 2"/>
          <p:cNvSpPr txBox="1">
            <a:spLocks noChangeArrowheads="1"/>
          </p:cNvSpPr>
          <p:nvPr/>
        </p:nvSpPr>
        <p:spPr bwMode="auto">
          <a:xfrm>
            <a:off x="903288" y="60340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der Hahn</a:t>
            </a:r>
          </a:p>
        </p:txBody>
      </p:sp>
      <p:sp>
        <p:nvSpPr>
          <p:cNvPr id="1030" name="Textfeld 3"/>
          <p:cNvSpPr txBox="1">
            <a:spLocks noChangeArrowheads="1"/>
          </p:cNvSpPr>
          <p:nvPr/>
        </p:nvSpPr>
        <p:spPr bwMode="auto">
          <a:xfrm>
            <a:off x="2919413" y="5529263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der Elefant</a:t>
            </a:r>
          </a:p>
        </p:txBody>
      </p:sp>
      <p:sp>
        <p:nvSpPr>
          <p:cNvPr id="1031" name="Textfeld 4"/>
          <p:cNvSpPr txBox="1">
            <a:spLocks noChangeArrowheads="1"/>
          </p:cNvSpPr>
          <p:nvPr/>
        </p:nvSpPr>
        <p:spPr bwMode="auto">
          <a:xfrm>
            <a:off x="5440363" y="6249988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rgbClr val="000000"/>
                </a:solidFill>
                <a:latin typeface="Arial - 24"/>
              </a:rPr>
              <a:t>der Hund</a:t>
            </a:r>
          </a:p>
        </p:txBody>
      </p:sp>
      <p:sp>
        <p:nvSpPr>
          <p:cNvPr id="1032" name="Textfeld 5"/>
          <p:cNvSpPr txBox="1">
            <a:spLocks noChangeArrowheads="1"/>
          </p:cNvSpPr>
          <p:nvPr/>
        </p:nvSpPr>
        <p:spPr bwMode="auto">
          <a:xfrm>
            <a:off x="7456488" y="5961063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Krokodil</a:t>
            </a:r>
          </a:p>
        </p:txBody>
      </p:sp>
      <p:sp>
        <p:nvSpPr>
          <p:cNvPr id="1033" name="Textfeld 6"/>
          <p:cNvSpPr txBox="1">
            <a:spLocks noChangeArrowheads="1"/>
          </p:cNvSpPr>
          <p:nvPr/>
        </p:nvSpPr>
        <p:spPr bwMode="auto">
          <a:xfrm>
            <a:off x="6159500" y="5313363"/>
            <a:ext cx="151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>
                <a:solidFill>
                  <a:srgbClr val="000000"/>
                </a:solidFill>
                <a:latin typeface="Arial - 24"/>
              </a:rPr>
              <a:t>das Pferd</a:t>
            </a:r>
          </a:p>
        </p:txBody>
      </p:sp>
      <p:pic>
        <p:nvPicPr>
          <p:cNvPr id="4104" name="Grafik 7" descr="MSOfficePNG(6)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9" y="3501231"/>
            <a:ext cx="2047875" cy="13001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Grafik 8" descr="Krokodi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05" y="1578326"/>
            <a:ext cx="2128837" cy="8969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Grafik 9" descr="Hahn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0" y="3315125"/>
            <a:ext cx="1746250" cy="1565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Grafik 10" descr="01_HUND.pn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9"/>
          <a:stretch/>
        </p:blipFill>
        <p:spPr bwMode="auto">
          <a:xfrm>
            <a:off x="887781" y="941919"/>
            <a:ext cx="1569541" cy="141929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Grafik 11" descr="01_ELEFANT.pn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0" b="14144"/>
          <a:stretch/>
        </p:blipFill>
        <p:spPr bwMode="auto">
          <a:xfrm>
            <a:off x="3126081" y="1107112"/>
            <a:ext cx="1819597" cy="136815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Grafik 12" descr="MSOfficePNG(4)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70" y="941918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feld 13"/>
          <p:cNvSpPr txBox="1">
            <a:spLocks noChangeArrowheads="1"/>
          </p:cNvSpPr>
          <p:nvPr/>
        </p:nvSpPr>
        <p:spPr bwMode="auto">
          <a:xfrm>
            <a:off x="1911350" y="344488"/>
            <a:ext cx="685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00080"/>
                </a:solidFill>
                <a:latin typeface="Arial - 24"/>
              </a:rPr>
              <a:t>Play Pairs with the animal words and pictures!</a:t>
            </a:r>
            <a:endParaRPr lang="de-DE" altLang="en-US" b="1">
              <a:solidFill>
                <a:srgbClr val="800080"/>
              </a:solidFill>
              <a:latin typeface="Arial - 24"/>
            </a:endParaRPr>
          </a:p>
        </p:txBody>
      </p:sp>
      <p:pic>
        <p:nvPicPr>
          <p:cNvPr id="4111" name="Grafik 14" descr="Felix Fahrra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95" y="6484511"/>
            <a:ext cx="1026989" cy="111750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0469E-8 -2.91262E-7 L -0.4692 -0.445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8" y="-22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136E-6 -4.95146E-6 L 0.01547 -0.36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" y="-18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123E-6 3.68932E-6 L -0.149 -0.38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8" y="-19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562E-6 2.81553E-6 L 0.202 -0.31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15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52427E-6 L 0.12023 -0.128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4" y="-6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3 0.03126 L 0.50938 0.035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0" grpId="0"/>
      <p:bldP spid="1031" grpId="0"/>
      <p:bldP spid="1032" grpId="0"/>
      <p:bldP spid="10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9" descr="Hahn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44488"/>
            <a:ext cx="8858250" cy="7689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351213" y="0"/>
            <a:ext cx="3424237" cy="27209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424238" y="5457552"/>
            <a:ext cx="3424237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313113" y="2720975"/>
            <a:ext cx="3422650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6600" b="1" dirty="0" err="1"/>
              <a:t>Which</a:t>
            </a:r>
            <a:r>
              <a:rPr lang="de-DE" sz="6600" b="1" dirty="0"/>
              <a:t> </a:t>
            </a:r>
            <a:r>
              <a:rPr lang="de-DE" sz="6600" b="1" dirty="0" err="1"/>
              <a:t>animal</a:t>
            </a:r>
            <a:r>
              <a:rPr lang="de-DE" sz="6600" b="1" dirty="0"/>
              <a:t> </a:t>
            </a:r>
            <a:r>
              <a:rPr lang="de-DE" sz="6600" b="1" dirty="0" err="1"/>
              <a:t>is</a:t>
            </a:r>
            <a:r>
              <a:rPr lang="de-DE" sz="6600" b="1" dirty="0"/>
              <a:t> </a:t>
            </a:r>
            <a:r>
              <a:rPr lang="de-DE" sz="6600" b="1" dirty="0" err="1"/>
              <a:t>hidding</a:t>
            </a:r>
            <a:r>
              <a:rPr lang="de-DE" sz="6600" b="1" dirty="0"/>
              <a:t> </a:t>
            </a:r>
            <a:r>
              <a:rPr lang="de-DE" sz="6600" b="1" dirty="0" err="1"/>
              <a:t>here</a:t>
            </a:r>
            <a:r>
              <a:rPr lang="de-DE" sz="6600" b="1" dirty="0"/>
              <a:t>?</a:t>
            </a:r>
          </a:p>
          <a:p>
            <a:pPr algn="ctr">
              <a:defRPr/>
            </a:pPr>
            <a:r>
              <a:rPr lang="de-DE" sz="6600" b="1" dirty="0"/>
              <a:t>Say </a:t>
            </a:r>
            <a:r>
              <a:rPr lang="de-DE" sz="6600" b="1" dirty="0" err="1"/>
              <a:t>its</a:t>
            </a:r>
            <a:r>
              <a:rPr lang="de-DE" sz="6600" b="1" dirty="0"/>
              <a:t> </a:t>
            </a:r>
            <a:r>
              <a:rPr lang="de-DE" sz="6600" b="1" dirty="0" err="1"/>
              <a:t>name</a:t>
            </a:r>
            <a:r>
              <a:rPr lang="de-DE" sz="6600" b="1" dirty="0"/>
              <a:t> in German!</a:t>
            </a:r>
          </a:p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2" descr="Felix Basecap 300dpi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4463"/>
            <a:ext cx="5616922" cy="77612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3351213" y="5472113"/>
            <a:ext cx="3424237" cy="2720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351213" y="2736850"/>
            <a:ext cx="3424237" cy="2720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351213" y="-14288"/>
            <a:ext cx="3424237" cy="272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-50352" y="-15875"/>
            <a:ext cx="3424238" cy="2720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6600" b="1" dirty="0" err="1"/>
              <a:t>Which</a:t>
            </a:r>
            <a:r>
              <a:rPr lang="de-DE" sz="6600" b="1" dirty="0"/>
              <a:t> </a:t>
            </a:r>
            <a:r>
              <a:rPr lang="de-DE" sz="6600" b="1" dirty="0" err="1"/>
              <a:t>animal</a:t>
            </a:r>
            <a:r>
              <a:rPr lang="de-DE" sz="6600" b="1" dirty="0"/>
              <a:t> </a:t>
            </a:r>
            <a:r>
              <a:rPr lang="de-DE" sz="6600" b="1" dirty="0" err="1"/>
              <a:t>is</a:t>
            </a:r>
            <a:r>
              <a:rPr lang="de-DE" sz="6600" b="1" dirty="0"/>
              <a:t> </a:t>
            </a:r>
            <a:r>
              <a:rPr lang="de-DE" sz="6600" b="1" dirty="0" err="1"/>
              <a:t>hidding</a:t>
            </a:r>
            <a:r>
              <a:rPr lang="de-DE" sz="6600" b="1" dirty="0"/>
              <a:t> </a:t>
            </a:r>
            <a:r>
              <a:rPr lang="de-DE" sz="6600" b="1" dirty="0" err="1"/>
              <a:t>here</a:t>
            </a:r>
            <a:r>
              <a:rPr lang="de-DE" sz="6600" b="1" dirty="0"/>
              <a:t>?</a:t>
            </a:r>
          </a:p>
          <a:p>
            <a:pPr algn="ctr">
              <a:defRPr/>
            </a:pPr>
            <a:r>
              <a:rPr lang="de-DE" sz="6600" b="1" dirty="0"/>
              <a:t>Say </a:t>
            </a:r>
            <a:r>
              <a:rPr lang="de-DE" sz="6600" b="1" dirty="0" err="1"/>
              <a:t>its</a:t>
            </a:r>
            <a:r>
              <a:rPr lang="de-DE" sz="6600" b="1" dirty="0"/>
              <a:t> </a:t>
            </a:r>
            <a:r>
              <a:rPr lang="de-DE" sz="6600" b="1" dirty="0" err="1"/>
              <a:t>name</a:t>
            </a:r>
            <a:r>
              <a:rPr lang="de-DE" sz="6600" b="1" dirty="0"/>
              <a:t> in German!</a:t>
            </a:r>
          </a:p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1" descr="01_ELEFANT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r="5058" b="14616"/>
          <a:stretch>
            <a:fillRect/>
          </a:stretch>
        </p:blipFill>
        <p:spPr bwMode="auto">
          <a:xfrm>
            <a:off x="400050" y="201613"/>
            <a:ext cx="9504363" cy="763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3424238" y="0"/>
            <a:ext cx="3422650" cy="272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735763" y="2720975"/>
            <a:ext cx="3424237" cy="2720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351213" y="2720975"/>
            <a:ext cx="3424237" cy="272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3351213" y="5457825"/>
            <a:ext cx="3424237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2055813" y="1785938"/>
            <a:ext cx="6985000" cy="388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6600" b="1" dirty="0" err="1"/>
              <a:t>Which</a:t>
            </a:r>
            <a:r>
              <a:rPr lang="de-DE" sz="6600" b="1" dirty="0"/>
              <a:t> </a:t>
            </a:r>
            <a:r>
              <a:rPr lang="de-DE" sz="6600" b="1" dirty="0" err="1"/>
              <a:t>animal</a:t>
            </a:r>
            <a:r>
              <a:rPr lang="de-DE" sz="6600" b="1" dirty="0"/>
              <a:t> </a:t>
            </a:r>
            <a:r>
              <a:rPr lang="de-DE" sz="6600" b="1" dirty="0" err="1"/>
              <a:t>is</a:t>
            </a:r>
            <a:r>
              <a:rPr lang="de-DE" sz="6600" b="1" dirty="0"/>
              <a:t> </a:t>
            </a:r>
            <a:r>
              <a:rPr lang="de-DE" sz="6600" b="1" dirty="0" err="1"/>
              <a:t>hidding</a:t>
            </a:r>
            <a:r>
              <a:rPr lang="de-DE" sz="6600" b="1" dirty="0"/>
              <a:t> </a:t>
            </a:r>
            <a:r>
              <a:rPr lang="de-DE" sz="6600" b="1" dirty="0" err="1"/>
              <a:t>here</a:t>
            </a:r>
            <a:r>
              <a:rPr lang="de-DE" sz="6600" b="1" dirty="0"/>
              <a:t>?</a:t>
            </a:r>
          </a:p>
          <a:p>
            <a:pPr algn="ctr">
              <a:defRPr/>
            </a:pPr>
            <a:r>
              <a:rPr lang="de-DE" sz="6600" b="1" dirty="0"/>
              <a:t>Say </a:t>
            </a:r>
            <a:r>
              <a:rPr lang="de-DE" sz="6600" b="1" dirty="0" err="1"/>
              <a:t>its</a:t>
            </a:r>
            <a:r>
              <a:rPr lang="de-DE" sz="6600" b="1" dirty="0"/>
              <a:t> </a:t>
            </a:r>
            <a:r>
              <a:rPr lang="de-DE" sz="6600" b="1" dirty="0" err="1"/>
              <a:t>name</a:t>
            </a:r>
            <a:r>
              <a:rPr lang="de-DE" sz="6600" b="1" dirty="0"/>
              <a:t> in German!</a:t>
            </a:r>
          </a:p>
          <a:p>
            <a:pPr algn="ctr"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7" descr="MSOfficePNG(6)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17513"/>
            <a:ext cx="9832975" cy="68405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3351213" y="2720975"/>
            <a:ext cx="3424237" cy="2720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279775" y="0"/>
            <a:ext cx="3424238" cy="272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35763" y="0"/>
            <a:ext cx="3424237" cy="27209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735763" y="2736850"/>
            <a:ext cx="3424237" cy="272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3424238" cy="27209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2720975"/>
            <a:ext cx="3424238" cy="2720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5457825"/>
            <a:ext cx="3424238" cy="27209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279775" y="5457825"/>
            <a:ext cx="3424238" cy="27209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735763" y="5457825"/>
            <a:ext cx="3424237" cy="2720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2" y="1518692"/>
            <a:ext cx="9256446" cy="39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2047" y="391906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Verdana - 22"/>
              </a:rPr>
              <a:t>Sing das Lied! (Sing the song.)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Verdana - 22"/>
              </a:rPr>
              <a:t>Then read the text . How well do you remember it?</a:t>
            </a: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760" y="2289200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80" y="2145184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920" y="4305424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680" y="3585344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04" y="4665464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96" y="3513336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536" y="2793256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624" y="2289200"/>
            <a:ext cx="603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688" y="4665464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704" y="2865264"/>
            <a:ext cx="603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592" y="3945384"/>
            <a:ext cx="6032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2666116" y="6321648"/>
            <a:ext cx="5438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Verdana - 22"/>
              </a:rPr>
              <a:t>Try to write it down correctly.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Verdana - 22"/>
              </a:rPr>
              <a:t>You can work in pairs and discuss the </a:t>
            </a:r>
            <a:r>
              <a:rPr lang="en-US" b="1" dirty="0" smtClean="0">
                <a:solidFill>
                  <a:srgbClr val="0000FF"/>
                </a:solidFill>
                <a:latin typeface="Verdana - 22"/>
              </a:rPr>
              <a:t>spelling. </a:t>
            </a:r>
            <a:endParaRPr lang="de-DE" dirty="0"/>
          </a:p>
        </p:txBody>
      </p:sp>
      <p:pic>
        <p:nvPicPr>
          <p:cNvPr id="24" name="Grafik 13" descr="Franzi sitzend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6" y="272976"/>
            <a:ext cx="1236663" cy="1095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0" descr="MSOfficePNG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7" y="5820220"/>
            <a:ext cx="1251322" cy="16389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afik 11" descr="MSOfficePNG(6)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65760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rafik 1" descr="MSOfficePNG(5)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200400"/>
            <a:ext cx="1490663" cy="9953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2" descr="MSOfficePNG(4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33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Grafik 3" descr="MSOfficePNG(4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033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4" descr="MSOfficePNG(3)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445000"/>
            <a:ext cx="1516063" cy="12382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5" descr="MSOfficePNG(4)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4017963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fik 6" descr="MSOfficePNG(6)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34645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Grafik 7" descr="MSOfficePNG(2)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35350"/>
            <a:ext cx="1050925" cy="1562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Grafik 8" descr="MSOfficePNG(3)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124200"/>
            <a:ext cx="1827213" cy="15001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Grafik 9" descr="MSOfficePNG(2)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2350"/>
            <a:ext cx="1050925" cy="1562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Grafik 10" descr="MSOfficePNG(4)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216150"/>
            <a:ext cx="1971675" cy="1587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Grafik 11" descr="MSOfficePNG(6)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4089400"/>
            <a:ext cx="1701800" cy="10699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Grafik 12" descr="MSOfficePNG(5)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225800"/>
            <a:ext cx="1482725" cy="990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5" name="Gruppieren 73"/>
          <p:cNvGrpSpPr>
            <a:grpSpLocks/>
          </p:cNvGrpSpPr>
          <p:nvPr/>
        </p:nvGrpSpPr>
        <p:grpSpPr bwMode="auto">
          <a:xfrm>
            <a:off x="2387600" y="1206500"/>
            <a:ext cx="6037263" cy="4246563"/>
            <a:chOff x="2387600" y="1206500"/>
            <a:chExt cx="6037072" cy="4246499"/>
          </a:xfrm>
        </p:grpSpPr>
        <p:sp>
          <p:nvSpPr>
            <p:cNvPr id="14" name="Freihandform 13"/>
            <p:cNvSpPr/>
            <p:nvPr/>
          </p:nvSpPr>
          <p:spPr>
            <a:xfrm>
              <a:off x="2530470" y="1447796"/>
              <a:ext cx="5624335" cy="4005203"/>
            </a:xfrm>
            <a:custGeom>
              <a:avLst/>
              <a:gdLst/>
              <a:ahLst/>
              <a:cxnLst/>
              <a:rect l="0" t="0" r="0" b="0"/>
              <a:pathLst>
                <a:path w="5625466" h="4005835">
                  <a:moveTo>
                    <a:pt x="2562987" y="4005834"/>
                  </a:moveTo>
                  <a:lnTo>
                    <a:pt x="2606166" y="3866262"/>
                  </a:lnTo>
                  <a:lnTo>
                    <a:pt x="2716783" y="3536824"/>
                  </a:lnTo>
                  <a:lnTo>
                    <a:pt x="2777490" y="3329941"/>
                  </a:lnTo>
                  <a:lnTo>
                    <a:pt x="2838322" y="3117724"/>
                  </a:lnTo>
                  <a:lnTo>
                    <a:pt x="2887218" y="2916809"/>
                  </a:lnTo>
                  <a:lnTo>
                    <a:pt x="2925317" y="2732659"/>
                  </a:lnTo>
                  <a:lnTo>
                    <a:pt x="2942082" y="2580895"/>
                  </a:lnTo>
                  <a:lnTo>
                    <a:pt x="2947796" y="2458213"/>
                  </a:lnTo>
                  <a:lnTo>
                    <a:pt x="2947796" y="2402459"/>
                  </a:lnTo>
                  <a:lnTo>
                    <a:pt x="2942082" y="2357756"/>
                  </a:lnTo>
                  <a:lnTo>
                    <a:pt x="2937002" y="2312797"/>
                  </a:lnTo>
                  <a:lnTo>
                    <a:pt x="2925317" y="2279015"/>
                  </a:lnTo>
                  <a:lnTo>
                    <a:pt x="2914522" y="2246122"/>
                  </a:lnTo>
                  <a:lnTo>
                    <a:pt x="2898013" y="2223263"/>
                  </a:lnTo>
                  <a:lnTo>
                    <a:pt x="2881376" y="2201545"/>
                  </a:lnTo>
                  <a:lnTo>
                    <a:pt x="2865627" y="2178686"/>
                  </a:lnTo>
                  <a:lnTo>
                    <a:pt x="2848102" y="2167509"/>
                  </a:lnTo>
                  <a:lnTo>
                    <a:pt x="2826639" y="2156461"/>
                  </a:lnTo>
                  <a:lnTo>
                    <a:pt x="2788284" y="2145665"/>
                  </a:lnTo>
                  <a:lnTo>
                    <a:pt x="2744215" y="2145665"/>
                  </a:lnTo>
                  <a:lnTo>
                    <a:pt x="2700146" y="2150745"/>
                  </a:lnTo>
                  <a:lnTo>
                    <a:pt x="2656077" y="2167509"/>
                  </a:lnTo>
                  <a:lnTo>
                    <a:pt x="2623565" y="2184401"/>
                  </a:lnTo>
                  <a:lnTo>
                    <a:pt x="2562987" y="2212468"/>
                  </a:lnTo>
                  <a:lnTo>
                    <a:pt x="2541396" y="2229232"/>
                  </a:lnTo>
                  <a:lnTo>
                    <a:pt x="2529713" y="2262887"/>
                  </a:lnTo>
                  <a:lnTo>
                    <a:pt x="2508122" y="2346707"/>
                  </a:lnTo>
                  <a:lnTo>
                    <a:pt x="2464053" y="2469262"/>
                  </a:lnTo>
                  <a:lnTo>
                    <a:pt x="2430907" y="2536699"/>
                  </a:lnTo>
                  <a:lnTo>
                    <a:pt x="2397506" y="2609343"/>
                  </a:lnTo>
                  <a:lnTo>
                    <a:pt x="2359533" y="2681987"/>
                  </a:lnTo>
                  <a:lnTo>
                    <a:pt x="2309621" y="2748789"/>
                  </a:lnTo>
                  <a:lnTo>
                    <a:pt x="2260472" y="2810511"/>
                  </a:lnTo>
                  <a:lnTo>
                    <a:pt x="2205482" y="2872232"/>
                  </a:lnTo>
                  <a:lnTo>
                    <a:pt x="2139822" y="2916809"/>
                  </a:lnTo>
                  <a:lnTo>
                    <a:pt x="2106802" y="2938781"/>
                  </a:lnTo>
                  <a:lnTo>
                    <a:pt x="2067559" y="2955799"/>
                  </a:lnTo>
                  <a:lnTo>
                    <a:pt x="2029206" y="2972436"/>
                  </a:lnTo>
                  <a:lnTo>
                    <a:pt x="1990978" y="2978532"/>
                  </a:lnTo>
                  <a:lnTo>
                    <a:pt x="1952752" y="2988564"/>
                  </a:lnTo>
                  <a:lnTo>
                    <a:pt x="1907921" y="2988564"/>
                  </a:lnTo>
                  <a:lnTo>
                    <a:pt x="1781556" y="2983484"/>
                  </a:lnTo>
                  <a:lnTo>
                    <a:pt x="1644396" y="2966720"/>
                  </a:lnTo>
                  <a:lnTo>
                    <a:pt x="1490598" y="2938781"/>
                  </a:lnTo>
                  <a:lnTo>
                    <a:pt x="1518158" y="2904999"/>
                  </a:lnTo>
                  <a:lnTo>
                    <a:pt x="1693290" y="2922143"/>
                  </a:lnTo>
                  <a:lnTo>
                    <a:pt x="1831466" y="2932939"/>
                  </a:lnTo>
                  <a:lnTo>
                    <a:pt x="1892046" y="2932939"/>
                  </a:lnTo>
                  <a:lnTo>
                    <a:pt x="1935352" y="2927858"/>
                  </a:lnTo>
                  <a:lnTo>
                    <a:pt x="2007742" y="2904999"/>
                  </a:lnTo>
                  <a:lnTo>
                    <a:pt x="2073275" y="2872232"/>
                  </a:lnTo>
                  <a:lnTo>
                    <a:pt x="2133981" y="2832482"/>
                  </a:lnTo>
                  <a:lnTo>
                    <a:pt x="2183002" y="2788286"/>
                  </a:lnTo>
                  <a:lnTo>
                    <a:pt x="2232914" y="2737866"/>
                  </a:lnTo>
                  <a:lnTo>
                    <a:pt x="2271267" y="2681987"/>
                  </a:lnTo>
                  <a:lnTo>
                    <a:pt x="2304541" y="2626361"/>
                  </a:lnTo>
                  <a:lnTo>
                    <a:pt x="2331973" y="2570481"/>
                  </a:lnTo>
                  <a:lnTo>
                    <a:pt x="2354452" y="2519807"/>
                  </a:lnTo>
                  <a:lnTo>
                    <a:pt x="2370201" y="2464182"/>
                  </a:lnTo>
                  <a:lnTo>
                    <a:pt x="2397506" y="2374520"/>
                  </a:lnTo>
                  <a:lnTo>
                    <a:pt x="2409063" y="2312797"/>
                  </a:lnTo>
                  <a:lnTo>
                    <a:pt x="2414142" y="2290953"/>
                  </a:lnTo>
                  <a:lnTo>
                    <a:pt x="2326894" y="2334895"/>
                  </a:lnTo>
                  <a:lnTo>
                    <a:pt x="2122296" y="2430272"/>
                  </a:lnTo>
                  <a:lnTo>
                    <a:pt x="2007742" y="2485899"/>
                  </a:lnTo>
                  <a:lnTo>
                    <a:pt x="1886331" y="2542795"/>
                  </a:lnTo>
                  <a:lnTo>
                    <a:pt x="1776602" y="2580895"/>
                  </a:lnTo>
                  <a:lnTo>
                    <a:pt x="1683512" y="2609343"/>
                  </a:lnTo>
                  <a:lnTo>
                    <a:pt x="1595246" y="2626361"/>
                  </a:lnTo>
                  <a:lnTo>
                    <a:pt x="1501266" y="2637282"/>
                  </a:lnTo>
                  <a:lnTo>
                    <a:pt x="1414017" y="2642363"/>
                  </a:lnTo>
                  <a:lnTo>
                    <a:pt x="1325245" y="2642363"/>
                  </a:lnTo>
                  <a:lnTo>
                    <a:pt x="1242821" y="2631187"/>
                  </a:lnTo>
                  <a:lnTo>
                    <a:pt x="1160526" y="2620391"/>
                  </a:lnTo>
                  <a:lnTo>
                    <a:pt x="1078229" y="2603501"/>
                  </a:lnTo>
                  <a:lnTo>
                    <a:pt x="1000887" y="2586609"/>
                  </a:lnTo>
                  <a:lnTo>
                    <a:pt x="858012" y="2542795"/>
                  </a:lnTo>
                  <a:lnTo>
                    <a:pt x="731520" y="2491995"/>
                  </a:lnTo>
                  <a:lnTo>
                    <a:pt x="621791" y="2441321"/>
                  </a:lnTo>
                  <a:lnTo>
                    <a:pt x="533781" y="2396618"/>
                  </a:lnTo>
                  <a:lnTo>
                    <a:pt x="451231" y="2352549"/>
                  </a:lnTo>
                  <a:lnTo>
                    <a:pt x="363347" y="2290953"/>
                  </a:lnTo>
                  <a:lnTo>
                    <a:pt x="275082" y="2223263"/>
                  </a:lnTo>
                  <a:lnTo>
                    <a:pt x="192785" y="2162557"/>
                  </a:lnTo>
                  <a:lnTo>
                    <a:pt x="54991" y="2051177"/>
                  </a:lnTo>
                  <a:lnTo>
                    <a:pt x="0" y="2000377"/>
                  </a:lnTo>
                  <a:lnTo>
                    <a:pt x="72263" y="1977645"/>
                  </a:lnTo>
                  <a:lnTo>
                    <a:pt x="93979" y="2000377"/>
                  </a:lnTo>
                  <a:lnTo>
                    <a:pt x="148970" y="2061211"/>
                  </a:lnTo>
                  <a:lnTo>
                    <a:pt x="241935" y="2145665"/>
                  </a:lnTo>
                  <a:lnTo>
                    <a:pt x="302641" y="2195450"/>
                  </a:lnTo>
                  <a:lnTo>
                    <a:pt x="374141" y="2246122"/>
                  </a:lnTo>
                  <a:lnTo>
                    <a:pt x="456310" y="2296922"/>
                  </a:lnTo>
                  <a:lnTo>
                    <a:pt x="544576" y="2352549"/>
                  </a:lnTo>
                  <a:lnTo>
                    <a:pt x="649351" y="2402459"/>
                  </a:lnTo>
                  <a:lnTo>
                    <a:pt x="764666" y="2447037"/>
                  </a:lnTo>
                  <a:lnTo>
                    <a:pt x="885190" y="2491995"/>
                  </a:lnTo>
                  <a:lnTo>
                    <a:pt x="1022603" y="2524888"/>
                  </a:lnTo>
                  <a:lnTo>
                    <a:pt x="1171447" y="2552701"/>
                  </a:lnTo>
                  <a:lnTo>
                    <a:pt x="1330959" y="2575561"/>
                  </a:lnTo>
                  <a:lnTo>
                    <a:pt x="1419097" y="2575561"/>
                  </a:lnTo>
                  <a:lnTo>
                    <a:pt x="1501266" y="2575561"/>
                  </a:lnTo>
                  <a:lnTo>
                    <a:pt x="1589532" y="2564639"/>
                  </a:lnTo>
                  <a:lnTo>
                    <a:pt x="1671827" y="2552701"/>
                  </a:lnTo>
                  <a:lnTo>
                    <a:pt x="1748916" y="2536699"/>
                  </a:lnTo>
                  <a:lnTo>
                    <a:pt x="1825625" y="2514855"/>
                  </a:lnTo>
                  <a:lnTo>
                    <a:pt x="1897888" y="2485899"/>
                  </a:lnTo>
                  <a:lnTo>
                    <a:pt x="1968627" y="2458213"/>
                  </a:lnTo>
                  <a:lnTo>
                    <a:pt x="2100706" y="2396618"/>
                  </a:lnTo>
                  <a:lnTo>
                    <a:pt x="2216277" y="2340738"/>
                  </a:lnTo>
                  <a:lnTo>
                    <a:pt x="2386710" y="2235327"/>
                  </a:lnTo>
                  <a:lnTo>
                    <a:pt x="2430907" y="2212468"/>
                  </a:lnTo>
                  <a:lnTo>
                    <a:pt x="2480564" y="2173606"/>
                  </a:lnTo>
                  <a:lnTo>
                    <a:pt x="2596388" y="2078990"/>
                  </a:lnTo>
                  <a:lnTo>
                    <a:pt x="2710942" y="1983359"/>
                  </a:lnTo>
                  <a:lnTo>
                    <a:pt x="2755138" y="1955546"/>
                  </a:lnTo>
                  <a:lnTo>
                    <a:pt x="2793110" y="1932814"/>
                  </a:lnTo>
                  <a:lnTo>
                    <a:pt x="2853817" y="1921891"/>
                  </a:lnTo>
                  <a:lnTo>
                    <a:pt x="2925317" y="1916684"/>
                  </a:lnTo>
                  <a:lnTo>
                    <a:pt x="2997708" y="1916684"/>
                  </a:lnTo>
                  <a:lnTo>
                    <a:pt x="2969514" y="1833119"/>
                  </a:lnTo>
                  <a:lnTo>
                    <a:pt x="2903727" y="1625346"/>
                  </a:lnTo>
                  <a:lnTo>
                    <a:pt x="2859913" y="1508634"/>
                  </a:lnTo>
                  <a:lnTo>
                    <a:pt x="2810764" y="1385570"/>
                  </a:lnTo>
                  <a:lnTo>
                    <a:pt x="2760852" y="1279780"/>
                  </a:lnTo>
                  <a:lnTo>
                    <a:pt x="2716783" y="1189483"/>
                  </a:lnTo>
                  <a:lnTo>
                    <a:pt x="2666872" y="1123569"/>
                  </a:lnTo>
                  <a:lnTo>
                    <a:pt x="2623565" y="1061847"/>
                  </a:lnTo>
                  <a:lnTo>
                    <a:pt x="2568828" y="1005333"/>
                  </a:lnTo>
                  <a:lnTo>
                    <a:pt x="2518917" y="961390"/>
                  </a:lnTo>
                  <a:lnTo>
                    <a:pt x="2464053" y="915797"/>
                  </a:lnTo>
                  <a:lnTo>
                    <a:pt x="2409063" y="882905"/>
                  </a:lnTo>
                  <a:lnTo>
                    <a:pt x="2354452" y="854837"/>
                  </a:lnTo>
                  <a:lnTo>
                    <a:pt x="2293620" y="832231"/>
                  </a:lnTo>
                  <a:lnTo>
                    <a:pt x="2232914" y="810134"/>
                  </a:lnTo>
                  <a:lnTo>
                    <a:pt x="2177288" y="793243"/>
                  </a:lnTo>
                  <a:lnTo>
                    <a:pt x="2117471" y="782321"/>
                  </a:lnTo>
                  <a:lnTo>
                    <a:pt x="2056891" y="776606"/>
                  </a:lnTo>
                  <a:lnTo>
                    <a:pt x="1940940" y="776606"/>
                  </a:lnTo>
                  <a:lnTo>
                    <a:pt x="1831466" y="782321"/>
                  </a:lnTo>
                  <a:lnTo>
                    <a:pt x="1720850" y="799212"/>
                  </a:lnTo>
                  <a:lnTo>
                    <a:pt x="1622806" y="821183"/>
                  </a:lnTo>
                  <a:lnTo>
                    <a:pt x="1534540" y="849122"/>
                  </a:lnTo>
                  <a:lnTo>
                    <a:pt x="1451356" y="877697"/>
                  </a:lnTo>
                  <a:lnTo>
                    <a:pt x="1341754" y="927609"/>
                  </a:lnTo>
                  <a:lnTo>
                    <a:pt x="1297685" y="949453"/>
                  </a:lnTo>
                  <a:lnTo>
                    <a:pt x="1270253" y="910463"/>
                  </a:lnTo>
                  <a:lnTo>
                    <a:pt x="1325245" y="887858"/>
                  </a:lnTo>
                  <a:lnTo>
                    <a:pt x="1469008" y="826897"/>
                  </a:lnTo>
                  <a:lnTo>
                    <a:pt x="1567179" y="793243"/>
                  </a:lnTo>
                  <a:lnTo>
                    <a:pt x="1671827" y="759461"/>
                  </a:lnTo>
                  <a:lnTo>
                    <a:pt x="1781556" y="731521"/>
                  </a:lnTo>
                  <a:lnTo>
                    <a:pt x="1897888" y="709550"/>
                  </a:lnTo>
                  <a:lnTo>
                    <a:pt x="1935352" y="703708"/>
                  </a:lnTo>
                  <a:lnTo>
                    <a:pt x="1990978" y="703708"/>
                  </a:lnTo>
                  <a:lnTo>
                    <a:pt x="2051812" y="709550"/>
                  </a:lnTo>
                  <a:lnTo>
                    <a:pt x="2128265" y="720599"/>
                  </a:lnTo>
                  <a:lnTo>
                    <a:pt x="2205482" y="737616"/>
                  </a:lnTo>
                  <a:lnTo>
                    <a:pt x="2287651" y="759461"/>
                  </a:lnTo>
                  <a:lnTo>
                    <a:pt x="2370201" y="787400"/>
                  </a:lnTo>
                  <a:lnTo>
                    <a:pt x="2452496" y="826897"/>
                  </a:lnTo>
                  <a:lnTo>
                    <a:pt x="2535554" y="877697"/>
                  </a:lnTo>
                  <a:lnTo>
                    <a:pt x="2606166" y="938531"/>
                  </a:lnTo>
                  <a:lnTo>
                    <a:pt x="2678557" y="1005333"/>
                  </a:lnTo>
                  <a:lnTo>
                    <a:pt x="2744215" y="1077977"/>
                  </a:lnTo>
                  <a:lnTo>
                    <a:pt x="2810764" y="1156336"/>
                  </a:lnTo>
                  <a:lnTo>
                    <a:pt x="2870581" y="1239902"/>
                  </a:lnTo>
                  <a:lnTo>
                    <a:pt x="2925317" y="1323849"/>
                  </a:lnTo>
                  <a:lnTo>
                    <a:pt x="2975228" y="1407415"/>
                  </a:lnTo>
                  <a:lnTo>
                    <a:pt x="3057652" y="1558544"/>
                  </a:lnTo>
                  <a:lnTo>
                    <a:pt x="3118358" y="1687068"/>
                  </a:lnTo>
                  <a:lnTo>
                    <a:pt x="3173221" y="1805306"/>
                  </a:lnTo>
                  <a:lnTo>
                    <a:pt x="3194812" y="1737741"/>
                  </a:lnTo>
                  <a:lnTo>
                    <a:pt x="3217164" y="1659002"/>
                  </a:lnTo>
                  <a:lnTo>
                    <a:pt x="3244722" y="1558544"/>
                  </a:lnTo>
                  <a:lnTo>
                    <a:pt x="3267075" y="1435228"/>
                  </a:lnTo>
                  <a:lnTo>
                    <a:pt x="3282950" y="1301624"/>
                  </a:lnTo>
                  <a:lnTo>
                    <a:pt x="3294507" y="1161669"/>
                  </a:lnTo>
                  <a:lnTo>
                    <a:pt x="3288791" y="1089787"/>
                  </a:lnTo>
                  <a:lnTo>
                    <a:pt x="3282950" y="1017143"/>
                  </a:lnTo>
                  <a:lnTo>
                    <a:pt x="3277108" y="943611"/>
                  </a:lnTo>
                  <a:lnTo>
                    <a:pt x="3261233" y="871856"/>
                  </a:lnTo>
                  <a:lnTo>
                    <a:pt x="3239642" y="799212"/>
                  </a:lnTo>
                  <a:lnTo>
                    <a:pt x="3217164" y="731521"/>
                  </a:lnTo>
                  <a:lnTo>
                    <a:pt x="3184016" y="664972"/>
                  </a:lnTo>
                  <a:lnTo>
                    <a:pt x="3145663" y="603250"/>
                  </a:lnTo>
                  <a:lnTo>
                    <a:pt x="3095752" y="541656"/>
                  </a:lnTo>
                  <a:lnTo>
                    <a:pt x="3041141" y="485649"/>
                  </a:lnTo>
                  <a:lnTo>
                    <a:pt x="2975228" y="435737"/>
                  </a:lnTo>
                  <a:lnTo>
                    <a:pt x="2903727" y="391161"/>
                  </a:lnTo>
                  <a:lnTo>
                    <a:pt x="2820670" y="351409"/>
                  </a:lnTo>
                  <a:lnTo>
                    <a:pt x="2733294" y="323724"/>
                  </a:lnTo>
                  <a:lnTo>
                    <a:pt x="2628646" y="295784"/>
                  </a:lnTo>
                  <a:lnTo>
                    <a:pt x="2513202" y="279655"/>
                  </a:lnTo>
                  <a:lnTo>
                    <a:pt x="2391791" y="273812"/>
                  </a:lnTo>
                  <a:lnTo>
                    <a:pt x="2254631" y="273812"/>
                  </a:lnTo>
                  <a:lnTo>
                    <a:pt x="1600327" y="307594"/>
                  </a:lnTo>
                  <a:lnTo>
                    <a:pt x="1583690" y="273812"/>
                  </a:lnTo>
                  <a:lnTo>
                    <a:pt x="1677542" y="262002"/>
                  </a:lnTo>
                  <a:lnTo>
                    <a:pt x="1781556" y="251715"/>
                  </a:lnTo>
                  <a:lnTo>
                    <a:pt x="1919477" y="234062"/>
                  </a:lnTo>
                  <a:lnTo>
                    <a:pt x="2073275" y="228981"/>
                  </a:lnTo>
                  <a:lnTo>
                    <a:pt x="2243708" y="228981"/>
                  </a:lnTo>
                  <a:lnTo>
                    <a:pt x="2419222" y="234062"/>
                  </a:lnTo>
                  <a:lnTo>
                    <a:pt x="2508122" y="245872"/>
                  </a:lnTo>
                  <a:lnTo>
                    <a:pt x="2596388" y="256921"/>
                  </a:lnTo>
                  <a:lnTo>
                    <a:pt x="2689352" y="273812"/>
                  </a:lnTo>
                  <a:lnTo>
                    <a:pt x="2777490" y="301499"/>
                  </a:lnTo>
                  <a:lnTo>
                    <a:pt x="2853817" y="329438"/>
                  </a:lnTo>
                  <a:lnTo>
                    <a:pt x="2931287" y="357506"/>
                  </a:lnTo>
                  <a:lnTo>
                    <a:pt x="2997708" y="391161"/>
                  </a:lnTo>
                  <a:lnTo>
                    <a:pt x="3057652" y="430022"/>
                  </a:lnTo>
                  <a:lnTo>
                    <a:pt x="3107563" y="469774"/>
                  </a:lnTo>
                  <a:lnTo>
                    <a:pt x="3156458" y="513588"/>
                  </a:lnTo>
                  <a:lnTo>
                    <a:pt x="3200527" y="558419"/>
                  </a:lnTo>
                  <a:lnTo>
                    <a:pt x="3239642" y="603250"/>
                  </a:lnTo>
                  <a:lnTo>
                    <a:pt x="3272027" y="653796"/>
                  </a:lnTo>
                  <a:lnTo>
                    <a:pt x="3299587" y="703708"/>
                  </a:lnTo>
                  <a:lnTo>
                    <a:pt x="3327019" y="753365"/>
                  </a:lnTo>
                  <a:lnTo>
                    <a:pt x="3343402" y="804165"/>
                  </a:lnTo>
                  <a:lnTo>
                    <a:pt x="3376929" y="905765"/>
                  </a:lnTo>
                  <a:lnTo>
                    <a:pt x="3393440" y="1005333"/>
                  </a:lnTo>
                  <a:lnTo>
                    <a:pt x="3404108" y="1094613"/>
                  </a:lnTo>
                  <a:lnTo>
                    <a:pt x="3404108" y="1184275"/>
                  </a:lnTo>
                  <a:lnTo>
                    <a:pt x="3398392" y="1263015"/>
                  </a:lnTo>
                  <a:lnTo>
                    <a:pt x="3393440" y="1323849"/>
                  </a:lnTo>
                  <a:lnTo>
                    <a:pt x="3381756" y="1374394"/>
                  </a:lnTo>
                  <a:lnTo>
                    <a:pt x="3376929" y="1413256"/>
                  </a:lnTo>
                  <a:lnTo>
                    <a:pt x="3404108" y="1341501"/>
                  </a:lnTo>
                  <a:lnTo>
                    <a:pt x="3491610" y="1156336"/>
                  </a:lnTo>
                  <a:lnTo>
                    <a:pt x="3546602" y="1038987"/>
                  </a:lnTo>
                  <a:lnTo>
                    <a:pt x="3618738" y="910463"/>
                  </a:lnTo>
                  <a:lnTo>
                    <a:pt x="3701033" y="787400"/>
                  </a:lnTo>
                  <a:lnTo>
                    <a:pt x="3789171" y="664972"/>
                  </a:lnTo>
                  <a:lnTo>
                    <a:pt x="3888104" y="547371"/>
                  </a:lnTo>
                  <a:lnTo>
                    <a:pt x="3997832" y="430022"/>
                  </a:lnTo>
                  <a:lnTo>
                    <a:pt x="4119244" y="318516"/>
                  </a:lnTo>
                  <a:lnTo>
                    <a:pt x="4229100" y="217933"/>
                  </a:lnTo>
                  <a:lnTo>
                    <a:pt x="4416043" y="61722"/>
                  </a:lnTo>
                  <a:lnTo>
                    <a:pt x="4492498" y="0"/>
                  </a:lnTo>
                  <a:lnTo>
                    <a:pt x="4520692" y="44069"/>
                  </a:lnTo>
                  <a:lnTo>
                    <a:pt x="4437506" y="128524"/>
                  </a:lnTo>
                  <a:lnTo>
                    <a:pt x="4234688" y="329438"/>
                  </a:lnTo>
                  <a:lnTo>
                    <a:pt x="4124959" y="447168"/>
                  </a:lnTo>
                  <a:lnTo>
                    <a:pt x="4014469" y="569596"/>
                  </a:lnTo>
                  <a:lnTo>
                    <a:pt x="3915663" y="681609"/>
                  </a:lnTo>
                  <a:lnTo>
                    <a:pt x="3849877" y="776606"/>
                  </a:lnTo>
                  <a:lnTo>
                    <a:pt x="3739388" y="943611"/>
                  </a:lnTo>
                  <a:lnTo>
                    <a:pt x="3646042" y="1094613"/>
                  </a:lnTo>
                  <a:lnTo>
                    <a:pt x="3568953" y="1234949"/>
                  </a:lnTo>
                  <a:lnTo>
                    <a:pt x="3503167" y="1357631"/>
                  </a:lnTo>
                  <a:lnTo>
                    <a:pt x="3454019" y="1463930"/>
                  </a:lnTo>
                  <a:lnTo>
                    <a:pt x="3415283" y="1558544"/>
                  </a:lnTo>
                  <a:lnTo>
                    <a:pt x="3381756" y="1642872"/>
                  </a:lnTo>
                  <a:lnTo>
                    <a:pt x="3365372" y="1709675"/>
                  </a:lnTo>
                  <a:lnTo>
                    <a:pt x="3354577" y="1765300"/>
                  </a:lnTo>
                  <a:lnTo>
                    <a:pt x="3354577" y="1815212"/>
                  </a:lnTo>
                  <a:lnTo>
                    <a:pt x="3365372" y="1849247"/>
                  </a:lnTo>
                  <a:lnTo>
                    <a:pt x="3381756" y="1876933"/>
                  </a:lnTo>
                  <a:lnTo>
                    <a:pt x="3404108" y="1893825"/>
                  </a:lnTo>
                  <a:lnTo>
                    <a:pt x="3431666" y="1904874"/>
                  </a:lnTo>
                  <a:lnTo>
                    <a:pt x="3464052" y="1904874"/>
                  </a:lnTo>
                  <a:lnTo>
                    <a:pt x="3503167" y="1899158"/>
                  </a:lnTo>
                  <a:lnTo>
                    <a:pt x="3541521" y="1888745"/>
                  </a:lnTo>
                  <a:lnTo>
                    <a:pt x="3591433" y="1871219"/>
                  </a:lnTo>
                  <a:lnTo>
                    <a:pt x="3684396" y="1821307"/>
                  </a:lnTo>
                  <a:lnTo>
                    <a:pt x="3783457" y="1759586"/>
                  </a:lnTo>
                  <a:lnTo>
                    <a:pt x="3877310" y="1687068"/>
                  </a:lnTo>
                  <a:lnTo>
                    <a:pt x="3959478" y="1615313"/>
                  </a:lnTo>
                  <a:lnTo>
                    <a:pt x="4031106" y="1541781"/>
                  </a:lnTo>
                  <a:lnTo>
                    <a:pt x="4058539" y="1508634"/>
                  </a:lnTo>
                  <a:lnTo>
                    <a:pt x="4080129" y="1474851"/>
                  </a:lnTo>
                  <a:lnTo>
                    <a:pt x="4091813" y="1446912"/>
                  </a:lnTo>
                  <a:lnTo>
                    <a:pt x="4102607" y="1425068"/>
                  </a:lnTo>
                  <a:lnTo>
                    <a:pt x="4119244" y="1245997"/>
                  </a:lnTo>
                  <a:lnTo>
                    <a:pt x="4130040" y="1156336"/>
                  </a:lnTo>
                  <a:lnTo>
                    <a:pt x="4135119" y="1067055"/>
                  </a:lnTo>
                  <a:lnTo>
                    <a:pt x="4135119" y="983362"/>
                  </a:lnTo>
                  <a:lnTo>
                    <a:pt x="4124959" y="905765"/>
                  </a:lnTo>
                  <a:lnTo>
                    <a:pt x="4113403" y="837946"/>
                  </a:lnTo>
                  <a:lnTo>
                    <a:pt x="4096893" y="782321"/>
                  </a:lnTo>
                  <a:lnTo>
                    <a:pt x="3992753" y="564262"/>
                  </a:lnTo>
                  <a:lnTo>
                    <a:pt x="4025392" y="598171"/>
                  </a:lnTo>
                  <a:lnTo>
                    <a:pt x="4063618" y="642112"/>
                  </a:lnTo>
                  <a:lnTo>
                    <a:pt x="4102607" y="692659"/>
                  </a:lnTo>
                  <a:lnTo>
                    <a:pt x="4140834" y="753365"/>
                  </a:lnTo>
                  <a:lnTo>
                    <a:pt x="4168394" y="821183"/>
                  </a:lnTo>
                  <a:lnTo>
                    <a:pt x="4184777" y="854837"/>
                  </a:lnTo>
                  <a:lnTo>
                    <a:pt x="4189856" y="887858"/>
                  </a:lnTo>
                  <a:lnTo>
                    <a:pt x="4195571" y="927609"/>
                  </a:lnTo>
                  <a:lnTo>
                    <a:pt x="4195571" y="961390"/>
                  </a:lnTo>
                  <a:lnTo>
                    <a:pt x="4162297" y="1251205"/>
                  </a:lnTo>
                  <a:lnTo>
                    <a:pt x="4146422" y="1402207"/>
                  </a:lnTo>
                  <a:lnTo>
                    <a:pt x="4168394" y="1402207"/>
                  </a:lnTo>
                  <a:lnTo>
                    <a:pt x="4217289" y="1407415"/>
                  </a:lnTo>
                  <a:lnTo>
                    <a:pt x="4256278" y="1407415"/>
                  </a:lnTo>
                  <a:lnTo>
                    <a:pt x="4300473" y="1397128"/>
                  </a:lnTo>
                  <a:lnTo>
                    <a:pt x="4355338" y="1379475"/>
                  </a:lnTo>
                  <a:lnTo>
                    <a:pt x="4410329" y="1357631"/>
                  </a:lnTo>
                  <a:lnTo>
                    <a:pt x="4471034" y="1318768"/>
                  </a:lnTo>
                  <a:lnTo>
                    <a:pt x="4542408" y="1267968"/>
                  </a:lnTo>
                  <a:lnTo>
                    <a:pt x="4613909" y="1201293"/>
                  </a:lnTo>
                  <a:lnTo>
                    <a:pt x="4685410" y="1128650"/>
                  </a:lnTo>
                  <a:lnTo>
                    <a:pt x="4750943" y="1038987"/>
                  </a:lnTo>
                  <a:lnTo>
                    <a:pt x="4778502" y="994411"/>
                  </a:lnTo>
                  <a:lnTo>
                    <a:pt x="4805933" y="943611"/>
                  </a:lnTo>
                  <a:lnTo>
                    <a:pt x="4828413" y="893700"/>
                  </a:lnTo>
                  <a:lnTo>
                    <a:pt x="4844922" y="837946"/>
                  </a:lnTo>
                  <a:lnTo>
                    <a:pt x="4860797" y="787400"/>
                  </a:lnTo>
                  <a:lnTo>
                    <a:pt x="4872355" y="731521"/>
                  </a:lnTo>
                  <a:lnTo>
                    <a:pt x="4888230" y="536449"/>
                  </a:lnTo>
                  <a:lnTo>
                    <a:pt x="4893818" y="380112"/>
                  </a:lnTo>
                  <a:lnTo>
                    <a:pt x="4893818" y="284734"/>
                  </a:lnTo>
                  <a:lnTo>
                    <a:pt x="4893818" y="251715"/>
                  </a:lnTo>
                  <a:lnTo>
                    <a:pt x="4921504" y="301499"/>
                  </a:lnTo>
                  <a:lnTo>
                    <a:pt x="4933060" y="368300"/>
                  </a:lnTo>
                  <a:lnTo>
                    <a:pt x="4943855" y="447168"/>
                  </a:lnTo>
                  <a:lnTo>
                    <a:pt x="4943855" y="547371"/>
                  </a:lnTo>
                  <a:lnTo>
                    <a:pt x="4943855" y="659893"/>
                  </a:lnTo>
                  <a:lnTo>
                    <a:pt x="4938141" y="720599"/>
                  </a:lnTo>
                  <a:lnTo>
                    <a:pt x="4927218" y="776606"/>
                  </a:lnTo>
                  <a:lnTo>
                    <a:pt x="4910708" y="837946"/>
                  </a:lnTo>
                  <a:lnTo>
                    <a:pt x="4893818" y="899668"/>
                  </a:lnTo>
                  <a:lnTo>
                    <a:pt x="4872355" y="955421"/>
                  </a:lnTo>
                  <a:lnTo>
                    <a:pt x="4839207" y="1011047"/>
                  </a:lnTo>
                  <a:lnTo>
                    <a:pt x="4790058" y="1083818"/>
                  </a:lnTo>
                  <a:lnTo>
                    <a:pt x="4734432" y="1156336"/>
                  </a:lnTo>
                  <a:lnTo>
                    <a:pt x="4673726" y="1217296"/>
                  </a:lnTo>
                  <a:lnTo>
                    <a:pt x="4618863" y="1267968"/>
                  </a:lnTo>
                  <a:lnTo>
                    <a:pt x="4569714" y="1307719"/>
                  </a:lnTo>
                  <a:lnTo>
                    <a:pt x="4520692" y="1341501"/>
                  </a:lnTo>
                  <a:lnTo>
                    <a:pt x="4481703" y="1363346"/>
                  </a:lnTo>
                  <a:lnTo>
                    <a:pt x="4454143" y="1374394"/>
                  </a:lnTo>
                  <a:lnTo>
                    <a:pt x="4267200" y="1441196"/>
                  </a:lnTo>
                  <a:lnTo>
                    <a:pt x="4179951" y="1474851"/>
                  </a:lnTo>
                  <a:lnTo>
                    <a:pt x="4102607" y="1581405"/>
                  </a:lnTo>
                  <a:lnTo>
                    <a:pt x="4157598" y="1575436"/>
                  </a:lnTo>
                  <a:lnTo>
                    <a:pt x="4300473" y="1564387"/>
                  </a:lnTo>
                  <a:lnTo>
                    <a:pt x="4481703" y="1541781"/>
                  </a:lnTo>
                  <a:lnTo>
                    <a:pt x="4569714" y="1525651"/>
                  </a:lnTo>
                  <a:lnTo>
                    <a:pt x="4651882" y="1502918"/>
                  </a:lnTo>
                  <a:lnTo>
                    <a:pt x="4718684" y="1480947"/>
                  </a:lnTo>
                  <a:lnTo>
                    <a:pt x="4784217" y="1453008"/>
                  </a:lnTo>
                  <a:lnTo>
                    <a:pt x="4844922" y="1425068"/>
                  </a:lnTo>
                  <a:lnTo>
                    <a:pt x="4893818" y="1397128"/>
                  </a:lnTo>
                  <a:lnTo>
                    <a:pt x="4943855" y="1369441"/>
                  </a:lnTo>
                  <a:lnTo>
                    <a:pt x="4987797" y="1335659"/>
                  </a:lnTo>
                  <a:lnTo>
                    <a:pt x="5026152" y="1307719"/>
                  </a:lnTo>
                  <a:lnTo>
                    <a:pt x="5059298" y="1273937"/>
                  </a:lnTo>
                  <a:lnTo>
                    <a:pt x="5120005" y="1207136"/>
                  </a:lnTo>
                  <a:lnTo>
                    <a:pt x="5158358" y="1145413"/>
                  </a:lnTo>
                  <a:lnTo>
                    <a:pt x="5190870" y="1077977"/>
                  </a:lnTo>
                  <a:lnTo>
                    <a:pt x="5207507" y="1022096"/>
                  </a:lnTo>
                  <a:lnTo>
                    <a:pt x="5224145" y="943611"/>
                  </a:lnTo>
                  <a:lnTo>
                    <a:pt x="5240528" y="837946"/>
                  </a:lnTo>
                  <a:lnTo>
                    <a:pt x="5274055" y="581153"/>
                  </a:lnTo>
                  <a:lnTo>
                    <a:pt x="5312028" y="256921"/>
                  </a:lnTo>
                  <a:lnTo>
                    <a:pt x="5350382" y="279655"/>
                  </a:lnTo>
                  <a:lnTo>
                    <a:pt x="5339588" y="385446"/>
                  </a:lnTo>
                  <a:lnTo>
                    <a:pt x="5317108" y="625984"/>
                  </a:lnTo>
                  <a:lnTo>
                    <a:pt x="5301233" y="765175"/>
                  </a:lnTo>
                  <a:lnTo>
                    <a:pt x="5284851" y="899668"/>
                  </a:lnTo>
                  <a:lnTo>
                    <a:pt x="5262498" y="1011047"/>
                  </a:lnTo>
                  <a:lnTo>
                    <a:pt x="5251322" y="1056133"/>
                  </a:lnTo>
                  <a:lnTo>
                    <a:pt x="5234813" y="1094613"/>
                  </a:lnTo>
                  <a:lnTo>
                    <a:pt x="5207507" y="1161669"/>
                  </a:lnTo>
                  <a:lnTo>
                    <a:pt x="5169153" y="1223137"/>
                  </a:lnTo>
                  <a:lnTo>
                    <a:pt x="5135880" y="1267968"/>
                  </a:lnTo>
                  <a:lnTo>
                    <a:pt x="5097653" y="1312800"/>
                  </a:lnTo>
                  <a:lnTo>
                    <a:pt x="5053583" y="1351534"/>
                  </a:lnTo>
                  <a:lnTo>
                    <a:pt x="5004689" y="1385570"/>
                  </a:lnTo>
                  <a:lnTo>
                    <a:pt x="4888230" y="1458087"/>
                  </a:lnTo>
                  <a:lnTo>
                    <a:pt x="4844922" y="1485774"/>
                  </a:lnTo>
                  <a:lnTo>
                    <a:pt x="4790058" y="1508634"/>
                  </a:lnTo>
                  <a:lnTo>
                    <a:pt x="4734432" y="1530731"/>
                  </a:lnTo>
                  <a:lnTo>
                    <a:pt x="4668773" y="1547496"/>
                  </a:lnTo>
                  <a:lnTo>
                    <a:pt x="4536567" y="1575436"/>
                  </a:lnTo>
                  <a:lnTo>
                    <a:pt x="4404232" y="1603375"/>
                  </a:lnTo>
                  <a:lnTo>
                    <a:pt x="4278121" y="1620140"/>
                  </a:lnTo>
                  <a:lnTo>
                    <a:pt x="4179951" y="1631062"/>
                  </a:lnTo>
                  <a:lnTo>
                    <a:pt x="4080129" y="1642872"/>
                  </a:lnTo>
                  <a:lnTo>
                    <a:pt x="3992753" y="1737741"/>
                  </a:lnTo>
                  <a:lnTo>
                    <a:pt x="3915663" y="1815212"/>
                  </a:lnTo>
                  <a:lnTo>
                    <a:pt x="3877310" y="1854963"/>
                  </a:lnTo>
                  <a:lnTo>
                    <a:pt x="3838066" y="1883030"/>
                  </a:lnTo>
                  <a:lnTo>
                    <a:pt x="3646042" y="2011300"/>
                  </a:lnTo>
                  <a:lnTo>
                    <a:pt x="3662933" y="2028318"/>
                  </a:lnTo>
                  <a:lnTo>
                    <a:pt x="3717544" y="2056257"/>
                  </a:lnTo>
                  <a:lnTo>
                    <a:pt x="3805808" y="2100834"/>
                  </a:lnTo>
                  <a:lnTo>
                    <a:pt x="3926332" y="2150745"/>
                  </a:lnTo>
                  <a:lnTo>
                    <a:pt x="4002913" y="2178686"/>
                  </a:lnTo>
                  <a:lnTo>
                    <a:pt x="4086097" y="2207261"/>
                  </a:lnTo>
                  <a:lnTo>
                    <a:pt x="4179951" y="2229232"/>
                  </a:lnTo>
                  <a:lnTo>
                    <a:pt x="4283837" y="2257171"/>
                  </a:lnTo>
                  <a:lnTo>
                    <a:pt x="4394454" y="2274063"/>
                  </a:lnTo>
                  <a:lnTo>
                    <a:pt x="4515104" y="2290953"/>
                  </a:lnTo>
                  <a:lnTo>
                    <a:pt x="4641215" y="2307082"/>
                  </a:lnTo>
                  <a:lnTo>
                    <a:pt x="4778502" y="2312797"/>
                  </a:lnTo>
                  <a:lnTo>
                    <a:pt x="4844922" y="2312797"/>
                  </a:lnTo>
                  <a:lnTo>
                    <a:pt x="4905629" y="2301749"/>
                  </a:lnTo>
                  <a:lnTo>
                    <a:pt x="4971415" y="2284984"/>
                  </a:lnTo>
                  <a:lnTo>
                    <a:pt x="5037835" y="2262887"/>
                  </a:lnTo>
                  <a:lnTo>
                    <a:pt x="5102732" y="2235327"/>
                  </a:lnTo>
                  <a:lnTo>
                    <a:pt x="5163439" y="2207261"/>
                  </a:lnTo>
                  <a:lnTo>
                    <a:pt x="5284851" y="2134744"/>
                  </a:lnTo>
                  <a:lnTo>
                    <a:pt x="5394579" y="2061211"/>
                  </a:lnTo>
                  <a:lnTo>
                    <a:pt x="5482590" y="1994536"/>
                  </a:lnTo>
                  <a:lnTo>
                    <a:pt x="5549265" y="1944625"/>
                  </a:lnTo>
                  <a:lnTo>
                    <a:pt x="5581522" y="1910843"/>
                  </a:lnTo>
                  <a:lnTo>
                    <a:pt x="5592318" y="1899158"/>
                  </a:lnTo>
                  <a:lnTo>
                    <a:pt x="5603875" y="1899158"/>
                  </a:lnTo>
                  <a:lnTo>
                    <a:pt x="5614669" y="1899158"/>
                  </a:lnTo>
                  <a:lnTo>
                    <a:pt x="5619750" y="1910843"/>
                  </a:lnTo>
                  <a:lnTo>
                    <a:pt x="5625465" y="1932814"/>
                  </a:lnTo>
                  <a:lnTo>
                    <a:pt x="5625465" y="1949577"/>
                  </a:lnTo>
                  <a:lnTo>
                    <a:pt x="5537454" y="2017269"/>
                  </a:lnTo>
                  <a:lnTo>
                    <a:pt x="5438520" y="2083944"/>
                  </a:lnTo>
                  <a:lnTo>
                    <a:pt x="5317108" y="2167509"/>
                  </a:lnTo>
                  <a:lnTo>
                    <a:pt x="5185791" y="2246122"/>
                  </a:lnTo>
                  <a:lnTo>
                    <a:pt x="5114290" y="2284984"/>
                  </a:lnTo>
                  <a:lnTo>
                    <a:pt x="5042789" y="2312797"/>
                  </a:lnTo>
                  <a:lnTo>
                    <a:pt x="4971415" y="2340738"/>
                  </a:lnTo>
                  <a:lnTo>
                    <a:pt x="4905629" y="2362708"/>
                  </a:lnTo>
                  <a:lnTo>
                    <a:pt x="4839207" y="2374520"/>
                  </a:lnTo>
                  <a:lnTo>
                    <a:pt x="4778502" y="2380615"/>
                  </a:lnTo>
                  <a:lnTo>
                    <a:pt x="4663693" y="2374520"/>
                  </a:lnTo>
                  <a:lnTo>
                    <a:pt x="4548123" y="2362708"/>
                  </a:lnTo>
                  <a:lnTo>
                    <a:pt x="4437506" y="2340738"/>
                  </a:lnTo>
                  <a:lnTo>
                    <a:pt x="4327779" y="2318894"/>
                  </a:lnTo>
                  <a:lnTo>
                    <a:pt x="4140834" y="2268982"/>
                  </a:lnTo>
                  <a:lnTo>
                    <a:pt x="4008628" y="2229232"/>
                  </a:lnTo>
                  <a:lnTo>
                    <a:pt x="3959478" y="2212468"/>
                  </a:lnTo>
                  <a:lnTo>
                    <a:pt x="3898772" y="2184401"/>
                  </a:lnTo>
                  <a:lnTo>
                    <a:pt x="3766692" y="2122806"/>
                  </a:lnTo>
                  <a:lnTo>
                    <a:pt x="3696081" y="2100834"/>
                  </a:lnTo>
                  <a:lnTo>
                    <a:pt x="3629659" y="2078990"/>
                  </a:lnTo>
                  <a:lnTo>
                    <a:pt x="3563873" y="2073021"/>
                  </a:lnTo>
                  <a:lnTo>
                    <a:pt x="3530727" y="2073021"/>
                  </a:lnTo>
                  <a:lnTo>
                    <a:pt x="3503167" y="2073021"/>
                  </a:lnTo>
                  <a:lnTo>
                    <a:pt x="3448303" y="2083944"/>
                  </a:lnTo>
                  <a:lnTo>
                    <a:pt x="3398392" y="2100834"/>
                  </a:lnTo>
                  <a:lnTo>
                    <a:pt x="3354577" y="2116964"/>
                  </a:lnTo>
                  <a:lnTo>
                    <a:pt x="3321939" y="2139824"/>
                  </a:lnTo>
                  <a:lnTo>
                    <a:pt x="3288791" y="2156461"/>
                  </a:lnTo>
                  <a:lnTo>
                    <a:pt x="3267075" y="2184401"/>
                  </a:lnTo>
                  <a:lnTo>
                    <a:pt x="3244722" y="2207261"/>
                  </a:lnTo>
                  <a:lnTo>
                    <a:pt x="3233927" y="2235327"/>
                  </a:lnTo>
                  <a:lnTo>
                    <a:pt x="3189732" y="2419351"/>
                  </a:lnTo>
                  <a:lnTo>
                    <a:pt x="3156458" y="2598420"/>
                  </a:lnTo>
                  <a:lnTo>
                    <a:pt x="3129026" y="2765679"/>
                  </a:lnTo>
                  <a:lnTo>
                    <a:pt x="3112642" y="2927858"/>
                  </a:lnTo>
                  <a:lnTo>
                    <a:pt x="3101847" y="3078226"/>
                  </a:lnTo>
                  <a:lnTo>
                    <a:pt x="3090037" y="3224403"/>
                  </a:lnTo>
                  <a:lnTo>
                    <a:pt x="3090037" y="3363595"/>
                  </a:lnTo>
                  <a:lnTo>
                    <a:pt x="3095752" y="3486151"/>
                  </a:lnTo>
                  <a:lnTo>
                    <a:pt x="3107563" y="3698114"/>
                  </a:lnTo>
                  <a:lnTo>
                    <a:pt x="3123310" y="3855467"/>
                  </a:lnTo>
                  <a:lnTo>
                    <a:pt x="3139821" y="3955924"/>
                  </a:lnTo>
                  <a:lnTo>
                    <a:pt x="3145663" y="3994786"/>
                  </a:lnTo>
                  <a:close/>
                </a:path>
              </a:pathLst>
            </a:custGeom>
            <a:solidFill>
              <a:srgbClr val="964F01"/>
            </a:solidFill>
            <a:ln w="0" cap="flat" cmpd="sng" algn="ctr">
              <a:solidFill>
                <a:srgbClr val="964F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3992512" y="4419552"/>
              <a:ext cx="296853" cy="190497"/>
            </a:xfrm>
            <a:custGeom>
              <a:avLst/>
              <a:gdLst/>
              <a:ahLst/>
              <a:cxnLst/>
              <a:rect l="0" t="0" r="0" b="0"/>
              <a:pathLst>
                <a:path w="296674" h="190247">
                  <a:moveTo>
                    <a:pt x="296673" y="6096"/>
                  </a:moveTo>
                  <a:lnTo>
                    <a:pt x="296673" y="22225"/>
                  </a:lnTo>
                  <a:lnTo>
                    <a:pt x="285750" y="67817"/>
                  </a:lnTo>
                  <a:lnTo>
                    <a:pt x="275082" y="89661"/>
                  </a:lnTo>
                  <a:lnTo>
                    <a:pt x="258573" y="117728"/>
                  </a:lnTo>
                  <a:lnTo>
                    <a:pt x="231141" y="139572"/>
                  </a:lnTo>
                  <a:lnTo>
                    <a:pt x="203581" y="162433"/>
                  </a:lnTo>
                  <a:lnTo>
                    <a:pt x="164719" y="173354"/>
                  </a:lnTo>
                  <a:lnTo>
                    <a:pt x="132080" y="184277"/>
                  </a:lnTo>
                  <a:lnTo>
                    <a:pt x="99061" y="190246"/>
                  </a:lnTo>
                  <a:lnTo>
                    <a:pt x="66549" y="190246"/>
                  </a:lnTo>
                  <a:lnTo>
                    <a:pt x="21463" y="190246"/>
                  </a:lnTo>
                  <a:lnTo>
                    <a:pt x="0" y="184277"/>
                  </a:lnTo>
                  <a:lnTo>
                    <a:pt x="11557" y="167513"/>
                  </a:lnTo>
                  <a:lnTo>
                    <a:pt x="43816" y="123444"/>
                  </a:lnTo>
                  <a:lnTo>
                    <a:pt x="66549" y="95630"/>
                  </a:lnTo>
                  <a:lnTo>
                    <a:pt x="88011" y="72771"/>
                  </a:lnTo>
                  <a:lnTo>
                    <a:pt x="121412" y="45084"/>
                  </a:lnTo>
                  <a:lnTo>
                    <a:pt x="159640" y="28066"/>
                  </a:lnTo>
                  <a:lnTo>
                    <a:pt x="226061" y="6096"/>
                  </a:lnTo>
                  <a:lnTo>
                    <a:pt x="269367" y="0"/>
                  </a:lnTo>
                  <a:lnTo>
                    <a:pt x="290830" y="6096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2387600" y="3559140"/>
              <a:ext cx="296854" cy="184147"/>
            </a:xfrm>
            <a:custGeom>
              <a:avLst/>
              <a:gdLst/>
              <a:ahLst/>
              <a:cxnLst/>
              <a:rect l="0" t="0" r="0" b="0"/>
              <a:pathLst>
                <a:path w="296799" h="184151">
                  <a:moveTo>
                    <a:pt x="296798" y="5081"/>
                  </a:moveTo>
                  <a:lnTo>
                    <a:pt x="296798" y="21844"/>
                  </a:lnTo>
                  <a:lnTo>
                    <a:pt x="286004" y="66803"/>
                  </a:lnTo>
                  <a:lnTo>
                    <a:pt x="275208" y="89662"/>
                  </a:lnTo>
                  <a:lnTo>
                    <a:pt x="258445" y="117349"/>
                  </a:lnTo>
                  <a:lnTo>
                    <a:pt x="231139" y="139574"/>
                  </a:lnTo>
                  <a:lnTo>
                    <a:pt x="197739" y="156211"/>
                  </a:lnTo>
                  <a:lnTo>
                    <a:pt x="164464" y="173101"/>
                  </a:lnTo>
                  <a:lnTo>
                    <a:pt x="126238" y="184150"/>
                  </a:lnTo>
                  <a:lnTo>
                    <a:pt x="93979" y="184150"/>
                  </a:lnTo>
                  <a:lnTo>
                    <a:pt x="65532" y="184150"/>
                  </a:lnTo>
                  <a:lnTo>
                    <a:pt x="16510" y="184150"/>
                  </a:lnTo>
                  <a:lnTo>
                    <a:pt x="0" y="178055"/>
                  </a:lnTo>
                  <a:lnTo>
                    <a:pt x="10795" y="161291"/>
                  </a:lnTo>
                  <a:lnTo>
                    <a:pt x="38354" y="117349"/>
                  </a:lnTo>
                  <a:lnTo>
                    <a:pt x="60705" y="89662"/>
                  </a:lnTo>
                  <a:lnTo>
                    <a:pt x="88264" y="66803"/>
                  </a:lnTo>
                  <a:lnTo>
                    <a:pt x="121411" y="43816"/>
                  </a:lnTo>
                  <a:lnTo>
                    <a:pt x="158750" y="27941"/>
                  </a:lnTo>
                  <a:lnTo>
                    <a:pt x="225298" y="5081"/>
                  </a:lnTo>
                  <a:lnTo>
                    <a:pt x="269239" y="0"/>
                  </a:lnTo>
                  <a:lnTo>
                    <a:pt x="291083" y="5081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598918" y="2295509"/>
              <a:ext cx="333364" cy="139698"/>
            </a:xfrm>
            <a:custGeom>
              <a:avLst/>
              <a:gdLst/>
              <a:ahLst/>
              <a:cxnLst/>
              <a:rect l="0" t="0" r="0" b="0"/>
              <a:pathLst>
                <a:path w="334900" h="140082">
                  <a:moveTo>
                    <a:pt x="334899" y="33654"/>
                  </a:moveTo>
                  <a:lnTo>
                    <a:pt x="329819" y="50800"/>
                  </a:lnTo>
                  <a:lnTo>
                    <a:pt x="307467" y="84454"/>
                  </a:lnTo>
                  <a:lnTo>
                    <a:pt x="286004" y="100456"/>
                  </a:lnTo>
                  <a:lnTo>
                    <a:pt x="263525" y="118237"/>
                  </a:lnTo>
                  <a:lnTo>
                    <a:pt x="230124" y="134366"/>
                  </a:lnTo>
                  <a:lnTo>
                    <a:pt x="192786" y="140081"/>
                  </a:lnTo>
                  <a:lnTo>
                    <a:pt x="153671" y="140081"/>
                  </a:lnTo>
                  <a:lnTo>
                    <a:pt x="120523" y="140081"/>
                  </a:lnTo>
                  <a:lnTo>
                    <a:pt x="87885" y="128269"/>
                  </a:lnTo>
                  <a:lnTo>
                    <a:pt x="54737" y="123316"/>
                  </a:lnTo>
                  <a:lnTo>
                    <a:pt x="16510" y="100456"/>
                  </a:lnTo>
                  <a:lnTo>
                    <a:pt x="0" y="95377"/>
                  </a:lnTo>
                  <a:lnTo>
                    <a:pt x="16510" y="78485"/>
                  </a:lnTo>
                  <a:lnTo>
                    <a:pt x="54737" y="50800"/>
                  </a:lnTo>
                  <a:lnTo>
                    <a:pt x="87885" y="33654"/>
                  </a:lnTo>
                  <a:lnTo>
                    <a:pt x="120523" y="16763"/>
                  </a:lnTo>
                  <a:lnTo>
                    <a:pt x="159385" y="5841"/>
                  </a:lnTo>
                  <a:lnTo>
                    <a:pt x="197740" y="0"/>
                  </a:lnTo>
                  <a:lnTo>
                    <a:pt x="269114" y="5841"/>
                  </a:lnTo>
                  <a:lnTo>
                    <a:pt x="307467" y="16763"/>
                  </a:lnTo>
                  <a:lnTo>
                    <a:pt x="329819" y="28575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2711440" y="3809961"/>
              <a:ext cx="341302" cy="139698"/>
            </a:xfrm>
            <a:custGeom>
              <a:avLst/>
              <a:gdLst/>
              <a:ahLst/>
              <a:cxnLst/>
              <a:rect l="0" t="0" r="0" b="0"/>
              <a:pathLst>
                <a:path w="340997" h="140337">
                  <a:moveTo>
                    <a:pt x="340996" y="33910"/>
                  </a:moveTo>
                  <a:lnTo>
                    <a:pt x="329820" y="44831"/>
                  </a:lnTo>
                  <a:lnTo>
                    <a:pt x="307468" y="78613"/>
                  </a:lnTo>
                  <a:lnTo>
                    <a:pt x="286005" y="100457"/>
                  </a:lnTo>
                  <a:lnTo>
                    <a:pt x="263399" y="118364"/>
                  </a:lnTo>
                  <a:lnTo>
                    <a:pt x="230378" y="134239"/>
                  </a:lnTo>
                  <a:lnTo>
                    <a:pt x="197740" y="140336"/>
                  </a:lnTo>
                  <a:lnTo>
                    <a:pt x="159640" y="140336"/>
                  </a:lnTo>
                  <a:lnTo>
                    <a:pt x="120524" y="140336"/>
                  </a:lnTo>
                  <a:lnTo>
                    <a:pt x="88265" y="128398"/>
                  </a:lnTo>
                  <a:lnTo>
                    <a:pt x="60706" y="118364"/>
                  </a:lnTo>
                  <a:lnTo>
                    <a:pt x="15749" y="100457"/>
                  </a:lnTo>
                  <a:lnTo>
                    <a:pt x="0" y="90424"/>
                  </a:lnTo>
                  <a:lnTo>
                    <a:pt x="15749" y="78613"/>
                  </a:lnTo>
                  <a:lnTo>
                    <a:pt x="60706" y="44831"/>
                  </a:lnTo>
                  <a:lnTo>
                    <a:pt x="88265" y="28703"/>
                  </a:lnTo>
                  <a:lnTo>
                    <a:pt x="126239" y="16892"/>
                  </a:lnTo>
                  <a:lnTo>
                    <a:pt x="159640" y="5843"/>
                  </a:lnTo>
                  <a:lnTo>
                    <a:pt x="202693" y="0"/>
                  </a:lnTo>
                  <a:lnTo>
                    <a:pt x="269114" y="5843"/>
                  </a:lnTo>
                  <a:lnTo>
                    <a:pt x="313309" y="16892"/>
                  </a:lnTo>
                  <a:lnTo>
                    <a:pt x="334899" y="28703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5219610" y="1909752"/>
              <a:ext cx="334952" cy="139698"/>
            </a:xfrm>
            <a:custGeom>
              <a:avLst/>
              <a:gdLst/>
              <a:ahLst/>
              <a:cxnLst/>
              <a:rect l="0" t="0" r="0" b="0"/>
              <a:pathLst>
                <a:path w="335026" h="139448">
                  <a:moveTo>
                    <a:pt x="335025" y="27813"/>
                  </a:moveTo>
                  <a:lnTo>
                    <a:pt x="329945" y="44959"/>
                  </a:lnTo>
                  <a:lnTo>
                    <a:pt x="302640" y="77725"/>
                  </a:lnTo>
                  <a:lnTo>
                    <a:pt x="284988" y="95504"/>
                  </a:lnTo>
                  <a:lnTo>
                    <a:pt x="257810" y="117475"/>
                  </a:lnTo>
                  <a:lnTo>
                    <a:pt x="230250" y="128525"/>
                  </a:lnTo>
                  <a:lnTo>
                    <a:pt x="192024" y="139447"/>
                  </a:lnTo>
                  <a:lnTo>
                    <a:pt x="153669" y="139447"/>
                  </a:lnTo>
                  <a:lnTo>
                    <a:pt x="115569" y="134366"/>
                  </a:lnTo>
                  <a:lnTo>
                    <a:pt x="82295" y="128525"/>
                  </a:lnTo>
                  <a:lnTo>
                    <a:pt x="54737" y="117475"/>
                  </a:lnTo>
                  <a:lnTo>
                    <a:pt x="10794" y="100585"/>
                  </a:lnTo>
                  <a:lnTo>
                    <a:pt x="0" y="89535"/>
                  </a:lnTo>
                  <a:lnTo>
                    <a:pt x="10794" y="72644"/>
                  </a:lnTo>
                  <a:lnTo>
                    <a:pt x="54737" y="44959"/>
                  </a:lnTo>
                  <a:lnTo>
                    <a:pt x="88138" y="27813"/>
                  </a:lnTo>
                  <a:lnTo>
                    <a:pt x="120650" y="11812"/>
                  </a:lnTo>
                  <a:lnTo>
                    <a:pt x="158750" y="0"/>
                  </a:lnTo>
                  <a:lnTo>
                    <a:pt x="197865" y="0"/>
                  </a:lnTo>
                  <a:lnTo>
                    <a:pt x="269367" y="5969"/>
                  </a:lnTo>
                  <a:lnTo>
                    <a:pt x="307594" y="11812"/>
                  </a:lnTo>
                  <a:lnTo>
                    <a:pt x="329945" y="22098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7830966" y="2082787"/>
              <a:ext cx="341301" cy="141286"/>
            </a:xfrm>
            <a:custGeom>
              <a:avLst/>
              <a:gdLst/>
              <a:ahLst/>
              <a:cxnLst/>
              <a:rect l="0" t="0" r="0" b="0"/>
              <a:pathLst>
                <a:path w="340997" h="140337">
                  <a:moveTo>
                    <a:pt x="340996" y="28068"/>
                  </a:moveTo>
                  <a:lnTo>
                    <a:pt x="330200" y="44831"/>
                  </a:lnTo>
                  <a:lnTo>
                    <a:pt x="307722" y="78868"/>
                  </a:lnTo>
                  <a:lnTo>
                    <a:pt x="291085" y="95505"/>
                  </a:lnTo>
                  <a:lnTo>
                    <a:pt x="263525" y="112396"/>
                  </a:lnTo>
                  <a:lnTo>
                    <a:pt x="236221" y="128524"/>
                  </a:lnTo>
                  <a:lnTo>
                    <a:pt x="197994" y="134493"/>
                  </a:lnTo>
                  <a:lnTo>
                    <a:pt x="159767" y="140336"/>
                  </a:lnTo>
                  <a:lnTo>
                    <a:pt x="120650" y="134493"/>
                  </a:lnTo>
                  <a:lnTo>
                    <a:pt x="88265" y="123445"/>
                  </a:lnTo>
                  <a:lnTo>
                    <a:pt x="60707" y="117349"/>
                  </a:lnTo>
                  <a:lnTo>
                    <a:pt x="15875" y="95505"/>
                  </a:lnTo>
                  <a:lnTo>
                    <a:pt x="0" y="89662"/>
                  </a:lnTo>
                  <a:lnTo>
                    <a:pt x="15875" y="72771"/>
                  </a:lnTo>
                  <a:lnTo>
                    <a:pt x="60707" y="44831"/>
                  </a:lnTo>
                  <a:lnTo>
                    <a:pt x="88265" y="28068"/>
                  </a:lnTo>
                  <a:lnTo>
                    <a:pt x="126493" y="12065"/>
                  </a:lnTo>
                  <a:lnTo>
                    <a:pt x="164847" y="0"/>
                  </a:lnTo>
                  <a:lnTo>
                    <a:pt x="202820" y="0"/>
                  </a:lnTo>
                  <a:lnTo>
                    <a:pt x="269622" y="0"/>
                  </a:lnTo>
                  <a:lnTo>
                    <a:pt x="313436" y="12065"/>
                  </a:lnTo>
                  <a:lnTo>
                    <a:pt x="335026" y="2286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549893" y="3743287"/>
              <a:ext cx="334952" cy="139698"/>
            </a:xfrm>
            <a:custGeom>
              <a:avLst/>
              <a:gdLst/>
              <a:ahLst/>
              <a:cxnLst/>
              <a:rect l="0" t="0" r="0" b="0"/>
              <a:pathLst>
                <a:path w="335155" h="139320">
                  <a:moveTo>
                    <a:pt x="335154" y="27941"/>
                  </a:moveTo>
                  <a:lnTo>
                    <a:pt x="330073" y="44705"/>
                  </a:lnTo>
                  <a:lnTo>
                    <a:pt x="302769" y="77851"/>
                  </a:lnTo>
                  <a:lnTo>
                    <a:pt x="286005" y="100585"/>
                  </a:lnTo>
                  <a:lnTo>
                    <a:pt x="257937" y="117349"/>
                  </a:lnTo>
                  <a:lnTo>
                    <a:pt x="230379" y="128270"/>
                  </a:lnTo>
                  <a:lnTo>
                    <a:pt x="193041" y="139319"/>
                  </a:lnTo>
                  <a:lnTo>
                    <a:pt x="153924" y="139319"/>
                  </a:lnTo>
                  <a:lnTo>
                    <a:pt x="115571" y="133478"/>
                  </a:lnTo>
                  <a:lnTo>
                    <a:pt x="82423" y="128270"/>
                  </a:lnTo>
                  <a:lnTo>
                    <a:pt x="54864" y="117349"/>
                  </a:lnTo>
                  <a:lnTo>
                    <a:pt x="10922" y="100585"/>
                  </a:lnTo>
                  <a:lnTo>
                    <a:pt x="0" y="89662"/>
                  </a:lnTo>
                  <a:lnTo>
                    <a:pt x="10922" y="77851"/>
                  </a:lnTo>
                  <a:lnTo>
                    <a:pt x="54864" y="44705"/>
                  </a:lnTo>
                  <a:lnTo>
                    <a:pt x="88266" y="27941"/>
                  </a:lnTo>
                  <a:lnTo>
                    <a:pt x="120523" y="11049"/>
                  </a:lnTo>
                  <a:lnTo>
                    <a:pt x="159767" y="5081"/>
                  </a:lnTo>
                  <a:lnTo>
                    <a:pt x="198121" y="0"/>
                  </a:lnTo>
                  <a:lnTo>
                    <a:pt x="269495" y="5081"/>
                  </a:lnTo>
                  <a:lnTo>
                    <a:pt x="307595" y="16764"/>
                  </a:lnTo>
                  <a:lnTo>
                    <a:pt x="330073" y="21844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703876" y="2184385"/>
              <a:ext cx="341301" cy="139698"/>
            </a:xfrm>
            <a:custGeom>
              <a:avLst/>
              <a:gdLst/>
              <a:ahLst/>
              <a:cxnLst/>
              <a:rect l="0" t="0" r="0" b="0"/>
              <a:pathLst>
                <a:path w="340743" h="140210">
                  <a:moveTo>
                    <a:pt x="340742" y="27940"/>
                  </a:moveTo>
                  <a:lnTo>
                    <a:pt x="329947" y="44705"/>
                  </a:lnTo>
                  <a:lnTo>
                    <a:pt x="307595" y="78487"/>
                  </a:lnTo>
                  <a:lnTo>
                    <a:pt x="290831" y="100712"/>
                  </a:lnTo>
                  <a:lnTo>
                    <a:pt x="263398" y="117475"/>
                  </a:lnTo>
                  <a:lnTo>
                    <a:pt x="236221" y="128397"/>
                  </a:lnTo>
                  <a:lnTo>
                    <a:pt x="197867" y="140209"/>
                  </a:lnTo>
                  <a:lnTo>
                    <a:pt x="159639" y="140209"/>
                  </a:lnTo>
                  <a:lnTo>
                    <a:pt x="120523" y="134366"/>
                  </a:lnTo>
                  <a:lnTo>
                    <a:pt x="88011" y="128397"/>
                  </a:lnTo>
                  <a:lnTo>
                    <a:pt x="60580" y="117475"/>
                  </a:lnTo>
                  <a:lnTo>
                    <a:pt x="15748" y="100712"/>
                  </a:lnTo>
                  <a:lnTo>
                    <a:pt x="0" y="89662"/>
                  </a:lnTo>
                  <a:lnTo>
                    <a:pt x="15748" y="78487"/>
                  </a:lnTo>
                  <a:lnTo>
                    <a:pt x="60580" y="44705"/>
                  </a:lnTo>
                  <a:lnTo>
                    <a:pt x="88011" y="27940"/>
                  </a:lnTo>
                  <a:lnTo>
                    <a:pt x="126365" y="11812"/>
                  </a:lnTo>
                  <a:lnTo>
                    <a:pt x="164720" y="5969"/>
                  </a:lnTo>
                  <a:lnTo>
                    <a:pt x="202693" y="0"/>
                  </a:lnTo>
                  <a:lnTo>
                    <a:pt x="269240" y="5969"/>
                  </a:lnTo>
                  <a:lnTo>
                    <a:pt x="313310" y="16765"/>
                  </a:lnTo>
                  <a:lnTo>
                    <a:pt x="334899" y="27940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900533" y="3949659"/>
              <a:ext cx="339714" cy="139698"/>
            </a:xfrm>
            <a:custGeom>
              <a:avLst/>
              <a:gdLst/>
              <a:ahLst/>
              <a:cxnLst/>
              <a:rect l="0" t="0" r="0" b="0"/>
              <a:pathLst>
                <a:path w="340741" h="139320">
                  <a:moveTo>
                    <a:pt x="340740" y="27939"/>
                  </a:moveTo>
                  <a:lnTo>
                    <a:pt x="329945" y="44576"/>
                  </a:lnTo>
                  <a:lnTo>
                    <a:pt x="307466" y="77596"/>
                  </a:lnTo>
                  <a:lnTo>
                    <a:pt x="285876" y="100457"/>
                  </a:lnTo>
                  <a:lnTo>
                    <a:pt x="263525" y="117220"/>
                  </a:lnTo>
                  <a:lnTo>
                    <a:pt x="230886" y="128143"/>
                  </a:lnTo>
                  <a:lnTo>
                    <a:pt x="197739" y="139319"/>
                  </a:lnTo>
                  <a:lnTo>
                    <a:pt x="159384" y="139319"/>
                  </a:lnTo>
                  <a:lnTo>
                    <a:pt x="120395" y="134238"/>
                  </a:lnTo>
                  <a:lnTo>
                    <a:pt x="88011" y="128143"/>
                  </a:lnTo>
                  <a:lnTo>
                    <a:pt x="60706" y="117220"/>
                  </a:lnTo>
                  <a:lnTo>
                    <a:pt x="16509" y="100457"/>
                  </a:lnTo>
                  <a:lnTo>
                    <a:pt x="0" y="89662"/>
                  </a:lnTo>
                  <a:lnTo>
                    <a:pt x="16509" y="72517"/>
                  </a:lnTo>
                  <a:lnTo>
                    <a:pt x="60706" y="44576"/>
                  </a:lnTo>
                  <a:lnTo>
                    <a:pt x="88011" y="27939"/>
                  </a:lnTo>
                  <a:lnTo>
                    <a:pt x="120395" y="11811"/>
                  </a:lnTo>
                  <a:lnTo>
                    <a:pt x="159384" y="5714"/>
                  </a:lnTo>
                  <a:lnTo>
                    <a:pt x="202819" y="0"/>
                  </a:lnTo>
                  <a:lnTo>
                    <a:pt x="269239" y="5714"/>
                  </a:lnTo>
                  <a:lnTo>
                    <a:pt x="313436" y="16763"/>
                  </a:lnTo>
                  <a:lnTo>
                    <a:pt x="335026" y="21844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827417" y="2306621"/>
              <a:ext cx="169857" cy="319082"/>
            </a:xfrm>
            <a:custGeom>
              <a:avLst/>
              <a:gdLst/>
              <a:ahLst/>
              <a:cxnLst/>
              <a:rect l="0" t="0" r="0" b="0"/>
              <a:pathLst>
                <a:path w="170562" h="319153">
                  <a:moveTo>
                    <a:pt x="137923" y="0"/>
                  </a:moveTo>
                  <a:lnTo>
                    <a:pt x="147955" y="11812"/>
                  </a:lnTo>
                  <a:lnTo>
                    <a:pt x="165481" y="50419"/>
                  </a:lnTo>
                  <a:lnTo>
                    <a:pt x="170561" y="78487"/>
                  </a:lnTo>
                  <a:lnTo>
                    <a:pt x="170561" y="111506"/>
                  </a:lnTo>
                  <a:lnTo>
                    <a:pt x="165481" y="145289"/>
                  </a:lnTo>
                  <a:lnTo>
                    <a:pt x="153671" y="178943"/>
                  </a:lnTo>
                  <a:lnTo>
                    <a:pt x="132207" y="212725"/>
                  </a:lnTo>
                  <a:lnTo>
                    <a:pt x="110617" y="240665"/>
                  </a:lnTo>
                  <a:lnTo>
                    <a:pt x="83186" y="268606"/>
                  </a:lnTo>
                  <a:lnTo>
                    <a:pt x="60706" y="285369"/>
                  </a:lnTo>
                  <a:lnTo>
                    <a:pt x="22480" y="313437"/>
                  </a:lnTo>
                  <a:lnTo>
                    <a:pt x="5842" y="319152"/>
                  </a:lnTo>
                  <a:lnTo>
                    <a:pt x="5842" y="296292"/>
                  </a:lnTo>
                  <a:lnTo>
                    <a:pt x="0" y="245746"/>
                  </a:lnTo>
                  <a:lnTo>
                    <a:pt x="5842" y="212725"/>
                  </a:lnTo>
                  <a:lnTo>
                    <a:pt x="10796" y="173228"/>
                  </a:lnTo>
                  <a:lnTo>
                    <a:pt x="22480" y="134367"/>
                  </a:lnTo>
                  <a:lnTo>
                    <a:pt x="38355" y="101346"/>
                  </a:lnTo>
                  <a:lnTo>
                    <a:pt x="83186" y="45721"/>
                  </a:lnTo>
                  <a:lnTo>
                    <a:pt x="110617" y="11812"/>
                  </a:lnTo>
                  <a:lnTo>
                    <a:pt x="132207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427473" y="4368752"/>
              <a:ext cx="165095" cy="319083"/>
            </a:xfrm>
            <a:custGeom>
              <a:avLst/>
              <a:gdLst/>
              <a:ahLst/>
              <a:cxnLst/>
              <a:rect l="0" t="0" r="0" b="0"/>
              <a:pathLst>
                <a:path w="164720" h="319280">
                  <a:moveTo>
                    <a:pt x="137033" y="0"/>
                  </a:moveTo>
                  <a:lnTo>
                    <a:pt x="142113" y="17654"/>
                  </a:lnTo>
                  <a:lnTo>
                    <a:pt x="158750" y="56643"/>
                  </a:lnTo>
                  <a:lnTo>
                    <a:pt x="164719" y="78487"/>
                  </a:lnTo>
                  <a:lnTo>
                    <a:pt x="164719" y="112268"/>
                  </a:lnTo>
                  <a:lnTo>
                    <a:pt x="158750" y="146178"/>
                  </a:lnTo>
                  <a:lnTo>
                    <a:pt x="148082" y="179832"/>
                  </a:lnTo>
                  <a:lnTo>
                    <a:pt x="125729" y="212725"/>
                  </a:lnTo>
                  <a:lnTo>
                    <a:pt x="103758" y="245873"/>
                  </a:lnTo>
                  <a:lnTo>
                    <a:pt x="82295" y="268732"/>
                  </a:lnTo>
                  <a:lnTo>
                    <a:pt x="59944" y="285369"/>
                  </a:lnTo>
                  <a:lnTo>
                    <a:pt x="21589" y="313310"/>
                  </a:lnTo>
                  <a:lnTo>
                    <a:pt x="5079" y="319279"/>
                  </a:lnTo>
                  <a:lnTo>
                    <a:pt x="0" y="302387"/>
                  </a:lnTo>
                  <a:lnTo>
                    <a:pt x="0" y="245873"/>
                  </a:lnTo>
                  <a:lnTo>
                    <a:pt x="0" y="212725"/>
                  </a:lnTo>
                  <a:lnTo>
                    <a:pt x="5079" y="173863"/>
                  </a:lnTo>
                  <a:lnTo>
                    <a:pt x="15875" y="140209"/>
                  </a:lnTo>
                  <a:lnTo>
                    <a:pt x="37464" y="101219"/>
                  </a:lnTo>
                  <a:lnTo>
                    <a:pt x="76581" y="45593"/>
                  </a:lnTo>
                  <a:lnTo>
                    <a:pt x="109854" y="17654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625904" y="1368423"/>
              <a:ext cx="169858" cy="319083"/>
            </a:xfrm>
            <a:custGeom>
              <a:avLst/>
              <a:gdLst/>
              <a:ahLst/>
              <a:cxnLst/>
              <a:rect l="0" t="0" r="0" b="0"/>
              <a:pathLst>
                <a:path w="170562" h="319407">
                  <a:moveTo>
                    <a:pt x="143001" y="0"/>
                  </a:moveTo>
                  <a:lnTo>
                    <a:pt x="148081" y="11811"/>
                  </a:lnTo>
                  <a:lnTo>
                    <a:pt x="165607" y="50673"/>
                  </a:lnTo>
                  <a:lnTo>
                    <a:pt x="170561" y="78359"/>
                  </a:lnTo>
                  <a:lnTo>
                    <a:pt x="170561" y="106300"/>
                  </a:lnTo>
                  <a:lnTo>
                    <a:pt x="165607" y="140081"/>
                  </a:lnTo>
                  <a:lnTo>
                    <a:pt x="154050" y="179833"/>
                  </a:lnTo>
                  <a:lnTo>
                    <a:pt x="132206" y="212725"/>
                  </a:lnTo>
                  <a:lnTo>
                    <a:pt x="110617" y="240539"/>
                  </a:lnTo>
                  <a:lnTo>
                    <a:pt x="88264" y="268606"/>
                  </a:lnTo>
                  <a:lnTo>
                    <a:pt x="65786" y="285369"/>
                  </a:lnTo>
                  <a:lnTo>
                    <a:pt x="21844" y="313310"/>
                  </a:lnTo>
                  <a:lnTo>
                    <a:pt x="11175" y="319406"/>
                  </a:lnTo>
                  <a:lnTo>
                    <a:pt x="6095" y="296419"/>
                  </a:lnTo>
                  <a:lnTo>
                    <a:pt x="0" y="245872"/>
                  </a:lnTo>
                  <a:lnTo>
                    <a:pt x="6095" y="212725"/>
                  </a:lnTo>
                  <a:lnTo>
                    <a:pt x="11175" y="173736"/>
                  </a:lnTo>
                  <a:lnTo>
                    <a:pt x="21844" y="134239"/>
                  </a:lnTo>
                  <a:lnTo>
                    <a:pt x="44195" y="101220"/>
                  </a:lnTo>
                  <a:lnTo>
                    <a:pt x="82550" y="39625"/>
                  </a:lnTo>
                  <a:lnTo>
                    <a:pt x="115696" y="11811"/>
                  </a:lnTo>
                  <a:lnTo>
                    <a:pt x="13220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2595556" y="3095597"/>
              <a:ext cx="169857" cy="323845"/>
            </a:xfrm>
            <a:custGeom>
              <a:avLst/>
              <a:gdLst/>
              <a:ahLst/>
              <a:cxnLst/>
              <a:rect l="0" t="0" r="0" b="0"/>
              <a:pathLst>
                <a:path w="169673" h="324106">
                  <a:moveTo>
                    <a:pt x="137034" y="0"/>
                  </a:moveTo>
                  <a:lnTo>
                    <a:pt x="147829" y="16891"/>
                  </a:lnTo>
                  <a:lnTo>
                    <a:pt x="164592" y="55627"/>
                  </a:lnTo>
                  <a:lnTo>
                    <a:pt x="169672" y="83440"/>
                  </a:lnTo>
                  <a:lnTo>
                    <a:pt x="169672" y="111380"/>
                  </a:lnTo>
                  <a:lnTo>
                    <a:pt x="164592" y="145162"/>
                  </a:lnTo>
                  <a:lnTo>
                    <a:pt x="153797" y="184913"/>
                  </a:lnTo>
                  <a:lnTo>
                    <a:pt x="131319" y="217806"/>
                  </a:lnTo>
                  <a:lnTo>
                    <a:pt x="109601" y="245619"/>
                  </a:lnTo>
                  <a:lnTo>
                    <a:pt x="87122" y="268478"/>
                  </a:lnTo>
                  <a:lnTo>
                    <a:pt x="59944" y="290450"/>
                  </a:lnTo>
                  <a:lnTo>
                    <a:pt x="21717" y="312294"/>
                  </a:lnTo>
                  <a:lnTo>
                    <a:pt x="4954" y="324105"/>
                  </a:lnTo>
                  <a:lnTo>
                    <a:pt x="4954" y="301371"/>
                  </a:lnTo>
                  <a:lnTo>
                    <a:pt x="0" y="250952"/>
                  </a:lnTo>
                  <a:lnTo>
                    <a:pt x="4954" y="212726"/>
                  </a:lnTo>
                  <a:lnTo>
                    <a:pt x="9907" y="178816"/>
                  </a:lnTo>
                  <a:lnTo>
                    <a:pt x="21717" y="139319"/>
                  </a:lnTo>
                  <a:lnTo>
                    <a:pt x="43181" y="100457"/>
                  </a:lnTo>
                  <a:lnTo>
                    <a:pt x="82423" y="44578"/>
                  </a:lnTo>
                  <a:lnTo>
                    <a:pt x="114682" y="16891"/>
                  </a:lnTo>
                  <a:lnTo>
                    <a:pt x="131319" y="5081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905109" y="3362293"/>
              <a:ext cx="163508" cy="320670"/>
            </a:xfrm>
            <a:custGeom>
              <a:avLst/>
              <a:gdLst/>
              <a:ahLst/>
              <a:cxnLst/>
              <a:rect l="0" t="0" r="0" b="0"/>
              <a:pathLst>
                <a:path w="164465" h="319406">
                  <a:moveTo>
                    <a:pt x="136906" y="0"/>
                  </a:moveTo>
                  <a:lnTo>
                    <a:pt x="141985" y="11811"/>
                  </a:lnTo>
                  <a:lnTo>
                    <a:pt x="158750" y="50673"/>
                  </a:lnTo>
                  <a:lnTo>
                    <a:pt x="164464" y="78614"/>
                  </a:lnTo>
                  <a:lnTo>
                    <a:pt x="164464" y="106299"/>
                  </a:lnTo>
                  <a:lnTo>
                    <a:pt x="164464" y="139319"/>
                  </a:lnTo>
                  <a:lnTo>
                    <a:pt x="148082" y="178817"/>
                  </a:lnTo>
                  <a:lnTo>
                    <a:pt x="131191" y="212853"/>
                  </a:lnTo>
                  <a:lnTo>
                    <a:pt x="103758" y="240539"/>
                  </a:lnTo>
                  <a:lnTo>
                    <a:pt x="82295" y="262764"/>
                  </a:lnTo>
                  <a:lnTo>
                    <a:pt x="59816" y="285623"/>
                  </a:lnTo>
                  <a:lnTo>
                    <a:pt x="21589" y="313310"/>
                  </a:lnTo>
                  <a:lnTo>
                    <a:pt x="4826" y="319405"/>
                  </a:lnTo>
                  <a:lnTo>
                    <a:pt x="0" y="296546"/>
                  </a:lnTo>
                  <a:lnTo>
                    <a:pt x="0" y="245873"/>
                  </a:lnTo>
                  <a:lnTo>
                    <a:pt x="0" y="212853"/>
                  </a:lnTo>
                  <a:lnTo>
                    <a:pt x="4826" y="173102"/>
                  </a:lnTo>
                  <a:lnTo>
                    <a:pt x="15875" y="134240"/>
                  </a:lnTo>
                  <a:lnTo>
                    <a:pt x="37464" y="95378"/>
                  </a:lnTo>
                  <a:lnTo>
                    <a:pt x="76200" y="39624"/>
                  </a:lnTo>
                  <a:lnTo>
                    <a:pt x="109728" y="11811"/>
                  </a:lnTo>
                  <a:lnTo>
                    <a:pt x="131191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335401" y="4038557"/>
              <a:ext cx="168270" cy="319083"/>
            </a:xfrm>
            <a:custGeom>
              <a:avLst/>
              <a:gdLst/>
              <a:ahLst/>
              <a:cxnLst/>
              <a:rect l="0" t="0" r="0" b="0"/>
              <a:pathLst>
                <a:path w="169547" h="319280">
                  <a:moveTo>
                    <a:pt x="137034" y="0"/>
                  </a:moveTo>
                  <a:lnTo>
                    <a:pt x="147829" y="11812"/>
                  </a:lnTo>
                  <a:lnTo>
                    <a:pt x="164466" y="50674"/>
                  </a:lnTo>
                  <a:lnTo>
                    <a:pt x="169546" y="78487"/>
                  </a:lnTo>
                  <a:lnTo>
                    <a:pt x="169546" y="106300"/>
                  </a:lnTo>
                  <a:lnTo>
                    <a:pt x="164466" y="140208"/>
                  </a:lnTo>
                  <a:lnTo>
                    <a:pt x="153671" y="179070"/>
                  </a:lnTo>
                  <a:lnTo>
                    <a:pt x="131318" y="212725"/>
                  </a:lnTo>
                  <a:lnTo>
                    <a:pt x="109474" y="240793"/>
                  </a:lnTo>
                  <a:lnTo>
                    <a:pt x="82297" y="263399"/>
                  </a:lnTo>
                  <a:lnTo>
                    <a:pt x="59944" y="285369"/>
                  </a:lnTo>
                  <a:lnTo>
                    <a:pt x="21591" y="313310"/>
                  </a:lnTo>
                  <a:lnTo>
                    <a:pt x="4954" y="319279"/>
                  </a:lnTo>
                  <a:lnTo>
                    <a:pt x="4954" y="296418"/>
                  </a:lnTo>
                  <a:lnTo>
                    <a:pt x="0" y="245873"/>
                  </a:lnTo>
                  <a:lnTo>
                    <a:pt x="4954" y="212725"/>
                  </a:lnTo>
                  <a:lnTo>
                    <a:pt x="9906" y="173101"/>
                  </a:lnTo>
                  <a:lnTo>
                    <a:pt x="21591" y="134367"/>
                  </a:lnTo>
                  <a:lnTo>
                    <a:pt x="37339" y="95505"/>
                  </a:lnTo>
                  <a:lnTo>
                    <a:pt x="82297" y="39498"/>
                  </a:lnTo>
                  <a:lnTo>
                    <a:pt x="109474" y="11812"/>
                  </a:lnTo>
                  <a:lnTo>
                    <a:pt x="131318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6445122" y="2155811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466" h="324486">
                  <a:moveTo>
                    <a:pt x="137032" y="0"/>
                  </a:moveTo>
                  <a:lnTo>
                    <a:pt x="142875" y="16891"/>
                  </a:lnTo>
                  <a:lnTo>
                    <a:pt x="159384" y="55753"/>
                  </a:lnTo>
                  <a:lnTo>
                    <a:pt x="164465" y="78613"/>
                  </a:lnTo>
                  <a:lnTo>
                    <a:pt x="164465" y="111379"/>
                  </a:lnTo>
                  <a:lnTo>
                    <a:pt x="164465" y="145288"/>
                  </a:lnTo>
                  <a:lnTo>
                    <a:pt x="147954" y="179071"/>
                  </a:lnTo>
                  <a:lnTo>
                    <a:pt x="132079" y="212979"/>
                  </a:lnTo>
                  <a:lnTo>
                    <a:pt x="104520" y="245872"/>
                  </a:lnTo>
                  <a:lnTo>
                    <a:pt x="82168" y="268732"/>
                  </a:lnTo>
                  <a:lnTo>
                    <a:pt x="59690" y="291338"/>
                  </a:lnTo>
                  <a:lnTo>
                    <a:pt x="22351" y="313309"/>
                  </a:lnTo>
                  <a:lnTo>
                    <a:pt x="4699" y="324485"/>
                  </a:lnTo>
                  <a:lnTo>
                    <a:pt x="0" y="301499"/>
                  </a:lnTo>
                  <a:lnTo>
                    <a:pt x="0" y="245872"/>
                  </a:lnTo>
                  <a:lnTo>
                    <a:pt x="0" y="212979"/>
                  </a:lnTo>
                  <a:lnTo>
                    <a:pt x="4699" y="179071"/>
                  </a:lnTo>
                  <a:lnTo>
                    <a:pt x="22351" y="139447"/>
                  </a:lnTo>
                  <a:lnTo>
                    <a:pt x="38100" y="101347"/>
                  </a:lnTo>
                  <a:lnTo>
                    <a:pt x="77089" y="44578"/>
                  </a:lnTo>
                  <a:lnTo>
                    <a:pt x="109601" y="16891"/>
                  </a:lnTo>
                  <a:lnTo>
                    <a:pt x="132079" y="6097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6187955" y="3576602"/>
              <a:ext cx="163508" cy="323845"/>
            </a:xfrm>
            <a:custGeom>
              <a:avLst/>
              <a:gdLst/>
              <a:ahLst/>
              <a:cxnLst/>
              <a:rect l="0" t="0" r="0" b="0"/>
              <a:pathLst>
                <a:path w="164467" h="324358">
                  <a:moveTo>
                    <a:pt x="137161" y="0"/>
                  </a:moveTo>
                  <a:lnTo>
                    <a:pt x="142113" y="16890"/>
                  </a:lnTo>
                  <a:lnTo>
                    <a:pt x="159512" y="55626"/>
                  </a:lnTo>
                  <a:lnTo>
                    <a:pt x="164466" y="83693"/>
                  </a:lnTo>
                  <a:lnTo>
                    <a:pt x="164466" y="111251"/>
                  </a:lnTo>
                  <a:lnTo>
                    <a:pt x="159512" y="144399"/>
                  </a:lnTo>
                  <a:lnTo>
                    <a:pt x="147955" y="184022"/>
                  </a:lnTo>
                  <a:lnTo>
                    <a:pt x="126493" y="217932"/>
                  </a:lnTo>
                  <a:lnTo>
                    <a:pt x="103887" y="245745"/>
                  </a:lnTo>
                  <a:lnTo>
                    <a:pt x="82169" y="267843"/>
                  </a:lnTo>
                  <a:lnTo>
                    <a:pt x="59691" y="290576"/>
                  </a:lnTo>
                  <a:lnTo>
                    <a:pt x="21463" y="312546"/>
                  </a:lnTo>
                  <a:lnTo>
                    <a:pt x="5080" y="324357"/>
                  </a:lnTo>
                  <a:lnTo>
                    <a:pt x="0" y="301497"/>
                  </a:lnTo>
                  <a:lnTo>
                    <a:pt x="0" y="250825"/>
                  </a:lnTo>
                  <a:lnTo>
                    <a:pt x="0" y="217932"/>
                  </a:lnTo>
                  <a:lnTo>
                    <a:pt x="5080" y="178307"/>
                  </a:lnTo>
                  <a:lnTo>
                    <a:pt x="15875" y="139319"/>
                  </a:lnTo>
                  <a:lnTo>
                    <a:pt x="38228" y="100457"/>
                  </a:lnTo>
                  <a:lnTo>
                    <a:pt x="76455" y="44831"/>
                  </a:lnTo>
                  <a:lnTo>
                    <a:pt x="109601" y="16890"/>
                  </a:lnTo>
                  <a:lnTo>
                    <a:pt x="126493" y="4952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6824523" y="3040035"/>
              <a:ext cx="169857" cy="323845"/>
            </a:xfrm>
            <a:custGeom>
              <a:avLst/>
              <a:gdLst/>
              <a:ahLst/>
              <a:cxnLst/>
              <a:rect l="0" t="0" r="0" b="0"/>
              <a:pathLst>
                <a:path w="169674" h="324232">
                  <a:moveTo>
                    <a:pt x="142113" y="0"/>
                  </a:moveTo>
                  <a:lnTo>
                    <a:pt x="148083" y="16765"/>
                  </a:lnTo>
                  <a:lnTo>
                    <a:pt x="164465" y="55753"/>
                  </a:lnTo>
                  <a:lnTo>
                    <a:pt x="169673" y="78487"/>
                  </a:lnTo>
                  <a:lnTo>
                    <a:pt x="169673" y="111380"/>
                  </a:lnTo>
                  <a:lnTo>
                    <a:pt x="164465" y="145288"/>
                  </a:lnTo>
                  <a:lnTo>
                    <a:pt x="153671" y="178943"/>
                  </a:lnTo>
                  <a:lnTo>
                    <a:pt x="132208" y="212853"/>
                  </a:lnTo>
                  <a:lnTo>
                    <a:pt x="109855" y="245618"/>
                  </a:lnTo>
                  <a:lnTo>
                    <a:pt x="87376" y="268479"/>
                  </a:lnTo>
                  <a:lnTo>
                    <a:pt x="59945" y="284480"/>
                  </a:lnTo>
                  <a:lnTo>
                    <a:pt x="21590" y="312421"/>
                  </a:lnTo>
                  <a:lnTo>
                    <a:pt x="10796" y="324231"/>
                  </a:lnTo>
                  <a:lnTo>
                    <a:pt x="5080" y="301372"/>
                  </a:lnTo>
                  <a:lnTo>
                    <a:pt x="0" y="245618"/>
                  </a:lnTo>
                  <a:lnTo>
                    <a:pt x="5080" y="212853"/>
                  </a:lnTo>
                  <a:lnTo>
                    <a:pt x="10796" y="172847"/>
                  </a:lnTo>
                  <a:lnTo>
                    <a:pt x="21590" y="139193"/>
                  </a:lnTo>
                  <a:lnTo>
                    <a:pt x="43435" y="100331"/>
                  </a:lnTo>
                  <a:lnTo>
                    <a:pt x="82297" y="44705"/>
                  </a:lnTo>
                  <a:lnTo>
                    <a:pt x="114936" y="16765"/>
                  </a:lnTo>
                  <a:lnTo>
                    <a:pt x="132208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7027716" y="3809961"/>
              <a:ext cx="171445" cy="319083"/>
            </a:xfrm>
            <a:custGeom>
              <a:avLst/>
              <a:gdLst/>
              <a:ahLst/>
              <a:cxnLst/>
              <a:rect l="0" t="0" r="0" b="0"/>
              <a:pathLst>
                <a:path w="170561" h="319280">
                  <a:moveTo>
                    <a:pt x="143002" y="0"/>
                  </a:moveTo>
                  <a:lnTo>
                    <a:pt x="147955" y="11812"/>
                  </a:lnTo>
                  <a:lnTo>
                    <a:pt x="165480" y="50674"/>
                  </a:lnTo>
                  <a:lnTo>
                    <a:pt x="170560" y="78613"/>
                  </a:lnTo>
                  <a:lnTo>
                    <a:pt x="170560" y="106554"/>
                  </a:lnTo>
                  <a:lnTo>
                    <a:pt x="165480" y="140336"/>
                  </a:lnTo>
                  <a:lnTo>
                    <a:pt x="153669" y="180087"/>
                  </a:lnTo>
                  <a:lnTo>
                    <a:pt x="132206" y="212853"/>
                  </a:lnTo>
                  <a:lnTo>
                    <a:pt x="110617" y="240793"/>
                  </a:lnTo>
                  <a:lnTo>
                    <a:pt x="88265" y="263653"/>
                  </a:lnTo>
                  <a:lnTo>
                    <a:pt x="60705" y="285624"/>
                  </a:lnTo>
                  <a:lnTo>
                    <a:pt x="22479" y="308356"/>
                  </a:lnTo>
                  <a:lnTo>
                    <a:pt x="5842" y="319279"/>
                  </a:lnTo>
                  <a:lnTo>
                    <a:pt x="5842" y="296418"/>
                  </a:lnTo>
                  <a:lnTo>
                    <a:pt x="0" y="246635"/>
                  </a:lnTo>
                  <a:lnTo>
                    <a:pt x="5842" y="212853"/>
                  </a:lnTo>
                  <a:lnTo>
                    <a:pt x="10794" y="173991"/>
                  </a:lnTo>
                  <a:lnTo>
                    <a:pt x="22479" y="134239"/>
                  </a:lnTo>
                  <a:lnTo>
                    <a:pt x="44195" y="95505"/>
                  </a:lnTo>
                  <a:lnTo>
                    <a:pt x="83184" y="39751"/>
                  </a:lnTo>
                  <a:lnTo>
                    <a:pt x="115696" y="11812"/>
                  </a:lnTo>
                  <a:lnTo>
                    <a:pt x="13220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202056" y="2212960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339" h="324613">
                  <a:moveTo>
                    <a:pt x="137033" y="0"/>
                  </a:moveTo>
                  <a:lnTo>
                    <a:pt x="141985" y="17146"/>
                  </a:lnTo>
                  <a:lnTo>
                    <a:pt x="159384" y="56008"/>
                  </a:lnTo>
                  <a:lnTo>
                    <a:pt x="164338" y="83947"/>
                  </a:lnTo>
                  <a:lnTo>
                    <a:pt x="164338" y="111634"/>
                  </a:lnTo>
                  <a:lnTo>
                    <a:pt x="159384" y="144653"/>
                  </a:lnTo>
                  <a:lnTo>
                    <a:pt x="147701" y="184278"/>
                  </a:lnTo>
                  <a:lnTo>
                    <a:pt x="126110" y="218187"/>
                  </a:lnTo>
                  <a:lnTo>
                    <a:pt x="104521" y="245872"/>
                  </a:lnTo>
                  <a:lnTo>
                    <a:pt x="82169" y="268097"/>
                  </a:lnTo>
                  <a:lnTo>
                    <a:pt x="59689" y="290958"/>
                  </a:lnTo>
                  <a:lnTo>
                    <a:pt x="16383" y="312802"/>
                  </a:lnTo>
                  <a:lnTo>
                    <a:pt x="4698" y="324612"/>
                  </a:lnTo>
                  <a:lnTo>
                    <a:pt x="0" y="301880"/>
                  </a:lnTo>
                  <a:lnTo>
                    <a:pt x="0" y="251080"/>
                  </a:lnTo>
                  <a:lnTo>
                    <a:pt x="0" y="212344"/>
                  </a:lnTo>
                  <a:lnTo>
                    <a:pt x="4698" y="178436"/>
                  </a:lnTo>
                  <a:lnTo>
                    <a:pt x="16383" y="139574"/>
                  </a:lnTo>
                  <a:lnTo>
                    <a:pt x="37972" y="100712"/>
                  </a:lnTo>
                  <a:lnTo>
                    <a:pt x="77089" y="44959"/>
                  </a:lnTo>
                  <a:lnTo>
                    <a:pt x="109601" y="17146"/>
                  </a:lnTo>
                  <a:lnTo>
                    <a:pt x="126110" y="5334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998862" y="1731955"/>
              <a:ext cx="165095" cy="323845"/>
            </a:xfrm>
            <a:custGeom>
              <a:avLst/>
              <a:gdLst/>
              <a:ahLst/>
              <a:cxnLst/>
              <a:rect l="0" t="0" r="0" b="0"/>
              <a:pathLst>
                <a:path w="164594" h="324360">
                  <a:moveTo>
                    <a:pt x="137033" y="0"/>
                  </a:moveTo>
                  <a:lnTo>
                    <a:pt x="142113" y="16765"/>
                  </a:lnTo>
                  <a:lnTo>
                    <a:pt x="158877" y="55627"/>
                  </a:lnTo>
                  <a:lnTo>
                    <a:pt x="164593" y="83566"/>
                  </a:lnTo>
                  <a:lnTo>
                    <a:pt x="164593" y="111506"/>
                  </a:lnTo>
                  <a:lnTo>
                    <a:pt x="158877" y="145288"/>
                  </a:lnTo>
                  <a:lnTo>
                    <a:pt x="147829" y="179071"/>
                  </a:lnTo>
                  <a:lnTo>
                    <a:pt x="126238" y="218059"/>
                  </a:lnTo>
                  <a:lnTo>
                    <a:pt x="103887" y="245872"/>
                  </a:lnTo>
                  <a:lnTo>
                    <a:pt x="82169" y="268732"/>
                  </a:lnTo>
                  <a:lnTo>
                    <a:pt x="59818" y="290577"/>
                  </a:lnTo>
                  <a:lnTo>
                    <a:pt x="21590" y="313437"/>
                  </a:lnTo>
                  <a:lnTo>
                    <a:pt x="4826" y="324359"/>
                  </a:lnTo>
                  <a:lnTo>
                    <a:pt x="0" y="301625"/>
                  </a:lnTo>
                  <a:lnTo>
                    <a:pt x="0" y="245872"/>
                  </a:lnTo>
                  <a:lnTo>
                    <a:pt x="0" y="212725"/>
                  </a:lnTo>
                  <a:lnTo>
                    <a:pt x="4826" y="179071"/>
                  </a:lnTo>
                  <a:lnTo>
                    <a:pt x="15621" y="139193"/>
                  </a:lnTo>
                  <a:lnTo>
                    <a:pt x="37338" y="100712"/>
                  </a:lnTo>
                  <a:lnTo>
                    <a:pt x="76327" y="44704"/>
                  </a:lnTo>
                  <a:lnTo>
                    <a:pt x="109856" y="16765"/>
                  </a:lnTo>
                  <a:lnTo>
                    <a:pt x="131319" y="5081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152751" y="3922672"/>
              <a:ext cx="169858" cy="319082"/>
            </a:xfrm>
            <a:custGeom>
              <a:avLst/>
              <a:gdLst/>
              <a:ahLst/>
              <a:cxnLst/>
              <a:rect l="0" t="0" r="0" b="0"/>
              <a:pathLst>
                <a:path w="169546" h="319407">
                  <a:moveTo>
                    <a:pt x="137286" y="0"/>
                  </a:moveTo>
                  <a:lnTo>
                    <a:pt x="148082" y="17019"/>
                  </a:lnTo>
                  <a:lnTo>
                    <a:pt x="158750" y="56007"/>
                  </a:lnTo>
                  <a:lnTo>
                    <a:pt x="164465" y="78740"/>
                  </a:lnTo>
                  <a:lnTo>
                    <a:pt x="169545" y="111633"/>
                  </a:lnTo>
                  <a:lnTo>
                    <a:pt x="164465" y="145415"/>
                  </a:lnTo>
                  <a:lnTo>
                    <a:pt x="148082" y="179070"/>
                  </a:lnTo>
                  <a:lnTo>
                    <a:pt x="131190" y="212980"/>
                  </a:lnTo>
                  <a:lnTo>
                    <a:pt x="104013" y="245873"/>
                  </a:lnTo>
                  <a:lnTo>
                    <a:pt x="82295" y="268732"/>
                  </a:lnTo>
                  <a:lnTo>
                    <a:pt x="59816" y="285750"/>
                  </a:lnTo>
                  <a:lnTo>
                    <a:pt x="21589" y="313310"/>
                  </a:lnTo>
                  <a:lnTo>
                    <a:pt x="5079" y="319406"/>
                  </a:lnTo>
                  <a:lnTo>
                    <a:pt x="0" y="301499"/>
                  </a:lnTo>
                  <a:lnTo>
                    <a:pt x="0" y="245873"/>
                  </a:lnTo>
                  <a:lnTo>
                    <a:pt x="0" y="212980"/>
                  </a:lnTo>
                  <a:lnTo>
                    <a:pt x="5079" y="173356"/>
                  </a:lnTo>
                  <a:lnTo>
                    <a:pt x="21589" y="139446"/>
                  </a:lnTo>
                  <a:lnTo>
                    <a:pt x="37464" y="101600"/>
                  </a:lnTo>
                  <a:lnTo>
                    <a:pt x="76581" y="44831"/>
                  </a:lnTo>
                  <a:lnTo>
                    <a:pt x="109727" y="17019"/>
                  </a:lnTo>
                  <a:lnTo>
                    <a:pt x="131190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409918" y="4011571"/>
              <a:ext cx="169858" cy="323845"/>
            </a:xfrm>
            <a:custGeom>
              <a:avLst/>
              <a:gdLst/>
              <a:ahLst/>
              <a:cxnLst/>
              <a:rect l="0" t="0" r="0" b="0"/>
              <a:pathLst>
                <a:path w="169546" h="324358">
                  <a:moveTo>
                    <a:pt x="136906" y="0"/>
                  </a:moveTo>
                  <a:lnTo>
                    <a:pt x="147829" y="16890"/>
                  </a:lnTo>
                  <a:lnTo>
                    <a:pt x="164466" y="55626"/>
                  </a:lnTo>
                  <a:lnTo>
                    <a:pt x="169545" y="83565"/>
                  </a:lnTo>
                  <a:lnTo>
                    <a:pt x="169545" y="111506"/>
                  </a:lnTo>
                  <a:lnTo>
                    <a:pt x="164466" y="145288"/>
                  </a:lnTo>
                  <a:lnTo>
                    <a:pt x="147829" y="185039"/>
                  </a:lnTo>
                  <a:lnTo>
                    <a:pt x="132207" y="217932"/>
                  </a:lnTo>
                  <a:lnTo>
                    <a:pt x="109601" y="245871"/>
                  </a:lnTo>
                  <a:lnTo>
                    <a:pt x="82297" y="268732"/>
                  </a:lnTo>
                  <a:lnTo>
                    <a:pt x="59691" y="291591"/>
                  </a:lnTo>
                  <a:lnTo>
                    <a:pt x="21591" y="313308"/>
                  </a:lnTo>
                  <a:lnTo>
                    <a:pt x="4700" y="324357"/>
                  </a:lnTo>
                  <a:lnTo>
                    <a:pt x="0" y="301497"/>
                  </a:lnTo>
                  <a:lnTo>
                    <a:pt x="0" y="251587"/>
                  </a:lnTo>
                  <a:lnTo>
                    <a:pt x="0" y="212725"/>
                  </a:lnTo>
                  <a:lnTo>
                    <a:pt x="10795" y="179070"/>
                  </a:lnTo>
                  <a:lnTo>
                    <a:pt x="21591" y="139572"/>
                  </a:lnTo>
                  <a:lnTo>
                    <a:pt x="38227" y="101472"/>
                  </a:lnTo>
                  <a:lnTo>
                    <a:pt x="82297" y="45593"/>
                  </a:lnTo>
                  <a:lnTo>
                    <a:pt x="109601" y="16890"/>
                  </a:lnTo>
                  <a:lnTo>
                    <a:pt x="132207" y="5714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998955" y="1357311"/>
              <a:ext cx="169857" cy="317495"/>
            </a:xfrm>
            <a:custGeom>
              <a:avLst/>
              <a:gdLst/>
              <a:ahLst/>
              <a:cxnLst/>
              <a:rect l="0" t="0" r="0" b="0"/>
              <a:pathLst>
                <a:path w="169672" h="318644">
                  <a:moveTo>
                    <a:pt x="137414" y="0"/>
                  </a:moveTo>
                  <a:lnTo>
                    <a:pt x="148208" y="11049"/>
                  </a:lnTo>
                  <a:lnTo>
                    <a:pt x="164846" y="50674"/>
                  </a:lnTo>
                  <a:lnTo>
                    <a:pt x="169671" y="78486"/>
                  </a:lnTo>
                  <a:lnTo>
                    <a:pt x="169671" y="106299"/>
                  </a:lnTo>
                  <a:lnTo>
                    <a:pt x="164846" y="139319"/>
                  </a:lnTo>
                  <a:lnTo>
                    <a:pt x="153796" y="179071"/>
                  </a:lnTo>
                  <a:lnTo>
                    <a:pt x="132333" y="212852"/>
                  </a:lnTo>
                  <a:lnTo>
                    <a:pt x="109854" y="240793"/>
                  </a:lnTo>
                  <a:lnTo>
                    <a:pt x="82422" y="262636"/>
                  </a:lnTo>
                  <a:lnTo>
                    <a:pt x="59944" y="285497"/>
                  </a:lnTo>
                  <a:lnTo>
                    <a:pt x="21589" y="313309"/>
                  </a:lnTo>
                  <a:lnTo>
                    <a:pt x="5079" y="318643"/>
                  </a:lnTo>
                  <a:lnTo>
                    <a:pt x="5079" y="296418"/>
                  </a:lnTo>
                  <a:lnTo>
                    <a:pt x="0" y="245872"/>
                  </a:lnTo>
                  <a:lnTo>
                    <a:pt x="5079" y="212852"/>
                  </a:lnTo>
                  <a:lnTo>
                    <a:pt x="10795" y="173355"/>
                  </a:lnTo>
                  <a:lnTo>
                    <a:pt x="21589" y="134366"/>
                  </a:lnTo>
                  <a:lnTo>
                    <a:pt x="38353" y="101219"/>
                  </a:lnTo>
                  <a:lnTo>
                    <a:pt x="82422" y="38863"/>
                  </a:lnTo>
                  <a:lnTo>
                    <a:pt x="109854" y="11049"/>
                  </a:lnTo>
                  <a:lnTo>
                    <a:pt x="132333" y="0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492558" y="1836729"/>
              <a:ext cx="171445" cy="320670"/>
            </a:xfrm>
            <a:custGeom>
              <a:avLst/>
              <a:gdLst/>
              <a:ahLst/>
              <a:cxnLst/>
              <a:rect l="0" t="0" r="0" b="0"/>
              <a:pathLst>
                <a:path w="170436" h="319280">
                  <a:moveTo>
                    <a:pt x="138050" y="0"/>
                  </a:moveTo>
                  <a:lnTo>
                    <a:pt x="148971" y="11812"/>
                  </a:lnTo>
                  <a:lnTo>
                    <a:pt x="159639" y="50800"/>
                  </a:lnTo>
                  <a:lnTo>
                    <a:pt x="165608" y="78613"/>
                  </a:lnTo>
                  <a:lnTo>
                    <a:pt x="170435" y="112522"/>
                  </a:lnTo>
                  <a:lnTo>
                    <a:pt x="165608" y="146178"/>
                  </a:lnTo>
                  <a:lnTo>
                    <a:pt x="148971" y="179325"/>
                  </a:lnTo>
                  <a:lnTo>
                    <a:pt x="132081" y="212979"/>
                  </a:lnTo>
                  <a:lnTo>
                    <a:pt x="110618" y="240666"/>
                  </a:lnTo>
                  <a:lnTo>
                    <a:pt x="83058" y="268606"/>
                  </a:lnTo>
                  <a:lnTo>
                    <a:pt x="60706" y="285623"/>
                  </a:lnTo>
                  <a:lnTo>
                    <a:pt x="22352" y="313437"/>
                  </a:lnTo>
                  <a:lnTo>
                    <a:pt x="5843" y="319279"/>
                  </a:lnTo>
                  <a:lnTo>
                    <a:pt x="0" y="296672"/>
                  </a:lnTo>
                  <a:lnTo>
                    <a:pt x="0" y="245745"/>
                  </a:lnTo>
                  <a:lnTo>
                    <a:pt x="0" y="212979"/>
                  </a:lnTo>
                  <a:lnTo>
                    <a:pt x="5843" y="173991"/>
                  </a:lnTo>
                  <a:lnTo>
                    <a:pt x="22352" y="134366"/>
                  </a:lnTo>
                  <a:lnTo>
                    <a:pt x="38100" y="101473"/>
                  </a:lnTo>
                  <a:lnTo>
                    <a:pt x="83058" y="45466"/>
                  </a:lnTo>
                  <a:lnTo>
                    <a:pt x="110618" y="11812"/>
                  </a:lnTo>
                  <a:lnTo>
                    <a:pt x="132081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981400" y="1419222"/>
              <a:ext cx="176207" cy="306383"/>
            </a:xfrm>
            <a:custGeom>
              <a:avLst/>
              <a:gdLst/>
              <a:ahLst/>
              <a:cxnLst/>
              <a:rect l="0" t="0" r="0" b="0"/>
              <a:pathLst>
                <a:path w="175515" h="307214">
                  <a:moveTo>
                    <a:pt x="5716" y="0"/>
                  </a:moveTo>
                  <a:lnTo>
                    <a:pt x="22352" y="0"/>
                  </a:lnTo>
                  <a:lnTo>
                    <a:pt x="60706" y="10922"/>
                  </a:lnTo>
                  <a:lnTo>
                    <a:pt x="83058" y="27686"/>
                  </a:lnTo>
                  <a:lnTo>
                    <a:pt x="110618" y="44577"/>
                  </a:lnTo>
                  <a:lnTo>
                    <a:pt x="132207" y="67438"/>
                  </a:lnTo>
                  <a:lnTo>
                    <a:pt x="147956" y="100330"/>
                  </a:lnTo>
                  <a:lnTo>
                    <a:pt x="165481" y="139193"/>
                  </a:lnTo>
                  <a:lnTo>
                    <a:pt x="170435" y="172974"/>
                  </a:lnTo>
                  <a:lnTo>
                    <a:pt x="175514" y="207011"/>
                  </a:lnTo>
                  <a:lnTo>
                    <a:pt x="175514" y="239777"/>
                  </a:lnTo>
                  <a:lnTo>
                    <a:pt x="170435" y="285496"/>
                  </a:lnTo>
                  <a:lnTo>
                    <a:pt x="165481" y="307213"/>
                  </a:lnTo>
                  <a:lnTo>
                    <a:pt x="147956" y="295403"/>
                  </a:lnTo>
                  <a:lnTo>
                    <a:pt x="104521" y="262637"/>
                  </a:lnTo>
                  <a:lnTo>
                    <a:pt x="83058" y="239777"/>
                  </a:lnTo>
                  <a:lnTo>
                    <a:pt x="54611" y="211837"/>
                  </a:lnTo>
                  <a:lnTo>
                    <a:pt x="33148" y="179071"/>
                  </a:lnTo>
                  <a:lnTo>
                    <a:pt x="16637" y="139193"/>
                  </a:lnTo>
                  <a:lnTo>
                    <a:pt x="0" y="72644"/>
                  </a:lnTo>
                  <a:lnTo>
                    <a:pt x="0" y="27686"/>
                  </a:lnTo>
                  <a:lnTo>
                    <a:pt x="0" y="584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316259" y="3648038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262" h="307214">
                  <a:moveTo>
                    <a:pt x="5716" y="0"/>
                  </a:moveTo>
                  <a:lnTo>
                    <a:pt x="21591" y="5716"/>
                  </a:lnTo>
                  <a:lnTo>
                    <a:pt x="60706" y="16637"/>
                  </a:lnTo>
                  <a:lnTo>
                    <a:pt x="88011" y="27687"/>
                  </a:lnTo>
                  <a:lnTo>
                    <a:pt x="110491" y="44577"/>
                  </a:lnTo>
                  <a:lnTo>
                    <a:pt x="132207" y="72518"/>
                  </a:lnTo>
                  <a:lnTo>
                    <a:pt x="153671" y="105537"/>
                  </a:lnTo>
                  <a:lnTo>
                    <a:pt x="165481" y="139193"/>
                  </a:lnTo>
                  <a:lnTo>
                    <a:pt x="175261" y="179070"/>
                  </a:lnTo>
                  <a:lnTo>
                    <a:pt x="175261" y="211837"/>
                  </a:lnTo>
                  <a:lnTo>
                    <a:pt x="175261" y="239776"/>
                  </a:lnTo>
                  <a:lnTo>
                    <a:pt x="175261" y="290450"/>
                  </a:lnTo>
                  <a:lnTo>
                    <a:pt x="170180" y="307213"/>
                  </a:lnTo>
                  <a:lnTo>
                    <a:pt x="153671" y="295402"/>
                  </a:lnTo>
                  <a:lnTo>
                    <a:pt x="110491" y="267717"/>
                  </a:lnTo>
                  <a:lnTo>
                    <a:pt x="82297" y="239776"/>
                  </a:lnTo>
                  <a:lnTo>
                    <a:pt x="60706" y="211837"/>
                  </a:lnTo>
                  <a:lnTo>
                    <a:pt x="38100" y="179070"/>
                  </a:lnTo>
                  <a:lnTo>
                    <a:pt x="21591" y="139193"/>
                  </a:lnTo>
                  <a:lnTo>
                    <a:pt x="5716" y="72518"/>
                  </a:lnTo>
                  <a:lnTo>
                    <a:pt x="0" y="33782"/>
                  </a:lnTo>
                  <a:lnTo>
                    <a:pt x="5716" y="10923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700421" y="3721062"/>
              <a:ext cx="176206" cy="301620"/>
            </a:xfrm>
            <a:custGeom>
              <a:avLst/>
              <a:gdLst/>
              <a:ahLst/>
              <a:cxnLst/>
              <a:rect l="0" t="0" r="0" b="0"/>
              <a:pathLst>
                <a:path w="176150" h="302388">
                  <a:moveTo>
                    <a:pt x="5716" y="0"/>
                  </a:moveTo>
                  <a:lnTo>
                    <a:pt x="22480" y="0"/>
                  </a:lnTo>
                  <a:lnTo>
                    <a:pt x="60453" y="11810"/>
                  </a:lnTo>
                  <a:lnTo>
                    <a:pt x="83186" y="22859"/>
                  </a:lnTo>
                  <a:lnTo>
                    <a:pt x="110363" y="44703"/>
                  </a:lnTo>
                  <a:lnTo>
                    <a:pt x="132080" y="67564"/>
                  </a:lnTo>
                  <a:lnTo>
                    <a:pt x="148718" y="100710"/>
                  </a:lnTo>
                  <a:lnTo>
                    <a:pt x="165355" y="140208"/>
                  </a:lnTo>
                  <a:lnTo>
                    <a:pt x="170307" y="173863"/>
                  </a:lnTo>
                  <a:lnTo>
                    <a:pt x="176149" y="207009"/>
                  </a:lnTo>
                  <a:lnTo>
                    <a:pt x="176149" y="240665"/>
                  </a:lnTo>
                  <a:lnTo>
                    <a:pt x="170307" y="285496"/>
                  </a:lnTo>
                  <a:lnTo>
                    <a:pt x="170307" y="302387"/>
                  </a:lnTo>
                  <a:lnTo>
                    <a:pt x="148718" y="290576"/>
                  </a:lnTo>
                  <a:lnTo>
                    <a:pt x="110363" y="262635"/>
                  </a:lnTo>
                  <a:lnTo>
                    <a:pt x="83186" y="240665"/>
                  </a:lnTo>
                  <a:lnTo>
                    <a:pt x="60453" y="212090"/>
                  </a:lnTo>
                  <a:lnTo>
                    <a:pt x="37974" y="179070"/>
                  </a:lnTo>
                  <a:lnTo>
                    <a:pt x="22480" y="140208"/>
                  </a:lnTo>
                  <a:lnTo>
                    <a:pt x="0" y="72644"/>
                  </a:lnTo>
                  <a:lnTo>
                    <a:pt x="0" y="27940"/>
                  </a:lnTo>
                  <a:lnTo>
                    <a:pt x="0" y="584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6505445" y="1446209"/>
              <a:ext cx="182557" cy="307970"/>
            </a:xfrm>
            <a:custGeom>
              <a:avLst/>
              <a:gdLst/>
              <a:ahLst/>
              <a:cxnLst/>
              <a:rect l="0" t="0" r="0" b="0"/>
              <a:pathLst>
                <a:path w="181230" h="307468">
                  <a:moveTo>
                    <a:pt x="5715" y="0"/>
                  </a:moveTo>
                  <a:lnTo>
                    <a:pt x="22352" y="6097"/>
                  </a:lnTo>
                  <a:lnTo>
                    <a:pt x="65533" y="16891"/>
                  </a:lnTo>
                  <a:lnTo>
                    <a:pt x="87885" y="27941"/>
                  </a:lnTo>
                  <a:lnTo>
                    <a:pt x="110363" y="44958"/>
                  </a:lnTo>
                  <a:lnTo>
                    <a:pt x="137796" y="72644"/>
                  </a:lnTo>
                  <a:lnTo>
                    <a:pt x="153671" y="105791"/>
                  </a:lnTo>
                  <a:lnTo>
                    <a:pt x="170053" y="139574"/>
                  </a:lnTo>
                  <a:lnTo>
                    <a:pt x="176149" y="179325"/>
                  </a:lnTo>
                  <a:lnTo>
                    <a:pt x="181229" y="212091"/>
                  </a:lnTo>
                  <a:lnTo>
                    <a:pt x="181229" y="245873"/>
                  </a:lnTo>
                  <a:lnTo>
                    <a:pt x="176149" y="290704"/>
                  </a:lnTo>
                  <a:lnTo>
                    <a:pt x="170053" y="307467"/>
                  </a:lnTo>
                  <a:lnTo>
                    <a:pt x="153671" y="295657"/>
                  </a:lnTo>
                  <a:lnTo>
                    <a:pt x="110363" y="267717"/>
                  </a:lnTo>
                  <a:lnTo>
                    <a:pt x="87885" y="245873"/>
                  </a:lnTo>
                  <a:lnTo>
                    <a:pt x="60579" y="212091"/>
                  </a:lnTo>
                  <a:lnTo>
                    <a:pt x="38100" y="184151"/>
                  </a:lnTo>
                  <a:lnTo>
                    <a:pt x="22352" y="145288"/>
                  </a:lnTo>
                  <a:lnTo>
                    <a:pt x="5715" y="77852"/>
                  </a:lnTo>
                  <a:lnTo>
                    <a:pt x="0" y="34036"/>
                  </a:lnTo>
                  <a:lnTo>
                    <a:pt x="5715" y="11811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791186" y="1206500"/>
              <a:ext cx="176207" cy="307970"/>
            </a:xfrm>
            <a:custGeom>
              <a:avLst/>
              <a:gdLst/>
              <a:ahLst/>
              <a:cxnLst/>
              <a:rect l="0" t="0" r="0" b="0"/>
              <a:pathLst>
                <a:path w="175388" h="307595">
                  <a:moveTo>
                    <a:pt x="5715" y="0"/>
                  </a:moveTo>
                  <a:lnTo>
                    <a:pt x="21718" y="5080"/>
                  </a:lnTo>
                  <a:lnTo>
                    <a:pt x="60834" y="16891"/>
                  </a:lnTo>
                  <a:lnTo>
                    <a:pt x="82424" y="27939"/>
                  </a:lnTo>
                  <a:lnTo>
                    <a:pt x="109856" y="44703"/>
                  </a:lnTo>
                  <a:lnTo>
                    <a:pt x="132335" y="72771"/>
                  </a:lnTo>
                  <a:lnTo>
                    <a:pt x="148210" y="105536"/>
                  </a:lnTo>
                  <a:lnTo>
                    <a:pt x="165482" y="139572"/>
                  </a:lnTo>
                  <a:lnTo>
                    <a:pt x="170561" y="179069"/>
                  </a:lnTo>
                  <a:lnTo>
                    <a:pt x="175387" y="212089"/>
                  </a:lnTo>
                  <a:lnTo>
                    <a:pt x="175387" y="245872"/>
                  </a:lnTo>
                  <a:lnTo>
                    <a:pt x="170561" y="290575"/>
                  </a:lnTo>
                  <a:lnTo>
                    <a:pt x="170561" y="307594"/>
                  </a:lnTo>
                  <a:lnTo>
                    <a:pt x="148210" y="295655"/>
                  </a:lnTo>
                  <a:lnTo>
                    <a:pt x="109856" y="267716"/>
                  </a:lnTo>
                  <a:lnTo>
                    <a:pt x="82424" y="239775"/>
                  </a:lnTo>
                  <a:lnTo>
                    <a:pt x="60834" y="212089"/>
                  </a:lnTo>
                  <a:lnTo>
                    <a:pt x="38354" y="179069"/>
                  </a:lnTo>
                  <a:lnTo>
                    <a:pt x="21718" y="145288"/>
                  </a:lnTo>
                  <a:lnTo>
                    <a:pt x="0" y="72771"/>
                  </a:lnTo>
                  <a:lnTo>
                    <a:pt x="0" y="33782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7232497" y="1793866"/>
              <a:ext cx="174619" cy="306383"/>
            </a:xfrm>
            <a:custGeom>
              <a:avLst/>
              <a:gdLst/>
              <a:ahLst/>
              <a:cxnLst/>
              <a:rect l="0" t="0" r="0" b="0"/>
              <a:pathLst>
                <a:path w="175261" h="307341">
                  <a:moveTo>
                    <a:pt x="5081" y="0"/>
                  </a:moveTo>
                  <a:lnTo>
                    <a:pt x="21591" y="0"/>
                  </a:lnTo>
                  <a:lnTo>
                    <a:pt x="60707" y="16765"/>
                  </a:lnTo>
                  <a:lnTo>
                    <a:pt x="82296" y="27813"/>
                  </a:lnTo>
                  <a:lnTo>
                    <a:pt x="109856" y="44705"/>
                  </a:lnTo>
                  <a:lnTo>
                    <a:pt x="131319" y="67437"/>
                  </a:lnTo>
                  <a:lnTo>
                    <a:pt x="147956" y="100712"/>
                  </a:lnTo>
                  <a:lnTo>
                    <a:pt x="164466" y="139193"/>
                  </a:lnTo>
                  <a:lnTo>
                    <a:pt x="170561" y="173228"/>
                  </a:lnTo>
                  <a:lnTo>
                    <a:pt x="175260" y="211963"/>
                  </a:lnTo>
                  <a:lnTo>
                    <a:pt x="175260" y="239903"/>
                  </a:lnTo>
                  <a:lnTo>
                    <a:pt x="170561" y="290577"/>
                  </a:lnTo>
                  <a:lnTo>
                    <a:pt x="170561" y="307340"/>
                  </a:lnTo>
                  <a:lnTo>
                    <a:pt x="147956" y="295656"/>
                  </a:lnTo>
                  <a:lnTo>
                    <a:pt x="109856" y="262637"/>
                  </a:lnTo>
                  <a:lnTo>
                    <a:pt x="82296" y="239903"/>
                  </a:lnTo>
                  <a:lnTo>
                    <a:pt x="60707" y="211963"/>
                  </a:lnTo>
                  <a:lnTo>
                    <a:pt x="38228" y="178944"/>
                  </a:lnTo>
                  <a:lnTo>
                    <a:pt x="21591" y="139193"/>
                  </a:lnTo>
                  <a:lnTo>
                    <a:pt x="0" y="72518"/>
                  </a:lnTo>
                  <a:lnTo>
                    <a:pt x="0" y="27813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6973743" y="3452779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388" h="307341">
                  <a:moveTo>
                    <a:pt x="5588" y="0"/>
                  </a:moveTo>
                  <a:lnTo>
                    <a:pt x="21463" y="5843"/>
                  </a:lnTo>
                  <a:lnTo>
                    <a:pt x="60579" y="16764"/>
                  </a:lnTo>
                  <a:lnTo>
                    <a:pt x="82295" y="27813"/>
                  </a:lnTo>
                  <a:lnTo>
                    <a:pt x="109728" y="44705"/>
                  </a:lnTo>
                  <a:lnTo>
                    <a:pt x="132206" y="72644"/>
                  </a:lnTo>
                  <a:lnTo>
                    <a:pt x="148081" y="106426"/>
                  </a:lnTo>
                  <a:lnTo>
                    <a:pt x="165354" y="140208"/>
                  </a:lnTo>
                  <a:lnTo>
                    <a:pt x="170433" y="178944"/>
                  </a:lnTo>
                  <a:lnTo>
                    <a:pt x="175387" y="211963"/>
                  </a:lnTo>
                  <a:lnTo>
                    <a:pt x="175387" y="246000"/>
                  </a:lnTo>
                  <a:lnTo>
                    <a:pt x="170433" y="290576"/>
                  </a:lnTo>
                  <a:lnTo>
                    <a:pt x="165354" y="307340"/>
                  </a:lnTo>
                  <a:lnTo>
                    <a:pt x="148081" y="295657"/>
                  </a:lnTo>
                  <a:lnTo>
                    <a:pt x="104647" y="267717"/>
                  </a:lnTo>
                  <a:lnTo>
                    <a:pt x="82295" y="239904"/>
                  </a:lnTo>
                  <a:lnTo>
                    <a:pt x="54737" y="211963"/>
                  </a:lnTo>
                  <a:lnTo>
                    <a:pt x="33274" y="178944"/>
                  </a:lnTo>
                  <a:lnTo>
                    <a:pt x="15747" y="145288"/>
                  </a:lnTo>
                  <a:lnTo>
                    <a:pt x="0" y="77470"/>
                  </a:lnTo>
                  <a:lnTo>
                    <a:pt x="0" y="33656"/>
                  </a:lnTo>
                  <a:lnTo>
                    <a:pt x="0" y="11812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032291" y="3133696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260" h="307469">
                  <a:moveTo>
                    <a:pt x="5714" y="0"/>
                  </a:moveTo>
                  <a:lnTo>
                    <a:pt x="21589" y="0"/>
                  </a:lnTo>
                  <a:lnTo>
                    <a:pt x="60579" y="16765"/>
                  </a:lnTo>
                  <a:lnTo>
                    <a:pt x="82169" y="27941"/>
                  </a:lnTo>
                  <a:lnTo>
                    <a:pt x="109474" y="44578"/>
                  </a:lnTo>
                  <a:lnTo>
                    <a:pt x="131318" y="67438"/>
                  </a:lnTo>
                  <a:lnTo>
                    <a:pt x="147827" y="100457"/>
                  </a:lnTo>
                  <a:lnTo>
                    <a:pt x="164464" y="139954"/>
                  </a:lnTo>
                  <a:lnTo>
                    <a:pt x="170180" y="173864"/>
                  </a:lnTo>
                  <a:lnTo>
                    <a:pt x="175259" y="212090"/>
                  </a:lnTo>
                  <a:lnTo>
                    <a:pt x="175259" y="240665"/>
                  </a:lnTo>
                  <a:lnTo>
                    <a:pt x="170180" y="290577"/>
                  </a:lnTo>
                  <a:lnTo>
                    <a:pt x="170180" y="307468"/>
                  </a:lnTo>
                  <a:lnTo>
                    <a:pt x="147827" y="296291"/>
                  </a:lnTo>
                  <a:lnTo>
                    <a:pt x="109474" y="262509"/>
                  </a:lnTo>
                  <a:lnTo>
                    <a:pt x="82169" y="240665"/>
                  </a:lnTo>
                  <a:lnTo>
                    <a:pt x="60579" y="212090"/>
                  </a:lnTo>
                  <a:lnTo>
                    <a:pt x="37973" y="178944"/>
                  </a:lnTo>
                  <a:lnTo>
                    <a:pt x="21589" y="139954"/>
                  </a:lnTo>
                  <a:lnTo>
                    <a:pt x="0" y="72518"/>
                  </a:lnTo>
                  <a:lnTo>
                    <a:pt x="0" y="27941"/>
                  </a:lnTo>
                  <a:lnTo>
                    <a:pt x="0" y="5716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4795762" y="3374992"/>
              <a:ext cx="176206" cy="307970"/>
            </a:xfrm>
            <a:custGeom>
              <a:avLst/>
              <a:gdLst/>
              <a:ahLst/>
              <a:cxnLst/>
              <a:rect l="0" t="0" r="0" b="0"/>
              <a:pathLst>
                <a:path w="175515" h="307595">
                  <a:moveTo>
                    <a:pt x="5079" y="0"/>
                  </a:moveTo>
                  <a:lnTo>
                    <a:pt x="21463" y="0"/>
                  </a:lnTo>
                  <a:lnTo>
                    <a:pt x="60706" y="16892"/>
                  </a:lnTo>
                  <a:lnTo>
                    <a:pt x="82169" y="27813"/>
                  </a:lnTo>
                  <a:lnTo>
                    <a:pt x="109727" y="44578"/>
                  </a:lnTo>
                  <a:lnTo>
                    <a:pt x="131318" y="72644"/>
                  </a:lnTo>
                  <a:lnTo>
                    <a:pt x="147954" y="100585"/>
                  </a:lnTo>
                  <a:lnTo>
                    <a:pt x="164719" y="139447"/>
                  </a:lnTo>
                  <a:lnTo>
                    <a:pt x="170433" y="179070"/>
                  </a:lnTo>
                  <a:lnTo>
                    <a:pt x="175514" y="212091"/>
                  </a:lnTo>
                  <a:lnTo>
                    <a:pt x="175514" y="239776"/>
                  </a:lnTo>
                  <a:lnTo>
                    <a:pt x="170433" y="290449"/>
                  </a:lnTo>
                  <a:lnTo>
                    <a:pt x="170433" y="307594"/>
                  </a:lnTo>
                  <a:lnTo>
                    <a:pt x="147954" y="295530"/>
                  </a:lnTo>
                  <a:lnTo>
                    <a:pt x="109727" y="262637"/>
                  </a:lnTo>
                  <a:lnTo>
                    <a:pt x="82169" y="239776"/>
                  </a:lnTo>
                  <a:lnTo>
                    <a:pt x="60706" y="212091"/>
                  </a:lnTo>
                  <a:lnTo>
                    <a:pt x="38100" y="179070"/>
                  </a:lnTo>
                  <a:lnTo>
                    <a:pt x="21463" y="139447"/>
                  </a:lnTo>
                  <a:lnTo>
                    <a:pt x="0" y="72644"/>
                  </a:lnTo>
                  <a:lnTo>
                    <a:pt x="0" y="27813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7545225" y="2262172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0976" h="307595">
                  <a:moveTo>
                    <a:pt x="5843" y="0"/>
                  </a:moveTo>
                  <a:lnTo>
                    <a:pt x="22352" y="0"/>
                  </a:lnTo>
                  <a:lnTo>
                    <a:pt x="60580" y="17144"/>
                  </a:lnTo>
                  <a:lnTo>
                    <a:pt x="88011" y="27940"/>
                  </a:lnTo>
                  <a:lnTo>
                    <a:pt x="110618" y="44957"/>
                  </a:lnTo>
                  <a:lnTo>
                    <a:pt x="132081" y="72771"/>
                  </a:lnTo>
                  <a:lnTo>
                    <a:pt x="153671" y="100710"/>
                  </a:lnTo>
                  <a:lnTo>
                    <a:pt x="165227" y="139572"/>
                  </a:lnTo>
                  <a:lnTo>
                    <a:pt x="175387" y="179324"/>
                  </a:lnTo>
                  <a:lnTo>
                    <a:pt x="175387" y="212090"/>
                  </a:lnTo>
                  <a:lnTo>
                    <a:pt x="180975" y="240029"/>
                  </a:lnTo>
                  <a:lnTo>
                    <a:pt x="175387" y="290703"/>
                  </a:lnTo>
                  <a:lnTo>
                    <a:pt x="170308" y="307594"/>
                  </a:lnTo>
                  <a:lnTo>
                    <a:pt x="153671" y="295656"/>
                  </a:lnTo>
                  <a:lnTo>
                    <a:pt x="110618" y="262890"/>
                  </a:lnTo>
                  <a:lnTo>
                    <a:pt x="82932" y="240029"/>
                  </a:lnTo>
                  <a:lnTo>
                    <a:pt x="60580" y="212090"/>
                  </a:lnTo>
                  <a:lnTo>
                    <a:pt x="38100" y="179324"/>
                  </a:lnTo>
                  <a:lnTo>
                    <a:pt x="22352" y="139572"/>
                  </a:lnTo>
                  <a:lnTo>
                    <a:pt x="5843" y="72771"/>
                  </a:lnTo>
                  <a:lnTo>
                    <a:pt x="0" y="27940"/>
                  </a:lnTo>
                  <a:lnTo>
                    <a:pt x="5843" y="5079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7638884" y="1576382"/>
              <a:ext cx="176207" cy="306382"/>
            </a:xfrm>
            <a:custGeom>
              <a:avLst/>
              <a:gdLst/>
              <a:ahLst/>
              <a:cxnLst/>
              <a:rect l="0" t="0" r="0" b="0"/>
              <a:pathLst>
                <a:path w="175515" h="307468">
                  <a:moveTo>
                    <a:pt x="6096" y="0"/>
                  </a:moveTo>
                  <a:lnTo>
                    <a:pt x="21591" y="0"/>
                  </a:lnTo>
                  <a:lnTo>
                    <a:pt x="60707" y="16764"/>
                  </a:lnTo>
                  <a:lnTo>
                    <a:pt x="82296" y="27687"/>
                  </a:lnTo>
                  <a:lnTo>
                    <a:pt x="110618" y="44831"/>
                  </a:lnTo>
                  <a:lnTo>
                    <a:pt x="132208" y="67564"/>
                  </a:lnTo>
                  <a:lnTo>
                    <a:pt x="147956" y="100457"/>
                  </a:lnTo>
                  <a:lnTo>
                    <a:pt x="165482" y="139319"/>
                  </a:lnTo>
                  <a:lnTo>
                    <a:pt x="170561" y="172975"/>
                  </a:lnTo>
                  <a:lnTo>
                    <a:pt x="175514" y="211837"/>
                  </a:lnTo>
                  <a:lnTo>
                    <a:pt x="175514" y="239776"/>
                  </a:lnTo>
                  <a:lnTo>
                    <a:pt x="170561" y="290450"/>
                  </a:lnTo>
                  <a:lnTo>
                    <a:pt x="165482" y="307467"/>
                  </a:lnTo>
                  <a:lnTo>
                    <a:pt x="147956" y="295403"/>
                  </a:lnTo>
                  <a:lnTo>
                    <a:pt x="104775" y="262637"/>
                  </a:lnTo>
                  <a:lnTo>
                    <a:pt x="82296" y="239776"/>
                  </a:lnTo>
                  <a:lnTo>
                    <a:pt x="54992" y="211837"/>
                  </a:lnTo>
                  <a:lnTo>
                    <a:pt x="33274" y="179070"/>
                  </a:lnTo>
                  <a:lnTo>
                    <a:pt x="16892" y="139319"/>
                  </a:lnTo>
                  <a:lnTo>
                    <a:pt x="0" y="72644"/>
                  </a:lnTo>
                  <a:lnTo>
                    <a:pt x="0" y="27687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7286470" y="3452779"/>
              <a:ext cx="176207" cy="307970"/>
            </a:xfrm>
            <a:custGeom>
              <a:avLst/>
              <a:gdLst/>
              <a:ahLst/>
              <a:cxnLst/>
              <a:rect l="0" t="0" r="0" b="0"/>
              <a:pathLst>
                <a:path w="175642" h="307341">
                  <a:moveTo>
                    <a:pt x="6097" y="0"/>
                  </a:moveTo>
                  <a:lnTo>
                    <a:pt x="21972" y="5843"/>
                  </a:lnTo>
                  <a:lnTo>
                    <a:pt x="60961" y="16764"/>
                  </a:lnTo>
                  <a:lnTo>
                    <a:pt x="88265" y="27813"/>
                  </a:lnTo>
                  <a:lnTo>
                    <a:pt x="109856" y="44705"/>
                  </a:lnTo>
                  <a:lnTo>
                    <a:pt x="131699" y="72644"/>
                  </a:lnTo>
                  <a:lnTo>
                    <a:pt x="154051" y="106426"/>
                  </a:lnTo>
                  <a:lnTo>
                    <a:pt x="164847" y="140208"/>
                  </a:lnTo>
                  <a:lnTo>
                    <a:pt x="175641" y="178944"/>
                  </a:lnTo>
                  <a:lnTo>
                    <a:pt x="175641" y="211963"/>
                  </a:lnTo>
                  <a:lnTo>
                    <a:pt x="175641" y="246000"/>
                  </a:lnTo>
                  <a:lnTo>
                    <a:pt x="175641" y="290576"/>
                  </a:lnTo>
                  <a:lnTo>
                    <a:pt x="170561" y="307340"/>
                  </a:lnTo>
                  <a:lnTo>
                    <a:pt x="154051" y="295657"/>
                  </a:lnTo>
                  <a:lnTo>
                    <a:pt x="109856" y="267717"/>
                  </a:lnTo>
                  <a:lnTo>
                    <a:pt x="82550" y="239904"/>
                  </a:lnTo>
                  <a:lnTo>
                    <a:pt x="60961" y="211963"/>
                  </a:lnTo>
                  <a:lnTo>
                    <a:pt x="38354" y="178944"/>
                  </a:lnTo>
                  <a:lnTo>
                    <a:pt x="21972" y="145288"/>
                  </a:lnTo>
                  <a:lnTo>
                    <a:pt x="6097" y="77470"/>
                  </a:lnTo>
                  <a:lnTo>
                    <a:pt x="0" y="33656"/>
                  </a:lnTo>
                  <a:lnTo>
                    <a:pt x="6097" y="11812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240248" y="1563683"/>
              <a:ext cx="303202" cy="177797"/>
            </a:xfrm>
            <a:custGeom>
              <a:avLst/>
              <a:gdLst/>
              <a:ahLst/>
              <a:cxnLst/>
              <a:rect l="0" t="0" r="0" b="0"/>
              <a:pathLst>
                <a:path w="302643" h="178056">
                  <a:moveTo>
                    <a:pt x="302642" y="5842"/>
                  </a:moveTo>
                  <a:lnTo>
                    <a:pt x="302642" y="21972"/>
                  </a:lnTo>
                  <a:lnTo>
                    <a:pt x="291085" y="61723"/>
                  </a:lnTo>
                  <a:lnTo>
                    <a:pt x="275082" y="83567"/>
                  </a:lnTo>
                  <a:lnTo>
                    <a:pt x="258573" y="111633"/>
                  </a:lnTo>
                  <a:lnTo>
                    <a:pt x="236221" y="134240"/>
                  </a:lnTo>
                  <a:lnTo>
                    <a:pt x="203581" y="150115"/>
                  </a:lnTo>
                  <a:lnTo>
                    <a:pt x="165355" y="168021"/>
                  </a:lnTo>
                  <a:lnTo>
                    <a:pt x="132080" y="173102"/>
                  </a:lnTo>
                  <a:lnTo>
                    <a:pt x="93980" y="178055"/>
                  </a:lnTo>
                  <a:lnTo>
                    <a:pt x="66549" y="178055"/>
                  </a:lnTo>
                  <a:lnTo>
                    <a:pt x="16637" y="173102"/>
                  </a:lnTo>
                  <a:lnTo>
                    <a:pt x="0" y="168021"/>
                  </a:lnTo>
                  <a:lnTo>
                    <a:pt x="11557" y="150115"/>
                  </a:lnTo>
                  <a:lnTo>
                    <a:pt x="44197" y="106299"/>
                  </a:lnTo>
                  <a:lnTo>
                    <a:pt x="66549" y="83567"/>
                  </a:lnTo>
                  <a:lnTo>
                    <a:pt x="93980" y="55626"/>
                  </a:lnTo>
                  <a:lnTo>
                    <a:pt x="126366" y="33783"/>
                  </a:lnTo>
                  <a:lnTo>
                    <a:pt x="165355" y="16764"/>
                  </a:lnTo>
                  <a:lnTo>
                    <a:pt x="231141" y="0"/>
                  </a:lnTo>
                  <a:lnTo>
                    <a:pt x="275082" y="0"/>
                  </a:lnTo>
                  <a:lnTo>
                    <a:pt x="296926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6589580" y="3390867"/>
              <a:ext cx="180969" cy="301620"/>
            </a:xfrm>
            <a:custGeom>
              <a:avLst/>
              <a:gdLst/>
              <a:ahLst/>
              <a:cxnLst/>
              <a:rect l="0" t="0" r="0" b="0"/>
              <a:pathLst>
                <a:path w="181356" h="301626">
                  <a:moveTo>
                    <a:pt x="4953" y="0"/>
                  </a:moveTo>
                  <a:lnTo>
                    <a:pt x="21717" y="0"/>
                  </a:lnTo>
                  <a:lnTo>
                    <a:pt x="65658" y="11810"/>
                  </a:lnTo>
                  <a:lnTo>
                    <a:pt x="88138" y="21844"/>
                  </a:lnTo>
                  <a:lnTo>
                    <a:pt x="109854" y="44703"/>
                  </a:lnTo>
                  <a:lnTo>
                    <a:pt x="131444" y="67564"/>
                  </a:lnTo>
                  <a:lnTo>
                    <a:pt x="153924" y="100710"/>
                  </a:lnTo>
                  <a:lnTo>
                    <a:pt x="170433" y="139191"/>
                  </a:lnTo>
                  <a:lnTo>
                    <a:pt x="175387" y="173228"/>
                  </a:lnTo>
                  <a:lnTo>
                    <a:pt x="181355" y="207009"/>
                  </a:lnTo>
                  <a:lnTo>
                    <a:pt x="181355" y="239903"/>
                  </a:lnTo>
                  <a:lnTo>
                    <a:pt x="175387" y="285496"/>
                  </a:lnTo>
                  <a:lnTo>
                    <a:pt x="170433" y="301625"/>
                  </a:lnTo>
                  <a:lnTo>
                    <a:pt x="153924" y="295655"/>
                  </a:lnTo>
                  <a:lnTo>
                    <a:pt x="109854" y="262635"/>
                  </a:lnTo>
                  <a:lnTo>
                    <a:pt x="88138" y="239903"/>
                  </a:lnTo>
                  <a:lnTo>
                    <a:pt x="60959" y="211963"/>
                  </a:lnTo>
                  <a:lnTo>
                    <a:pt x="38227" y="179070"/>
                  </a:lnTo>
                  <a:lnTo>
                    <a:pt x="21717" y="139191"/>
                  </a:lnTo>
                  <a:lnTo>
                    <a:pt x="4953" y="72771"/>
                  </a:lnTo>
                  <a:lnTo>
                    <a:pt x="0" y="27940"/>
                  </a:lnTo>
                  <a:lnTo>
                    <a:pt x="4953" y="5841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7732544" y="2390757"/>
              <a:ext cx="301615" cy="179385"/>
            </a:xfrm>
            <a:custGeom>
              <a:avLst/>
              <a:gdLst/>
              <a:ahLst/>
              <a:cxnLst/>
              <a:rect l="0" t="0" r="0" b="0"/>
              <a:pathLst>
                <a:path w="302896" h="179071">
                  <a:moveTo>
                    <a:pt x="302895" y="5842"/>
                  </a:moveTo>
                  <a:lnTo>
                    <a:pt x="297181" y="22860"/>
                  </a:lnTo>
                  <a:lnTo>
                    <a:pt x="286258" y="61722"/>
                  </a:lnTo>
                  <a:lnTo>
                    <a:pt x="275464" y="89661"/>
                  </a:lnTo>
                  <a:lnTo>
                    <a:pt x="258827" y="112522"/>
                  </a:lnTo>
                  <a:lnTo>
                    <a:pt x="231268" y="134366"/>
                  </a:lnTo>
                  <a:lnTo>
                    <a:pt x="198882" y="156336"/>
                  </a:lnTo>
                  <a:lnTo>
                    <a:pt x="165862" y="168148"/>
                  </a:lnTo>
                  <a:lnTo>
                    <a:pt x="126620" y="179070"/>
                  </a:lnTo>
                  <a:lnTo>
                    <a:pt x="94234" y="179070"/>
                  </a:lnTo>
                  <a:lnTo>
                    <a:pt x="60960" y="179070"/>
                  </a:lnTo>
                  <a:lnTo>
                    <a:pt x="16892" y="179070"/>
                  </a:lnTo>
                  <a:lnTo>
                    <a:pt x="0" y="173227"/>
                  </a:lnTo>
                  <a:lnTo>
                    <a:pt x="11811" y="156336"/>
                  </a:lnTo>
                  <a:lnTo>
                    <a:pt x="39244" y="112522"/>
                  </a:lnTo>
                  <a:lnTo>
                    <a:pt x="66803" y="84582"/>
                  </a:lnTo>
                  <a:lnTo>
                    <a:pt x="94234" y="61722"/>
                  </a:lnTo>
                  <a:lnTo>
                    <a:pt x="126620" y="38989"/>
                  </a:lnTo>
                  <a:lnTo>
                    <a:pt x="159767" y="22860"/>
                  </a:lnTo>
                  <a:lnTo>
                    <a:pt x="231268" y="5842"/>
                  </a:lnTo>
                  <a:lnTo>
                    <a:pt x="269621" y="0"/>
                  </a:lnTo>
                  <a:lnTo>
                    <a:pt x="292100" y="584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8127818" y="3206720"/>
              <a:ext cx="296854" cy="177797"/>
            </a:xfrm>
            <a:custGeom>
              <a:avLst/>
              <a:gdLst/>
              <a:ahLst/>
              <a:cxnLst/>
              <a:rect l="0" t="0" r="0" b="0"/>
              <a:pathLst>
                <a:path w="296800" h="178181">
                  <a:moveTo>
                    <a:pt x="296799" y="5714"/>
                  </a:moveTo>
                  <a:lnTo>
                    <a:pt x="296799" y="21970"/>
                  </a:lnTo>
                  <a:lnTo>
                    <a:pt x="286005" y="61721"/>
                  </a:lnTo>
                  <a:lnTo>
                    <a:pt x="275336" y="83565"/>
                  </a:lnTo>
                  <a:lnTo>
                    <a:pt x="253366" y="111633"/>
                  </a:lnTo>
                  <a:lnTo>
                    <a:pt x="231013" y="134239"/>
                  </a:lnTo>
                  <a:lnTo>
                    <a:pt x="198629" y="150367"/>
                  </a:lnTo>
                  <a:lnTo>
                    <a:pt x="159639" y="168147"/>
                  </a:lnTo>
                  <a:lnTo>
                    <a:pt x="126366" y="173228"/>
                  </a:lnTo>
                  <a:lnTo>
                    <a:pt x="93981" y="178180"/>
                  </a:lnTo>
                  <a:lnTo>
                    <a:pt x="60580" y="178180"/>
                  </a:lnTo>
                  <a:lnTo>
                    <a:pt x="16510" y="173228"/>
                  </a:lnTo>
                  <a:lnTo>
                    <a:pt x="0" y="173228"/>
                  </a:lnTo>
                  <a:lnTo>
                    <a:pt x="11431" y="150367"/>
                  </a:lnTo>
                  <a:lnTo>
                    <a:pt x="38989" y="106426"/>
                  </a:lnTo>
                  <a:lnTo>
                    <a:pt x="60580" y="83565"/>
                  </a:lnTo>
                  <a:lnTo>
                    <a:pt x="88011" y="61721"/>
                  </a:lnTo>
                  <a:lnTo>
                    <a:pt x="121285" y="38989"/>
                  </a:lnTo>
                  <a:lnTo>
                    <a:pt x="159639" y="21970"/>
                  </a:lnTo>
                  <a:lnTo>
                    <a:pt x="226187" y="0"/>
                  </a:lnTo>
                  <a:lnTo>
                    <a:pt x="269241" y="0"/>
                  </a:lnTo>
                  <a:lnTo>
                    <a:pt x="291720" y="0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7480139" y="3794086"/>
              <a:ext cx="176207" cy="301620"/>
            </a:xfrm>
            <a:custGeom>
              <a:avLst/>
              <a:gdLst/>
              <a:ahLst/>
              <a:cxnLst/>
              <a:rect l="0" t="0" r="0" b="0"/>
              <a:pathLst>
                <a:path w="176149" h="301626">
                  <a:moveTo>
                    <a:pt x="5715" y="0"/>
                  </a:moveTo>
                  <a:lnTo>
                    <a:pt x="22352" y="0"/>
                  </a:lnTo>
                  <a:lnTo>
                    <a:pt x="60325" y="11811"/>
                  </a:lnTo>
                  <a:lnTo>
                    <a:pt x="82930" y="21844"/>
                  </a:lnTo>
                  <a:lnTo>
                    <a:pt x="110490" y="44704"/>
                  </a:lnTo>
                  <a:lnTo>
                    <a:pt x="131953" y="67563"/>
                  </a:lnTo>
                  <a:lnTo>
                    <a:pt x="148590" y="100330"/>
                  </a:lnTo>
                  <a:lnTo>
                    <a:pt x="165480" y="134365"/>
                  </a:lnTo>
                  <a:lnTo>
                    <a:pt x="170180" y="173100"/>
                  </a:lnTo>
                  <a:lnTo>
                    <a:pt x="176148" y="207009"/>
                  </a:lnTo>
                  <a:lnTo>
                    <a:pt x="176148" y="239902"/>
                  </a:lnTo>
                  <a:lnTo>
                    <a:pt x="170180" y="285495"/>
                  </a:lnTo>
                  <a:lnTo>
                    <a:pt x="165480" y="301625"/>
                  </a:lnTo>
                  <a:lnTo>
                    <a:pt x="148590" y="290575"/>
                  </a:lnTo>
                  <a:lnTo>
                    <a:pt x="104647" y="262636"/>
                  </a:lnTo>
                  <a:lnTo>
                    <a:pt x="82930" y="239902"/>
                  </a:lnTo>
                  <a:lnTo>
                    <a:pt x="55626" y="211963"/>
                  </a:lnTo>
                  <a:lnTo>
                    <a:pt x="33146" y="179196"/>
                  </a:lnTo>
                  <a:lnTo>
                    <a:pt x="16509" y="139192"/>
                  </a:lnTo>
                  <a:lnTo>
                    <a:pt x="0" y="72644"/>
                  </a:lnTo>
                  <a:lnTo>
                    <a:pt x="0" y="27813"/>
                  </a:lnTo>
                  <a:lnTo>
                    <a:pt x="0" y="5842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7611898" y="3273394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103" h="307723">
                  <a:moveTo>
                    <a:pt x="5968" y="0"/>
                  </a:moveTo>
                  <a:lnTo>
                    <a:pt x="21716" y="6097"/>
                  </a:lnTo>
                  <a:lnTo>
                    <a:pt x="60705" y="17146"/>
                  </a:lnTo>
                  <a:lnTo>
                    <a:pt x="88138" y="27941"/>
                  </a:lnTo>
                  <a:lnTo>
                    <a:pt x="109727" y="45085"/>
                  </a:lnTo>
                  <a:lnTo>
                    <a:pt x="132206" y="72772"/>
                  </a:lnTo>
                  <a:lnTo>
                    <a:pt x="153924" y="105792"/>
                  </a:lnTo>
                  <a:lnTo>
                    <a:pt x="165607" y="139573"/>
                  </a:lnTo>
                  <a:lnTo>
                    <a:pt x="175387" y="179324"/>
                  </a:lnTo>
                  <a:lnTo>
                    <a:pt x="175387" y="212091"/>
                  </a:lnTo>
                  <a:lnTo>
                    <a:pt x="181102" y="240158"/>
                  </a:lnTo>
                  <a:lnTo>
                    <a:pt x="175387" y="290577"/>
                  </a:lnTo>
                  <a:lnTo>
                    <a:pt x="170434" y="307722"/>
                  </a:lnTo>
                  <a:lnTo>
                    <a:pt x="153924" y="295784"/>
                  </a:lnTo>
                  <a:lnTo>
                    <a:pt x="109727" y="262891"/>
                  </a:lnTo>
                  <a:lnTo>
                    <a:pt x="82423" y="240158"/>
                  </a:lnTo>
                  <a:lnTo>
                    <a:pt x="60705" y="212091"/>
                  </a:lnTo>
                  <a:lnTo>
                    <a:pt x="38227" y="179324"/>
                  </a:lnTo>
                  <a:lnTo>
                    <a:pt x="21716" y="139573"/>
                  </a:lnTo>
                  <a:lnTo>
                    <a:pt x="5968" y="72772"/>
                  </a:lnTo>
                  <a:lnTo>
                    <a:pt x="0" y="33910"/>
                  </a:lnTo>
                  <a:lnTo>
                    <a:pt x="5968" y="6097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6407023" y="2681266"/>
              <a:ext cx="174619" cy="301620"/>
            </a:xfrm>
            <a:custGeom>
              <a:avLst/>
              <a:gdLst/>
              <a:ahLst/>
              <a:cxnLst/>
              <a:rect l="0" t="0" r="0" b="0"/>
              <a:pathLst>
                <a:path w="175388" h="301498">
                  <a:moveTo>
                    <a:pt x="5081" y="0"/>
                  </a:moveTo>
                  <a:lnTo>
                    <a:pt x="21463" y="0"/>
                  </a:lnTo>
                  <a:lnTo>
                    <a:pt x="60706" y="11810"/>
                  </a:lnTo>
                  <a:lnTo>
                    <a:pt x="82169" y="21844"/>
                  </a:lnTo>
                  <a:lnTo>
                    <a:pt x="109729" y="44703"/>
                  </a:lnTo>
                  <a:lnTo>
                    <a:pt x="131319" y="67437"/>
                  </a:lnTo>
                  <a:lnTo>
                    <a:pt x="148083" y="100584"/>
                  </a:lnTo>
                  <a:lnTo>
                    <a:pt x="164593" y="134238"/>
                  </a:lnTo>
                  <a:lnTo>
                    <a:pt x="170434" y="173228"/>
                  </a:lnTo>
                  <a:lnTo>
                    <a:pt x="175387" y="207009"/>
                  </a:lnTo>
                  <a:lnTo>
                    <a:pt x="175387" y="239775"/>
                  </a:lnTo>
                  <a:lnTo>
                    <a:pt x="170434" y="285622"/>
                  </a:lnTo>
                  <a:lnTo>
                    <a:pt x="170434" y="301497"/>
                  </a:lnTo>
                  <a:lnTo>
                    <a:pt x="148083" y="290575"/>
                  </a:lnTo>
                  <a:lnTo>
                    <a:pt x="109729" y="262635"/>
                  </a:lnTo>
                  <a:lnTo>
                    <a:pt x="82169" y="239775"/>
                  </a:lnTo>
                  <a:lnTo>
                    <a:pt x="60706" y="212090"/>
                  </a:lnTo>
                  <a:lnTo>
                    <a:pt x="38355" y="179069"/>
                  </a:lnTo>
                  <a:lnTo>
                    <a:pt x="21463" y="139572"/>
                  </a:lnTo>
                  <a:lnTo>
                    <a:pt x="0" y="72771"/>
                  </a:lnTo>
                  <a:lnTo>
                    <a:pt x="0" y="27940"/>
                  </a:lnTo>
                  <a:lnTo>
                    <a:pt x="0" y="5715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7815091" y="3597239"/>
              <a:ext cx="176206" cy="303208"/>
            </a:xfrm>
            <a:custGeom>
              <a:avLst/>
              <a:gdLst/>
              <a:ahLst/>
              <a:cxnLst/>
              <a:rect l="0" t="0" r="0" b="0"/>
              <a:pathLst>
                <a:path w="176278" h="302388">
                  <a:moveTo>
                    <a:pt x="5716" y="0"/>
                  </a:moveTo>
                  <a:lnTo>
                    <a:pt x="22607" y="0"/>
                  </a:lnTo>
                  <a:lnTo>
                    <a:pt x="60707" y="11812"/>
                  </a:lnTo>
                  <a:lnTo>
                    <a:pt x="88011" y="22861"/>
                  </a:lnTo>
                  <a:lnTo>
                    <a:pt x="110491" y="44705"/>
                  </a:lnTo>
                  <a:lnTo>
                    <a:pt x="132207" y="67437"/>
                  </a:lnTo>
                  <a:lnTo>
                    <a:pt x="153797" y="100585"/>
                  </a:lnTo>
                  <a:lnTo>
                    <a:pt x="165482" y="140208"/>
                  </a:lnTo>
                  <a:lnTo>
                    <a:pt x="176277" y="173863"/>
                  </a:lnTo>
                  <a:lnTo>
                    <a:pt x="176277" y="207011"/>
                  </a:lnTo>
                  <a:lnTo>
                    <a:pt x="176277" y="240666"/>
                  </a:lnTo>
                  <a:lnTo>
                    <a:pt x="176277" y="285496"/>
                  </a:lnTo>
                  <a:lnTo>
                    <a:pt x="170181" y="302387"/>
                  </a:lnTo>
                  <a:lnTo>
                    <a:pt x="153797" y="290576"/>
                  </a:lnTo>
                  <a:lnTo>
                    <a:pt x="110491" y="262637"/>
                  </a:lnTo>
                  <a:lnTo>
                    <a:pt x="83312" y="240666"/>
                  </a:lnTo>
                  <a:lnTo>
                    <a:pt x="60707" y="211963"/>
                  </a:lnTo>
                  <a:lnTo>
                    <a:pt x="38355" y="178944"/>
                  </a:lnTo>
                  <a:lnTo>
                    <a:pt x="22607" y="140208"/>
                  </a:lnTo>
                  <a:lnTo>
                    <a:pt x="5716" y="72518"/>
                  </a:lnTo>
                  <a:lnTo>
                    <a:pt x="0" y="27941"/>
                  </a:lnTo>
                  <a:lnTo>
                    <a:pt x="5716" y="5716"/>
                  </a:lnTo>
                  <a:close/>
                </a:path>
              </a:pathLst>
            </a:custGeom>
            <a:solidFill>
              <a:srgbClr val="E33000"/>
            </a:solidFill>
            <a:ln w="0" cap="flat" cmpd="sng" algn="ctr">
              <a:solidFill>
                <a:srgbClr val="E33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603773" y="2703490"/>
              <a:ext cx="176207" cy="301620"/>
            </a:xfrm>
            <a:custGeom>
              <a:avLst/>
              <a:gdLst/>
              <a:ahLst/>
              <a:cxnLst/>
              <a:rect l="0" t="0" r="0" b="0"/>
              <a:pathLst>
                <a:path w="175388" h="301879">
                  <a:moveTo>
                    <a:pt x="5714" y="0"/>
                  </a:moveTo>
                  <a:lnTo>
                    <a:pt x="21463" y="0"/>
                  </a:lnTo>
                  <a:lnTo>
                    <a:pt x="60706" y="11937"/>
                  </a:lnTo>
                  <a:lnTo>
                    <a:pt x="88264" y="22859"/>
                  </a:lnTo>
                  <a:lnTo>
                    <a:pt x="109727" y="44957"/>
                  </a:lnTo>
                  <a:lnTo>
                    <a:pt x="132080" y="67818"/>
                  </a:lnTo>
                  <a:lnTo>
                    <a:pt x="153669" y="100584"/>
                  </a:lnTo>
                  <a:lnTo>
                    <a:pt x="165353" y="140462"/>
                  </a:lnTo>
                  <a:lnTo>
                    <a:pt x="175387" y="174116"/>
                  </a:lnTo>
                  <a:lnTo>
                    <a:pt x="175387" y="207009"/>
                  </a:lnTo>
                  <a:lnTo>
                    <a:pt x="175387" y="240156"/>
                  </a:lnTo>
                  <a:lnTo>
                    <a:pt x="175387" y="285750"/>
                  </a:lnTo>
                  <a:lnTo>
                    <a:pt x="170433" y="301878"/>
                  </a:lnTo>
                  <a:lnTo>
                    <a:pt x="153669" y="290703"/>
                  </a:lnTo>
                  <a:lnTo>
                    <a:pt x="109727" y="262890"/>
                  </a:lnTo>
                  <a:lnTo>
                    <a:pt x="82169" y="240156"/>
                  </a:lnTo>
                  <a:lnTo>
                    <a:pt x="60706" y="212216"/>
                  </a:lnTo>
                  <a:lnTo>
                    <a:pt x="38353" y="179197"/>
                  </a:lnTo>
                  <a:lnTo>
                    <a:pt x="21463" y="140462"/>
                  </a:lnTo>
                  <a:lnTo>
                    <a:pt x="5714" y="72644"/>
                  </a:lnTo>
                  <a:lnTo>
                    <a:pt x="0" y="28066"/>
                  </a:lnTo>
                  <a:lnTo>
                    <a:pt x="5714" y="6096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5625998" y="1725605"/>
              <a:ext cx="301615" cy="179384"/>
            </a:xfrm>
            <a:custGeom>
              <a:avLst/>
              <a:gdLst/>
              <a:ahLst/>
              <a:cxnLst/>
              <a:rect l="0" t="0" r="0" b="0"/>
              <a:pathLst>
                <a:path w="302641" h="178437">
                  <a:moveTo>
                    <a:pt x="302640" y="6096"/>
                  </a:moveTo>
                  <a:lnTo>
                    <a:pt x="302640" y="22225"/>
                  </a:lnTo>
                  <a:lnTo>
                    <a:pt x="291973" y="61723"/>
                  </a:lnTo>
                  <a:lnTo>
                    <a:pt x="275208" y="89662"/>
                  </a:lnTo>
                  <a:lnTo>
                    <a:pt x="258825" y="111633"/>
                  </a:lnTo>
                  <a:lnTo>
                    <a:pt x="236981" y="134493"/>
                  </a:lnTo>
                  <a:lnTo>
                    <a:pt x="203835" y="156465"/>
                  </a:lnTo>
                  <a:lnTo>
                    <a:pt x="165481" y="167514"/>
                  </a:lnTo>
                  <a:lnTo>
                    <a:pt x="132206" y="178436"/>
                  </a:lnTo>
                  <a:lnTo>
                    <a:pt x="99060" y="178436"/>
                  </a:lnTo>
                  <a:lnTo>
                    <a:pt x="66801" y="178436"/>
                  </a:lnTo>
                  <a:lnTo>
                    <a:pt x="22606" y="178436"/>
                  </a:lnTo>
                  <a:lnTo>
                    <a:pt x="0" y="173355"/>
                  </a:lnTo>
                  <a:lnTo>
                    <a:pt x="11811" y="156465"/>
                  </a:lnTo>
                  <a:lnTo>
                    <a:pt x="44069" y="111633"/>
                  </a:lnTo>
                  <a:lnTo>
                    <a:pt x="66801" y="83948"/>
                  </a:lnTo>
                  <a:lnTo>
                    <a:pt x="93980" y="61723"/>
                  </a:lnTo>
                  <a:lnTo>
                    <a:pt x="126492" y="38990"/>
                  </a:lnTo>
                  <a:lnTo>
                    <a:pt x="165481" y="22225"/>
                  </a:lnTo>
                  <a:lnTo>
                    <a:pt x="231267" y="6096"/>
                  </a:lnTo>
                  <a:lnTo>
                    <a:pt x="275208" y="0"/>
                  </a:lnTo>
                  <a:lnTo>
                    <a:pt x="297561" y="6096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971968" y="2106599"/>
              <a:ext cx="301615" cy="177797"/>
            </a:xfrm>
            <a:custGeom>
              <a:avLst/>
              <a:gdLst/>
              <a:ahLst/>
              <a:cxnLst/>
              <a:rect l="0" t="0" r="0" b="0"/>
              <a:pathLst>
                <a:path w="302388" h="178436">
                  <a:moveTo>
                    <a:pt x="302387" y="5207"/>
                  </a:moveTo>
                  <a:lnTo>
                    <a:pt x="302387" y="21970"/>
                  </a:lnTo>
                  <a:lnTo>
                    <a:pt x="290956" y="61722"/>
                  </a:lnTo>
                  <a:lnTo>
                    <a:pt x="275081" y="83692"/>
                  </a:lnTo>
                  <a:lnTo>
                    <a:pt x="258444" y="111632"/>
                  </a:lnTo>
                  <a:lnTo>
                    <a:pt x="235965" y="133476"/>
                  </a:lnTo>
                  <a:lnTo>
                    <a:pt x="203581" y="150494"/>
                  </a:lnTo>
                  <a:lnTo>
                    <a:pt x="164464" y="167385"/>
                  </a:lnTo>
                  <a:lnTo>
                    <a:pt x="131318" y="173354"/>
                  </a:lnTo>
                  <a:lnTo>
                    <a:pt x="98679" y="178435"/>
                  </a:lnTo>
                  <a:lnTo>
                    <a:pt x="66420" y="178435"/>
                  </a:lnTo>
                  <a:lnTo>
                    <a:pt x="21589" y="173354"/>
                  </a:lnTo>
                  <a:lnTo>
                    <a:pt x="0" y="173354"/>
                  </a:lnTo>
                  <a:lnTo>
                    <a:pt x="10794" y="150494"/>
                  </a:lnTo>
                  <a:lnTo>
                    <a:pt x="43942" y="111632"/>
                  </a:lnTo>
                  <a:lnTo>
                    <a:pt x="66420" y="83692"/>
                  </a:lnTo>
                  <a:lnTo>
                    <a:pt x="93852" y="61722"/>
                  </a:lnTo>
                  <a:lnTo>
                    <a:pt x="126238" y="38861"/>
                  </a:lnTo>
                  <a:lnTo>
                    <a:pt x="164464" y="21970"/>
                  </a:lnTo>
                  <a:lnTo>
                    <a:pt x="230886" y="5207"/>
                  </a:lnTo>
                  <a:lnTo>
                    <a:pt x="275081" y="0"/>
                  </a:lnTo>
                  <a:lnTo>
                    <a:pt x="296671" y="0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5246598" y="2379645"/>
              <a:ext cx="296853" cy="177797"/>
            </a:xfrm>
            <a:custGeom>
              <a:avLst/>
              <a:gdLst/>
              <a:ahLst/>
              <a:cxnLst/>
              <a:rect l="0" t="0" r="0" b="0"/>
              <a:pathLst>
                <a:path w="296801" h="178056">
                  <a:moveTo>
                    <a:pt x="296800" y="5843"/>
                  </a:moveTo>
                  <a:lnTo>
                    <a:pt x="296800" y="21971"/>
                  </a:lnTo>
                  <a:lnTo>
                    <a:pt x="286005" y="61723"/>
                  </a:lnTo>
                  <a:lnTo>
                    <a:pt x="275209" y="89408"/>
                  </a:lnTo>
                  <a:lnTo>
                    <a:pt x="252731" y="111633"/>
                  </a:lnTo>
                  <a:lnTo>
                    <a:pt x="231013" y="133350"/>
                  </a:lnTo>
                  <a:lnTo>
                    <a:pt x="197739" y="156211"/>
                  </a:lnTo>
                  <a:lnTo>
                    <a:pt x="159513" y="167259"/>
                  </a:lnTo>
                  <a:lnTo>
                    <a:pt x="126238" y="178055"/>
                  </a:lnTo>
                  <a:lnTo>
                    <a:pt x="93981" y="178055"/>
                  </a:lnTo>
                  <a:lnTo>
                    <a:pt x="60707" y="178055"/>
                  </a:lnTo>
                  <a:lnTo>
                    <a:pt x="16511" y="178055"/>
                  </a:lnTo>
                  <a:lnTo>
                    <a:pt x="0" y="173102"/>
                  </a:lnTo>
                  <a:lnTo>
                    <a:pt x="10795" y="156211"/>
                  </a:lnTo>
                  <a:lnTo>
                    <a:pt x="38355" y="111633"/>
                  </a:lnTo>
                  <a:lnTo>
                    <a:pt x="60707" y="83693"/>
                  </a:lnTo>
                  <a:lnTo>
                    <a:pt x="88138" y="61723"/>
                  </a:lnTo>
                  <a:lnTo>
                    <a:pt x="121539" y="38862"/>
                  </a:lnTo>
                  <a:lnTo>
                    <a:pt x="159513" y="21971"/>
                  </a:lnTo>
                  <a:lnTo>
                    <a:pt x="225299" y="5843"/>
                  </a:lnTo>
                  <a:lnTo>
                    <a:pt x="269240" y="0"/>
                  </a:lnTo>
                  <a:lnTo>
                    <a:pt x="291084" y="5843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4916408" y="2541568"/>
              <a:ext cx="303202" cy="179384"/>
            </a:xfrm>
            <a:custGeom>
              <a:avLst/>
              <a:gdLst/>
              <a:ahLst/>
              <a:cxnLst/>
              <a:rect l="0" t="0" r="0" b="0"/>
              <a:pathLst>
                <a:path w="302643" h="179325">
                  <a:moveTo>
                    <a:pt x="302642" y="6096"/>
                  </a:moveTo>
                  <a:lnTo>
                    <a:pt x="302642" y="22861"/>
                  </a:lnTo>
                  <a:lnTo>
                    <a:pt x="285878" y="61723"/>
                  </a:lnTo>
                  <a:lnTo>
                    <a:pt x="275082" y="84583"/>
                  </a:lnTo>
                  <a:lnTo>
                    <a:pt x="258573" y="112523"/>
                  </a:lnTo>
                  <a:lnTo>
                    <a:pt x="236221" y="134493"/>
                  </a:lnTo>
                  <a:lnTo>
                    <a:pt x="203581" y="151384"/>
                  </a:lnTo>
                  <a:lnTo>
                    <a:pt x="164592" y="168402"/>
                  </a:lnTo>
                  <a:lnTo>
                    <a:pt x="126492" y="173355"/>
                  </a:lnTo>
                  <a:lnTo>
                    <a:pt x="93854" y="179324"/>
                  </a:lnTo>
                  <a:lnTo>
                    <a:pt x="65786" y="179324"/>
                  </a:lnTo>
                  <a:lnTo>
                    <a:pt x="16637" y="173355"/>
                  </a:lnTo>
                  <a:lnTo>
                    <a:pt x="0" y="173355"/>
                  </a:lnTo>
                  <a:lnTo>
                    <a:pt x="10796" y="151384"/>
                  </a:lnTo>
                  <a:lnTo>
                    <a:pt x="44197" y="112523"/>
                  </a:lnTo>
                  <a:lnTo>
                    <a:pt x="65786" y="84583"/>
                  </a:lnTo>
                  <a:lnTo>
                    <a:pt x="93854" y="61723"/>
                  </a:lnTo>
                  <a:lnTo>
                    <a:pt x="126492" y="38990"/>
                  </a:lnTo>
                  <a:lnTo>
                    <a:pt x="164592" y="22861"/>
                  </a:lnTo>
                  <a:lnTo>
                    <a:pt x="231267" y="0"/>
                  </a:lnTo>
                  <a:lnTo>
                    <a:pt x="275082" y="0"/>
                  </a:lnTo>
                  <a:lnTo>
                    <a:pt x="296927" y="0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7088039" y="2173273"/>
              <a:ext cx="214305" cy="273046"/>
            </a:xfrm>
            <a:custGeom>
              <a:avLst/>
              <a:gdLst/>
              <a:ahLst/>
              <a:cxnLst/>
              <a:rect l="0" t="0" r="0" b="0"/>
              <a:pathLst>
                <a:path w="214504" h="273560">
                  <a:moveTo>
                    <a:pt x="0" y="0"/>
                  </a:moveTo>
                  <a:lnTo>
                    <a:pt x="16764" y="0"/>
                  </a:lnTo>
                  <a:lnTo>
                    <a:pt x="59945" y="4953"/>
                  </a:lnTo>
                  <a:lnTo>
                    <a:pt x="82297" y="10922"/>
                  </a:lnTo>
                  <a:lnTo>
                    <a:pt x="109855" y="27687"/>
                  </a:lnTo>
                  <a:lnTo>
                    <a:pt x="137287" y="44831"/>
                  </a:lnTo>
                  <a:lnTo>
                    <a:pt x="159766" y="78487"/>
                  </a:lnTo>
                  <a:lnTo>
                    <a:pt x="181229" y="111634"/>
                  </a:lnTo>
                  <a:lnTo>
                    <a:pt x="192025" y="145288"/>
                  </a:lnTo>
                  <a:lnTo>
                    <a:pt x="203836" y="179071"/>
                  </a:lnTo>
                  <a:lnTo>
                    <a:pt x="208915" y="207010"/>
                  </a:lnTo>
                  <a:lnTo>
                    <a:pt x="214503" y="256922"/>
                  </a:lnTo>
                  <a:lnTo>
                    <a:pt x="208915" y="273559"/>
                  </a:lnTo>
                  <a:lnTo>
                    <a:pt x="192025" y="268733"/>
                  </a:lnTo>
                  <a:lnTo>
                    <a:pt x="142875" y="245872"/>
                  </a:lnTo>
                  <a:lnTo>
                    <a:pt x="114936" y="223012"/>
                  </a:lnTo>
                  <a:lnTo>
                    <a:pt x="87250" y="201041"/>
                  </a:lnTo>
                  <a:lnTo>
                    <a:pt x="59945" y="173356"/>
                  </a:lnTo>
                  <a:lnTo>
                    <a:pt x="38354" y="134366"/>
                  </a:lnTo>
                  <a:lnTo>
                    <a:pt x="10796" y="72644"/>
                  </a:lnTo>
                  <a:lnTo>
                    <a:pt x="0" y="27687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7551575" y="2743177"/>
              <a:ext cx="339714" cy="139698"/>
            </a:xfrm>
            <a:custGeom>
              <a:avLst/>
              <a:gdLst/>
              <a:ahLst/>
              <a:cxnLst/>
              <a:rect l="0" t="0" r="0" b="0"/>
              <a:pathLst>
                <a:path w="340615" h="139320">
                  <a:moveTo>
                    <a:pt x="340614" y="44577"/>
                  </a:moveTo>
                  <a:lnTo>
                    <a:pt x="329818" y="55625"/>
                  </a:lnTo>
                  <a:lnTo>
                    <a:pt x="302514" y="89662"/>
                  </a:lnTo>
                  <a:lnTo>
                    <a:pt x="286004" y="106299"/>
                  </a:lnTo>
                  <a:lnTo>
                    <a:pt x="258444" y="123316"/>
                  </a:lnTo>
                  <a:lnTo>
                    <a:pt x="225170" y="134238"/>
                  </a:lnTo>
                  <a:lnTo>
                    <a:pt x="186943" y="139319"/>
                  </a:lnTo>
                  <a:lnTo>
                    <a:pt x="147828" y="139319"/>
                  </a:lnTo>
                  <a:lnTo>
                    <a:pt x="115442" y="128143"/>
                  </a:lnTo>
                  <a:lnTo>
                    <a:pt x="82168" y="117347"/>
                  </a:lnTo>
                  <a:lnTo>
                    <a:pt x="54737" y="106299"/>
                  </a:lnTo>
                  <a:lnTo>
                    <a:pt x="10794" y="83566"/>
                  </a:lnTo>
                  <a:lnTo>
                    <a:pt x="0" y="72516"/>
                  </a:lnTo>
                  <a:lnTo>
                    <a:pt x="16509" y="61722"/>
                  </a:lnTo>
                  <a:lnTo>
                    <a:pt x="60452" y="33654"/>
                  </a:lnTo>
                  <a:lnTo>
                    <a:pt x="92964" y="21844"/>
                  </a:lnTo>
                  <a:lnTo>
                    <a:pt x="126238" y="11810"/>
                  </a:lnTo>
                  <a:lnTo>
                    <a:pt x="165354" y="0"/>
                  </a:lnTo>
                  <a:lnTo>
                    <a:pt x="202818" y="0"/>
                  </a:lnTo>
                  <a:lnTo>
                    <a:pt x="275208" y="11810"/>
                  </a:lnTo>
                  <a:lnTo>
                    <a:pt x="313181" y="27940"/>
                  </a:lnTo>
                  <a:lnTo>
                    <a:pt x="334899" y="3975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7837316" y="1592257"/>
              <a:ext cx="301615" cy="177797"/>
            </a:xfrm>
            <a:custGeom>
              <a:avLst/>
              <a:gdLst/>
              <a:ahLst/>
              <a:cxnLst/>
              <a:rect l="0" t="0" r="0" b="0"/>
              <a:pathLst>
                <a:path w="302261" h="178436">
                  <a:moveTo>
                    <a:pt x="302260" y="6097"/>
                  </a:moveTo>
                  <a:lnTo>
                    <a:pt x="302260" y="22225"/>
                  </a:lnTo>
                  <a:lnTo>
                    <a:pt x="290829" y="61722"/>
                  </a:lnTo>
                  <a:lnTo>
                    <a:pt x="275082" y="83947"/>
                  </a:lnTo>
                  <a:lnTo>
                    <a:pt x="258445" y="112522"/>
                  </a:lnTo>
                  <a:lnTo>
                    <a:pt x="235838" y="134239"/>
                  </a:lnTo>
                  <a:lnTo>
                    <a:pt x="203580" y="150369"/>
                  </a:lnTo>
                  <a:lnTo>
                    <a:pt x="164464" y="168276"/>
                  </a:lnTo>
                  <a:lnTo>
                    <a:pt x="131190" y="173229"/>
                  </a:lnTo>
                  <a:lnTo>
                    <a:pt x="98678" y="178435"/>
                  </a:lnTo>
                  <a:lnTo>
                    <a:pt x="66421" y="178435"/>
                  </a:lnTo>
                  <a:lnTo>
                    <a:pt x="21463" y="173229"/>
                  </a:lnTo>
                  <a:lnTo>
                    <a:pt x="0" y="168276"/>
                  </a:lnTo>
                  <a:lnTo>
                    <a:pt x="10795" y="150369"/>
                  </a:lnTo>
                  <a:lnTo>
                    <a:pt x="43814" y="106554"/>
                  </a:lnTo>
                  <a:lnTo>
                    <a:pt x="66421" y="83947"/>
                  </a:lnTo>
                  <a:lnTo>
                    <a:pt x="93725" y="55881"/>
                  </a:lnTo>
                  <a:lnTo>
                    <a:pt x="126111" y="34037"/>
                  </a:lnTo>
                  <a:lnTo>
                    <a:pt x="164464" y="16892"/>
                  </a:lnTo>
                  <a:lnTo>
                    <a:pt x="230886" y="0"/>
                  </a:lnTo>
                  <a:lnTo>
                    <a:pt x="275082" y="0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6984855" y="1323973"/>
              <a:ext cx="296854" cy="184147"/>
            </a:xfrm>
            <a:custGeom>
              <a:avLst/>
              <a:gdLst/>
              <a:ahLst/>
              <a:cxnLst/>
              <a:rect l="0" t="0" r="0" b="0"/>
              <a:pathLst>
                <a:path w="296547" h="184151">
                  <a:moveTo>
                    <a:pt x="296546" y="6097"/>
                  </a:moveTo>
                  <a:lnTo>
                    <a:pt x="296546" y="22225"/>
                  </a:lnTo>
                  <a:lnTo>
                    <a:pt x="285878" y="66803"/>
                  </a:lnTo>
                  <a:lnTo>
                    <a:pt x="275083" y="89663"/>
                  </a:lnTo>
                  <a:lnTo>
                    <a:pt x="252731" y="111506"/>
                  </a:lnTo>
                  <a:lnTo>
                    <a:pt x="230886" y="139319"/>
                  </a:lnTo>
                  <a:lnTo>
                    <a:pt x="197739" y="156464"/>
                  </a:lnTo>
                  <a:lnTo>
                    <a:pt x="158750" y="173228"/>
                  </a:lnTo>
                  <a:lnTo>
                    <a:pt x="126238" y="178308"/>
                  </a:lnTo>
                  <a:lnTo>
                    <a:pt x="93854" y="184150"/>
                  </a:lnTo>
                  <a:lnTo>
                    <a:pt x="60707" y="184150"/>
                  </a:lnTo>
                  <a:lnTo>
                    <a:pt x="16510" y="178308"/>
                  </a:lnTo>
                  <a:lnTo>
                    <a:pt x="0" y="173228"/>
                  </a:lnTo>
                  <a:lnTo>
                    <a:pt x="4699" y="156464"/>
                  </a:lnTo>
                  <a:lnTo>
                    <a:pt x="38228" y="111506"/>
                  </a:lnTo>
                  <a:lnTo>
                    <a:pt x="60707" y="89663"/>
                  </a:lnTo>
                  <a:lnTo>
                    <a:pt x="87884" y="61722"/>
                  </a:lnTo>
                  <a:lnTo>
                    <a:pt x="121412" y="38863"/>
                  </a:lnTo>
                  <a:lnTo>
                    <a:pt x="158750" y="22225"/>
                  </a:lnTo>
                  <a:lnTo>
                    <a:pt x="225171" y="6097"/>
                  </a:lnTo>
                  <a:lnTo>
                    <a:pt x="269241" y="0"/>
                  </a:lnTo>
                  <a:lnTo>
                    <a:pt x="290831" y="6097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6576880" y="1898640"/>
              <a:ext cx="303202" cy="179385"/>
            </a:xfrm>
            <a:custGeom>
              <a:avLst/>
              <a:gdLst/>
              <a:ahLst/>
              <a:cxnLst/>
              <a:rect l="0" t="0" r="0" b="0"/>
              <a:pathLst>
                <a:path w="302515" h="178310">
                  <a:moveTo>
                    <a:pt x="302514" y="5969"/>
                  </a:moveTo>
                  <a:lnTo>
                    <a:pt x="296800" y="22734"/>
                  </a:lnTo>
                  <a:lnTo>
                    <a:pt x="286004" y="61595"/>
                  </a:lnTo>
                  <a:lnTo>
                    <a:pt x="275083" y="89663"/>
                  </a:lnTo>
                  <a:lnTo>
                    <a:pt x="253365" y="112269"/>
                  </a:lnTo>
                  <a:lnTo>
                    <a:pt x="231013" y="134366"/>
                  </a:lnTo>
                  <a:lnTo>
                    <a:pt x="198628" y="156084"/>
                  </a:lnTo>
                  <a:lnTo>
                    <a:pt x="165482" y="167894"/>
                  </a:lnTo>
                  <a:lnTo>
                    <a:pt x="126365" y="178309"/>
                  </a:lnTo>
                  <a:lnTo>
                    <a:pt x="93980" y="178309"/>
                  </a:lnTo>
                  <a:lnTo>
                    <a:pt x="60707" y="178309"/>
                  </a:lnTo>
                  <a:lnTo>
                    <a:pt x="16511" y="173228"/>
                  </a:lnTo>
                  <a:lnTo>
                    <a:pt x="0" y="173228"/>
                  </a:lnTo>
                  <a:lnTo>
                    <a:pt x="11558" y="150369"/>
                  </a:lnTo>
                  <a:lnTo>
                    <a:pt x="38989" y="112269"/>
                  </a:lnTo>
                  <a:lnTo>
                    <a:pt x="60707" y="84456"/>
                  </a:lnTo>
                  <a:lnTo>
                    <a:pt x="93980" y="61595"/>
                  </a:lnTo>
                  <a:lnTo>
                    <a:pt x="121412" y="38735"/>
                  </a:lnTo>
                  <a:lnTo>
                    <a:pt x="159386" y="22734"/>
                  </a:lnTo>
                  <a:lnTo>
                    <a:pt x="226187" y="5969"/>
                  </a:lnTo>
                  <a:lnTo>
                    <a:pt x="269240" y="0"/>
                  </a:lnTo>
                  <a:lnTo>
                    <a:pt x="291085" y="5969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4005212" y="3709950"/>
              <a:ext cx="174619" cy="307970"/>
            </a:xfrm>
            <a:custGeom>
              <a:avLst/>
              <a:gdLst/>
              <a:ahLst/>
              <a:cxnLst/>
              <a:rect l="0" t="0" r="0" b="0"/>
              <a:pathLst>
                <a:path w="175516" h="307595">
                  <a:moveTo>
                    <a:pt x="5080" y="0"/>
                  </a:moveTo>
                  <a:lnTo>
                    <a:pt x="21464" y="0"/>
                  </a:lnTo>
                  <a:lnTo>
                    <a:pt x="60706" y="11176"/>
                  </a:lnTo>
                  <a:lnTo>
                    <a:pt x="88266" y="28066"/>
                  </a:lnTo>
                  <a:lnTo>
                    <a:pt x="109855" y="44958"/>
                  </a:lnTo>
                  <a:lnTo>
                    <a:pt x="131318" y="67818"/>
                  </a:lnTo>
                  <a:lnTo>
                    <a:pt x="153162" y="100583"/>
                  </a:lnTo>
                  <a:lnTo>
                    <a:pt x="164592" y="139572"/>
                  </a:lnTo>
                  <a:lnTo>
                    <a:pt x="175515" y="173354"/>
                  </a:lnTo>
                  <a:lnTo>
                    <a:pt x="175515" y="212089"/>
                  </a:lnTo>
                  <a:lnTo>
                    <a:pt x="175515" y="240157"/>
                  </a:lnTo>
                  <a:lnTo>
                    <a:pt x="175515" y="285622"/>
                  </a:lnTo>
                  <a:lnTo>
                    <a:pt x="170435" y="307594"/>
                  </a:lnTo>
                  <a:lnTo>
                    <a:pt x="153162" y="295783"/>
                  </a:lnTo>
                  <a:lnTo>
                    <a:pt x="109855" y="263016"/>
                  </a:lnTo>
                  <a:lnTo>
                    <a:pt x="82169" y="240157"/>
                  </a:lnTo>
                  <a:lnTo>
                    <a:pt x="60706" y="212089"/>
                  </a:lnTo>
                  <a:lnTo>
                    <a:pt x="38354" y="179196"/>
                  </a:lnTo>
                  <a:lnTo>
                    <a:pt x="21464" y="139572"/>
                  </a:lnTo>
                  <a:lnTo>
                    <a:pt x="5080" y="72897"/>
                  </a:lnTo>
                  <a:lnTo>
                    <a:pt x="0" y="28066"/>
                  </a:lnTo>
                  <a:lnTo>
                    <a:pt x="5080" y="6095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4306827" y="3592477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231" h="307594">
                  <a:moveTo>
                    <a:pt x="4954" y="0"/>
                  </a:moveTo>
                  <a:lnTo>
                    <a:pt x="21463" y="5206"/>
                  </a:lnTo>
                  <a:lnTo>
                    <a:pt x="65660" y="17018"/>
                  </a:lnTo>
                  <a:lnTo>
                    <a:pt x="88265" y="28067"/>
                  </a:lnTo>
                  <a:lnTo>
                    <a:pt x="109729" y="44831"/>
                  </a:lnTo>
                  <a:lnTo>
                    <a:pt x="137161" y="72643"/>
                  </a:lnTo>
                  <a:lnTo>
                    <a:pt x="153670" y="105791"/>
                  </a:lnTo>
                  <a:lnTo>
                    <a:pt x="170435" y="139445"/>
                  </a:lnTo>
                  <a:lnTo>
                    <a:pt x="175514" y="179069"/>
                  </a:lnTo>
                  <a:lnTo>
                    <a:pt x="181230" y="212217"/>
                  </a:lnTo>
                  <a:lnTo>
                    <a:pt x="181230" y="245872"/>
                  </a:lnTo>
                  <a:lnTo>
                    <a:pt x="175514" y="290702"/>
                  </a:lnTo>
                  <a:lnTo>
                    <a:pt x="170435" y="307593"/>
                  </a:lnTo>
                  <a:lnTo>
                    <a:pt x="153670" y="295782"/>
                  </a:lnTo>
                  <a:lnTo>
                    <a:pt x="109729" y="267843"/>
                  </a:lnTo>
                  <a:lnTo>
                    <a:pt x="88265" y="245872"/>
                  </a:lnTo>
                  <a:lnTo>
                    <a:pt x="60580" y="212217"/>
                  </a:lnTo>
                  <a:lnTo>
                    <a:pt x="38227" y="179069"/>
                  </a:lnTo>
                  <a:lnTo>
                    <a:pt x="21463" y="145414"/>
                  </a:lnTo>
                  <a:lnTo>
                    <a:pt x="4954" y="77724"/>
                  </a:lnTo>
                  <a:lnTo>
                    <a:pt x="0" y="33147"/>
                  </a:lnTo>
                  <a:lnTo>
                    <a:pt x="4954" y="10922"/>
                  </a:lnTo>
                  <a:close/>
                </a:path>
              </a:pathLst>
            </a:custGeom>
            <a:solidFill>
              <a:srgbClr val="CB9F5B"/>
            </a:solidFill>
            <a:ln w="0" cap="flat" cmpd="sng" algn="ctr">
              <a:solidFill>
                <a:srgbClr val="CB9F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4283015" y="1373185"/>
              <a:ext cx="182557" cy="301620"/>
            </a:xfrm>
            <a:custGeom>
              <a:avLst/>
              <a:gdLst/>
              <a:ahLst/>
              <a:cxnLst/>
              <a:rect l="0" t="0" r="0" b="0"/>
              <a:pathLst>
                <a:path w="181357" h="301879">
                  <a:moveTo>
                    <a:pt x="5716" y="0"/>
                  </a:moveTo>
                  <a:lnTo>
                    <a:pt x="22606" y="0"/>
                  </a:lnTo>
                  <a:lnTo>
                    <a:pt x="65913" y="11937"/>
                  </a:lnTo>
                  <a:lnTo>
                    <a:pt x="88266" y="22098"/>
                  </a:lnTo>
                  <a:lnTo>
                    <a:pt x="110871" y="44957"/>
                  </a:lnTo>
                  <a:lnTo>
                    <a:pt x="132335" y="67818"/>
                  </a:lnTo>
                  <a:lnTo>
                    <a:pt x="153925" y="100584"/>
                  </a:lnTo>
                  <a:lnTo>
                    <a:pt x="165481" y="134365"/>
                  </a:lnTo>
                  <a:lnTo>
                    <a:pt x="176276" y="174117"/>
                  </a:lnTo>
                  <a:lnTo>
                    <a:pt x="181356" y="207009"/>
                  </a:lnTo>
                  <a:lnTo>
                    <a:pt x="181356" y="240156"/>
                  </a:lnTo>
                  <a:lnTo>
                    <a:pt x="176276" y="285750"/>
                  </a:lnTo>
                  <a:lnTo>
                    <a:pt x="170562" y="301878"/>
                  </a:lnTo>
                  <a:lnTo>
                    <a:pt x="153925" y="290703"/>
                  </a:lnTo>
                  <a:lnTo>
                    <a:pt x="110871" y="262890"/>
                  </a:lnTo>
                  <a:lnTo>
                    <a:pt x="88266" y="240156"/>
                  </a:lnTo>
                  <a:lnTo>
                    <a:pt x="60833" y="212217"/>
                  </a:lnTo>
                  <a:lnTo>
                    <a:pt x="38355" y="179196"/>
                  </a:lnTo>
                  <a:lnTo>
                    <a:pt x="22606" y="140462"/>
                  </a:lnTo>
                  <a:lnTo>
                    <a:pt x="5716" y="72643"/>
                  </a:lnTo>
                  <a:lnTo>
                    <a:pt x="0" y="28067"/>
                  </a:lnTo>
                  <a:lnTo>
                    <a:pt x="5716" y="6095"/>
                  </a:lnTo>
                  <a:close/>
                </a:path>
              </a:pathLst>
            </a:custGeom>
            <a:solidFill>
              <a:srgbClr val="FEE886"/>
            </a:solidFill>
            <a:ln w="0" cap="flat" cmpd="sng" algn="ctr">
              <a:solidFill>
                <a:srgbClr val="FEE8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6270502" y="1681156"/>
              <a:ext cx="180969" cy="307970"/>
            </a:xfrm>
            <a:custGeom>
              <a:avLst/>
              <a:gdLst/>
              <a:ahLst/>
              <a:cxnLst/>
              <a:rect l="0" t="0" r="0" b="0"/>
              <a:pathLst>
                <a:path w="181357" h="307595">
                  <a:moveTo>
                    <a:pt x="10795" y="0"/>
                  </a:moveTo>
                  <a:lnTo>
                    <a:pt x="27432" y="0"/>
                  </a:lnTo>
                  <a:lnTo>
                    <a:pt x="65786" y="16891"/>
                  </a:lnTo>
                  <a:lnTo>
                    <a:pt x="88138" y="27940"/>
                  </a:lnTo>
                  <a:lnTo>
                    <a:pt x="115698" y="44576"/>
                  </a:lnTo>
                  <a:lnTo>
                    <a:pt x="138049" y="72644"/>
                  </a:lnTo>
                  <a:lnTo>
                    <a:pt x="154051" y="100584"/>
                  </a:lnTo>
                  <a:lnTo>
                    <a:pt x="170561" y="140207"/>
                  </a:lnTo>
                  <a:lnTo>
                    <a:pt x="175642" y="179069"/>
                  </a:lnTo>
                  <a:lnTo>
                    <a:pt x="181356" y="212090"/>
                  </a:lnTo>
                  <a:lnTo>
                    <a:pt x="181356" y="240665"/>
                  </a:lnTo>
                  <a:lnTo>
                    <a:pt x="175642" y="290575"/>
                  </a:lnTo>
                  <a:lnTo>
                    <a:pt x="170561" y="307594"/>
                  </a:lnTo>
                  <a:lnTo>
                    <a:pt x="154051" y="296544"/>
                  </a:lnTo>
                  <a:lnTo>
                    <a:pt x="110618" y="262763"/>
                  </a:lnTo>
                  <a:lnTo>
                    <a:pt x="88138" y="240665"/>
                  </a:lnTo>
                  <a:lnTo>
                    <a:pt x="60706" y="212090"/>
                  </a:lnTo>
                  <a:lnTo>
                    <a:pt x="38228" y="179069"/>
                  </a:lnTo>
                  <a:lnTo>
                    <a:pt x="21718" y="140207"/>
                  </a:lnTo>
                  <a:lnTo>
                    <a:pt x="5969" y="72644"/>
                  </a:lnTo>
                  <a:lnTo>
                    <a:pt x="0" y="27940"/>
                  </a:lnTo>
                  <a:lnTo>
                    <a:pt x="5969" y="6096"/>
                  </a:lnTo>
                  <a:close/>
                </a:path>
              </a:pathLst>
            </a:custGeom>
            <a:solidFill>
              <a:srgbClr val="FD923C"/>
            </a:solidFill>
            <a:ln w="0" cap="flat" cmpd="sng" algn="ctr">
              <a:solidFill>
                <a:srgbClr val="FD923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6" name="Gruppieren 91"/>
          <p:cNvGrpSpPr>
            <a:grpSpLocks/>
          </p:cNvGrpSpPr>
          <p:nvPr/>
        </p:nvGrpSpPr>
        <p:grpSpPr bwMode="auto">
          <a:xfrm flipH="1">
            <a:off x="215900" y="5397500"/>
            <a:ext cx="1806575" cy="1879600"/>
            <a:chOff x="215772" y="5397372"/>
            <a:chExt cx="1806830" cy="1879856"/>
          </a:xfrm>
        </p:grpSpPr>
        <p:sp>
          <p:nvSpPr>
            <p:cNvPr id="75" name="Freihandform 74"/>
            <p:cNvSpPr/>
            <p:nvPr/>
          </p:nvSpPr>
          <p:spPr>
            <a:xfrm>
              <a:off x="215772" y="5821293"/>
              <a:ext cx="1806830" cy="182587"/>
            </a:xfrm>
            <a:custGeom>
              <a:avLst/>
              <a:gdLst/>
              <a:ahLst/>
              <a:cxnLst/>
              <a:rect l="0" t="0" r="0" b="0"/>
              <a:pathLst>
                <a:path w="1806830" h="182246">
                  <a:moveTo>
                    <a:pt x="1806829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29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215772" y="6891413"/>
              <a:ext cx="1806830" cy="182587"/>
            </a:xfrm>
            <a:custGeom>
              <a:avLst/>
              <a:gdLst/>
              <a:ahLst/>
              <a:cxnLst/>
              <a:rect l="0" t="0" r="0" b="0"/>
              <a:pathLst>
                <a:path w="1806830" h="182245">
                  <a:moveTo>
                    <a:pt x="1806829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29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342790" y="54053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7" h="1868551">
                  <a:moveTo>
                    <a:pt x="88519" y="0"/>
                  </a:moveTo>
                  <a:lnTo>
                    <a:pt x="173101" y="170433"/>
                  </a:lnTo>
                  <a:lnTo>
                    <a:pt x="182246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1038213" y="53973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2" h="1876299">
                  <a:moveTo>
                    <a:pt x="178561" y="153036"/>
                  </a:moveTo>
                  <a:lnTo>
                    <a:pt x="165734" y="1876298"/>
                  </a:lnTo>
                  <a:lnTo>
                    <a:pt x="16890" y="1876298"/>
                  </a:lnTo>
                  <a:lnTo>
                    <a:pt x="0" y="157099"/>
                  </a:lnTo>
                  <a:lnTo>
                    <a:pt x="890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677799" y="54021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1" y="165862"/>
                  </a:moveTo>
                  <a:lnTo>
                    <a:pt x="195071" y="1872234"/>
                  </a:lnTo>
                  <a:lnTo>
                    <a:pt x="29718" y="1872234"/>
                  </a:lnTo>
                  <a:lnTo>
                    <a:pt x="0" y="139700"/>
                  </a:lnTo>
                  <a:lnTo>
                    <a:pt x="93725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1725697" y="54148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2" h="1863092">
                  <a:moveTo>
                    <a:pt x="114174" y="0"/>
                  </a:moveTo>
                  <a:lnTo>
                    <a:pt x="190881" y="178181"/>
                  </a:lnTo>
                  <a:lnTo>
                    <a:pt x="161164" y="1863091"/>
                  </a:lnTo>
                  <a:lnTo>
                    <a:pt x="0" y="1863091"/>
                  </a:lnTo>
                  <a:lnTo>
                    <a:pt x="25146" y="157227"/>
                  </a:lnTo>
                  <a:lnTo>
                    <a:pt x="29718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1390688" y="5414837"/>
              <a:ext cx="187351" cy="1859215"/>
            </a:xfrm>
            <a:custGeom>
              <a:avLst/>
              <a:gdLst/>
              <a:ahLst/>
              <a:cxnLst/>
              <a:rect l="0" t="0" r="0" b="0"/>
              <a:pathLst>
                <a:path w="186437" h="1859535">
                  <a:moveTo>
                    <a:pt x="186436" y="136272"/>
                  </a:moveTo>
                  <a:lnTo>
                    <a:pt x="165355" y="1859534"/>
                  </a:lnTo>
                  <a:lnTo>
                    <a:pt x="0" y="1859534"/>
                  </a:lnTo>
                  <a:lnTo>
                    <a:pt x="17019" y="140335"/>
                  </a:lnTo>
                  <a:lnTo>
                    <a:pt x="101474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2" name="Gerade Verbindung 81"/>
            <p:cNvCxnSpPr/>
            <p:nvPr/>
          </p:nvCxnSpPr>
          <p:spPr>
            <a:xfrm>
              <a:off x="1123950" y="59229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ihandform 82"/>
            <p:cNvSpPr/>
            <p:nvPr/>
          </p:nvSpPr>
          <p:spPr>
            <a:xfrm>
              <a:off x="1827311" y="59197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1806672" y="69977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85" name="Gerade Verbindung 84"/>
            <p:cNvCxnSpPr/>
            <p:nvPr/>
          </p:nvCxnSpPr>
          <p:spPr>
            <a:xfrm>
              <a:off x="1462135" y="69977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>
              <a:off x="766712" y="59276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1484363" y="59197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>
              <a:off x="431702" y="59229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426939" y="69977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ihandform 89"/>
            <p:cNvSpPr/>
            <p:nvPr/>
          </p:nvSpPr>
          <p:spPr>
            <a:xfrm>
              <a:off x="1127126" y="70025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779414" y="69850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7" h="1">
                  <a:moveTo>
                    <a:pt x="0" y="0"/>
                  </a:moveTo>
                  <a:lnTo>
                    <a:pt x="3626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7" name="Gruppieren 109"/>
          <p:cNvGrpSpPr>
            <a:grpSpLocks/>
          </p:cNvGrpSpPr>
          <p:nvPr/>
        </p:nvGrpSpPr>
        <p:grpSpPr bwMode="auto">
          <a:xfrm flipH="1">
            <a:off x="8331200" y="5499100"/>
            <a:ext cx="1806575" cy="1879600"/>
            <a:chOff x="8331072" y="5498972"/>
            <a:chExt cx="1806831" cy="1879856"/>
          </a:xfrm>
        </p:grpSpPr>
        <p:sp>
          <p:nvSpPr>
            <p:cNvPr id="93" name="Freihandform 92"/>
            <p:cNvSpPr/>
            <p:nvPr/>
          </p:nvSpPr>
          <p:spPr>
            <a:xfrm>
              <a:off x="8331072" y="592289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6">
                  <a:moveTo>
                    <a:pt x="1806830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8331072" y="699301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8458090" y="55069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7" h="1868551">
                  <a:moveTo>
                    <a:pt x="88520" y="0"/>
                  </a:moveTo>
                  <a:lnTo>
                    <a:pt x="173101" y="170433"/>
                  </a:lnTo>
                  <a:lnTo>
                    <a:pt x="182246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9153514" y="54989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299">
                  <a:moveTo>
                    <a:pt x="178562" y="153036"/>
                  </a:moveTo>
                  <a:lnTo>
                    <a:pt x="165734" y="1876298"/>
                  </a:lnTo>
                  <a:lnTo>
                    <a:pt x="16891" y="1876298"/>
                  </a:lnTo>
                  <a:lnTo>
                    <a:pt x="0" y="157099"/>
                  </a:lnTo>
                  <a:lnTo>
                    <a:pt x="89027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8793099" y="55037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0" y="165862"/>
                  </a:moveTo>
                  <a:lnTo>
                    <a:pt x="195071" y="1872234"/>
                  </a:lnTo>
                  <a:lnTo>
                    <a:pt x="29717" y="1872234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9840998" y="55164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3" h="1863092">
                  <a:moveTo>
                    <a:pt x="114173" y="0"/>
                  </a:moveTo>
                  <a:lnTo>
                    <a:pt x="190882" y="178181"/>
                  </a:lnTo>
                  <a:lnTo>
                    <a:pt x="161163" y="1863091"/>
                  </a:lnTo>
                  <a:lnTo>
                    <a:pt x="0" y="1863091"/>
                  </a:lnTo>
                  <a:lnTo>
                    <a:pt x="25147" y="157227"/>
                  </a:lnTo>
                  <a:lnTo>
                    <a:pt x="29719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9505988" y="5516437"/>
              <a:ext cx="187352" cy="1859215"/>
            </a:xfrm>
            <a:custGeom>
              <a:avLst/>
              <a:gdLst/>
              <a:ahLst/>
              <a:cxnLst/>
              <a:rect l="0" t="0" r="0" b="0"/>
              <a:pathLst>
                <a:path w="186437" h="1859535">
                  <a:moveTo>
                    <a:pt x="186436" y="136272"/>
                  </a:moveTo>
                  <a:lnTo>
                    <a:pt x="165353" y="1859534"/>
                  </a:lnTo>
                  <a:lnTo>
                    <a:pt x="0" y="1859534"/>
                  </a:lnTo>
                  <a:lnTo>
                    <a:pt x="17017" y="140335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00" name="Gerade Verbindung 99"/>
            <p:cNvCxnSpPr/>
            <p:nvPr/>
          </p:nvCxnSpPr>
          <p:spPr>
            <a:xfrm>
              <a:off x="9239251" y="60245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ihandform 100"/>
            <p:cNvSpPr/>
            <p:nvPr/>
          </p:nvSpPr>
          <p:spPr>
            <a:xfrm>
              <a:off x="9942612" y="60213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9921972" y="70993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5" h="1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03" name="Gerade Verbindung 102"/>
            <p:cNvCxnSpPr/>
            <p:nvPr/>
          </p:nvCxnSpPr>
          <p:spPr>
            <a:xfrm>
              <a:off x="9577436" y="70993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8882012" y="60292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9599664" y="60213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8547003" y="60245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8542239" y="70993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ihandform 107"/>
            <p:cNvSpPr/>
            <p:nvPr/>
          </p:nvSpPr>
          <p:spPr>
            <a:xfrm>
              <a:off x="9242426" y="71041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8894714" y="70866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258" name="Gruppieren 127"/>
          <p:cNvGrpSpPr>
            <a:grpSpLocks/>
          </p:cNvGrpSpPr>
          <p:nvPr/>
        </p:nvGrpSpPr>
        <p:grpSpPr bwMode="auto">
          <a:xfrm flipH="1">
            <a:off x="8353425" y="1281113"/>
            <a:ext cx="1806575" cy="1879600"/>
            <a:chOff x="8483472" y="1422272"/>
            <a:chExt cx="1806831" cy="1879856"/>
          </a:xfrm>
        </p:grpSpPr>
        <p:sp>
          <p:nvSpPr>
            <p:cNvPr id="111" name="Freihandform 110"/>
            <p:cNvSpPr/>
            <p:nvPr/>
          </p:nvSpPr>
          <p:spPr>
            <a:xfrm>
              <a:off x="8483472" y="1846192"/>
              <a:ext cx="1806831" cy="182588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8483472" y="2916312"/>
              <a:ext cx="1806831" cy="182588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8610490" y="1430210"/>
              <a:ext cx="182588" cy="1868742"/>
            </a:xfrm>
            <a:custGeom>
              <a:avLst/>
              <a:gdLst/>
              <a:ahLst/>
              <a:cxnLst/>
              <a:rect l="0" t="0" r="0" b="0"/>
              <a:pathLst>
                <a:path w="182247" h="1868553">
                  <a:moveTo>
                    <a:pt x="88520" y="0"/>
                  </a:moveTo>
                  <a:lnTo>
                    <a:pt x="173101" y="170434"/>
                  </a:lnTo>
                  <a:lnTo>
                    <a:pt x="182246" y="1868552"/>
                  </a:lnTo>
                  <a:lnTo>
                    <a:pt x="0" y="1868552"/>
                  </a:lnTo>
                  <a:lnTo>
                    <a:pt x="0" y="149861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9305914" y="14222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300">
                  <a:moveTo>
                    <a:pt x="178562" y="153036"/>
                  </a:moveTo>
                  <a:lnTo>
                    <a:pt x="165734" y="1876299"/>
                  </a:lnTo>
                  <a:lnTo>
                    <a:pt x="16891" y="1876299"/>
                  </a:lnTo>
                  <a:lnTo>
                    <a:pt x="0" y="157100"/>
                  </a:lnTo>
                  <a:lnTo>
                    <a:pt x="89027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8945499" y="1427035"/>
              <a:ext cx="195291" cy="1871918"/>
            </a:xfrm>
            <a:custGeom>
              <a:avLst/>
              <a:gdLst/>
              <a:ahLst/>
              <a:cxnLst/>
              <a:rect l="0" t="0" r="0" b="0"/>
              <a:pathLst>
                <a:path w="195072" h="1872236">
                  <a:moveTo>
                    <a:pt x="178180" y="165863"/>
                  </a:moveTo>
                  <a:lnTo>
                    <a:pt x="195071" y="1872235"/>
                  </a:lnTo>
                  <a:lnTo>
                    <a:pt x="29717" y="1872235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9993398" y="1439736"/>
              <a:ext cx="192115" cy="1862392"/>
            </a:xfrm>
            <a:custGeom>
              <a:avLst/>
              <a:gdLst/>
              <a:ahLst/>
              <a:cxnLst/>
              <a:rect l="0" t="0" r="0" b="0"/>
              <a:pathLst>
                <a:path w="190883" h="1863092">
                  <a:moveTo>
                    <a:pt x="114173" y="0"/>
                  </a:moveTo>
                  <a:lnTo>
                    <a:pt x="190882" y="178181"/>
                  </a:lnTo>
                  <a:lnTo>
                    <a:pt x="161163" y="1863091"/>
                  </a:lnTo>
                  <a:lnTo>
                    <a:pt x="0" y="1863091"/>
                  </a:lnTo>
                  <a:lnTo>
                    <a:pt x="25147" y="157227"/>
                  </a:lnTo>
                  <a:lnTo>
                    <a:pt x="29719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9658388" y="1439736"/>
              <a:ext cx="187352" cy="1859216"/>
            </a:xfrm>
            <a:custGeom>
              <a:avLst/>
              <a:gdLst/>
              <a:ahLst/>
              <a:cxnLst/>
              <a:rect l="0" t="0" r="0" b="0"/>
              <a:pathLst>
                <a:path w="186437" h="1859536">
                  <a:moveTo>
                    <a:pt x="186436" y="136272"/>
                  </a:moveTo>
                  <a:lnTo>
                    <a:pt x="165353" y="1859535"/>
                  </a:lnTo>
                  <a:lnTo>
                    <a:pt x="0" y="1859535"/>
                  </a:lnTo>
                  <a:lnTo>
                    <a:pt x="17017" y="140336"/>
                  </a:lnTo>
                  <a:lnTo>
                    <a:pt x="101473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18" name="Gerade Verbindung 117"/>
            <p:cNvCxnSpPr/>
            <p:nvPr/>
          </p:nvCxnSpPr>
          <p:spPr>
            <a:xfrm>
              <a:off x="9391651" y="1947806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ihandform 118"/>
            <p:cNvSpPr/>
            <p:nvPr/>
          </p:nvSpPr>
          <p:spPr>
            <a:xfrm>
              <a:off x="10095012" y="1944630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>
              <a:off x="10074372" y="30226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5" h="1">
                  <a:moveTo>
                    <a:pt x="0" y="0"/>
                  </a:moveTo>
                  <a:lnTo>
                    <a:pt x="3624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21" name="Gerade Verbindung 120"/>
            <p:cNvCxnSpPr/>
            <p:nvPr/>
          </p:nvCxnSpPr>
          <p:spPr>
            <a:xfrm>
              <a:off x="9729836" y="30226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034412" y="19525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>
              <a:off x="9752064" y="194463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>
              <a:off x="8699403" y="1947806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/>
          </p:nvCxnSpPr>
          <p:spPr>
            <a:xfrm>
              <a:off x="8694639" y="30226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ihandform 125"/>
            <p:cNvSpPr/>
            <p:nvPr/>
          </p:nvSpPr>
          <p:spPr>
            <a:xfrm>
              <a:off x="9394826" y="3027453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9047114" y="30099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0259" name="Textfeld 128"/>
          <p:cNvSpPr txBox="1">
            <a:spLocks noChangeArrowheads="1"/>
          </p:cNvSpPr>
          <p:nvPr/>
        </p:nvSpPr>
        <p:spPr bwMode="auto">
          <a:xfrm>
            <a:off x="399480" y="7366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rgbClr val="000000"/>
                </a:solidFill>
              </a:rPr>
              <a:t>die Pferde</a:t>
            </a:r>
          </a:p>
        </p:txBody>
      </p:sp>
      <p:grpSp>
        <p:nvGrpSpPr>
          <p:cNvPr id="10260" name="Gruppieren 146"/>
          <p:cNvGrpSpPr>
            <a:grpSpLocks/>
          </p:cNvGrpSpPr>
          <p:nvPr/>
        </p:nvGrpSpPr>
        <p:grpSpPr bwMode="auto">
          <a:xfrm>
            <a:off x="88900" y="1435100"/>
            <a:ext cx="1898650" cy="1974850"/>
            <a:chOff x="88900" y="1435100"/>
            <a:chExt cx="1898905" cy="1975104"/>
          </a:xfrm>
        </p:grpSpPr>
        <p:sp>
          <p:nvSpPr>
            <p:cNvPr id="130" name="Freihandform 129"/>
            <p:cNvSpPr/>
            <p:nvPr/>
          </p:nvSpPr>
          <p:spPr>
            <a:xfrm>
              <a:off x="88900" y="1881245"/>
              <a:ext cx="1898905" cy="190525"/>
            </a:xfrm>
            <a:custGeom>
              <a:avLst/>
              <a:gdLst/>
              <a:ahLst/>
              <a:cxnLst/>
              <a:rect l="0" t="0" r="0" b="0"/>
              <a:pathLst>
                <a:path w="1898905" h="191517">
                  <a:moveTo>
                    <a:pt x="1898904" y="191516"/>
                  </a:moveTo>
                  <a:lnTo>
                    <a:pt x="0" y="191516"/>
                  </a:lnTo>
                  <a:lnTo>
                    <a:pt x="0" y="0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88900" y="3005340"/>
              <a:ext cx="1898905" cy="192112"/>
            </a:xfrm>
            <a:custGeom>
              <a:avLst/>
              <a:gdLst/>
              <a:ahLst/>
              <a:cxnLst/>
              <a:rect l="0" t="0" r="0" b="0"/>
              <a:pathLst>
                <a:path w="1898905" h="191517">
                  <a:moveTo>
                    <a:pt x="1898904" y="191516"/>
                  </a:moveTo>
                  <a:lnTo>
                    <a:pt x="0" y="191516"/>
                  </a:lnTo>
                  <a:lnTo>
                    <a:pt x="0" y="0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222268" y="1443039"/>
              <a:ext cx="192114" cy="1963990"/>
            </a:xfrm>
            <a:custGeom>
              <a:avLst/>
              <a:gdLst/>
              <a:ahLst/>
              <a:cxnLst/>
              <a:rect l="0" t="0" r="0" b="0"/>
              <a:pathLst>
                <a:path w="191517" h="1963168">
                  <a:moveTo>
                    <a:pt x="93091" y="0"/>
                  </a:moveTo>
                  <a:lnTo>
                    <a:pt x="181991" y="179070"/>
                  </a:lnTo>
                  <a:lnTo>
                    <a:pt x="191516" y="1963167"/>
                  </a:lnTo>
                  <a:lnTo>
                    <a:pt x="0" y="1963167"/>
                  </a:lnTo>
                  <a:lnTo>
                    <a:pt x="0" y="157481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3" name="Freihandform 132"/>
            <p:cNvSpPr/>
            <p:nvPr/>
          </p:nvSpPr>
          <p:spPr>
            <a:xfrm>
              <a:off x="952616" y="1435100"/>
              <a:ext cx="188938" cy="1971929"/>
            </a:xfrm>
            <a:custGeom>
              <a:avLst/>
              <a:gdLst/>
              <a:ahLst/>
              <a:cxnLst/>
              <a:rect l="0" t="0" r="0" b="0"/>
              <a:pathLst>
                <a:path w="187707" h="1971295">
                  <a:moveTo>
                    <a:pt x="187706" y="160782"/>
                  </a:moveTo>
                  <a:lnTo>
                    <a:pt x="174245" y="1971294"/>
                  </a:lnTo>
                  <a:lnTo>
                    <a:pt x="17781" y="1971294"/>
                  </a:lnTo>
                  <a:lnTo>
                    <a:pt x="0" y="165100"/>
                  </a:lnTo>
                  <a:lnTo>
                    <a:pt x="93600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74740" y="1439864"/>
              <a:ext cx="204816" cy="1967165"/>
            </a:xfrm>
            <a:custGeom>
              <a:avLst/>
              <a:gdLst/>
              <a:ahLst/>
              <a:cxnLst/>
              <a:rect l="0" t="0" r="0" b="0"/>
              <a:pathLst>
                <a:path w="204978" h="1966978">
                  <a:moveTo>
                    <a:pt x="187198" y="174244"/>
                  </a:moveTo>
                  <a:lnTo>
                    <a:pt x="204977" y="1966977"/>
                  </a:lnTo>
                  <a:lnTo>
                    <a:pt x="31241" y="1966977"/>
                  </a:lnTo>
                  <a:lnTo>
                    <a:pt x="0" y="146813"/>
                  </a:lnTo>
                  <a:lnTo>
                    <a:pt x="98425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1676613" y="1452565"/>
              <a:ext cx="200052" cy="1957639"/>
            </a:xfrm>
            <a:custGeom>
              <a:avLst/>
              <a:gdLst/>
              <a:ahLst/>
              <a:cxnLst/>
              <a:rect l="0" t="0" r="0" b="0"/>
              <a:pathLst>
                <a:path w="200660" h="1957452">
                  <a:moveTo>
                    <a:pt x="120015" y="0"/>
                  </a:moveTo>
                  <a:lnTo>
                    <a:pt x="200659" y="187199"/>
                  </a:lnTo>
                  <a:lnTo>
                    <a:pt x="169418" y="1957451"/>
                  </a:lnTo>
                  <a:lnTo>
                    <a:pt x="0" y="1957451"/>
                  </a:lnTo>
                  <a:lnTo>
                    <a:pt x="26416" y="165228"/>
                  </a:lnTo>
                  <a:lnTo>
                    <a:pt x="31241" y="155575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6" name="Freihandform 135"/>
            <p:cNvSpPr/>
            <p:nvPr/>
          </p:nvSpPr>
          <p:spPr>
            <a:xfrm>
              <a:off x="1324141" y="1452565"/>
              <a:ext cx="195289" cy="1954463"/>
            </a:xfrm>
            <a:custGeom>
              <a:avLst/>
              <a:gdLst/>
              <a:ahLst/>
              <a:cxnLst/>
              <a:rect l="0" t="0" r="0" b="0"/>
              <a:pathLst>
                <a:path w="195834" h="1953643">
                  <a:moveTo>
                    <a:pt x="195833" y="143130"/>
                  </a:moveTo>
                  <a:lnTo>
                    <a:pt x="173736" y="1953642"/>
                  </a:lnTo>
                  <a:lnTo>
                    <a:pt x="0" y="1953642"/>
                  </a:lnTo>
                  <a:lnTo>
                    <a:pt x="17780" y="147448"/>
                  </a:lnTo>
                  <a:lnTo>
                    <a:pt x="106552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37" name="Gerade Verbindung 136"/>
            <p:cNvCxnSpPr/>
            <p:nvPr/>
          </p:nvCxnSpPr>
          <p:spPr>
            <a:xfrm>
              <a:off x="1043116" y="1987621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reihandform 137"/>
            <p:cNvSpPr/>
            <p:nvPr/>
          </p:nvSpPr>
          <p:spPr>
            <a:xfrm>
              <a:off x="1781402" y="1984446"/>
              <a:ext cx="11114" cy="0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9" name="Freihandform 138"/>
            <p:cNvSpPr/>
            <p:nvPr/>
          </p:nvSpPr>
          <p:spPr>
            <a:xfrm>
              <a:off x="1760763" y="3116479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810" h="1">
                  <a:moveTo>
                    <a:pt x="0" y="0"/>
                  </a:moveTo>
                  <a:lnTo>
                    <a:pt x="380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40" name="Gerade Verbindung 139"/>
            <p:cNvCxnSpPr/>
            <p:nvPr/>
          </p:nvCxnSpPr>
          <p:spPr>
            <a:xfrm>
              <a:off x="1398764" y="3116479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/>
            <p:nvPr/>
          </p:nvCxnSpPr>
          <p:spPr>
            <a:xfrm>
              <a:off x="668416" y="1992385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/>
            <p:nvPr/>
          </p:nvCxnSpPr>
          <p:spPr>
            <a:xfrm>
              <a:off x="1420992" y="1984446"/>
              <a:ext cx="6351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315943" y="1987621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311180" y="3116479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ihandform 144"/>
            <p:cNvSpPr/>
            <p:nvPr/>
          </p:nvSpPr>
          <p:spPr>
            <a:xfrm>
              <a:off x="1046292" y="3121242"/>
              <a:ext cx="11113" cy="0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681118" y="310377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811" h="1">
                  <a:moveTo>
                    <a:pt x="0" y="0"/>
                  </a:move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0261" name="Textfeld 147"/>
          <p:cNvSpPr txBox="1">
            <a:spLocks noChangeArrowheads="1"/>
          </p:cNvSpPr>
          <p:nvPr/>
        </p:nvSpPr>
        <p:spPr bwMode="auto">
          <a:xfrm>
            <a:off x="8608392" y="74168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rgbClr val="000000"/>
                </a:solidFill>
              </a:rPr>
              <a:t>die Hähne</a:t>
            </a:r>
          </a:p>
        </p:txBody>
      </p:sp>
      <p:sp>
        <p:nvSpPr>
          <p:cNvPr id="10262" name="Textfeld 166"/>
          <p:cNvSpPr txBox="1">
            <a:spLocks noChangeArrowheads="1"/>
          </p:cNvSpPr>
          <p:nvPr/>
        </p:nvSpPr>
        <p:spPr bwMode="auto">
          <a:xfrm>
            <a:off x="3927872" y="7391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rgbClr val="000000"/>
                </a:solidFill>
                <a:latin typeface="Arial - 24"/>
              </a:rPr>
              <a:t>die Schweine</a:t>
            </a:r>
          </a:p>
        </p:txBody>
      </p:sp>
      <p:sp>
        <p:nvSpPr>
          <p:cNvPr id="10263" name="Textfeld 167"/>
          <p:cNvSpPr txBox="1">
            <a:spLocks noChangeArrowheads="1"/>
          </p:cNvSpPr>
          <p:nvPr/>
        </p:nvSpPr>
        <p:spPr bwMode="auto">
          <a:xfrm>
            <a:off x="476250" y="3441700"/>
            <a:ext cx="165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solidFill>
                  <a:srgbClr val="000000"/>
                </a:solidFill>
              </a:rPr>
              <a:t>die Schafe</a:t>
            </a:r>
          </a:p>
        </p:txBody>
      </p:sp>
      <p:sp>
        <p:nvSpPr>
          <p:cNvPr id="10264" name="Textfeld 168"/>
          <p:cNvSpPr txBox="1">
            <a:spLocks noChangeArrowheads="1"/>
          </p:cNvSpPr>
          <p:nvPr/>
        </p:nvSpPr>
        <p:spPr bwMode="auto">
          <a:xfrm>
            <a:off x="8724900" y="336550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 smtClean="0">
                <a:solidFill>
                  <a:srgbClr val="000000"/>
                </a:solidFill>
              </a:rPr>
              <a:t>die Kühe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  <p:sp>
        <p:nvSpPr>
          <p:cNvPr id="10265" name="Textfeld 169"/>
          <p:cNvSpPr txBox="1">
            <a:spLocks noChangeArrowheads="1"/>
          </p:cNvSpPr>
          <p:nvPr/>
        </p:nvSpPr>
        <p:spPr bwMode="auto">
          <a:xfrm>
            <a:off x="1551608" y="344984"/>
            <a:ext cx="8333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How quickly can you return the animals to their homes? When they return tell their name and tell how many there are of each animal ?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  <p:sp>
        <p:nvSpPr>
          <p:cNvPr id="2076" name="Textfeld 170"/>
          <p:cNvSpPr txBox="1">
            <a:spLocks noChangeArrowheads="1"/>
          </p:cNvSpPr>
          <p:nvPr/>
        </p:nvSpPr>
        <p:spPr bwMode="auto">
          <a:xfrm>
            <a:off x="5092700" y="32385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sp>
        <p:nvSpPr>
          <p:cNvPr id="2077" name="Textfeld 171"/>
          <p:cNvSpPr txBox="1">
            <a:spLocks noChangeArrowheads="1"/>
          </p:cNvSpPr>
          <p:nvPr/>
        </p:nvSpPr>
        <p:spPr bwMode="auto">
          <a:xfrm>
            <a:off x="5207000" y="47498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sp>
        <p:nvSpPr>
          <p:cNvPr id="2078" name="Textfeld 172"/>
          <p:cNvSpPr txBox="1">
            <a:spLocks noChangeArrowheads="1"/>
          </p:cNvSpPr>
          <p:nvPr/>
        </p:nvSpPr>
        <p:spPr bwMode="auto">
          <a:xfrm>
            <a:off x="5473700" y="30988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4</a:t>
            </a:r>
          </a:p>
        </p:txBody>
      </p:sp>
      <p:sp>
        <p:nvSpPr>
          <p:cNvPr id="2079" name="Textfeld 173"/>
          <p:cNvSpPr txBox="1">
            <a:spLocks noChangeArrowheads="1"/>
          </p:cNvSpPr>
          <p:nvPr/>
        </p:nvSpPr>
        <p:spPr bwMode="auto">
          <a:xfrm>
            <a:off x="5359400" y="35687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3</a:t>
            </a:r>
          </a:p>
        </p:txBody>
      </p:sp>
      <p:sp>
        <p:nvSpPr>
          <p:cNvPr id="2080" name="Textfeld 174"/>
          <p:cNvSpPr txBox="1">
            <a:spLocks noChangeArrowheads="1"/>
          </p:cNvSpPr>
          <p:nvPr/>
        </p:nvSpPr>
        <p:spPr bwMode="auto">
          <a:xfrm>
            <a:off x="5283200" y="4152900"/>
            <a:ext cx="38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Arial - 36"/>
              </a:rPr>
              <a:t>2</a:t>
            </a:r>
          </a:p>
        </p:txBody>
      </p:sp>
      <p:pic>
        <p:nvPicPr>
          <p:cNvPr id="10271" name="Grafik 175" descr="Franzi rennend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" y="56952"/>
            <a:ext cx="1296144" cy="108012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2" name="Gruppieren 165"/>
          <p:cNvGrpSpPr>
            <a:grpSpLocks/>
          </p:cNvGrpSpPr>
          <p:nvPr/>
        </p:nvGrpSpPr>
        <p:grpSpPr bwMode="auto">
          <a:xfrm flipH="1">
            <a:off x="3927475" y="5457825"/>
            <a:ext cx="1806575" cy="1879600"/>
            <a:chOff x="4228972" y="5448172"/>
            <a:chExt cx="1806831" cy="1879856"/>
          </a:xfrm>
        </p:grpSpPr>
        <p:sp>
          <p:nvSpPr>
            <p:cNvPr id="149" name="Freihandform 148"/>
            <p:cNvSpPr/>
            <p:nvPr/>
          </p:nvSpPr>
          <p:spPr>
            <a:xfrm>
              <a:off x="4228972" y="587209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6">
                  <a:moveTo>
                    <a:pt x="1806830" y="182245"/>
                  </a:moveTo>
                  <a:lnTo>
                    <a:pt x="0" y="182245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4228972" y="6942213"/>
              <a:ext cx="1806831" cy="182587"/>
            </a:xfrm>
            <a:custGeom>
              <a:avLst/>
              <a:gdLst/>
              <a:ahLst/>
              <a:cxnLst/>
              <a:rect l="0" t="0" r="0" b="0"/>
              <a:pathLst>
                <a:path w="1806831" h="182245">
                  <a:moveTo>
                    <a:pt x="1806830" y="182244"/>
                  </a:moveTo>
                  <a:lnTo>
                    <a:pt x="0" y="182244"/>
                  </a:lnTo>
                  <a:lnTo>
                    <a:pt x="0" y="0"/>
                  </a:lnTo>
                  <a:lnTo>
                    <a:pt x="1806830" y="0"/>
                  </a:lnTo>
                  <a:close/>
                </a:path>
              </a:pathLst>
            </a:custGeom>
            <a:solidFill>
              <a:srgbClr val="E3DFD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1" name="Freihandform 150"/>
            <p:cNvSpPr/>
            <p:nvPr/>
          </p:nvSpPr>
          <p:spPr>
            <a:xfrm>
              <a:off x="4355990" y="5456111"/>
              <a:ext cx="182588" cy="1868741"/>
            </a:xfrm>
            <a:custGeom>
              <a:avLst/>
              <a:gdLst/>
              <a:ahLst/>
              <a:cxnLst/>
              <a:rect l="0" t="0" r="0" b="0"/>
              <a:pathLst>
                <a:path w="182246" h="1868551">
                  <a:moveTo>
                    <a:pt x="88519" y="0"/>
                  </a:moveTo>
                  <a:lnTo>
                    <a:pt x="173101" y="170433"/>
                  </a:lnTo>
                  <a:lnTo>
                    <a:pt x="182245" y="1868550"/>
                  </a:lnTo>
                  <a:lnTo>
                    <a:pt x="0" y="186855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5051414" y="5448172"/>
              <a:ext cx="179412" cy="1876681"/>
            </a:xfrm>
            <a:custGeom>
              <a:avLst/>
              <a:gdLst/>
              <a:ahLst/>
              <a:cxnLst/>
              <a:rect l="0" t="0" r="0" b="0"/>
              <a:pathLst>
                <a:path w="178563" h="1876299">
                  <a:moveTo>
                    <a:pt x="178562" y="153036"/>
                  </a:moveTo>
                  <a:lnTo>
                    <a:pt x="165734" y="1876298"/>
                  </a:lnTo>
                  <a:lnTo>
                    <a:pt x="16890" y="1876298"/>
                  </a:lnTo>
                  <a:lnTo>
                    <a:pt x="0" y="157099"/>
                  </a:lnTo>
                  <a:lnTo>
                    <a:pt x="890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4690999" y="5452936"/>
              <a:ext cx="195291" cy="1871917"/>
            </a:xfrm>
            <a:custGeom>
              <a:avLst/>
              <a:gdLst/>
              <a:ahLst/>
              <a:cxnLst/>
              <a:rect l="0" t="0" r="0" b="0"/>
              <a:pathLst>
                <a:path w="195072" h="1872235">
                  <a:moveTo>
                    <a:pt x="178181" y="165862"/>
                  </a:moveTo>
                  <a:lnTo>
                    <a:pt x="195071" y="1872234"/>
                  </a:lnTo>
                  <a:lnTo>
                    <a:pt x="29718" y="1872234"/>
                  </a:lnTo>
                  <a:lnTo>
                    <a:pt x="0" y="13970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5738898" y="5465637"/>
              <a:ext cx="192115" cy="1862391"/>
            </a:xfrm>
            <a:custGeom>
              <a:avLst/>
              <a:gdLst/>
              <a:ahLst/>
              <a:cxnLst/>
              <a:rect l="0" t="0" r="0" b="0"/>
              <a:pathLst>
                <a:path w="190882" h="1863092">
                  <a:moveTo>
                    <a:pt x="114173" y="0"/>
                  </a:moveTo>
                  <a:lnTo>
                    <a:pt x="190881" y="178181"/>
                  </a:lnTo>
                  <a:lnTo>
                    <a:pt x="161162" y="1863091"/>
                  </a:lnTo>
                  <a:lnTo>
                    <a:pt x="0" y="1863091"/>
                  </a:lnTo>
                  <a:lnTo>
                    <a:pt x="25145" y="157227"/>
                  </a:lnTo>
                  <a:lnTo>
                    <a:pt x="29718" y="148083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5403888" y="5465637"/>
              <a:ext cx="187352" cy="1859215"/>
            </a:xfrm>
            <a:custGeom>
              <a:avLst/>
              <a:gdLst/>
              <a:ahLst/>
              <a:cxnLst/>
              <a:rect l="0" t="0" r="0" b="0"/>
              <a:pathLst>
                <a:path w="186438" h="1859535">
                  <a:moveTo>
                    <a:pt x="186437" y="136272"/>
                  </a:moveTo>
                  <a:lnTo>
                    <a:pt x="165355" y="1859534"/>
                  </a:lnTo>
                  <a:lnTo>
                    <a:pt x="0" y="1859534"/>
                  </a:lnTo>
                  <a:lnTo>
                    <a:pt x="17018" y="140335"/>
                  </a:lnTo>
                  <a:lnTo>
                    <a:pt x="101474" y="0"/>
                  </a:lnTo>
                  <a:close/>
                </a:path>
              </a:pathLst>
            </a:custGeom>
            <a:solidFill>
              <a:srgbClr val="F2F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56" name="Gerade Verbindung 155"/>
            <p:cNvCxnSpPr/>
            <p:nvPr/>
          </p:nvCxnSpPr>
          <p:spPr>
            <a:xfrm>
              <a:off x="5137151" y="5973707"/>
              <a:ext cx="3175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ihandform 156"/>
            <p:cNvSpPr/>
            <p:nvPr/>
          </p:nvSpPr>
          <p:spPr>
            <a:xfrm>
              <a:off x="5840512" y="5970531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5819872" y="7048590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6" h="1">
                  <a:moveTo>
                    <a:pt x="0" y="0"/>
                  </a:moveTo>
                  <a:lnTo>
                    <a:pt x="3625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159" name="Gerade Verbindung 158"/>
            <p:cNvCxnSpPr/>
            <p:nvPr/>
          </p:nvCxnSpPr>
          <p:spPr>
            <a:xfrm>
              <a:off x="5475336" y="70485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159"/>
            <p:cNvCxnSpPr/>
            <p:nvPr/>
          </p:nvCxnSpPr>
          <p:spPr>
            <a:xfrm>
              <a:off x="4779912" y="5978469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5497564" y="5970531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1"/>
            <p:cNvCxnSpPr/>
            <p:nvPr/>
          </p:nvCxnSpPr>
          <p:spPr>
            <a:xfrm>
              <a:off x="4444903" y="5973707"/>
              <a:ext cx="4763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4440139" y="7048590"/>
              <a:ext cx="4764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Freihandform 163"/>
            <p:cNvSpPr/>
            <p:nvPr/>
          </p:nvSpPr>
          <p:spPr>
            <a:xfrm>
              <a:off x="5140326" y="7053354"/>
              <a:ext cx="9526" cy="0"/>
            </a:xfrm>
            <a:custGeom>
              <a:avLst/>
              <a:gdLst/>
              <a:ahLst/>
              <a:cxnLst/>
              <a:rect l="0" t="0" r="0" b="0"/>
              <a:pathLst>
                <a:path w="9669" h="1">
                  <a:moveTo>
                    <a:pt x="0" y="0"/>
                  </a:moveTo>
                  <a:lnTo>
                    <a:pt x="9668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792614" y="7035888"/>
              <a:ext cx="3175" cy="0"/>
            </a:xfrm>
            <a:custGeom>
              <a:avLst/>
              <a:gdLst/>
              <a:ahLst/>
              <a:cxnLst/>
              <a:rect l="0" t="0" r="0" b="0"/>
              <a:pathLst>
                <a:path w="3627" h="1">
                  <a:moveTo>
                    <a:pt x="0" y="0"/>
                  </a:moveTo>
                  <a:lnTo>
                    <a:pt x="3626" y="0"/>
                  </a:lnTo>
                </a:path>
              </a:pathLst>
            </a:custGeom>
            <a:ln w="1206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8 -0.04195 C -0.00172 -0.04486 0.0061 -0.04059 0.00015 -0.0536 C -0.00078 -0.05554 -0.00282 -0.05651 -0.00391 -0.05845 C -0.00923 -0.06719 -0.01486 -0.07631 -0.02001 -0.08525 C -0.02111 -0.08719 -0.02111 -0.09029 -0.02267 -0.09185 C -0.02502 -0.09437 -0.02814 -0.09515 -0.0308 -0.0969 C -0.03784 -0.10583 -0.04659 -0.11185 -0.05629 -0.11534 C -0.06301 -0.11767 -0.06223 -0.11573 -0.06833 -0.11864 C -0.07474 -0.12175 -0.08036 -0.12369 -0.08724 -0.12525 C -0.09584 -0.12971 -0.10163 -0.13068 -0.11132 -0.13204 C -0.11617 -0.13398 -0.12617 -0.13709 -0.12617 -0.1369 C -0.15119 -0.13651 -0.17636 -0.13748 -0.20138 -0.13534 C -0.20388 -0.13515 -0.20904 -0.12699 -0.21092 -0.12525 C -0.21936 -0.11709 -0.22921 -0.11146 -0.23781 -0.10369 C -0.24312 -0.0936 -0.24828 -0.08428 -0.2525 -0.0736 C -0.25547 -0.06622 -0.25672 -0.05884 -0.26063 -0.05185 C -0.26329 -0.03826 -0.26157 -0.04738 -0.26454 -0.0235 C -0.26501 -0.01962 -0.26548 -0.01573 -0.26595 -0.01185 C -0.26642 -0.00796 -0.26736 -0.0002 -0.26736 3.59223E-6 C -0.26814 0.03398 -0.26626 0.05165 -0.27408 0.08 C -0.27658 0.1031 -0.27736 0.11767 -0.27533 0.14349 C -0.27439 0.15495 -0.26814 0.16136 -0.26329 0.17009 C -0.26016 0.17553 -0.2586 0.18349 -0.25516 0.18854 C -0.24516 0.20369 -0.23327 0.21922 -0.22155 0.23184 C -0.21936 0.23417 -0.21842 0.23786 -0.21623 0.24019 C -0.21232 0.24427 -0.20685 0.2466 -0.20279 0.25029 C -0.19794 0.25475 -0.19544 0.25961 -0.18934 0.26194 C -0.18496 0.26563 -0.18011 0.26815 -0.17589 0.27204 C -0.16839 0.27883 -0.16135 0.28776 -0.15307 0.29359 C -0.1501 0.29572 -0.14666 0.2965 -0.14369 0.29864 C -0.14118 0.30038 -0.13962 0.30388 -0.13696 0.30543 C -0.1329 0.30796 -0.12133 0.31223 -0.11679 0.31378 C -0.10991 0.31941 -0.10053 0.31961 -0.09256 0.32213 C -0.08724 0.32369 -0.08177 0.32504 -0.07646 0.32699 C -0.06926 0.32971 -0.06364 0.33359 -0.05629 0.33534 C -0.05113 0.3398 -0.04612 0.34019 -0.04018 0.34213 C -0.03112 0.34951 -0.01955 0.3499 -0.00923 0.35378 C -0.00094 0.35689 0.00797 0.36136 0.01626 0.36388 C 0.02329 0.36602 0.0308 0.3666 0.03783 0.36873 C 0.04159 0.3699 0.04315 0.37184 0.04721 0.37223 C 0.05488 0.3732 0.06238 0.3732 0.07004 0.37378 C 0.09396 0.38213 0.12054 0.37922 0.1454 0.38058 C 0.23671 0.38563 0.22311 0.38407 0.33615 0.38543 C 0.37805 0.39223 0.42089 0.38971 0.46263 0.38213 C 0.46482 0.38097 0.46716 0.38019 0.46935 0.37883 C 0.4717 0.37747 0.47358 0.37514 0.47592 0.37378 C 0.47983 0.37165 0.48436 0.37145 0.48812 0.36873 C 0.49765 0.36174 0.50656 0.35572 0.51501 0.34718 C 0.51845 0.34369 0.51907 0.34019 0.52173 0.33534 C 0.5258 0.32776 0.53002 0.32174 0.53518 0.31534 C 0.5369 0.30815 0.54268 0.29689 0.54596 0.29029 C 0.54737 0.28097 0.54831 0.27126 0.54987 0.26194 C 0.55065 0.2567 0.553 0.25204 0.55394 0.24699 C 0.55597 0.23708 0.55753 0.22543 0.56207 0.21689 C 0.56379 0.20776 0.56504 0.19903 0.56738 0.19009 C 0.57082 0.13223 0.56863 0.0765 0.56066 0.02 C 0.56019 0.01048 0.56035 0.00097 0.55941 -0.00855 C 0.55894 -0.01262 0.55722 -0.01612 0.5566 -0.0202 C 0.55316 -0.04292 0.55409 -0.06855 0.54721 -0.09029 C 0.54628 -0.1 0.54565 -0.10932 0.54315 -0.11864 C 0.54299 -0.12136 0.54049 -0.14835 0.54049 -0.15864 " pathEditMode="relative" rAng="0" ptsTypes="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158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58 -0.28292 C -0.04674 -0.28563 -0.03877 -0.28175 -0.04487 -0.29379 C -0.04581 -0.29573 -0.04784 -0.29651 -0.04893 -0.29845 C -0.05425 -0.3066 -0.06003 -0.31515 -0.06519 -0.3235 C -0.06629 -0.32525 -0.06629 -0.32816 -0.06785 -0.32971 C -0.0702 -0.33204 -0.07348 -0.33282 -0.07614 -0.33437 C -0.08317 -0.34272 -0.09208 -0.34835 -0.10209 -0.35165 C -0.10866 -0.35379 -0.10803 -0.35204 -0.11413 -0.35476 C -0.12054 -0.35767 -0.12632 -0.35942 -0.1332 -0.36097 C -0.14196 -0.36505 -0.14774 -0.36602 -0.15759 -0.36719 C -0.16244 -0.36913 -0.1726 -0.37204 -0.1726 -0.37185 C -0.19793 -0.37146 -0.22342 -0.37243 -0.24874 -0.37029 C -0.25125 -0.3701 -0.25641 -0.36253 -0.25828 -0.36097 C -0.26688 -0.35321 -0.27689 -0.34796 -0.28564 -0.34078 C -0.29096 -0.33126 -0.29612 -0.32253 -0.3005 -0.31262 C -0.30347 -0.30563 -0.30472 -0.29884 -0.30863 -0.29224 C -0.31128 -0.27942 -0.30956 -0.28796 -0.31269 -0.26563 C -0.31316 -0.26194 -0.31363 -0.25845 -0.3141 -0.25476 C -0.31457 -0.25107 -0.31551 -0.24389 -0.31551 -0.24369 C -0.31629 -0.21185 -0.31441 -0.19534 -0.32223 -0.16874 C -0.32473 -0.14699 -0.32551 -0.1334 -0.32348 -0.10913 C -0.32254 -0.09845 -0.31629 -0.09243 -0.31128 -0.08427 C -0.30816 -0.07923 -0.30659 -0.07185 -0.30315 -0.06699 C -0.29299 -0.05282 -0.28095 -0.03825 -0.26907 -0.0266 C -0.26688 -0.02427 -0.26594 -0.02078 -0.26375 -0.01864 C -0.25985 -0.01495 -0.25422 -0.01262 -0.25015 -0.00932 C -0.24531 -0.00505 -0.24265 -0.00059 -0.23655 0.00175 C -0.23217 0.00505 -0.22717 0.00757 -0.22295 0.01107 C -0.21529 0.01747 -0.20825 0.02582 -0.19981 0.03126 C -0.19684 0.0332 -0.1934 0.03398 -0.19027 0.03592 C -0.18777 0.03767 -0.18621 0.04097 -0.18355 0.04233 C -0.17948 0.04466 -0.16776 0.04874 -0.16307 0.05009 C -0.15619 0.05553 -0.14665 0.05573 -0.13868 0.05806 C -0.1332 0.05941 -0.12773 0.06077 -0.12226 0.06252 C -0.11507 0.06505 -0.10928 0.06874 -0.10209 0.07029 C -0.09662 0.07456 -0.09162 0.07495 -0.08567 0.0767 C -0.07645 0.08388 -0.06472 0.08408 -0.05425 0.08776 C -0.04596 0.09068 -0.03689 0.09495 -0.02845 0.09728 C -0.02142 0.09922 -0.01375 0.0998 -0.00672 0.10175 C -0.00281 0.10291 -0.00125 0.10466 0.00282 0.10505 C 0.01064 0.10602 0.01814 0.10602 0.02596 0.1066 C 0.05019 0.11437 0.07708 0.11165 0.1021 0.11281 C 0.1945 0.11767 0.18074 0.11611 0.29519 0.11747 C 0.33756 0.12388 0.38087 0.12136 0.42308 0.11437 C 0.42543 0.1132 0.42777 0.11242 0.42996 0.11126 C 0.43231 0.1099 0.43418 0.10776 0.43653 0.1066 C 0.44059 0.10446 0.44513 0.10427 0.44888 0.10175 C 0.45857 0.09534 0.46764 0.08971 0.47608 0.08155 C 0.47968 0.07825 0.4803 0.07495 0.48296 0.07029 C 0.48703 0.0633 0.49125 0.05767 0.49656 0.05165 C 0.49828 0.04485 0.50407 0.03437 0.50751 0.02815 C 0.50892 0.01941 0.50985 0.01029 0.51142 0.00175 C 0.5122 -0.0033 0.51454 -0.00758 0.51548 -0.01243 C 0.51752 -0.02156 0.51908 -0.03243 0.52377 -0.04059 C 0.52549 -0.04913 0.52674 -0.05728 0.52909 -0.06563 C 0.53268 -0.11981 0.53034 -0.17204 0.52236 -0.22505 C 0.52189 -0.23379 0.52205 -0.24272 0.52111 -0.25165 C 0.52064 -0.25554 0.51877 -0.25884 0.51814 -0.26253 C 0.5147 -0.28389 0.51564 -0.30777 0.50876 -0.32816 C 0.50782 -0.33728 0.5072 -0.34602 0.50454 -0.35476 C 0.50438 -0.35728 0.50188 -0.38253 0.50188 -0.39224 " pathEditMode="relative" rAng="0" ptsTypes="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9" y="14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067E-6 8.73786E-7 L 0.36538 -0.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1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01 -0.02522 C 0.02814 -0.02988 0.02892 -0.03395 0.03064 -0.03919 C 0.03017 -0.0421 0.03033 -0.04501 0.02924 -0.04754 C 0.02798 -0.05064 0.02361 -0.05588 0.02361 -0.05569 C 0.02392 -0.06092 0.02392 -0.06616 0.02501 -0.07121 C 0.02595 -0.07586 0.03377 -0.07916 0.03627 -0.08091 C 0.04221 -0.08459 0.04878 -0.08692 0.05456 -0.09061 C 0.07755 -0.09022 0.10053 -0.09061 0.12351 -0.08925 C 0.12805 -0.08906 0.1318 -0.08615 0.13633 -0.08518 C 0.15103 -0.08188 0.16369 -0.07509 0.17855 -0.07257 C 0.18402 -0.07082 0.18887 -0.06791 0.19403 -0.06558 C 0.19793 -0.06383 0.20012 -0.0648 0.20372 -0.06286 C 0.21795 -0.0551 0.207 -0.05898 0.21654 -0.05588 C 0.22154 -0.05083 0.22717 -0.04948 0.23343 -0.04618 C 0.23999 -0.04249 0.24421 -0.03764 0.25031 -0.03357 C 0.25813 -0.02173 0.25438 -0.02813 0.26157 -0.01416 C 0.2647 -0.00796 0.2647 -0.0031 0.2686 0.00252 C 0.26813 0.00951 0.26782 0.01649 0.26704 0.02348 C 0.26704 0.02542 0.26704 0.02775 0.26563 0.0291 C 0.26204 0.03337 0.25453 0.03706 0.24875 0.039 C 0.19903 0.03842 0.14931 0.039 0.09959 0.03745 C 0.08239 0.03686 0.06238 0.03182 0.04471 0.03046 C 0.01782 0.0196 -0.04878 0.02503 -0.05957 0.02483 C -0.07646 0.01378 -0.06207 0.02212 -0.10866 0.01669 C -0.13602 0.01319 -0.16307 0.00931 -0.19043 0.00543 C -0.20263 0.00369 -0.21482 0.00252 -0.22702 0.00116 C -0.23687 0.00019 -0.25657 -0.00155 -0.25657 -0.00136 C -0.26345 -0.0031 -0.2708 -0.00407 -0.27768 -0.00563 C -0.30676 -0.00524 -0.33599 -0.00505 -0.36507 -0.00427 C -0.37789 -0.00388 -0.3904 0.00388 -0.40307 0.00543 C -0.40948 0.00601 -0.4162 0.0064 -0.42277 0.00679 C -0.42449 0.00718 -0.42652 0.00757 -0.42839 0.00815 C -0.43121 0.00912 -0.43668 0.01106 -0.43668 0.01106 C -0.43981 0.01572 -0.44669 0.02483 -0.44669 0.02503 C -0.44856 0.03201 -0.45138 0.0388 -0.45357 0.04579 C -0.45513 0.05918 -0.45591 0.07315 -0.45935 0.08615 C -0.46998 0.18161 -0.46342 0.1135 -0.46076 0.32712 C -0.4606 0.34284 -0.45388 0.35894 -0.45216 0.37466 C -0.45263 0.38029 -0.45294 0.38572 -0.45357 0.39135 C -0.45419 0.396 -0.45685 0.39542 -0.45357 0.39542 " pathEditMode="relative" rAng="0" ptsTypes="fffffffffffffffffffffffffffffffffffffffA">
                                      <p:cBhvr>
                                        <p:cTn id="20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0" y="1779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-0.00039 C 0.02563 -0.00291 0.02626 -0.00524 0.02782 -0.00796 C 0.02751 -0.00951 0.02751 -0.01106 0.02657 -0.01242 C 0.02548 -0.01397 0.02141 -0.01688 0.02141 -0.01669 C 0.02172 -0.01979 0.02157 -0.02251 0.02266 -0.02523 C 0.02376 -0.02794 0.03064 -0.02969 0.03298 -0.03066 C 0.0383 -0.0326 0.04424 -0.03396 0.04939 -0.0357 C 0.07003 -0.0357 0.09098 -0.0357 0.11161 -0.03532 C 0.11552 -0.03512 0.11911 -0.03338 0.12287 -0.03299 C 0.13631 -0.03124 0.14788 -0.02736 0.16101 -0.026 C 0.16601 -0.02503 0.17054 -0.02348 0.17492 -0.02232 C 0.17867 -0.02135 0.18039 -0.02173 0.18383 -0.02076 C 0.19665 -0.0165 0.1868 -0.01863 0.1954 -0.01688 C 0.20009 -0.01417 0.20478 -0.01339 0.21056 -0.01184 C 0.21666 -0.0097 0.2201 -0.00718 0.22573 -0.00485 C 0.23292 0.00155 0.22948 -0.00194 0.23604 0.00582 C 0.23886 0.00912 0.23886 0.01183 0.24245 0.01474 C 0.24183 0.01843 0.24152 0.02231 0.24089 0.02619 C 0.24089 0.02716 0.24089 0.02852 0.23964 0.02929 C 0.23636 0.03143 0.22963 0.03356 0.22448 0.03453 C 0.17961 0.03434 0.1349 0.03473 0.08988 0.03376 C 0.07441 0.03356 0.05643 0.03065 0.04048 0.02988 C 0.01625 0.02406 -0.04362 0.02697 -0.05347 0.02697 C -0.06863 0.02076 -0.05566 0.02541 -0.09786 0.02231 C -0.12225 0.02056 -0.14679 0.01843 -0.17133 0.01629 C -0.18243 0.01532 -0.19338 0.01455 -0.20447 0.01397 C -0.21323 0.01338 -0.23105 0.01241 -0.23105 0.01261 C -0.23715 0.01164 -0.24371 0.01125 -0.25012 0.01028 C -0.27623 0.01067 -0.30249 0.01067 -0.32875 0.01106 C -0.34032 0.01125 -0.35173 0.01532 -0.36283 0.01629 C -0.36877 0.01668 -0.37487 0.01668 -0.38081 0.01707 C -0.38237 0.01727 -0.38409 0.01746 -0.38581 0.01785 C -0.38847 0.01824 -0.39331 0.01921 -0.39331 0.0194 C -0.39613 0.02192 -0.40238 0.02697 -0.40238 0.02716 C -0.40394 0.03085 -0.4066 0.03453 -0.40848 0.03822 C -0.41004 0.0454 -0.41067 0.05316 -0.41364 0.06034 C -0.42317 0.11195 -0.41739 0.07508 -0.41489 0.19111 C -0.41473 0.19965 -0.40895 0.20818 -0.40723 0.21672 C -0.4077 0.21983 -0.40801 0.22293 -0.40848 0.22584 C -0.4091 0.22856 -0.41145 0.22817 -0.40848 0.22817 " pathEditMode="relative" rAng="0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968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0466 C 0.07316 -0.01087 0.07379 -0.0163 0.0752 -0.02309 C 0.07488 -0.02678 0.07504 -0.03066 0.0741 -0.03395 C 0.07301 -0.03803 0.06941 -0.04501 0.06941 -0.04482 C 0.06973 -0.05161 0.06973 -0.0584 0.07066 -0.06519 C 0.07144 -0.07121 0.0777 -0.07567 0.07989 -0.0778 C 0.08458 -0.08285 0.08989 -0.08576 0.09474 -0.09061 C 0.11334 -0.09022 0.13194 -0.09061 0.1507 -0.08886 C 0.1543 -0.08848 0.15742 -0.0846 0.16102 -0.08343 C 0.17305 -0.07916 0.18337 -0.07004 0.19541 -0.06694 C 0.19979 -0.06461 0.20369 -0.06073 0.20791 -0.05782 C 0.2112 -0.05549 0.21292 -0.05666 0.21589 -0.05413 C 0.2273 -0.04385 0.21854 -0.04909 0.2262 -0.04501 C 0.23043 -0.03842 0.2348 -0.03667 0.23996 -0.03221 C 0.24528 -0.02736 0.24872 -0.02115 0.25356 -0.01572 C 0.26013 -0.00019 0.257 -0.00854 0.26278 0.00989 C 0.26544 0.01785 0.26544 0.02445 0.26857 0.03182 C 0.2681 0.04094 0.26794 0.05006 0.26732 0.05918 C 0.26716 0.0617 0.26716 0.06461 0.26622 0.06655 C 0.26325 0.07198 0.25716 0.07703 0.25247 0.07936 C 0.21198 0.07897 0.17165 0.07955 0.13116 0.07761 C 0.11725 0.07683 0.10099 0.07024 0.08661 0.0683 C 0.06472 0.05413 0.01063 0.06112 0.00188 0.06092 C -0.01172 0.04637 -0.00015 0.05743 -0.03798 0.05006 C -0.06018 0.04579 -0.08222 0.04055 -0.10442 0.03551 C -0.11427 0.03318 -0.12412 0.03163 -0.13428 0.02988 C -0.14209 0.02852 -0.15819 0.02639 -0.15819 0.02658 C -0.16382 0.02425 -0.16961 0.02309 -0.17539 0.02095 C -0.19899 0.02134 -0.2226 0.02154 -0.2462 0.0227 C -0.25683 0.02328 -0.26684 0.03337 -0.27716 0.03551 C -0.28247 0.03628 -0.28779 0.03667 -0.2931 0.03725 C -0.29466 0.03783 -0.29623 0.03842 -0.29779 0.03919 C -0.30014 0.04016 -0.30451 0.04288 -0.30451 0.04288 C -0.30717 0.04909 -0.31264 0.06092 -0.31264 0.06112 C -0.31405 0.07043 -0.31639 0.07916 -0.31827 0.08847 C -0.31952 0.10594 -0.32015 0.12437 -0.3228 0.14144 C -0.33156 0.26659 -0.32624 0.17734 -0.32405 0.4579 C -0.3239 0.47846 -0.31843 0.49961 -0.31717 0.51998 C -0.31749 0.52736 -0.31764 0.53473 -0.31827 0.54191 C -0.31874 0.54812 -0.32093 0.54754 -0.31827 0.54754 " pathEditMode="relative" rAng="0" ptsTypes="fffffffffffffffffffffffffffffffffffffffA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4" y="233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7 -0.013 C 0.03564 -0.01843 0.03642 -0.02348 0.03814 -0.02969 C 0.03767 -0.03298 0.03783 -0.03648 0.03673 -0.03939 C 0.03548 -0.04307 0.03126 -0.04948 0.03126 -0.04928 C 0.03173 -0.05549 0.03158 -0.06151 0.03267 -0.06752 C 0.03361 -0.07315 0.04111 -0.07703 0.04361 -0.07897 C 0.0494 -0.08363 0.05565 -0.08615 0.06128 -0.09061 C 0.08363 -0.09022 0.10583 -0.09061 0.12803 -0.08906 C 0.1324 -0.08867 0.13616 -0.08518 0.14038 -0.08401 C 0.15476 -0.08013 0.16711 -0.07198 0.18133 -0.06927 C 0.18665 -0.06713 0.19134 -0.06364 0.19634 -0.06092 C 0.20009 -0.05898 0.20212 -0.05995 0.20572 -0.05763 C 0.21948 -0.04851 0.20885 -0.05316 0.21807 -0.04948 C 0.22307 -0.04346 0.22839 -0.04172 0.23448 -0.03784 C 0.24089 -0.03357 0.2448 -0.02775 0.25074 -0.02309 C 0.2584 -0.00893 0.25481 -0.01649 0.26168 0.00019 C 0.26481 0.00737 0.26481 0.01319 0.26856 0.01998 C 0.26809 0.02813 0.26778 0.03628 0.26716 0.04462 C 0.267 0.04695 0.267 0.04967 0.26575 0.05142 C 0.26215 0.05627 0.25496 0.06092 0.24933 0.06306 C 0.20119 0.06248 0.15304 0.06325 0.10489 0.06131 C 0.08832 0.06073 0.06894 0.05471 0.05174 0.05297 C 0.02564 0.04016 -0.03877 0.04657 -0.04909 0.04637 C -0.0655 0.03318 -0.05159 0.04327 -0.09677 0.03648 C -0.12334 0.0326 -0.14945 0.02794 -0.17586 0.02328 C -0.18759 0.02115 -0.19947 0.01979 -0.21135 0.01824 C -0.22089 0.01707 -0.23996 0.01513 -0.23996 0.01533 C -0.24668 0.013 -0.25371 0.01203 -0.26044 0.01009 C -0.28857 0.01067 -0.31687 0.01067 -0.34501 0.01183 C -0.35751 0.01222 -0.36955 0.02134 -0.38174 0.02328 C -0.38815 0.02406 -0.39456 0.02445 -0.40081 0.02483 C -0.40269 0.02542 -0.40457 0.0258 -0.40629 0.02658 C -0.4091 0.02755 -0.41441 0.02988 -0.41441 0.03007 C -0.41738 0.03551 -0.42411 0.04637 -0.42411 0.04657 C -0.42583 0.05491 -0.42864 0.06286 -0.43083 0.07121 C -0.43223 0.08692 -0.43302 0.10361 -0.4363 0.11913 C -0.44662 0.23225 -0.44021 0.15153 -0.43771 0.40473 C -0.43755 0.42336 -0.43098 0.44257 -0.42942 0.461 C -0.42973 0.4676 -0.43005 0.47439 -0.43083 0.48079 C -0.4313 0.48642 -0.43395 0.48584 -0.43083 0.48584 " pathEditMode="relative" rAng="0" ptsTypes="fffffffffffffffffffffffffffffffffffffff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8" y="21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568E-6 2.52766E-6 L -0.4754 0.2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0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7 -0.01591 C -0.09927 -0.01843 -0.10177 -0.02523 -0.10474 -0.03008 C -0.1074 -0.03454 -0.10912 -0.04094 -0.11224 -0.04405 C -0.11459 -0.04676 -0.12256 -0.05646 -0.12491 -0.06093 C -0.12741 -0.06675 -0.13069 -0.07276 -0.13429 -0.07509 C -0.13757 -0.08207 -0.14163 -0.08692 -0.14617 -0.08906 C -0.14929 -0.09352 -0.15117 -0.09507 -0.15508 -0.09624 C -0.16274 -0.10148 -0.17071 -0.09837 -0.17868 -0.0976 C -0.18134 -0.09236 -0.18415 -0.0877 -0.18681 -0.08207 C -0.18853 -0.0681 -0.18603 -0.0846 -0.18962 -0.07218 C -0.19056 -0.06888 -0.19087 -0.06461 -0.1915 -0.06093 C -0.19244 -0.05569 -0.19291 -0.05064 -0.19384 -0.0456 C -0.19416 -0.04036 -0.19478 -0.03531 -0.19525 -0.03008 C -0.19572 -0.02115 -0.19619 -0.0033 -0.19619 -0.00311 C -0.19619 0.00931 -0.19619 0.02192 -0.19572 0.03453 C -0.19572 0.03706 -0.19447 0.03919 -0.19447 0.04171 C -0.19369 0.05685 -0.1951 0.07392 -0.1915 0.08808 C -0.19025 0.1135 -0.18853 0.14222 -0.1815 0.16414 C -0.18024 0.17501 -0.17681 0.1816 -0.17493 0.19228 C -0.17274 0.20683 -0.17462 0.19577 -0.17087 0.21478 C -0.17071 0.21614 -0.17055 0.21769 -0.17024 0.21886 C -0.16977 0.22099 -0.1693 0.22274 -0.16899 0.22468 C -0.16836 0.22739 -0.16743 0.23302 -0.16743 0.23321 C -0.16727 0.24117 -0.16649 0.26814 -0.16524 0.27668 C -0.16414 0.28871 -0.15508 0.29065 -0.15023 0.29084 C -0.1185 0.29181 -0.08661 0.29162 -0.05503 0.2922 C -0.04846 0.29763 -0.05347 0.29433 -0.04252 0.29627 C -0.0333 0.29821 -0.02486 0.30229 -0.01564 0.30345 C -0.00422 0.31005 0.00766 0.30423 0.01907 0.30209 C 0.04345 0.29763 0.07081 0.29685 0.09488 0.29627 C 0.14585 0.2953 0.19712 0.29511 0.24855 0.29511 " pathEditMode="relative" rAng="0" ptsTypes="ffffffffffffffffffffffffffffffA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8" y="120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2 0.00757 C -0.01578 0.00446 -0.02047 -0.00407 -0.02595 -0.01028 C -0.03079 -0.01591 -0.03423 -0.02425 -0.03986 -0.02833 C -0.04439 -0.03163 -0.05909 -0.04424 -0.06299 -0.04986 C -0.06784 -0.05704 -0.07409 -0.0648 -0.08081 -0.06771 C -0.08707 -0.07664 -0.09395 -0.08285 -0.1027 -0.08576 C -0.10848 -0.09138 -0.11224 -0.09313 -0.11927 -0.09468 C -0.1335 -0.10147 -0.14819 -0.0974 -0.16288 -0.09662 C -0.16789 -0.08983 -0.17336 -0.08382 -0.17836 -0.07664 C -0.18133 -0.05898 -0.17695 -0.07994 -0.18336 -0.06422 C -0.18524 -0.05976 -0.18571 -0.05433 -0.18727 -0.04986 C -0.18852 -0.04307 -0.18962 -0.03667 -0.19118 -0.03027 C -0.19196 -0.02348 -0.19305 -0.01707 -0.19368 -0.01028 C -0.19477 0.00097 -0.19618 0.02367 -0.19618 0.02387 C -0.19587 0.03978 -0.19603 0.05607 -0.19493 0.07218 C -0.19477 0.07528 -0.19274 0.078 -0.19243 0.0811 C -0.19071 0.10051 -0.19352 0.12224 -0.18727 0.14047 C -0.18461 0.17268 -0.18117 0.20935 -0.16804 0.23729 C -0.16601 0.25126 -0.1596 0.2596 -0.15648 0.27319 C -0.1521 0.29181 -0.15554 0.27745 -0.14882 0.3019 C -0.14835 0.30365 -0.14803 0.30559 -0.14756 0.30714 C -0.14663 0.30966 -0.14569 0.31199 -0.14491 0.31451 C -0.14397 0.31801 -0.14241 0.32518 -0.14241 0.32538 C -0.14194 0.33566 -0.14069 0.36981 -0.1385 0.38087 C -0.13568 0.3962 -0.11927 0.39872 -0.11036 0.39891 C -0.05158 0.40008 0.00751 0.39988 0.06644 0.40047 C 0.07848 0.40765 0.06926 0.40318 0.08958 0.4059 C 0.10646 0.40823 0.12209 0.41347 0.13944 0.41482 C 0.1607 0.42336 0.18259 0.41599 0.20354 0.41327 C 0.24918 0.40765 0.29968 0.40648 0.34454 0.4059 C 0.43943 0.40454 0.53432 0.40435 0.62921 0.40435 " pathEditMode="relative" rAng="0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3" y="15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9E-6 1.16505E-6 L 0.38008 0.037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6" y="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26E-6 -4.56311E-6 C 0.02361 -0.00058 0.03971 0.00214 0.05925 -0.00271 C 0.06238 -0.00349 0.06566 -0.00407 0.06863 -0.00543 C 0.07239 -0.00718 0.07567 -0.0099 0.07942 -0.01145 C 0.08208 -0.01184 0.08474 -0.01262 0.0874 -0.01359 C 0.09005 -0.01456 0.09553 -0.01611 0.09553 -0.01592 C 0.10475 -0.02407 0.10584 -0.02135 0.11569 -0.02543 C 0.12367 -0.02951 0.12805 -0.03126 0.13586 -0.03398 C 0.14212 -0.03844 0.14728 -0.03864 0.15463 -0.04058 C 0.16088 -0.04485 0.16807 -0.04543 0.17479 -0.04873 C 0.18636 -0.05456 0.20075 -0.05922 0.21372 -0.06194 C 0.21779 -0.06485 0.22123 -0.06601 0.22592 -0.06757 C 0.2303 -0.07378 0.23546 -0.07941 0.24062 -0.08524 C 0.24327 -0.09534 0.24546 -0.10757 0.24062 -0.11767 C 0.23702 -0.12466 0.23937 -0.11902 0.23389 -0.12446 C 0.23233 -0.12582 0.23139 -0.12796 0.22983 -0.1297 C 0.22733 -0.13242 0.21857 -0.13767 0.21638 -0.13902 C 0.20857 -0.14427 0.20434 -0.14873 0.19621 -0.15262 C 0.19199 -0.15708 0.1848 -0.15728 0.17886 -0.15941 C 0.16369 -0.16427 0.14728 -0.1664 0.1318 -0.17029 C 0.11351 -0.17922 0.09146 -0.18097 0.07129 -0.18388 C -0.12524 -0.1833 -0.293 -0.18699 -0.47718 -0.17961 C -0.48953 -0.17611 -0.50047 -0.17514 -0.51345 -0.17417 C -0.54253 -0.16912 -0.57145 -0.16407 -0.60085 -0.16077 C -0.61711 -0.15611 -0.63259 -0.15398 -0.64775 -0.14582 C -0.65041 -0.14213 -0.65322 -0.13864 -0.65588 -0.13514 C -0.6587 -0.13165 -0.65651 -0.12601 -0.65729 -0.12174 C -0.65791 -0.11825 -0.65916 -0.11436 -0.65995 -0.11087 C -0.66057 -0.10815 -0.66073 -0.10543 -0.6612 -0.10252 C -0.66073 -0.08601 -0.66167 -0.06912 -0.65995 -0.05262 C -0.65948 -0.04776 -0.65588 -0.04407 -0.65447 -0.03922 C -0.65213 -0.03145 -0.65338 -0.03592 -0.65057 -0.0233 C -0.64869 -0.01436 -0.64666 -0.00427 -0.64384 0.00369 C -0.64244 0.00797 -0.63978 0.01593 -0.63978 0.01612 C -0.63743 0.03826 -0.63337 0.06 -0.6304 0.08195 C -0.63087 0.09884 -0.63556 0.14447 -0.6304 0.16544 C -0.62899 0.17107 -0.62571 0.17554 -0.62367 0.18039 C -0.62227 0.19573 -0.62102 0.2101 -0.61429 0.22369 C -0.61273 0.23301 -0.61023 0.24564 -0.6046 0.25301 C -0.6035 0.25748 -0.6021 0.26136 -0.60085 0.26564 C -0.60006 0.26816 -0.5924 0.27554 -0.59006 0.27903 C -0.58709 0.28311 -0.58459 0.28797 -0.58193 0.29243 C -0.5763 0.30175 -0.55832 0.30564 -0.54831 0.30719 C -0.53377 0.3136 -0.52846 0.31204 -0.50938 0.31321 C -0.41839 0.31263 -0.32755 0.31301 -0.23656 0.31166 C -0.22639 0.31146 -0.21717 0.30564 -0.20826 0.30195 C -0.20435 0.30039 -0.20028 0.29923 -0.19622 0.29787 C -0.19481 0.29767 -0.19215 0.29651 -0.19215 0.2967 C -0.19075 0.29534 -0.18934 0.29399 -0.18809 0.29243 C -0.18699 0.29127 -0.18543 0.28835 -0.18543 0.28855 " pathEditMode="relative" rAng="0" ptsTypes="fffffffffffffffffffffffffffffffffffffffffffffffffA">
                                      <p:cBhvr>
                                        <p:cTn id="5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0" y="633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9625E-6 3.30097E-6 C 0.0236 -0.00059 0.03971 0.00213 0.05925 -0.00214 C 0.06238 -0.00292 0.06566 -0.0035 0.06863 -0.00466 C 0.07238 -0.00602 0.07567 -0.00835 0.07942 -0.00952 C 0.08208 -0.01029 0.08474 -0.01088 0.08739 -0.01165 C 0.09005 -0.01262 0.09552 -0.01398 0.09552 -0.01379 C 0.10475 -0.02078 0.10584 -0.01845 0.11569 -0.02233 C 0.12367 -0.02563 0.12804 -0.02699 0.13586 -0.02932 C 0.14212 -0.0334 0.14728 -0.0336 0.15462 -0.03534 C 0.16088 -0.03864 0.16807 -0.03903 0.17479 -0.04233 C 0.18636 -0.04758 0.20075 -0.05146 0.21372 -0.05398 C 0.21779 -0.05631 0.22123 -0.05748 0.22592 -0.05884 C 0.2303 -0.06428 0.23546 -0.06971 0.24062 -0.07457 C 0.24327 -0.0833 0.24546 -0.09398 0.24062 -0.10233 C 0.23702 -0.10894 0.23936 -0.1035 0.23389 -0.10855 C 0.23233 -0.10991 0.23139 -0.11185 0.22983 -0.11321 C 0.22733 -0.11534 0.21857 -0.12 0.21638 -0.12136 C 0.20856 -0.12583 0.20434 -0.12991 0.19621 -0.13301 C 0.19199 -0.13709 0.1848 -0.13728 0.17886 -0.13903 C 0.16369 -0.1433 0.14728 -0.14544 0.1318 -0.14855 C 0.1135 -0.15631 0.09146 -0.15806 0.07129 -0.16039 C -0.12524 -0.16 -0.293 -0.1633 -0.47718 -0.1567 C -0.48953 -0.1536 -0.50047 -0.15282 -0.51345 -0.15204 C -0.54253 -0.14758 -0.57145 -0.1433 -0.60085 -0.1402 C -0.61711 -0.13651 -0.63259 -0.13418 -0.64775 -0.12719 C -0.65041 -0.12408 -0.65322 -0.12097 -0.65588 -0.11787 C -0.6587 -0.11476 -0.65651 -0.10991 -0.65729 -0.10622 C -0.65792 -0.10292 -0.65917 -0.1 -0.65995 -0.0969 C -0.66057 -0.09437 -0.66073 -0.09185 -0.6612 -0.08932 C -0.66073 -0.07515 -0.66167 -0.0602 -0.65995 -0.04583 C -0.65948 -0.04156 -0.65588 -0.03845 -0.65448 -0.03398 C -0.65213 -0.02699 -0.65338 -0.03127 -0.65057 -0.02 C -0.64869 -0.01243 -0.64666 -0.00369 -0.64384 0.00349 C -0.64244 0.00738 -0.63978 0.01398 -0.63978 0.01417 C -0.63743 0.03339 -0.63337 0.05281 -0.6304 0.07184 C -0.63087 0.0866 -0.63556 0.12621 -0.6304 0.14485 C -0.62899 0.14912 -0.62571 0.15339 -0.62368 0.15767 C -0.62227 0.17126 -0.62102 0.18388 -0.61429 0.19592 C -0.61273 0.20388 -0.61023 0.21475 -0.60476 0.22155 C -0.60351 0.22524 -0.6021 0.22873 -0.60085 0.23223 C -0.60007 0.23475 -0.59241 0.24116 -0.59006 0.24388 C -0.58709 0.24776 -0.58459 0.25184 -0.58193 0.25592 C -0.5763 0.26369 -0.55832 0.26738 -0.54832 0.26873 C -0.53378 0.27417 -0.52846 0.27301 -0.50938 0.27378 C -0.41839 0.27339 -0.32755 0.27359 -0.23656 0.27242 C -0.2264 0.27242 -0.21717 0.26738 -0.20826 0.26388 C -0.20435 0.26272 -0.20029 0.26174 -0.19622 0.26058 C -0.19481 0.26019 -0.19216 0.25922 -0.19216 0.25941 C -0.19075 0.25825 -0.18934 0.25728 -0.18809 0.25592 C -0.187 0.25475 -0.18543 0.25204 -0.18543 0.25223 " pathEditMode="relative" rAng="0" ptsTypes="fffffff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0" y="553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051E-6 -5.90997E-6 C 0.01282 -0.0489 -0.06409 -0.0068 -0.0877 0.0029 C -0.10223 0.01629 -0.09379 0.00756 -0.10896 0.02638 C -0.11052 0.02832 -0.1138 0.0322 -0.1138 0.0322 C -0.11662 0.04307 -0.12099 0.05044 -0.12318 0.06169 C -0.12162 0.07644 -0.12177 0.09157 -0.11849 0.10574 C -0.11693 0.11253 -0.11208 0.11738 -0.10896 0.12339 C -0.10067 0.1395 -0.09223 0.15017 -0.07816 0.15871 C -0.07582 0.16162 -0.07363 0.16491 -0.07113 0.16763 C -0.06816 0.17073 -0.0644 0.17287 -0.06159 0.17636 C -0.05956 0.17888 -0.05909 0.18296 -0.0569 0.18529 C -0.05002 0.19247 -0.04736 0.18975 -0.04033 0.19402 C -0.02126 0.20585 -0.02235 0.20566 0.00235 0.20876 C 0.00704 0.2107 0.01188 0.21264 0.01657 0.21458 C 0.02626 0.21846 0.03127 0.23282 0.03783 0.24117 C 0.04143 0.25902 0.04737 0.27861 0.04737 0.29704 " pathEditMode="relative" ptsTypes="fffffffffffffffA">
                                      <p:cBhvr>
                                        <p:cTn id="5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528E-6 -2.04232E-6 L -0.08168 0.191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2" y="9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-0.07088 C 0.09975 -0.09554 0.10382 -0.11884 0.08193 -0.12602 C 0.07474 -0.13185 0.06895 -0.13457 0.06035 -0.13593 C 0.05128 -0.14 0.04143 -0.13923 0.03346 -0.13263 C 0.03174 -0.12932 0.02783 -0.12661 0.02814 -0.12272 C 0.02861 -0.11263 0.02877 -0.10272 0.02955 -0.09263 C 0.02971 -0.09088 0.02986 -0.08874 0.0308 -0.08758 C 0.03799 -0.07865 0.04972 -0.07612 0.0591 -0.07263 C 0.06176 -0.07049 0.06426 -0.06758 0.06707 -0.06583 C 0.06958 -0.06428 0.0727 -0.06408 0.0752 -0.06253 C 0.07896 -0.0602 0.08021 -0.05729 0.08443 -0.05593 C 0.0899 -0.05437 0.10069 -0.05263 0.10069 -0.05243 C 0.10991 -0.04855 0.12055 -0.04758 0.13024 -0.04583 C 0.13743 -0.04292 0.14322 -0.03729 0.15041 -0.03418 C 0.15651 -0.02699 0.16401 -0.02233 0.17198 -0.01923 C 0.18121 -0.01146 0.17699 -0.0136 0.18402 -0.01088 C 0.18887 -0.00486 0.20028 0.0064 0.20685 0.00932 C 0.21482 0.01864 0.22405 0.02815 0.23374 0.03417 C 0.2389 0.04058 0.24515 0.04582 0.25125 0.05087 C 0.25266 0.05203 0.25532 0.05436 0.25532 0.05456 C 0.25672 0.05708 0.25844 0.06077 0.26063 0.06271 C 0.26329 0.06504 0.26876 0.06932 0.26876 0.06951 C 0.27642 0.08388 0.26626 0.06679 0.27549 0.07592 C 0.27674 0.07708 0.27689 0.07961 0.27814 0.08097 C 0.2819 0.08485 0.29018 0.09106 0.29018 0.09126 C 0.29487 0.09941 0.30848 0.11456 0.31582 0.12116 C 0.31739 0.12252 0.31958 0.1231 0.32114 0.12446 C 0.32974 0.13203 0.32083 0.12776 0.32927 0.13106 C 0.33959 0.13941 0.34756 0.15106 0.35741 0.15941 C 0.36116 0.16873 0.3657 0.17475 0.36961 0.18446 C 0.37055 0.18679 0.37226 0.19126 0.37226 0.19145 C 0.3718 0.19786 0.37226 0.20485 0.37086 0.21126 C 0.3682 0.2231 0.35647 0.23029 0.34803 0.23301 C 0.33849 0.24 0.33287 0.24038 0.32114 0.24291 C 0.30003 0.24233 0.27908 0.24233 0.25797 0.24135 C 0.24703 0.24077 0.23546 0.23572 0.22436 0.23456 C 0.22264 0.23398 0.22076 0.23398 0.21904 0.23301 C 0.21748 0.23223 0.21654 0.2299 0.21498 0.22951 C 0.2106 0.22815 0.20607 0.22854 0.20153 0.22796 C 0.18652 0.22271 0.17261 0.22213 0.15713 0.21961 C 0.14103 0.21398 0.12398 0.21301 0.10741 0.21126 C 0.09678 0.20699 0.08771 0.20582 0.07661 0.20446 C 0.05332 0.19883 0.06317 0.20077 0.04691 0.19786 C 0.01548 0.19864 -0.01829 0.1965 -0.04987 0.20446 C -0.06864 0.20912 -0.08787 0.2132 -0.10632 0.21961 C -0.12023 0.22446 -0.13383 0.23203 -0.1479 0.23631 C -0.16698 0.24213 -0.18762 0.24291 -0.207 0.24621 C -0.22967 0.24563 -0.25188 0.24563 -0.27423 0.24466 C -0.28268 0.24427 -0.29065 0.23961 -0.29847 0.23631 C -0.31613 0.22893 -0.33396 0.22252 -0.35225 0.21786 C -0.36476 0.20602 -0.35053 0.21805 -0.36304 0.21126 C -0.36961 0.20776 -0.37226 0.20485 -0.37914 0.20291 C -0.38321 0.19514 -0.3879 0.1965 -0.39384 0.18951 C -0.39837 0.18427 -0.40385 0.18213 -0.40869 0.17786 C -0.41026 0.1765 -0.41119 0.17417 -0.41276 0.17281 C -0.4237 0.1631 -0.43371 0.15631 -0.4409 0.14116 C -0.44606 0.11553 -0.44403 0.13048 -0.44231 0.08776 C -0.44184 0.07495 -0.44168 0.06 -0.43824 0.04757 C -0.43683 0.03301 -0.43433 0.01864 -0.43152 0.00427 C -0.43042 -0.00136 -0.42824 -0.00661 -0.42745 -0.01243 C -0.42495 -0.02971 -0.42777 -0.01865 -0.4248 -0.02913 C -0.42386 -0.03767 -0.42292 -0.04466 -0.42073 -0.05263 C -0.41964 -0.06311 -0.41932 -0.07418 -0.41682 -0.08428 C -0.41541 -0.1334 -0.42464 -0.12117 -0.41401 -0.13437 " pathEditMode="relative" rAng="0" ptsTypes="ffffffffffff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9" y="123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7893E-7 -9.77881E-7 C -0.00078 -0.03065 0.00328 -0.05956 -0.01923 -0.06868 C -0.02673 -0.07567 -0.03252 -0.07916 -0.04143 -0.08071 C -0.05081 -0.08576 -0.06097 -0.08498 -0.0691 -0.07683 C -0.07097 -0.07276 -0.07488 -0.06927 -0.07457 -0.06442 C -0.0741 -0.052 -0.07394 -0.03958 -0.07316 -0.02697 C -0.07285 -0.02483 -0.07269 -0.02231 -0.07175 -0.02076 C -0.06441 -0.0097 -0.05237 -0.0066 -0.04252 -0.00213 C -0.04002 0.00039 -0.03736 0.00408 -0.03439 0.00621 C -0.03189 0.00815 -0.02876 0.00854 -0.02611 0.01028 C -0.02236 0.01319 -0.02095 0.01688 -0.01673 0.01863 C -0.0111 0.02037 8.37893E-7 0.0227 8.37893E-7 0.0229 C 0.00953 0.02775 0.02048 0.02891 0.03048 0.03124 C 0.03783 0.03473 0.04393 0.04172 0.05127 0.0456 C 0.05753 0.05433 0.06519 0.06015 0.07347 0.06422 C 0.08301 0.07373 0.07863 0.07101 0.08598 0.07451 C 0.09098 0.08188 0.1027 0.09604 0.10927 0.09954 C 0.11755 0.11118 0.12693 0.12301 0.13694 0.13058 C 0.14225 0.13834 0.14866 0.14494 0.15507 0.15134 C 0.15648 0.1527 0.15929 0.15561 0.15929 0.1558 C 0.1607 0.15929 0.16242 0.16376 0.16461 0.16609 C 0.16742 0.16919 0.17305 0.17443 0.17305 0.17462 C 0.18102 0.19267 0.17039 0.17113 0.17993 0.18258 C 0.18118 0.18413 0.18133 0.18723 0.18274 0.18879 C 0.18665 0.19364 0.19509 0.2014 0.19509 0.20179 C 0.19994 0.21188 0.21385 0.2307 0.22151 0.23884 C 0.22307 0.24059 0.22526 0.24137 0.22698 0.24311 C 0.23589 0.25243 0.22667 0.24699 0.23542 0.25107 C 0.24605 0.26155 0.25402 0.2761 0.26419 0.28638 C 0.26809 0.29802 0.27278 0.30539 0.27685 0.31742 C 0.27779 0.32053 0.27966 0.32596 0.27966 0.32635 C 0.27904 0.33411 0.27966 0.34284 0.27794 0.3508 C 0.27544 0.36554 0.26325 0.37447 0.25449 0.37777 C 0.2448 0.3865 0.23902 0.38708 0.22698 0.39018 C 0.20525 0.38941 0.18368 0.38941 0.16195 0.38824 C 0.15069 0.38747 0.13866 0.38126 0.12725 0.37971 C 0.12553 0.37893 0.12349 0.37893 0.12177 0.37777 C 0.12021 0.37699 0.11927 0.37389 0.11771 0.3735 C 0.11318 0.37195 0.10849 0.37214 0.10395 0.37175 C 0.08848 0.36515 0.07425 0.36438 0.05815 0.36108 C 0.04158 0.35429 0.02407 0.35293 0.00688 0.3508 C -0.00407 0.34556 -0.01329 0.34401 -0.0247 0.34245 C -0.04862 0.33527 -0.03846 0.3378 -0.05518 0.33411 C -0.0877 0.33508 -0.1224 0.33256 -0.15492 0.34245 C -0.17414 0.34827 -0.19384 0.35332 -0.21291 0.36108 C -0.22714 0.36709 -0.24121 0.3768 -0.25575 0.38203 C -0.27544 0.38902 -0.2967 0.39018 -0.3164 0.39445 C -0.33969 0.39368 -0.36267 0.39368 -0.38565 0.39232 C -0.3944 0.39193 -0.40269 0.38611 -0.41066 0.38203 C -0.42895 0.37272 -0.44724 0.36477 -0.466 0.35914 C -0.47882 0.3442 -0.46412 0.35933 -0.4771 0.3508 C -0.48382 0.34653 -0.48664 0.34284 -0.49367 0.34051 C -0.49789 0.33081 -0.50258 0.33256 -0.50883 0.32383 C -0.51337 0.31723 -0.51915 0.31471 -0.52415 0.30928 C -0.52572 0.30753 -0.52665 0.30481 -0.52837 0.30307 C -0.53963 0.29104 -0.54995 0.28269 -0.55729 0.26368 C -0.56245 0.23186 -0.56058 0.25029 -0.5587 0.19732 C -0.55823 0.18141 -0.55807 0.16279 -0.55448 0.14727 C -0.55307 0.12903 -0.55057 0.11118 -0.5476 0.09333 C -0.54651 0.08634 -0.54416 0.07994 -0.54338 0.07257 C -0.54088 0.05103 -0.54369 0.065 -0.54072 0.05181 C -0.53979 0.04133 -0.53869 0.0324 -0.5365 0.0227 C -0.53541 0.00951 -0.53494 -0.00407 -0.53244 -0.01669 C -0.53103 -0.0778 -0.54057 -0.06267 -0.52962 -0.07897 " pathEditMode="relative" rAng="0" ptsTypes="fffffffffffffffff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7" y="15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75E-6 -4.46602E-6 L -0.4101 -0.279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13" y="-13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0264" grpId="0"/>
      <p:bldP spid="2076" grpId="0"/>
      <p:bldP spid="2077" grpId="0"/>
      <p:bldP spid="2078" grpId="0"/>
      <p:bldP spid="2079" grpId="0"/>
      <p:bldP spid="208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Benutzerdefiniert</PresentationFormat>
  <Paragraphs>38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Calibri</vt:lpstr>
      <vt:lpstr>Arial - 24</vt:lpstr>
      <vt:lpstr>Verdana - 22</vt:lpstr>
      <vt:lpstr>Verdana</vt:lpstr>
      <vt:lpstr>Arial - 28</vt:lpstr>
      <vt:lpstr>Arial</vt:lpstr>
      <vt:lpstr>Arial - 36</vt:lpstr>
      <vt:lpstr>Arial - 22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31</cp:revision>
  <dcterms:created xsi:type="dcterms:W3CDTF">2016-10-02T15:55:05Z</dcterms:created>
  <dcterms:modified xsi:type="dcterms:W3CDTF">2016-12-07T17:37:28Z</dcterms:modified>
</cp:coreProperties>
</file>