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5" r:id="rId10"/>
  </p:sldIdLst>
  <p:sldSz cx="10160000" cy="10414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08" y="90"/>
      </p:cViewPr>
      <p:guideLst>
        <p:guide orient="horz" pos="32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9AE3-B92A-4D6F-A1B9-A0933B865032}" type="datetimeFigureOut">
              <a:rPr lang="de-DE" smtClean="0"/>
              <a:pPr/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55775" y="685800"/>
            <a:ext cx="3346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F363E-CC70-4B18-8954-8A44159AC0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58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363E-CC70-4B18-8954-8A44159AC03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35092"/>
            <a:ext cx="8636000" cy="22322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01266"/>
            <a:ext cx="7112000" cy="26613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A75B-5E29-429D-9597-44AB4C36FEC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55DD-991C-436D-993F-3BD27973366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764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60E2-E20B-4700-9F37-AB7EBEEC058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FA30C-C32E-47C1-8AB5-990047DD227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005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7045"/>
            <a:ext cx="2286000" cy="888564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7045"/>
            <a:ext cx="6688667" cy="888564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C318-F839-41D7-B6A3-5EED7CF8B85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24086-DEDE-48F5-A589-ACFD7BD67CD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45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3804-A211-4915-BA37-08F0986BA53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1619-CA96-4483-91F0-20915E4651A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1817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91962"/>
            <a:ext cx="8636000" cy="20683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13898"/>
            <a:ext cx="8636000" cy="22780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784D-4B58-480B-8CF5-62630764785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81E1-BEA5-461A-841A-FAAFCC62067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30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9935"/>
            <a:ext cx="4487333" cy="6872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79D0-36C2-4AB1-AB41-4BEF4AEA26D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E7DD-1B14-4B03-81C3-D15BCF3FE1B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483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31098"/>
            <a:ext cx="4489098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302588"/>
            <a:ext cx="4489098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31098"/>
            <a:ext cx="4490861" cy="9714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302588"/>
            <a:ext cx="4490861" cy="6000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F7D8-FE84-43E5-8B78-6157733055AB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3056-90EE-4834-8B53-3220E2A56A3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794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602-FFB0-4EDE-9F37-B57C95C1EC3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DA29-2A11-4D83-98D2-29D16275071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8868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C79E-83D9-4DFA-841D-FB5CDF108E2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9DF7-4091-405F-83CE-9205E19F768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506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4632"/>
            <a:ext cx="3342570" cy="1764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4634"/>
            <a:ext cx="5679722" cy="88880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9228"/>
            <a:ext cx="3342570" cy="7123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19BE-8CC3-43F9-B867-E404D43B41E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B0E7-932B-4738-8AAF-FB3F2626BDC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83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89800"/>
            <a:ext cx="6096000" cy="8606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30510"/>
            <a:ext cx="6096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50402"/>
            <a:ext cx="6096000" cy="1222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093A-50A6-4541-B0A0-80BD884632E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800F-0970-4676-BF7C-F41CAD95F66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66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7513"/>
            <a:ext cx="9144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30463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52000"/>
            <a:ext cx="2370138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D4CA2-EA48-4E63-90DB-1941BEC8145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52000"/>
            <a:ext cx="3216275" cy="554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52000"/>
            <a:ext cx="2370137" cy="554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6CAA9D-5F34-4720-AC11-8107316A92E7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93519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39868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9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" descr="Apfel 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470150"/>
            <a:ext cx="3822700" cy="3663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1" descr="Birne%20a[1]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03313"/>
            <a:ext cx="3024187" cy="31765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2" descr="02_ORANGE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598488"/>
            <a:ext cx="3279775" cy="32400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3" descr="02_ANANAS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422900"/>
            <a:ext cx="3521075" cy="34226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5" descr="Banane a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800">
            <a:off x="-331788" y="5538788"/>
            <a:ext cx="5216526" cy="34115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2991768" y="310456"/>
            <a:ext cx="7756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</a:t>
            </a:r>
            <a:r>
              <a:rPr lang="en-US" altLang="en-US" sz="28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</a:t>
            </a:r>
            <a:r>
              <a:rPr lang="en-US" altLang="en-US" sz="28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das? </a:t>
            </a:r>
            <a:endParaRPr lang="de-DE" altLang="en-US" sz="28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762250" y="5230813"/>
            <a:ext cx="11113" cy="0"/>
          </a:xfrm>
          <a:custGeom>
            <a:avLst/>
            <a:gdLst/>
            <a:ahLst/>
            <a:cxnLst/>
            <a:rect l="0" t="0" r="0" b="0"/>
            <a:pathLst>
              <a:path w="10239" h="1094">
                <a:moveTo>
                  <a:pt x="10238" y="1093"/>
                </a:moveTo>
                <a:lnTo>
                  <a:pt x="0" y="0"/>
                </a:lnTo>
              </a:path>
            </a:pathLst>
          </a:custGeom>
          <a:ln w="3556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1" name="Grafik 23" descr="Franzi sitzen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" y="144016"/>
            <a:ext cx="1949450" cy="1606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7"/>
          <p:cNvSpPr txBox="1">
            <a:spLocks noChangeArrowheads="1"/>
          </p:cNvSpPr>
          <p:nvPr/>
        </p:nvSpPr>
        <p:spPr bwMode="auto">
          <a:xfrm>
            <a:off x="1839913" y="4198938"/>
            <a:ext cx="251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 dirty="0">
                <a:solidFill>
                  <a:srgbClr val="4B00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Birne</a:t>
            </a:r>
          </a:p>
        </p:txBody>
      </p:sp>
      <p:sp>
        <p:nvSpPr>
          <p:cNvPr id="26" name="Textfeld 8"/>
          <p:cNvSpPr txBox="1">
            <a:spLocks noChangeArrowheads="1"/>
          </p:cNvSpPr>
          <p:nvPr/>
        </p:nvSpPr>
        <p:spPr bwMode="auto">
          <a:xfrm>
            <a:off x="7213600" y="8662988"/>
            <a:ext cx="2946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 dirty="0">
                <a:solidFill>
                  <a:srgbClr val="4B00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Ananas</a:t>
            </a:r>
          </a:p>
        </p:txBody>
      </p:sp>
      <p:sp>
        <p:nvSpPr>
          <p:cNvPr id="27" name="Textfeld 9"/>
          <p:cNvSpPr txBox="1">
            <a:spLocks noChangeArrowheads="1"/>
          </p:cNvSpPr>
          <p:nvPr/>
        </p:nvSpPr>
        <p:spPr bwMode="auto">
          <a:xfrm>
            <a:off x="7678738" y="454025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 dirty="0">
                <a:solidFill>
                  <a:srgbClr val="4B00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Orange</a:t>
            </a:r>
          </a:p>
        </p:txBody>
      </p:sp>
      <p:sp>
        <p:nvSpPr>
          <p:cNvPr id="28" name="Textfeld 10"/>
          <p:cNvSpPr txBox="1">
            <a:spLocks noChangeArrowheads="1"/>
          </p:cNvSpPr>
          <p:nvPr/>
        </p:nvSpPr>
        <p:spPr bwMode="auto">
          <a:xfrm>
            <a:off x="758825" y="8736013"/>
            <a:ext cx="302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 dirty="0">
                <a:solidFill>
                  <a:srgbClr val="4B00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Banane</a:t>
            </a:r>
          </a:p>
        </p:txBody>
      </p:sp>
      <p:sp>
        <p:nvSpPr>
          <p:cNvPr id="29" name="Textfeld 11"/>
          <p:cNvSpPr txBox="1">
            <a:spLocks noChangeArrowheads="1"/>
          </p:cNvSpPr>
          <p:nvPr/>
        </p:nvSpPr>
        <p:spPr bwMode="auto">
          <a:xfrm>
            <a:off x="4822825" y="5927725"/>
            <a:ext cx="248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 dirty="0">
                <a:solidFill>
                  <a:srgbClr val="4B00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Apfel</a:t>
            </a:r>
          </a:p>
        </p:txBody>
      </p:sp>
      <p:sp>
        <p:nvSpPr>
          <p:cNvPr id="30" name="Rechteck 29"/>
          <p:cNvSpPr/>
          <p:nvPr/>
        </p:nvSpPr>
        <p:spPr>
          <a:xfrm>
            <a:off x="1695450" y="1103313"/>
            <a:ext cx="2592388" cy="1079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95450" y="2182813"/>
            <a:ext cx="2592388" cy="1008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695450" y="2974975"/>
            <a:ext cx="2592388" cy="1079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024688" y="5638800"/>
            <a:ext cx="2808287" cy="122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7024688" y="6729413"/>
            <a:ext cx="2808287" cy="11414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024688" y="7510463"/>
            <a:ext cx="2808287" cy="1225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432300" y="2830513"/>
            <a:ext cx="2592388" cy="1081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432300" y="3911600"/>
            <a:ext cx="2592388" cy="1008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432300" y="4702175"/>
            <a:ext cx="2592388" cy="1081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7240588" y="958850"/>
            <a:ext cx="2919412" cy="1079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240588" y="2038350"/>
            <a:ext cx="2919412" cy="1008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240588" y="2830513"/>
            <a:ext cx="2919412" cy="1081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0" y="4846638"/>
            <a:ext cx="4359275" cy="1873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0" y="6067425"/>
            <a:ext cx="4359275" cy="17478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0" y="6859588"/>
            <a:ext cx="4359275" cy="1871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Birne%20a[1]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883150"/>
            <a:ext cx="2324100" cy="2817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rafik 2" descr="02_ORANG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319213"/>
            <a:ext cx="3079750" cy="30797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3" descr="02_ANANAS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66913"/>
            <a:ext cx="2857500" cy="285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4" descr="Apfel 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738688"/>
            <a:ext cx="3101975" cy="31321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5" descr="Banane 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624">
            <a:off x="6748463" y="2038350"/>
            <a:ext cx="3411537" cy="21732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feld 6"/>
          <p:cNvSpPr txBox="1">
            <a:spLocks noChangeArrowheads="1"/>
          </p:cNvSpPr>
          <p:nvPr/>
        </p:nvSpPr>
        <p:spPr bwMode="auto">
          <a:xfrm>
            <a:off x="2203450" y="411163"/>
            <a:ext cx="7121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100" b="1" dirty="0">
                <a:solidFill>
                  <a:srgbClr val="000000"/>
                </a:solidFill>
                <a:latin typeface="Verdana - 28"/>
              </a:rPr>
              <a:t>Was ist das?   </a:t>
            </a:r>
          </a:p>
          <a:p>
            <a:pPr eaLnBrk="1" hangingPunct="1"/>
            <a:r>
              <a:rPr lang="en-US" altLang="en-US" sz="2100" b="1" dirty="0">
                <a:solidFill>
                  <a:srgbClr val="000000"/>
                </a:solidFill>
                <a:latin typeface="Verdana - 28"/>
              </a:rPr>
              <a:t>Match the word with the 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picture. </a:t>
            </a:r>
            <a:r>
              <a:rPr lang="en-US" altLang="en-US" sz="2100" b="1" dirty="0">
                <a:solidFill>
                  <a:srgbClr val="000000"/>
                </a:solidFill>
                <a:latin typeface="Verdana - 28"/>
              </a:rPr>
              <a:t>Start from top </a:t>
            </a:r>
            <a:r>
              <a:rPr lang="en-US" altLang="en-US" sz="2100" b="1" dirty="0" smtClean="0">
                <a:solidFill>
                  <a:srgbClr val="000000"/>
                </a:solidFill>
                <a:latin typeface="Verdana - 28"/>
              </a:rPr>
              <a:t>left.</a:t>
            </a:r>
            <a:endParaRPr lang="de-DE" altLang="en-US" sz="2100" b="1" dirty="0">
              <a:solidFill>
                <a:srgbClr val="000000"/>
              </a:solidFill>
              <a:latin typeface="Verdana - 28"/>
            </a:endParaRPr>
          </a:p>
        </p:txBody>
      </p:sp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7099300" y="8342313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4B00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Birne</a:t>
            </a: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495300" y="8443913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4B00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Ananas</a:t>
            </a:r>
          </a:p>
        </p:txBody>
      </p:sp>
      <p:sp>
        <p:nvSpPr>
          <p:cNvPr id="4106" name="Textfeld 9"/>
          <p:cNvSpPr txBox="1">
            <a:spLocks noChangeArrowheads="1"/>
          </p:cNvSpPr>
          <p:nvPr/>
        </p:nvSpPr>
        <p:spPr bwMode="auto">
          <a:xfrm>
            <a:off x="3035300" y="7935913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4B00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Orange</a:t>
            </a:r>
          </a:p>
        </p:txBody>
      </p:sp>
      <p:sp>
        <p:nvSpPr>
          <p:cNvPr id="4107" name="Textfeld 10"/>
          <p:cNvSpPr txBox="1">
            <a:spLocks noChangeArrowheads="1"/>
          </p:cNvSpPr>
          <p:nvPr/>
        </p:nvSpPr>
        <p:spPr bwMode="auto">
          <a:xfrm>
            <a:off x="3568700" y="8431213"/>
            <a:ext cx="302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4B00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Banane</a:t>
            </a:r>
          </a:p>
        </p:txBody>
      </p:sp>
      <p:sp>
        <p:nvSpPr>
          <p:cNvPr id="4108" name="Textfeld 11"/>
          <p:cNvSpPr txBox="1">
            <a:spLocks noChangeArrowheads="1"/>
          </p:cNvSpPr>
          <p:nvPr/>
        </p:nvSpPr>
        <p:spPr bwMode="auto">
          <a:xfrm>
            <a:off x="315450" y="7870825"/>
            <a:ext cx="248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4B00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Apfel</a:t>
            </a:r>
          </a:p>
        </p:txBody>
      </p:sp>
      <p:pic>
        <p:nvPicPr>
          <p:cNvPr id="4109" name="Grafik 12" descr="Felix Handstand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"/>
            <a:ext cx="1616075" cy="20145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6E-7 -4.44851E-6 L -0.03389 -0.34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-17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965E-6 -1.95612E-6 L 0.0492 -0.354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2" y="-17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19E-6 4.32054E-6 L 0.32594 -0.40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20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377E-7 -3.53443E-6 L 0.23067 -0.027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6" y="-1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377E-6 -2.56551E-6 L -0.0531 -0.068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5" y="-3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Birne%20a[1]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854700"/>
            <a:ext cx="2324100" cy="2817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afik 2" descr="02_ORANG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398713"/>
            <a:ext cx="3079750" cy="30797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3" descr="02_ANANAS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66913"/>
            <a:ext cx="2857500" cy="285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4" descr="Apfel 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854700"/>
            <a:ext cx="3101975" cy="3132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5" descr="Banane a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624">
            <a:off x="6761163" y="2227263"/>
            <a:ext cx="3411537" cy="21732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6"/>
          <p:cNvSpPr>
            <a:spLocks noChangeArrowheads="1"/>
          </p:cNvSpPr>
          <p:nvPr/>
        </p:nvSpPr>
        <p:spPr bwMode="auto">
          <a:xfrm>
            <a:off x="2776538" y="382588"/>
            <a:ext cx="50815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100" b="1">
                <a:solidFill>
                  <a:srgbClr val="282828"/>
                </a:solidFill>
                <a:latin typeface="Verdana - 28"/>
              </a:rPr>
              <a:t> Welche Farbe hat …?</a:t>
            </a:r>
          </a:p>
          <a:p>
            <a:pPr algn="ctr" eaLnBrk="1" hangingPunct="1"/>
            <a:r>
              <a:rPr lang="de-DE" altLang="en-US" sz="2100" b="1">
                <a:solidFill>
                  <a:srgbClr val="282828"/>
                </a:solidFill>
                <a:latin typeface="Verdana - 28"/>
              </a:rPr>
              <a:t>Say the fruit and its colour in German!</a:t>
            </a:r>
          </a:p>
          <a:p>
            <a:pPr algn="ctr" eaLnBrk="1" hangingPunct="1"/>
            <a:r>
              <a:rPr lang="de-DE" altLang="en-US" sz="2100" b="1">
                <a:solidFill>
                  <a:srgbClr val="282828"/>
                </a:solidFill>
                <a:latin typeface="Verdana - 28"/>
              </a:rPr>
              <a:t>Start from top left!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448425" y="8878888"/>
            <a:ext cx="3111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Birne ist grün.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0" y="4919663"/>
            <a:ext cx="42751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Ananas ist braun.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063875" y="1822450"/>
            <a:ext cx="3960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4B0082"/>
                </a:solidFill>
                <a:latin typeface="Arial - 35"/>
              </a:rPr>
              <a:t>Die Orange ist orange.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016625" y="5135563"/>
            <a:ext cx="4143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Die Banane ist gelb.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15950" y="9023350"/>
            <a:ext cx="248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4B0082"/>
                </a:solidFill>
                <a:latin typeface="Arial - 36"/>
              </a:rPr>
              <a:t>Der Apfel ist rot und gelb.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9480" y="1822624"/>
            <a:ext cx="954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smtClean="0"/>
              <a:t>jeanskomischballvieleprinzbananelaufentigerzwerggrossrnullbiologieschüler</a:t>
            </a:r>
            <a:endParaRPr lang="de-DE" sz="1600" dirty="0" smtClean="0"/>
          </a:p>
        </p:txBody>
      </p:sp>
      <p:sp>
        <p:nvSpPr>
          <p:cNvPr id="3" name="Rechteck 2"/>
          <p:cNvSpPr/>
          <p:nvPr/>
        </p:nvSpPr>
        <p:spPr>
          <a:xfrm>
            <a:off x="654944" y="2902744"/>
            <a:ext cx="950505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smtClean="0"/>
              <a:t>habenvierundmittagwetterzweiglimonadefeesonneapfelwohneneinsdrei</a:t>
            </a:r>
          </a:p>
        </p:txBody>
      </p:sp>
      <p:sp>
        <p:nvSpPr>
          <p:cNvPr id="4" name="Rechteck 3"/>
          <p:cNvSpPr/>
          <p:nvPr/>
        </p:nvSpPr>
        <p:spPr>
          <a:xfrm>
            <a:off x="759520" y="405487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sandbirnewanngrasprinzessinmanchmalfroschlobenschneeweineneuleball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31528" y="513499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nummerplusminuskänguruananashändesporträuberhauswenigmorgen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903536" y="614310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zahlnehmengebensonnewinterkommensagenreisvielgrasorange</a:t>
            </a:r>
            <a:endParaRPr lang="de-DE" sz="2000" dirty="0"/>
          </a:p>
        </p:txBody>
      </p:sp>
      <p:pic>
        <p:nvPicPr>
          <p:cNvPr id="7" name="Grafik 3" descr="Franzi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6" y="282865"/>
            <a:ext cx="1296144" cy="1473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" descr="Felix_2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4" y="7151216"/>
            <a:ext cx="1767632" cy="18226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903536" y="588616"/>
            <a:ext cx="7243832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ist das Obst versteckt? </a:t>
            </a:r>
            <a:endParaRPr lang="de-DE" sz="2000" b="1" i="1" dirty="0" smtClean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b="1" i="1" dirty="0" smtClean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fruit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seconds</a:t>
            </a:r>
            <a:r>
              <a:rPr lang="de-DE" sz="2000" b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9480" y="1822624"/>
            <a:ext cx="954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smtClean="0"/>
              <a:t>jeanskomischballvieleprinz</a:t>
            </a:r>
            <a:r>
              <a:rPr lang="de-DE" sz="2000" b="1" dirty="0" smtClean="0"/>
              <a:t>banane</a:t>
            </a:r>
            <a:r>
              <a:rPr lang="de-DE" sz="2000" dirty="0" smtClean="0"/>
              <a:t>laufentigerzwerggrossrnullbiologieschüler</a:t>
            </a:r>
            <a:endParaRPr lang="de-DE" sz="1600" dirty="0" smtClean="0"/>
          </a:p>
        </p:txBody>
      </p:sp>
      <p:sp>
        <p:nvSpPr>
          <p:cNvPr id="3" name="Rechteck 2"/>
          <p:cNvSpPr/>
          <p:nvPr/>
        </p:nvSpPr>
        <p:spPr>
          <a:xfrm>
            <a:off x="654944" y="2902744"/>
            <a:ext cx="9505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+mj-lt"/>
              <a:buNone/>
            </a:pPr>
            <a:r>
              <a:rPr lang="de-DE" sz="2000" dirty="0" smtClean="0"/>
              <a:t>habenvierundmittagwetterzweiglimonadefeesonne</a:t>
            </a:r>
            <a:r>
              <a:rPr lang="de-DE" sz="2000" b="1" dirty="0" smtClean="0"/>
              <a:t>apfel</a:t>
            </a:r>
            <a:r>
              <a:rPr lang="de-DE" sz="2000" dirty="0" smtClean="0"/>
              <a:t>wohneneinsdrei</a:t>
            </a:r>
          </a:p>
        </p:txBody>
      </p:sp>
      <p:sp>
        <p:nvSpPr>
          <p:cNvPr id="4" name="Rechteck 3"/>
          <p:cNvSpPr/>
          <p:nvPr/>
        </p:nvSpPr>
        <p:spPr>
          <a:xfrm>
            <a:off x="759520" y="405487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sand</a:t>
            </a:r>
            <a:r>
              <a:rPr lang="de-DE" sz="2000" b="1" dirty="0" smtClean="0"/>
              <a:t>birne</a:t>
            </a:r>
            <a:r>
              <a:rPr lang="de-DE" sz="2000" dirty="0" smtClean="0"/>
              <a:t>wanngrasprinzessinmanchmalfroschlobenschneeweineneuleball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31528" y="513499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nummerplusminuskänguru</a:t>
            </a:r>
            <a:r>
              <a:rPr lang="de-DE" sz="2000" b="1" dirty="0" err="1" smtClean="0"/>
              <a:t>ananas</a:t>
            </a:r>
            <a:r>
              <a:rPr lang="de-DE" sz="2000" dirty="0" err="1" smtClean="0"/>
              <a:t>händesporträuberhauswenigmorgen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903536" y="614310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zahlnehmengebensonnewinterkommensagenreisvielgras</a:t>
            </a:r>
            <a:r>
              <a:rPr lang="de-DE" sz="2000" b="1" dirty="0" err="1" smtClean="0"/>
              <a:t>orange</a:t>
            </a:r>
            <a:endParaRPr lang="de-DE" sz="2000" b="1" dirty="0"/>
          </a:p>
        </p:txBody>
      </p:sp>
      <p:pic>
        <p:nvPicPr>
          <p:cNvPr id="7" name="Grafik 3" descr="Franzi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360" y="220649"/>
            <a:ext cx="1296144" cy="1473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" descr="Felix_2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" y="7153663"/>
            <a:ext cx="1767632" cy="18226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831528" y="526400"/>
            <a:ext cx="7305376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ist das Obst versteckt? </a:t>
            </a:r>
            <a:endParaRPr lang="de-DE" sz="2000" b="1" i="1" dirty="0" smtClean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000" b="1" dirty="0" smtClean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fruit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answers</a:t>
            </a:r>
            <a:r>
              <a:rPr lang="de-DE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Salatschuessel[1]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127500"/>
            <a:ext cx="7735887" cy="49482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862507" y="212626"/>
            <a:ext cx="92162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de-DE" altLang="en-US" sz="2000" b="1" i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kommt in den Obstsalat? </a:t>
            </a:r>
            <a:endParaRPr lang="de-DE" altLang="en-US" sz="2000" b="1" i="1" dirty="0" smtClean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US" altLang="en-US" sz="1000" b="1" i="1" dirty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</a:t>
            </a:r>
            <a:r>
              <a:rPr lang="en-US" altLang="en-US" sz="2000" b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correct fruit into the </a:t>
            </a:r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bowl</a:t>
            </a:r>
            <a:r>
              <a:rPr lang="en-US" altLang="en-US" sz="2000" b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Say </a:t>
            </a:r>
            <a:r>
              <a:rPr lang="en-US" altLang="en-US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Felix</a:t>
            </a:r>
            <a:r>
              <a:rPr lang="en-US" altLang="en-US" sz="2000" b="1" i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ja </a:t>
            </a:r>
            <a:r>
              <a:rPr lang="en-US" altLang="en-US" sz="2000" b="1" i="1" dirty="0" err="1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US" altLang="en-US" sz="2000" b="1" i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eaLnBrk="1" hangingPunct="1"/>
            <a:r>
              <a:rPr lang="en-US" altLang="en-US" sz="2000" b="1" i="1" dirty="0" err="1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Birne</a:t>
            </a:r>
            <a:r>
              <a:rPr lang="en-US" altLang="en-US" sz="2000" b="1" i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ja </a:t>
            </a:r>
            <a:r>
              <a:rPr lang="en-US" altLang="en-US" sz="2000" b="1" i="1" dirty="0" err="1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US" altLang="en-US" sz="2000" b="1" i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Start </a:t>
            </a:r>
            <a:r>
              <a:rPr lang="en-US" altLang="en-US" sz="2000" b="1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top </a:t>
            </a:r>
            <a:r>
              <a:rPr lang="en-US" altLang="en-US" sz="2000" b="1" dirty="0" smtClean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left.</a:t>
            </a:r>
            <a:endParaRPr lang="de-DE" altLang="en-US" sz="2000" b="1" dirty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Grafik 3" descr="02_KARTOFFE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830513"/>
            <a:ext cx="1152525" cy="841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4" descr="01_FISCH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462088"/>
            <a:ext cx="1512862" cy="12493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5" descr="02_TOMATE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1" y="3406775"/>
            <a:ext cx="996950" cy="9112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rafik 6" descr="02_ORANGE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478213"/>
            <a:ext cx="957261" cy="7350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Grafik 7" descr="02_ANANAS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903538"/>
            <a:ext cx="1141412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Grafik 8" descr="01_BIRNE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76413"/>
            <a:ext cx="987425" cy="9064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Grafik 9" descr="01_BANAN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830513"/>
            <a:ext cx="957262" cy="9112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Grafik 10" descr="01_APFEL Kopie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535113"/>
            <a:ext cx="871537" cy="7826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Grafik 11" descr="Felix_2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1500189"/>
            <a:ext cx="1100136" cy="11668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Grafik 12" descr="Franzi_1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190875"/>
            <a:ext cx="1235076" cy="1266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3378E-6 6.15478E-7 C -0.00421 0.00076 -0.01093 -0.00168 -0.01249 0.00213 C -0.01546 0.00975 -0.0114 0.01843 -0.01046 0.02666 C -0.00812 0.04768 0.00157 0.06977 0.00844 0.08988 C 0.01203 0.10024 0.01469 0.11151 0.02093 0.1205 C 0.02249 0.1266 0.02343 0.13269 0.02515 0.13878 C 0.02624 0.1429 0.0278 0.14701 0.02921 0.15112 C 0.02983 0.1531 0.0314 0.15722 0.0314 0.15722 C 0.03811 0.22425 0.04452 0.29174 0.05014 0.35923 C 0.05092 0.38025 0.0339 0.41148 0.05232 0.42245 C 0.09121 0.4453 0.14306 0.42321 0.18835 0.42657 C 0.21818 0.43251 0.24817 0.43144 0.27831 0.43479 C 0.29799 0.44012 0.31361 0.4415 0.33469 0.44287 C 0.41325 0.45825 0.4929 0.45521 0.57317 0.4552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0439E-6 5.80743E-6 C 0.0111 0.00167 0.0225 0.00167 0.03359 0.00412 C 0.03624 0.00473 0.05935 0.01067 0.06498 0.01433 C 0.06701 0.0157 0.06888 0.01768 0.07122 0.01844 C 0.07591 0.01981 0.08106 0.01981 0.0859 0.02042 C 0.09012 0.02179 0.09418 0.02316 0.0984 0.02454 C 0.10043 0.02515 0.10465 0.02652 0.10465 0.02652 C 0.12526 0.04084 0.14681 0.05242 0.16946 0.06323 C 0.18742 0.08075 0.16399 0.06003 0.18414 0.07146 C 0.19023 0.07481 0.19523 0.07953 0.20085 0.08365 C 0.20335 0.08547 0.20663 0.08608 0.20928 0.08776 C 0.21725 0.09263 0.22131 0.09903 0.23021 0.10208 C 0.25426 0.1199 0.27628 0.13986 0.29924 0.15921 C 0.30643 0.16515 0.31267 0.17216 0.32017 0.17764 C 0.32298 0.17962 0.3261 0.1813 0.32845 0.18374 C 0.33969 0.19562 0.34813 0.21131 0.36202 0.22045 C 0.3664 0.23371 0.37717 0.24574 0.38498 0.25717 C 0.39451 0.27118 0.38514 0.25976 0.39123 0.27149 C 0.39232 0.27362 0.3942 0.27545 0.39545 0.27758 C 0.3992 0.28429 0.40044 0.29267 0.40591 0.298 C 0.40794 0.29998 0.4106 0.30165 0.41216 0.30409 C 0.42918 0.32999 0.41278 0.31277 0.42684 0.32649 C 0.43355 0.34705 0.42325 0.3175 0.43309 0.33883 C 0.43496 0.34279 0.4373 0.35101 0.4373 0.35101 C 0.4323 0.3661 0.41684 0.37097 0.40169 0.37143 C 0.31658 0.37402 0.1465 0.37752 0.1465 0.37752 C 0.11558 0.38072 0.08575 0.38727 0.05451 0.38986 C 0.02921 0.39778 0.00266 0.40114 -0.02295 0.40814 C -0.03607 0.4118 -0.04966 0.41652 -0.06278 0.42048 C -0.06699 0.4217 -0.07527 0.42444 -0.07527 0.42444 C -0.08214 0.42901 -0.08933 0.43221 -0.0962 0.43678 C -0.10229 0.44577 -0.10041 0.44044 -0.10041 0.45309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45E-6 -4.63132E-7 C -0.00203 -0.00076 -0.00453 -0.0035 -0.00625 -0.00213 C -0.00859 -0.00045 -0.00718 0.00351 -0.00828 0.0061 C -0.00921 0.00838 -0.01109 0.01021 -0.01249 0.01219 C -0.01718 0.03139 -0.02483 0.04997 -0.0292 0.06932 C -0.03358 0.08852 -0.03561 0.10908 -0.03764 0.12858 C -0.03904 0.17688 -0.04092 0.21024 -0.0481 0.25503 C -0.0506 0.27042 -0.05388 0.28885 -0.06263 0.30195 C -0.06669 0.32069 -0.06997 0.34004 -0.07309 0.35908 C -0.07387 0.37188 -0.07434 0.38498 -0.07528 0.39778 C -0.07574 0.40387 -0.07512 0.41042 -0.07731 0.41606 C -0.07871 0.41987 -0.08262 0.42185 -0.08574 0.42444 C -0.1087 0.44242 -0.10276 0.43861 -0.12541 0.44683 C -0.12744 0.44897 -0.129 0.45171 -0.13166 0.45308 C -0.13822 0.45658 -0.15258 0.46116 -0.15258 0.46116 C -0.17866 0.48629 -0.1529 0.46466 -0.1757 0.47746 C -0.19928 0.49071 -0.22036 0.5064 -0.24473 0.51828 C -0.25675 0.52407 -0.25488 0.532 -0.2719 0.5387 C -0.28596 0.54418 -0.29767 0.55363 -0.31157 0.55911 C -0.32422 0.56414 -0.33594 0.5681 -0.34937 0.5713 C -0.36124 0.57069 -0.37311 0.5713 -0.38482 0.56932 C -0.39513 0.56749 -0.40184 0.55622 -0.41199 0.55302 C -0.42886 0.54083 -0.44526 0.52651 -0.46025 0.51219 C -0.46088 0.51021 -0.46119 0.50793 -0.46228 0.5061 C -0.46478 0.50183 -0.47072 0.49376 -0.47072 0.49376 C -0.47634 0.477 -0.48743 0.47548 -0.50414 0.47334 C -0.52553 0.4706 -0.51804 0.47136 -0.54178 0.47136 " pathEditMode="relative" ptsTypes="ffffffffffffffffffffffffffA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 4.14381E-6 C 0.01422 0.00533 0.02437 0.00959 0.03858 0.01919 C 0.04061 0.02071 0.0428 0.02209 0.04498 0.02361 C 0.04701 0.02498 0.05123 0.02788 0.05123 0.02803 C 0.05779 0.03763 0.06576 0.04616 0.07247 0.05575 C 0.07622 0.06124 0.07903 0.0716 0.08106 0.07739 C 0.08903 0.10176 0.09231 0.1272 0.09574 0.15265 C 0.09652 0.16849 0.09621 0.18433 0.09793 0.20003 C 0.0984 0.2046 0.10168 0.20841 0.10214 0.21298 C 0.10402 0.2308 0.10324 0.24878 0.10433 0.26675 C 0.10527 0.28062 0.1087 0.29387 0.11058 0.30758 C 0.11433 0.33363 0.11511 0.35938 0.1212 0.38513 C 0.12557 0.45749 0.12495 0.45825 0.12323 0.56368 C 0.02937 0.56231 -0.03935 0.55713 -0.129 0.55515 C -0.15883 0.55149 -0.14196 0.55408 -0.17991 0.54646 C -0.1924 0.54387 -0.21802 0.54204 -0.21802 0.5422 C -0.23957 0.53595 -0.26175 0.53458 -0.28377 0.53138 C -0.28955 0.53047 -0.29517 0.52833 -0.30079 0.52711 C -0.30641 0.52605 -0.31204 0.52574 -0.31781 0.52483 C -0.325 0.52254 -0.3225 0.52437 -0.32609 0.52056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5" y="28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072E-6 3.77209E-6 C 0.00484 0.00092 0.01187 0.00168 0.01671 0.00411 C 0.0239 0.00762 0.02999 0.01173 0.03764 0.01432 C 0.05685 0.0291 0.03905 0.01706 0.05857 0.02651 C 0.07215 0.03306 0.08387 0.04235 0.09839 0.04692 C 0.0998 0.0489 0.10042 0.05165 0.10261 0.05302 C 0.10636 0.0553 0.1151 0.05713 0.1151 0.05713 C 0.11791 0.05911 0.12057 0.06155 0.12354 0.06322 C 0.12541 0.06429 0.12791 0.06414 0.12978 0.06536 C 0.14322 0.07389 0.15868 0.0844 0.17164 0.09385 C 0.19928 0.11411 0.22646 0.13422 0.25519 0.15311 C 0.263 0.15829 0.26863 0.16591 0.27612 0.17139 C 0.27971 0.18145 0.28534 0.18861 0.29299 0.19592 C 0.24098 0.20399 0.29783 0.19577 0.16524 0.20003 C 0.14072 0.20079 0.12041 0.20978 0.09418 0.21024 C 0.03842 0.21131 -0.01749 0.21024 -0.07325 0.21024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915E-6 -1.91956E-6 C -0.01015 -0.0032 -0.02311 0.00092 -0.03342 0.00198 C -0.05498 0.0093 -0.07809 0.01036 -0.10042 0.01432 C -0.1187 0.01752 -0.13712 0.0227 -0.15477 0.02849 C -0.16242 0.03093 -0.16852 0.0352 -0.1757 0.0387 C -0.18476 0.04312 -0.1796 0.03794 -0.18819 0.04495 C -0.19038 0.04677 -0.1921 0.04936 -0.19444 0.05104 C -0.1985 0.05409 -0.20287 0.05637 -0.20709 0.05911 C -0.20912 0.06049 -0.21334 0.06323 -0.21334 0.06323 C -0.21849 0.07069 -0.22302 0.071 -0.22583 0.07953 C -0.22505 0.10467 -0.22755 0.13056 -0.22177 0.15509 C -0.21943 0.1653 -0.21474 0.17322 -0.21334 0.18358 C -0.21318 0.18465 -0.21271 0.20293 -0.20912 0.20811 C -0.19475 0.22898 -0.16727 0.23066 -0.14431 0.23264 C -0.09105 0.24955 -0.03108 0.22837 0.02311 0.22441 C 0.03576 0.22136 0.04841 0.2203 0.06075 0.21634 C 0.06856 0.20872 0.07793 0.20278 0.08793 0.1979 C 0.09886 0.19257 0.09011 0.19988 0.09839 0.19181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8432E-6 -7.67824E-7 C 0.06496 -0.03169 0.14493 -0.01204 0.21552 -7.67824E-7 C 0.22848 0.00472 0.24004 0.00685 0.25316 0.0102 C 0.26768 0.0195 0.25003 0.00929 0.26987 0.0163 C 0.27424 0.01782 0.27814 0.02072 0.28252 0.02239 C 0.30126 0.02986 0.28158 0.01995 0.2972 0.02651 C 0.30407 0.0294 0.31172 0.03092 0.31813 0.03473 C 0.33046 0.04189 0.32469 0.03961 0.33484 0.04281 C 0.34952 0.0524 0.33093 0.04144 0.35155 0.0489 C 0.36389 0.05347 0.37513 0.0649 0.38919 0.06931 C 0.39543 0.07541 0.39981 0.07891 0.40808 0.08165 C 0.42636 0.09658 0.41605 0.08897 0.43948 0.10405 C 0.47493 0.1269 0.42261 0.10435 0.45822 0.11837 C 0.48055 0.1397 0.45572 0.1141 0.47071 0.13467 C 0.47508 0.14061 0.48102 0.14503 0.48539 0.15097 C 0.49648 0.16621 0.50523 0.18281 0.51897 0.19591 C 0.52412 0.20902 0.52912 0.22212 0.53568 0.23461 C 0.53771 0.24482 0.53927 0.25518 0.54193 0.26523 C 0.54333 0.27072 0.54614 0.28153 0.54614 0.28153 C 0.54536 0.30012 0.54958 0.34049 0.53568 0.36121 C 0.52896 0.38604 0.50632 0.38665 0.48336 0.3897 C 0.45259 0.38909 0.42183 0.38955 0.39122 0.38772 C 0.38841 0.38757 0.37544 0.38101 0.37248 0.37949 C 0.35889 0.37218 0.34593 0.36517 0.33265 0.3571 C 0.32359 0.35161 0.31422 0.34857 0.30548 0.34278 C 0.29657 0.33699 0.28736 0.33165 0.2783 0.32648 C 0.2719 0.32282 0.2669 0.31612 0.25956 0.31429 C 0.25769 0.31383 0.24738 0.31139 0.24488 0.31017 C 0.22629 0.30119 0.24238 0.30606 0.22598 0.30195 C 0.2163 0.29631 0.19974 0.28839 0.18834 0.28565 C 0.17897 0.28336 0.15929 0.28184 0.15273 0.27544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605E-6 1.86472E-6 C -0.00359 0.04753 -0.00218 0.09567 -0.00734 0.14305 C -0.00952 0.20734 -0.01405 0.27102 -0.01983 0.33516 C -0.02155 0.35618 -0.02389 0.36868 -0.02967 0.38741 C -0.03045 0.39092 -0.0292 0.39777 -0.03201 0.39793 C -0.07012 0.4028 -0.10854 0.40021 -0.14696 0.40158 C -0.15977 0.40752 -0.17257 0.41423 -0.186 0.41925 C -0.27377 0.41788 -0.36201 0.4156 -0.44979 0.4156 " pathEditMode="relative" rAng="0" ptsTypes="fffffffA">
                                      <p:cBhvr>
                                        <p:cTn id="3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9" y="20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008E-6 -4.91164E-6 L -0.21194 0.285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4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6595E-6 5.50884E-6 C -0.00062 0.00336 0.00032 0.00762 -0.00202 0.01021 C -0.00749 0.01616 -0.02592 0.0253 -0.0356 0.02865 C -0.047 0.03703 -0.05778 0.04038 -0.07105 0.04495 C -0.08776 0.05074 -0.10229 0.05866 -0.11931 0.06323 C -0.14399 0.07816 -0.11307 0.06079 -0.1443 0.07344 C -0.14805 0.07496 -0.15102 0.07816 -0.15476 0.07968 C -0.17272 0.087 -0.19193 0.09157 -0.2113 0.09385 C -0.22395 0.10147 -0.22895 0.10086 -0.24269 0.10406 C -0.25519 0.1103 -0.26034 0.11213 -0.27408 0.11427 C -0.30423 0.13224 -0.25987 0.10711 -0.30126 0.12447 C -0.33577 0.13895 -0.29751 0.12889 -0.32219 0.13468 C -0.32422 0.13605 -0.32609 0.13773 -0.32843 0.13879 C -0.33249 0.14062 -0.34093 0.14291 -0.34093 0.14291 C -0.34999 0.1487 -0.36029 0.15113 -0.37029 0.15509 C -0.3781 0.16271 -0.38809 0.16545 -0.39746 0.1714 C -0.37341 0.17962 -0.39934 0.1714 -0.33687 0.17551 C -0.32547 0.17627 -0.3125 0.18252 -0.30126 0.18374 C -0.26831 0.18739 -0.23598 0.19349 -0.20287 0.19592 C -0.19162 0.19882 -0.18085 0.20339 -0.16945 0.20613 C -0.16273 0.20781 -0.15867 0.20781 -0.15273 0.21024 C -0.14977 0.21146 -0.14727 0.21344 -0.1443 0.21436 C -0.13821 0.21634 -0.13165 0.21664 -0.12556 0.21847 C -0.11494 0.22152 -0.1051 0.22776 -0.09417 0.22868 C -0.08652 0.22929 -0.07871 0.23005 -0.07105 0.23066 C 0.0781 0.22853 0.02375 0.22868 0.09199 0.22868 " pathEditMode="relative" ptsTypes="fffffffffffffffffffffffffA">
                                      <p:cBhvr>
                                        <p:cTn id="4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temp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692400"/>
            <a:ext cx="7515225" cy="5626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1162492" y="1525013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Obstsalat </a:t>
            </a:r>
            <a:r>
              <a:rPr lang="de-DE" altLang="en-US" sz="32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</a:t>
            </a:r>
            <a:r>
              <a:rPr lang="de-DE" altLang="en-US" sz="3200" b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lecker</a:t>
            </a:r>
            <a:r>
              <a:rPr lang="de-DE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7172" name="Grafik 3" descr="Franzi_2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40" y="6381944"/>
            <a:ext cx="1728192" cy="207728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rafik 4" descr="Felix_2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0" y="6381944"/>
            <a:ext cx="1775842" cy="19528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32668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92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Benutzerdefiniert</PresentationFormat>
  <Paragraphs>44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 - 35</vt:lpstr>
      <vt:lpstr>Calibri</vt:lpstr>
      <vt:lpstr>Verdana</vt:lpstr>
      <vt:lpstr>Verdana - 28</vt:lpstr>
      <vt:lpstr>Arial</vt:lpstr>
      <vt:lpstr>Arial - 36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35</cp:revision>
  <dcterms:created xsi:type="dcterms:W3CDTF">2016-10-30T20:55:53Z</dcterms:created>
  <dcterms:modified xsi:type="dcterms:W3CDTF">2016-12-07T18:13:20Z</dcterms:modified>
</cp:coreProperties>
</file>